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6"/>
  </p:notesMasterIdLst>
  <p:handoutMasterIdLst>
    <p:handoutMasterId r:id="rId95"/>
  </p:handoutMasterIdLst>
  <p:sldIdLst>
    <p:sldId id="267" r:id="rId3"/>
    <p:sldId id="268" r:id="rId4"/>
    <p:sldId id="269" r:id="rId5"/>
    <p:sldId id="270" r:id="rId7"/>
    <p:sldId id="271" r:id="rId8"/>
    <p:sldId id="272" r:id="rId9"/>
    <p:sldId id="273" r:id="rId10"/>
    <p:sldId id="274" r:id="rId11"/>
    <p:sldId id="277" r:id="rId12"/>
    <p:sldId id="278" r:id="rId13"/>
    <p:sldId id="279" r:id="rId14"/>
    <p:sldId id="280" r:id="rId15"/>
    <p:sldId id="281" r:id="rId16"/>
    <p:sldId id="282" r:id="rId17"/>
    <p:sldId id="284" r:id="rId18"/>
    <p:sldId id="285" r:id="rId19"/>
    <p:sldId id="286" r:id="rId20"/>
    <p:sldId id="287" r:id="rId21"/>
    <p:sldId id="288" r:id="rId22"/>
    <p:sldId id="289" r:id="rId23"/>
    <p:sldId id="290" r:id="rId24"/>
    <p:sldId id="291" r:id="rId25"/>
    <p:sldId id="292" r:id="rId26"/>
    <p:sldId id="299" r:id="rId27"/>
    <p:sldId id="434" r:id="rId28"/>
    <p:sldId id="435" r:id="rId29"/>
    <p:sldId id="436" r:id="rId30"/>
    <p:sldId id="437" r:id="rId31"/>
    <p:sldId id="438" r:id="rId32"/>
    <p:sldId id="301" r:id="rId33"/>
    <p:sldId id="302" r:id="rId34"/>
    <p:sldId id="303" r:id="rId35"/>
    <p:sldId id="402" r:id="rId36"/>
    <p:sldId id="403" r:id="rId37"/>
    <p:sldId id="450" r:id="rId38"/>
    <p:sldId id="405" r:id="rId39"/>
    <p:sldId id="410" r:id="rId40"/>
    <p:sldId id="411" r:id="rId41"/>
    <p:sldId id="432" r:id="rId42"/>
    <p:sldId id="433" r:id="rId43"/>
    <p:sldId id="455" r:id="rId44"/>
    <p:sldId id="413" r:id="rId45"/>
    <p:sldId id="415" r:id="rId46"/>
    <p:sldId id="449" r:id="rId47"/>
    <p:sldId id="414" r:id="rId48"/>
    <p:sldId id="417" r:id="rId49"/>
    <p:sldId id="454" r:id="rId50"/>
    <p:sldId id="358" r:id="rId51"/>
    <p:sldId id="448" r:id="rId52"/>
    <p:sldId id="359" r:id="rId53"/>
    <p:sldId id="548" r:id="rId54"/>
    <p:sldId id="360" r:id="rId55"/>
    <p:sldId id="361" r:id="rId56"/>
    <p:sldId id="362" r:id="rId57"/>
    <p:sldId id="363" r:id="rId58"/>
    <p:sldId id="513" r:id="rId59"/>
    <p:sldId id="365" r:id="rId60"/>
    <p:sldId id="366" r:id="rId61"/>
    <p:sldId id="367" r:id="rId62"/>
    <p:sldId id="452" r:id="rId63"/>
    <p:sldId id="453" r:id="rId64"/>
    <p:sldId id="368" r:id="rId65"/>
    <p:sldId id="369" r:id="rId66"/>
    <p:sldId id="370" r:id="rId67"/>
    <p:sldId id="389" r:id="rId68"/>
    <p:sldId id="390" r:id="rId69"/>
    <p:sldId id="391" r:id="rId70"/>
    <p:sldId id="392" r:id="rId71"/>
    <p:sldId id="393" r:id="rId72"/>
    <p:sldId id="394" r:id="rId73"/>
    <p:sldId id="396" r:id="rId74"/>
    <p:sldId id="397" r:id="rId75"/>
    <p:sldId id="398" r:id="rId76"/>
    <p:sldId id="399" r:id="rId77"/>
    <p:sldId id="400" r:id="rId78"/>
    <p:sldId id="401" r:id="rId79"/>
    <p:sldId id="588" r:id="rId80"/>
    <p:sldId id="439" r:id="rId81"/>
    <p:sldId id="440" r:id="rId82"/>
    <p:sldId id="441" r:id="rId83"/>
    <p:sldId id="442" r:id="rId84"/>
    <p:sldId id="445" r:id="rId85"/>
    <p:sldId id="446" r:id="rId86"/>
    <p:sldId id="418" r:id="rId87"/>
    <p:sldId id="419" r:id="rId88"/>
    <p:sldId id="420" r:id="rId89"/>
    <p:sldId id="421" r:id="rId90"/>
    <p:sldId id="422" r:id="rId91"/>
    <p:sldId id="423" r:id="rId92"/>
    <p:sldId id="424" r:id="rId93"/>
    <p:sldId id="425" r:id="rId94"/>
  </p:sldIdLst>
  <p:sldSz cx="9144000" cy="6858000" type="screen4x3"/>
  <p:notesSz cx="6858000" cy="9144000"/>
  <p:defaultTextStyle>
    <a:defPPr>
      <a:defRPr lang="en-US"/>
    </a:defPPr>
    <a:lvl1pPr algn="l" rtl="0" fontAlgn="base">
      <a:spcBef>
        <a:spcPct val="0"/>
      </a:spcBef>
      <a:spcAft>
        <a:spcPct val="0"/>
      </a:spcAft>
      <a:defRPr kumimoji="1" sz="2800" b="1" kern="1200">
        <a:solidFill>
          <a:schemeClr val="tx1"/>
        </a:solidFill>
        <a:latin typeface="Comic Sans MS" pitchFamily="2" charset="0"/>
        <a:ea typeface="宋体" charset="-122"/>
        <a:cs typeface="+mn-cs"/>
      </a:defRPr>
    </a:lvl1pPr>
    <a:lvl2pPr marL="457200" algn="l" rtl="0" fontAlgn="base">
      <a:spcBef>
        <a:spcPct val="0"/>
      </a:spcBef>
      <a:spcAft>
        <a:spcPct val="0"/>
      </a:spcAft>
      <a:defRPr kumimoji="1" sz="2800" b="1" kern="1200">
        <a:solidFill>
          <a:schemeClr val="tx1"/>
        </a:solidFill>
        <a:latin typeface="Comic Sans MS" pitchFamily="2" charset="0"/>
        <a:ea typeface="宋体" charset="-122"/>
        <a:cs typeface="+mn-cs"/>
      </a:defRPr>
    </a:lvl2pPr>
    <a:lvl3pPr marL="914400" algn="l" rtl="0" fontAlgn="base">
      <a:spcBef>
        <a:spcPct val="0"/>
      </a:spcBef>
      <a:spcAft>
        <a:spcPct val="0"/>
      </a:spcAft>
      <a:defRPr kumimoji="1" sz="2800" b="1" kern="1200">
        <a:solidFill>
          <a:schemeClr val="tx1"/>
        </a:solidFill>
        <a:latin typeface="Comic Sans MS" pitchFamily="2" charset="0"/>
        <a:ea typeface="宋体" charset="-122"/>
        <a:cs typeface="+mn-cs"/>
      </a:defRPr>
    </a:lvl3pPr>
    <a:lvl4pPr marL="1371600" algn="l" rtl="0" fontAlgn="base">
      <a:spcBef>
        <a:spcPct val="0"/>
      </a:spcBef>
      <a:spcAft>
        <a:spcPct val="0"/>
      </a:spcAft>
      <a:defRPr kumimoji="1" sz="2800" b="1" kern="1200">
        <a:solidFill>
          <a:schemeClr val="tx1"/>
        </a:solidFill>
        <a:latin typeface="Comic Sans MS" pitchFamily="2" charset="0"/>
        <a:ea typeface="宋体" charset="-122"/>
        <a:cs typeface="+mn-cs"/>
      </a:defRPr>
    </a:lvl4pPr>
    <a:lvl5pPr marL="1828800" algn="l" rtl="0" fontAlgn="base">
      <a:spcBef>
        <a:spcPct val="0"/>
      </a:spcBef>
      <a:spcAft>
        <a:spcPct val="0"/>
      </a:spcAft>
      <a:defRPr kumimoji="1" sz="2800" b="1" kern="1200">
        <a:solidFill>
          <a:schemeClr val="tx1"/>
        </a:solidFill>
        <a:latin typeface="Comic Sans MS" pitchFamily="2" charset="0"/>
        <a:ea typeface="宋体" charset="-122"/>
        <a:cs typeface="+mn-cs"/>
      </a:defRPr>
    </a:lvl5pPr>
    <a:lvl6pPr marL="2286000" algn="l" defTabSz="914400" rtl="0" eaLnBrk="1" latinLnBrk="0" hangingPunct="1">
      <a:defRPr kumimoji="1" sz="2800" b="1" kern="1200">
        <a:solidFill>
          <a:schemeClr val="tx1"/>
        </a:solidFill>
        <a:latin typeface="Comic Sans MS" pitchFamily="2" charset="0"/>
        <a:ea typeface="宋体" charset="-122"/>
        <a:cs typeface="+mn-cs"/>
      </a:defRPr>
    </a:lvl6pPr>
    <a:lvl7pPr marL="2743200" algn="l" defTabSz="914400" rtl="0" eaLnBrk="1" latinLnBrk="0" hangingPunct="1">
      <a:defRPr kumimoji="1" sz="2800" b="1" kern="1200">
        <a:solidFill>
          <a:schemeClr val="tx1"/>
        </a:solidFill>
        <a:latin typeface="Comic Sans MS" pitchFamily="2" charset="0"/>
        <a:ea typeface="宋体" charset="-122"/>
        <a:cs typeface="+mn-cs"/>
      </a:defRPr>
    </a:lvl7pPr>
    <a:lvl8pPr marL="3200400" algn="l" defTabSz="914400" rtl="0" eaLnBrk="1" latinLnBrk="0" hangingPunct="1">
      <a:defRPr kumimoji="1" sz="2800" b="1" kern="1200">
        <a:solidFill>
          <a:schemeClr val="tx1"/>
        </a:solidFill>
        <a:latin typeface="Comic Sans MS" pitchFamily="2" charset="0"/>
        <a:ea typeface="宋体" charset="-122"/>
        <a:cs typeface="+mn-cs"/>
      </a:defRPr>
    </a:lvl8pPr>
    <a:lvl9pPr marL="3657600" algn="l" defTabSz="914400" rtl="0" eaLnBrk="1" latinLnBrk="0" hangingPunct="1">
      <a:defRPr kumimoji="1" sz="2800" b="1" kern="1200">
        <a:solidFill>
          <a:schemeClr val="tx1"/>
        </a:solidFill>
        <a:latin typeface="Comic Sans MS" pitchFamily="2"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A0691"/>
    <a:srgbClr val="05DF8C"/>
    <a:srgbClr val="008000"/>
    <a:srgbClr val="CCECFF"/>
    <a:srgbClr val="FFCCCC"/>
    <a:srgbClr val="6699FF"/>
    <a:srgbClr val="19C7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95" autoAdjust="0"/>
    <p:restoredTop sz="87750" autoAdjust="0"/>
  </p:normalViewPr>
  <p:slideViewPr>
    <p:cSldViewPr>
      <p:cViewPr varScale="1">
        <p:scale>
          <a:sx n="125" d="100"/>
          <a:sy n="125" d="100"/>
        </p:scale>
        <p:origin x="3248" y="184"/>
      </p:cViewPr>
      <p:guideLst>
        <p:guide orient="horz" pos="1950"/>
        <p:guide pos="2759"/>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8" Type="http://schemas.openxmlformats.org/officeDocument/2006/relationships/tableStyles" Target="tableStyles.xml"/><Relationship Id="rId97" Type="http://schemas.openxmlformats.org/officeDocument/2006/relationships/viewProps" Target="viewProps.xml"/><Relationship Id="rId96" Type="http://schemas.openxmlformats.org/officeDocument/2006/relationships/presProps" Target="presProps.xml"/><Relationship Id="rId95" Type="http://schemas.openxmlformats.org/officeDocument/2006/relationships/handoutMaster" Target="handoutMasters/handoutMaster1.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9.xml"/><Relationship Id="rId8" Type="http://schemas.openxmlformats.org/officeDocument/2006/relationships/slide" Target="slides/slide8.xml"/><Relationship Id="rId7" Type="http://schemas.openxmlformats.org/officeDocument/2006/relationships/slide" Target="slides/slide7.xml"/><Relationship Id="rId6" Type="http://schemas.openxmlformats.org/officeDocument/2006/relationships/slide" Target="slides/slide6.xml"/><Relationship Id="rId5" Type="http://schemas.openxmlformats.org/officeDocument/2006/relationships/slide" Target="slides/slide5.xml"/><Relationship Id="rId4" Type="http://schemas.openxmlformats.org/officeDocument/2006/relationships/slide" Target="slides/slide4.xml"/><Relationship Id="rId37" Type="http://schemas.openxmlformats.org/officeDocument/2006/relationships/slide" Target="slides/slide46.xml"/><Relationship Id="rId36" Type="http://schemas.openxmlformats.org/officeDocument/2006/relationships/slide" Target="slides/slide45.xml"/><Relationship Id="rId35" Type="http://schemas.openxmlformats.org/officeDocument/2006/relationships/slide" Target="slides/slide43.xml"/><Relationship Id="rId34" Type="http://schemas.openxmlformats.org/officeDocument/2006/relationships/slide" Target="slides/slide42.xml"/><Relationship Id="rId33" Type="http://schemas.openxmlformats.org/officeDocument/2006/relationships/slide" Target="slides/slide38.xml"/><Relationship Id="rId32" Type="http://schemas.openxmlformats.org/officeDocument/2006/relationships/slide" Target="slides/slide37.xml"/><Relationship Id="rId31" Type="http://schemas.openxmlformats.org/officeDocument/2006/relationships/slide" Target="slides/slide36.xml"/><Relationship Id="rId30" Type="http://schemas.openxmlformats.org/officeDocument/2006/relationships/slide" Target="slides/slide34.xml"/><Relationship Id="rId3" Type="http://schemas.openxmlformats.org/officeDocument/2006/relationships/slide" Target="slides/slide3.xml"/><Relationship Id="rId29" Type="http://schemas.openxmlformats.org/officeDocument/2006/relationships/slide" Target="slides/slide33.xml"/><Relationship Id="rId28" Type="http://schemas.openxmlformats.org/officeDocument/2006/relationships/slide" Target="slides/slide32.xml"/><Relationship Id="rId27" Type="http://schemas.openxmlformats.org/officeDocument/2006/relationships/slide" Target="slides/slide31.xml"/><Relationship Id="rId26" Type="http://schemas.openxmlformats.org/officeDocument/2006/relationships/slide" Target="slides/slide30.xml"/><Relationship Id="rId25" Type="http://schemas.openxmlformats.org/officeDocument/2006/relationships/slide" Target="slides/slide25.xml"/><Relationship Id="rId24" Type="http://schemas.openxmlformats.org/officeDocument/2006/relationships/slide" Target="slides/slide24.xml"/><Relationship Id="rId23" Type="http://schemas.openxmlformats.org/officeDocument/2006/relationships/slide" Target="slides/slide23.xml"/><Relationship Id="rId22" Type="http://schemas.openxmlformats.org/officeDocument/2006/relationships/slide" Target="slides/slide22.xml"/><Relationship Id="rId21" Type="http://schemas.openxmlformats.org/officeDocument/2006/relationships/slide" Target="slides/slide21.xml"/><Relationship Id="rId20" Type="http://schemas.openxmlformats.org/officeDocument/2006/relationships/slide" Target="slides/slide20.xml"/><Relationship Id="rId2" Type="http://schemas.openxmlformats.org/officeDocument/2006/relationships/slide" Target="slides/slide2.xml"/><Relationship Id="rId19" Type="http://schemas.openxmlformats.org/officeDocument/2006/relationships/slide" Target="slides/slide19.xml"/><Relationship Id="rId18" Type="http://schemas.openxmlformats.org/officeDocument/2006/relationships/slide" Target="slides/slide18.xml"/><Relationship Id="rId17" Type="http://schemas.openxmlformats.org/officeDocument/2006/relationships/slide" Target="slides/slide17.xml"/><Relationship Id="rId16" Type="http://schemas.openxmlformats.org/officeDocument/2006/relationships/slide" Target="slides/slide16.xml"/><Relationship Id="rId15" Type="http://schemas.openxmlformats.org/officeDocument/2006/relationships/slide" Target="slides/slide15.xml"/><Relationship Id="rId14" Type="http://schemas.openxmlformats.org/officeDocument/2006/relationships/slide" Target="slides/slide14.xml"/><Relationship Id="rId13" Type="http://schemas.openxmlformats.org/officeDocument/2006/relationships/slide" Target="slides/slide13.xml"/><Relationship Id="rId12" Type="http://schemas.openxmlformats.org/officeDocument/2006/relationships/slide" Target="slides/slide12.xml"/><Relationship Id="rId11" Type="http://schemas.openxmlformats.org/officeDocument/2006/relationships/slide" Target="slides/slide11.xml"/><Relationship Id="rId10" Type="http://schemas.openxmlformats.org/officeDocument/2006/relationships/slide" Target="slides/slide10.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0" hangingPunct="0">
              <a:defRPr sz="1200"/>
            </a:lvl1pPr>
          </a:lstStyle>
          <a:p>
            <a:pPr>
              <a:defRPr/>
            </a:pPr>
            <a:endParaRPr lang="zh-CN" altLang="en-US"/>
          </a:p>
        </p:txBody>
      </p:sp>
      <p:sp>
        <p:nvSpPr>
          <p:cNvPr id="129027" name="Rectangle 3"/>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0" hangingPunct="0">
              <a:defRPr sz="1200"/>
            </a:lvl1pPr>
          </a:lstStyle>
          <a:p>
            <a:pPr>
              <a:defRPr/>
            </a:pPr>
            <a:fld id="{BAE8B89D-3F55-4589-8F3B-1B42E79A3EC4}" type="datetimeFigureOut">
              <a:rPr lang="zh-CN" altLang="en-US"/>
            </a:fld>
            <a:endParaRPr lang="en-US" altLang="zh-CN"/>
          </a:p>
        </p:txBody>
      </p:sp>
      <p:sp>
        <p:nvSpPr>
          <p:cNvPr id="129028" name="Rectangle 4"/>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0" hangingPunct="0">
              <a:defRPr sz="1200"/>
            </a:lvl1pPr>
          </a:lstStyle>
          <a:p>
            <a:pPr>
              <a:defRPr/>
            </a:pPr>
            <a:endParaRPr lang="en-US" altLang="zh-CN"/>
          </a:p>
        </p:txBody>
      </p:sp>
      <p:sp>
        <p:nvSpPr>
          <p:cNvPr id="129029" name="Rectangle 5"/>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0" hangingPunct="0">
              <a:defRPr sz="1200"/>
            </a:lvl1pPr>
          </a:lstStyle>
          <a:p>
            <a:pPr>
              <a:defRPr/>
            </a:pPr>
            <a:fld id="{06036A94-73BF-4FA6-A2C8-00E4F4B81F3A}"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atin typeface="Times New Roman" pitchFamily="18" charset="0"/>
                <a:ea typeface="宋体" charset="-122"/>
              </a:defRPr>
            </a:lvl1pPr>
          </a:lstStyle>
          <a:p>
            <a:pPr>
              <a:defRPr/>
            </a:pPr>
            <a:endParaRPr lang="zh-CN" altLang="en-US"/>
          </a:p>
        </p:txBody>
      </p:sp>
      <p:sp>
        <p:nvSpPr>
          <p:cNvPr id="24579" name="Rectangle 3"/>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Times New Roman" pitchFamily="18" charset="0"/>
                <a:ea typeface="宋体" charset="-122"/>
              </a:defRPr>
            </a:lvl1pPr>
          </a:lstStyle>
          <a:p>
            <a:pPr>
              <a:defRPr/>
            </a:pPr>
            <a:endParaRPr lang="en-US" altLang="zh-CN"/>
          </a:p>
        </p:txBody>
      </p:sp>
      <p:sp>
        <p:nvSpPr>
          <p:cNvPr id="93188" name="Rectangle 4"/>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81" name="Rectangle 5"/>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24582" name="Rectangle 6"/>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latin typeface="Times New Roman" pitchFamily="18" charset="0"/>
                <a:ea typeface="宋体" charset="-122"/>
              </a:defRPr>
            </a:lvl1pPr>
          </a:lstStyle>
          <a:p>
            <a:pPr>
              <a:defRPr/>
            </a:pPr>
            <a:endParaRPr lang="en-US" altLang="zh-CN"/>
          </a:p>
        </p:txBody>
      </p:sp>
      <p:sp>
        <p:nvSpPr>
          <p:cNvPr id="24583" name="Rectangle 7"/>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Times New Roman" pitchFamily="18" charset="0"/>
                <a:ea typeface="宋体" charset="-122"/>
              </a:defRPr>
            </a:lvl1pPr>
          </a:lstStyle>
          <a:p>
            <a:pPr>
              <a:defRPr/>
            </a:pPr>
            <a:fld id="{CF48E721-710E-4A3C-8BCF-098CCC451400}"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p:nvPr>
        </p:nvSpPr>
        <p:spPr/>
      </p:sp>
      <p:sp>
        <p:nvSpPr>
          <p:cNvPr id="3" name="备注占位符 2"/>
          <p:cNvSpPr/>
          <p:nvPr>
            <p:ph type="body" idx="1"/>
          </p:nvPr>
        </p:nvSpPr>
        <p:spPr/>
        <p:txBody>
          <a:bodyPr/>
          <a:lstStyle/>
          <a:p>
            <a:endParaRPr lang="zh-CN" altLang="en-US" dirty="0"/>
          </a:p>
        </p:txBody>
      </p:sp>
      <p:sp>
        <p:nvSpPr>
          <p:cNvPr id="4" name="灯片编号占位符 3"/>
          <p:cNvSpPr/>
          <p:nvPr>
            <p:ph type="sldNum" sz="quarter" idx="10"/>
          </p:nvPr>
        </p:nvSpPr>
        <p:spPr/>
        <p:txBody>
          <a:bodyPr/>
          <a:lstStyle/>
          <a:p>
            <a:pPr>
              <a:defRPr/>
            </a:pPr>
            <a:fld id="{CF48E721-710E-4A3C-8BCF-098CCC451400}"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p:nvPr>
        </p:nvSpPr>
        <p:spPr/>
      </p:sp>
      <p:sp>
        <p:nvSpPr>
          <p:cNvPr id="3" name="备注占位符 2"/>
          <p:cNvSpPr/>
          <p:nvPr>
            <p:ph type="body" idx="1"/>
          </p:nvPr>
        </p:nvSpPr>
        <p:spPr/>
        <p:txBody>
          <a:bodyPr/>
          <a:lstStyle/>
          <a:p>
            <a:endParaRPr kumimoji="1" lang="zh-CN" altLang="en-US" dirty="0"/>
          </a:p>
        </p:txBody>
      </p:sp>
      <p:sp>
        <p:nvSpPr>
          <p:cNvPr id="4" name="灯片编号占位符 3"/>
          <p:cNvSpPr/>
          <p:nvPr>
            <p:ph type="sldNum" sz="quarter" idx="5"/>
          </p:nvPr>
        </p:nvSpPr>
        <p:spPr/>
        <p:txBody>
          <a:bodyPr/>
          <a:lstStyle/>
          <a:p>
            <a:pPr>
              <a:defRPr/>
            </a:pPr>
            <a:fld id="{CF48E721-710E-4A3C-8BCF-098CCC451400}"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p:nvPr>
        </p:nvSpPr>
        <p:spPr/>
      </p:sp>
      <p:sp>
        <p:nvSpPr>
          <p:cNvPr id="3" name="备注占位符 2"/>
          <p:cNvSpPr/>
          <p:nvPr>
            <p:ph type="body" idx="1"/>
          </p:nvPr>
        </p:nvSpPr>
        <p:spPr/>
        <p:txBody>
          <a:bodyPr/>
          <a:lstStyle/>
          <a:p>
            <a:endParaRPr kumimoji="1" lang="zh-CN" altLang="en-US" dirty="0"/>
          </a:p>
        </p:txBody>
      </p:sp>
      <p:sp>
        <p:nvSpPr>
          <p:cNvPr id="4" name="灯片编号占位符 3"/>
          <p:cNvSpPr/>
          <p:nvPr>
            <p:ph type="sldNum" sz="quarter" idx="5"/>
          </p:nvPr>
        </p:nvSpPr>
        <p:spPr/>
        <p:txBody>
          <a:bodyPr/>
          <a:lstStyle/>
          <a:p>
            <a:pPr>
              <a:defRPr/>
            </a:pPr>
            <a:fld id="{CF48E721-710E-4A3C-8BCF-098CCC451400}"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fld id="{D3BC9734-3CD1-48C9-B569-94E00E2F8BC2}" type="slidenum">
              <a:rPr lang="zh-CN" altLang="en-US" sz="1200" b="0" smtClean="0">
                <a:latin typeface="Times New Roman" pitchFamily="18" charset="0"/>
              </a:rPr>
            </a:fld>
            <a:endParaRPr lang="en-US" altLang="zh-CN" sz="1200" b="0">
              <a:latin typeface="Times New Roman" pitchFamily="18" charset="0"/>
            </a:endParaRPr>
          </a:p>
        </p:txBody>
      </p:sp>
      <p:sp>
        <p:nvSpPr>
          <p:cNvPr id="94211" name="Rectangle 2"/>
          <p:cNvSpPr/>
          <p:nvPr>
            <p:ph type="sldImg"/>
          </p:nvPr>
        </p:nvSpPr>
        <p:spPr>
          <a:xfrm>
            <a:off x="1144588" y="687388"/>
            <a:ext cx="4568825" cy="3425825"/>
          </a:xfrm>
          <a:ln w="12700" cap="flat"/>
        </p:spPr>
      </p:sp>
      <p:sp>
        <p:nvSpPr>
          <p:cNvPr id="94212" name="Rectangle 3"/>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zh-CN" altLang="en-US">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fld id="{C6DC6679-38A1-40D4-8563-BAFF5C4C8248}" type="slidenum">
              <a:rPr lang="zh-CN" altLang="en-US" sz="1200" b="0" smtClean="0">
                <a:latin typeface="Times New Roman" pitchFamily="18" charset="0"/>
              </a:rPr>
            </a:fld>
            <a:endParaRPr lang="en-US" altLang="zh-CN" sz="1200" b="0">
              <a:latin typeface="Times New Roman" pitchFamily="18" charset="0"/>
            </a:endParaRPr>
          </a:p>
        </p:txBody>
      </p:sp>
      <p:sp>
        <p:nvSpPr>
          <p:cNvPr id="95235" name="Rectangle 2"/>
          <p:cNvSpPr/>
          <p:nvPr>
            <p:ph type="sldImg"/>
          </p:nvPr>
        </p:nvSpPr>
        <p:spPr>
          <a:xfrm>
            <a:off x="1144588" y="687388"/>
            <a:ext cx="4568825" cy="3425825"/>
          </a:xfrm>
          <a:ln w="12700" cap="flat"/>
        </p:spPr>
      </p:sp>
      <p:sp>
        <p:nvSpPr>
          <p:cNvPr id="95236" name="Rectangle 3"/>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zh-CN" altLang="en-US">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fld id="{2F7E9875-EA12-4CB8-8AC1-9E58AA2AA42F}" type="slidenum">
              <a:rPr lang="zh-CN" altLang="en-US" sz="1200" b="0" smtClean="0">
                <a:latin typeface="Times New Roman" pitchFamily="18" charset="0"/>
              </a:rPr>
            </a:fld>
            <a:endParaRPr lang="en-US" altLang="zh-CN" sz="1200" b="0">
              <a:latin typeface="Times New Roman" pitchFamily="18" charset="0"/>
            </a:endParaRPr>
          </a:p>
        </p:txBody>
      </p:sp>
      <p:sp>
        <p:nvSpPr>
          <p:cNvPr id="96259" name="Rectangle 2"/>
          <p:cNvSpPr/>
          <p:nvPr>
            <p:ph type="sldImg"/>
          </p:nvPr>
        </p:nvSpPr>
        <p:spPr>
          <a:xfrm>
            <a:off x="1144588" y="687388"/>
            <a:ext cx="4568825" cy="3425825"/>
          </a:xfrm>
          <a:ln w="12700" cap="flat"/>
        </p:spPr>
      </p:sp>
      <p:sp>
        <p:nvSpPr>
          <p:cNvPr id="96260" name="Rectangle 3"/>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zh-CN" altLang="en-US">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fld id="{31817632-D336-4F18-B53C-F83188AF8593}" type="slidenum">
              <a:rPr lang="zh-CN" altLang="en-US" sz="1200" b="0" smtClean="0">
                <a:latin typeface="Times New Roman" pitchFamily="18" charset="0"/>
              </a:rPr>
            </a:fld>
            <a:endParaRPr lang="en-US" altLang="zh-CN" sz="1200" b="0">
              <a:latin typeface="Times New Roman" pitchFamily="18" charset="0"/>
            </a:endParaRPr>
          </a:p>
        </p:txBody>
      </p:sp>
      <p:sp>
        <p:nvSpPr>
          <p:cNvPr id="97283" name="Rectangle 2"/>
          <p:cNvSpPr/>
          <p:nvPr>
            <p:ph type="sldImg"/>
          </p:nvPr>
        </p:nvSpPr>
        <p:spPr>
          <a:xfrm>
            <a:off x="1144588" y="687388"/>
            <a:ext cx="4568825" cy="3425825"/>
          </a:xfrm>
          <a:ln w="12700" cap="flat"/>
        </p:spPr>
      </p:sp>
      <p:sp>
        <p:nvSpPr>
          <p:cNvPr id="97284" name="Rectangle 3"/>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zh-CN" altLang="en-US">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oleObject" Target="../embeddings/oleObject2.bin"/><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2050" name="矩形 3088"/>
          <p:cNvSpPr/>
          <p:nvPr/>
        </p:nvSpPr>
        <p:spPr>
          <a:xfrm>
            <a:off x="-1587" y="5157788"/>
            <a:ext cx="9145587" cy="1708150"/>
          </a:xfrm>
          <a:prstGeom prst="rect">
            <a:avLst/>
          </a:prstGeom>
          <a:solidFill>
            <a:schemeClr val="bg2"/>
          </a:solidFill>
          <a:ln w="0">
            <a:noFill/>
          </a:ln>
        </p:spPr>
        <p:txBody>
          <a:bodyPr anchor="t" anchorCtr="0"/>
          <a:p>
            <a:pPr lvl="0"/>
            <a:endParaRPr lang="zh-CN" altLang="en-US">
              <a:latin typeface="Arial" charset="0"/>
            </a:endParaRPr>
          </a:p>
        </p:txBody>
      </p:sp>
      <p:sp>
        <p:nvSpPr>
          <p:cNvPr id="2051" name="矩形 3089"/>
          <p:cNvSpPr/>
          <p:nvPr/>
        </p:nvSpPr>
        <p:spPr>
          <a:xfrm>
            <a:off x="0" y="0"/>
            <a:ext cx="9144000" cy="4935538"/>
          </a:xfrm>
          <a:prstGeom prst="rect">
            <a:avLst/>
          </a:prstGeom>
          <a:solidFill>
            <a:schemeClr val="tx1"/>
          </a:solidFill>
          <a:ln w="0">
            <a:noFill/>
          </a:ln>
        </p:spPr>
        <p:txBody>
          <a:bodyPr anchor="t" anchorCtr="0"/>
          <a:p>
            <a:pPr lvl="0"/>
            <a:endParaRPr lang="zh-CN" altLang="en-US">
              <a:latin typeface="Arial" charset="0"/>
            </a:endParaRPr>
          </a:p>
        </p:txBody>
      </p:sp>
      <p:sp>
        <p:nvSpPr>
          <p:cNvPr id="2052" name="矩形 3090"/>
          <p:cNvSpPr/>
          <p:nvPr/>
        </p:nvSpPr>
        <p:spPr>
          <a:xfrm>
            <a:off x="1270000" y="4933950"/>
            <a:ext cx="7874000" cy="223838"/>
          </a:xfrm>
          <a:prstGeom prst="rect">
            <a:avLst/>
          </a:prstGeom>
          <a:solidFill>
            <a:schemeClr val="hlink"/>
          </a:solidFill>
          <a:ln w="0">
            <a:noFill/>
          </a:ln>
        </p:spPr>
        <p:txBody>
          <a:bodyPr anchor="t" anchorCtr="0"/>
          <a:p>
            <a:pPr lvl="0"/>
            <a:endParaRPr lang="zh-CN" altLang="en-US">
              <a:latin typeface="Arial" charset="0"/>
            </a:endParaRPr>
          </a:p>
        </p:txBody>
      </p:sp>
      <p:sp>
        <p:nvSpPr>
          <p:cNvPr id="2056" name="矩形 3091"/>
          <p:cNvSpPr/>
          <p:nvPr/>
        </p:nvSpPr>
        <p:spPr>
          <a:xfrm>
            <a:off x="-9525" y="4935538"/>
            <a:ext cx="1282700" cy="222250"/>
          </a:xfrm>
          <a:prstGeom prst="rect">
            <a:avLst/>
          </a:prstGeom>
          <a:solidFill>
            <a:schemeClr val="accent1"/>
          </a:solidFill>
          <a:ln w="0">
            <a:noFill/>
          </a:ln>
        </p:spPr>
        <p:txBody>
          <a:bodyPr anchor="t" anchorCtr="0"/>
          <a:p>
            <a:pPr lvl="0"/>
            <a:endParaRPr lang="zh-CN" altLang="en-US">
              <a:latin typeface="Arial" charset="0"/>
            </a:endParaRPr>
          </a:p>
        </p:txBody>
      </p:sp>
      <p:graphicFrame>
        <p:nvGraphicFramePr>
          <p:cNvPr id="2057" name="对象 3092"/>
          <p:cNvGraphicFramePr/>
          <p:nvPr/>
        </p:nvGraphicFramePr>
        <p:xfrm>
          <a:off x="1279525" y="5054600"/>
          <a:ext cx="2351088" cy="609600"/>
        </p:xfrm>
        <a:graphic>
          <a:graphicData uri="http://schemas.openxmlformats.org/presentationml/2006/ole">
            <mc:AlternateContent xmlns:mc="http://schemas.openxmlformats.org/markup-compatibility/2006">
              <mc:Choice xmlns:v="urn:schemas-microsoft-com:vml" Requires="v">
                <p:oleObj spid="_x0000_s3076" name="" r:id="rId2" imgW="692785" imgH="166370" progId="Photoshop.Image.6">
                  <p:embed/>
                </p:oleObj>
              </mc:Choice>
              <mc:Fallback>
                <p:oleObj name="" r:id="rId2" imgW="692785" imgH="166370" progId="Photoshop.Image.6">
                  <p:embed/>
                  <p:pic>
                    <p:nvPicPr>
                      <p:cNvPr id="0" name="图片 3075"/>
                      <p:cNvPicPr/>
                      <p:nvPr/>
                    </p:nvPicPr>
                    <p:blipFill>
                      <a:blip r:embed="rId3"/>
                      <a:stretch>
                        <a:fillRect/>
                      </a:stretch>
                    </p:blipFill>
                    <p:spPr>
                      <a:xfrm>
                        <a:off x="1279525" y="5054600"/>
                        <a:ext cx="2351088" cy="609600"/>
                      </a:xfrm>
                      <a:prstGeom prst="rect">
                        <a:avLst/>
                      </a:prstGeom>
                      <a:noFill/>
                      <a:ln w="38100">
                        <a:noFill/>
                        <a:miter/>
                      </a:ln>
                    </p:spPr>
                  </p:pic>
                </p:oleObj>
              </mc:Fallback>
            </mc:AlternateContent>
          </a:graphicData>
        </a:graphic>
      </p:graphicFrame>
      <p:graphicFrame>
        <p:nvGraphicFramePr>
          <p:cNvPr id="2058" name="对象 3093"/>
          <p:cNvGraphicFramePr/>
          <p:nvPr/>
        </p:nvGraphicFramePr>
        <p:xfrm>
          <a:off x="0" y="3500438"/>
          <a:ext cx="1266825" cy="1430337"/>
        </p:xfrm>
        <a:graphic>
          <a:graphicData uri="http://schemas.openxmlformats.org/presentationml/2006/ole">
            <mc:AlternateContent xmlns:mc="http://schemas.openxmlformats.org/markup-compatibility/2006">
              <mc:Choice xmlns:v="urn:schemas-microsoft-com:vml" Requires="v">
                <p:oleObj spid="_x0000_s3077" name="" r:id="rId4" imgW="692785" imgH="692785" progId="Photoshop.Image.6">
                  <p:embed/>
                </p:oleObj>
              </mc:Choice>
              <mc:Fallback>
                <p:oleObj name="" r:id="rId4" imgW="692785" imgH="692785" progId="Photoshop.Image.6">
                  <p:embed/>
                  <p:pic>
                    <p:nvPicPr>
                      <p:cNvPr id="0" name="图片 3076"/>
                      <p:cNvPicPr/>
                      <p:nvPr/>
                    </p:nvPicPr>
                    <p:blipFill>
                      <a:blip r:embed="rId5"/>
                      <a:stretch>
                        <a:fillRect/>
                      </a:stretch>
                    </p:blipFill>
                    <p:spPr>
                      <a:xfrm>
                        <a:off x="0" y="3500438"/>
                        <a:ext cx="1266825" cy="1430337"/>
                      </a:xfrm>
                      <a:prstGeom prst="rect">
                        <a:avLst/>
                      </a:prstGeom>
                      <a:noFill/>
                      <a:ln w="38100">
                        <a:noFill/>
                        <a:miter/>
                      </a:ln>
                    </p:spPr>
                  </p:pic>
                </p:oleObj>
              </mc:Fallback>
            </mc:AlternateContent>
          </a:graphicData>
        </a:graphic>
      </p:graphicFrame>
      <p:sp>
        <p:nvSpPr>
          <p:cNvPr id="2059" name="矩形 3094"/>
          <p:cNvSpPr/>
          <p:nvPr/>
        </p:nvSpPr>
        <p:spPr>
          <a:xfrm>
            <a:off x="1266825" y="1125538"/>
            <a:ext cx="2368550" cy="4535487"/>
          </a:xfrm>
          <a:prstGeom prst="rect">
            <a:avLst/>
          </a:prstGeom>
          <a:noFill/>
          <a:ln w="0" cap="flat" cmpd="sng">
            <a:solidFill>
              <a:schemeClr val="accent1"/>
            </a:solidFill>
            <a:prstDash val="solid"/>
            <a:miter/>
            <a:headEnd type="none" w="med" len="med"/>
            <a:tailEnd type="none" w="med" len="med"/>
          </a:ln>
        </p:spPr>
        <p:txBody>
          <a:bodyPr anchor="t" anchorCtr="0"/>
          <a:p>
            <a:pPr lvl="0"/>
            <a:endParaRPr lang="zh-CN" altLang="en-US">
              <a:latin typeface="Arial" charset="0"/>
            </a:endParaRPr>
          </a:p>
        </p:txBody>
      </p:sp>
      <p:sp>
        <p:nvSpPr>
          <p:cNvPr id="2060" name="矩形 3095"/>
          <p:cNvSpPr/>
          <p:nvPr/>
        </p:nvSpPr>
        <p:spPr>
          <a:xfrm flipH="1">
            <a:off x="8221663" y="0"/>
            <a:ext cx="95250" cy="2060575"/>
          </a:xfrm>
          <a:prstGeom prst="rect">
            <a:avLst/>
          </a:prstGeom>
          <a:solidFill>
            <a:schemeClr val="accent1"/>
          </a:solidFill>
          <a:ln w="0">
            <a:noFill/>
          </a:ln>
        </p:spPr>
        <p:txBody>
          <a:bodyPr anchor="t" anchorCtr="0"/>
          <a:p>
            <a:pPr lvl="0"/>
            <a:endParaRPr lang="zh-CN" altLang="en-US">
              <a:latin typeface="Arial" charset="0"/>
            </a:endParaRPr>
          </a:p>
        </p:txBody>
      </p:sp>
      <p:sp>
        <p:nvSpPr>
          <p:cNvPr id="2061" name="矩形 3096"/>
          <p:cNvSpPr/>
          <p:nvPr/>
        </p:nvSpPr>
        <p:spPr>
          <a:xfrm>
            <a:off x="250825" y="260350"/>
            <a:ext cx="8569325" cy="4392613"/>
          </a:xfrm>
          <a:prstGeom prst="rect">
            <a:avLst/>
          </a:prstGeom>
          <a:noFill/>
          <a:ln w="0" cap="flat" cmpd="sng">
            <a:solidFill>
              <a:schemeClr val="tx2"/>
            </a:solidFill>
            <a:prstDash val="solid"/>
            <a:miter/>
            <a:headEnd type="none" w="med" len="med"/>
            <a:tailEnd type="none" w="med" len="med"/>
          </a:ln>
        </p:spPr>
        <p:txBody>
          <a:bodyPr anchor="t" anchorCtr="0"/>
          <a:p>
            <a:pPr lvl="0"/>
            <a:endParaRPr lang="zh-CN" altLang="en-US">
              <a:latin typeface="Arial" charset="0"/>
            </a:endParaRPr>
          </a:p>
        </p:txBody>
      </p:sp>
      <p:sp>
        <p:nvSpPr>
          <p:cNvPr id="2062" name="矩形 3097"/>
          <p:cNvSpPr/>
          <p:nvPr/>
        </p:nvSpPr>
        <p:spPr>
          <a:xfrm>
            <a:off x="7775575" y="908050"/>
            <a:ext cx="1368425" cy="1439863"/>
          </a:xfrm>
          <a:prstGeom prst="rect">
            <a:avLst/>
          </a:prstGeom>
          <a:noFill/>
          <a:ln w="0" cap="flat" cmpd="sng">
            <a:solidFill>
              <a:schemeClr val="tx2"/>
            </a:solidFill>
            <a:prstDash val="solid"/>
            <a:miter/>
            <a:headEnd type="none" w="med" len="med"/>
            <a:tailEnd type="none" w="med" len="med"/>
          </a:ln>
        </p:spPr>
        <p:txBody>
          <a:bodyPr anchor="t" anchorCtr="0"/>
          <a:p>
            <a:pPr lvl="0"/>
            <a:endParaRPr lang="zh-CN" altLang="en-US">
              <a:latin typeface="Arial" charset="0"/>
            </a:endParaRPr>
          </a:p>
        </p:txBody>
      </p:sp>
      <p:sp>
        <p:nvSpPr>
          <p:cNvPr id="2063" name="矩形 3098"/>
          <p:cNvSpPr/>
          <p:nvPr/>
        </p:nvSpPr>
        <p:spPr>
          <a:xfrm>
            <a:off x="611188" y="1916113"/>
            <a:ext cx="7921625" cy="1584325"/>
          </a:xfrm>
          <a:prstGeom prst="rect">
            <a:avLst/>
          </a:prstGeom>
          <a:noFill/>
          <a:ln w="0" cap="flat" cmpd="sng">
            <a:solidFill>
              <a:schemeClr val="tx2"/>
            </a:solidFill>
            <a:prstDash val="solid"/>
            <a:miter/>
            <a:headEnd type="none" w="med" len="med"/>
            <a:tailEnd type="none" w="med" len="med"/>
          </a:ln>
        </p:spPr>
        <p:txBody>
          <a:bodyPr anchor="t" anchorCtr="0"/>
          <a:p>
            <a:pPr lvl="0"/>
            <a:endParaRPr lang="zh-CN" altLang="en-US">
              <a:latin typeface="Arial" charset="0"/>
            </a:endParaRPr>
          </a:p>
        </p:txBody>
      </p:sp>
      <p:sp>
        <p:nvSpPr>
          <p:cNvPr id="3075" name="副标题 3074"/>
          <p:cNvSpPr/>
          <p:nvPr>
            <p:ph type="subTitle" idx="1"/>
          </p:nvPr>
        </p:nvSpPr>
        <p:spPr>
          <a:xfrm>
            <a:off x="1752600" y="3733800"/>
            <a:ext cx="6019800" cy="381000"/>
          </a:xfrm>
          <a:prstGeom prst="rect">
            <a:avLst/>
          </a:prstGeom>
          <a:noFill/>
          <a:ln w="9525">
            <a:noFill/>
          </a:ln>
        </p:spPr>
        <p:txBody>
          <a:bodyPr anchor="t"/>
          <a:lstStyle>
            <a:lvl1pPr marL="0" lvl="0" indent="0" algn="ctr">
              <a:buClr>
                <a:schemeClr val="hlink"/>
              </a:buClr>
              <a:buSzTx/>
              <a:buFont typeface="Wingdings" charset="2"/>
              <a:buNone/>
              <a:defRPr sz="2000">
                <a:solidFill>
                  <a:srgbClr val="84A1E8"/>
                </a:solidFill>
              </a:defRPr>
            </a:lvl1pPr>
            <a:lvl2pPr marL="457200" lvl="1" indent="0" algn="ctr">
              <a:buClr>
                <a:schemeClr val="accent1"/>
              </a:buClr>
              <a:buSzTx/>
              <a:buFont typeface="Wingdings" charset="2"/>
              <a:buNone/>
              <a:defRPr sz="2000">
                <a:solidFill>
                  <a:srgbClr val="84A1E8"/>
                </a:solidFill>
              </a:defRPr>
            </a:lvl2pPr>
            <a:lvl3pPr marL="914400" lvl="2" indent="0" algn="ctr">
              <a:buClr>
                <a:schemeClr val="tx1"/>
              </a:buClr>
              <a:buSzTx/>
              <a:buFontTx/>
              <a:buNone/>
              <a:defRPr sz="2000">
                <a:solidFill>
                  <a:srgbClr val="84A1E8"/>
                </a:solidFill>
              </a:defRPr>
            </a:lvl3pPr>
            <a:lvl4pPr marL="1371600" lvl="3" indent="0" algn="ctr">
              <a:buClrTx/>
              <a:buSzTx/>
              <a:buFontTx/>
              <a:buNone/>
              <a:defRPr sz="2000">
                <a:solidFill>
                  <a:srgbClr val="84A1E8"/>
                </a:solidFill>
              </a:defRPr>
            </a:lvl4pPr>
            <a:lvl5pPr marL="1828800" lvl="4" indent="0" algn="ctr">
              <a:buClrTx/>
              <a:buSzTx/>
              <a:buFontTx/>
              <a:buNone/>
              <a:defRPr sz="2000">
                <a:solidFill>
                  <a:srgbClr val="84A1E8"/>
                </a:solidFill>
              </a:defRPr>
            </a:lvl5pPr>
          </a:lstStyle>
          <a:p>
            <a:pPr lvl="0" fontAlgn="base"/>
            <a:r>
              <a:rPr lang="en-US" altLang="zh-CN" strike="noStrike" noProof="1" dirty="0"/>
              <a:t>Click to edit Master subtitle style</a:t>
            </a:r>
            <a:endParaRPr lang="en-US" altLang="zh-CN" strike="noStrike" noProof="1" dirty="0"/>
          </a:p>
        </p:txBody>
      </p:sp>
      <p:sp>
        <p:nvSpPr>
          <p:cNvPr id="3074" name="标题 3073"/>
          <p:cNvSpPr/>
          <p:nvPr>
            <p:ph type="ctrTitle"/>
          </p:nvPr>
        </p:nvSpPr>
        <p:spPr>
          <a:xfrm>
            <a:off x="990600" y="1981200"/>
            <a:ext cx="7239000" cy="1524000"/>
          </a:xfrm>
          <a:prstGeom prst="rect">
            <a:avLst/>
          </a:prstGeom>
          <a:noFill/>
          <a:ln w="9525">
            <a:noFill/>
          </a:ln>
        </p:spPr>
        <p:txBody>
          <a:bodyPr anchor="ctr"/>
          <a:lstStyle>
            <a:lvl1pPr lvl="0">
              <a:buClrTx/>
              <a:buSzTx/>
              <a:buFontTx/>
              <a:defRPr sz="4000" b="1"/>
            </a:lvl1pPr>
          </a:lstStyle>
          <a:p>
            <a:pPr lvl="0" fontAlgn="base"/>
            <a:r>
              <a:rPr lang="en-US" altLang="zh-CN" strike="noStrike" noProof="1" dirty="0"/>
              <a:t>Click to edit Master title style</a:t>
            </a:r>
            <a:endParaRPr lang="en-US" altLang="zh-CN" strike="noStrike" noProof="1" dirty="0"/>
          </a:p>
        </p:txBody>
      </p:sp>
      <p:pic>
        <p:nvPicPr>
          <p:cNvPr id="2" name="图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75062" y="5782865"/>
            <a:ext cx="3006149" cy="1064264"/>
          </a:xfrm>
          <a:prstGeom prst="rect">
            <a:avLst/>
          </a:prstGeom>
        </p:spPr>
      </p:pic>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p:nvPr>
            <p:ph type="dt" sz="half" idx="10"/>
          </p:nvPr>
        </p:nvSpPr>
        <p:spPr/>
        <p:txBody>
          <a:bodyPr/>
          <a:p>
            <a:pPr>
              <a:defRPr/>
            </a:pPr>
            <a:fld id="{F4C553C6-8039-483B-905D-B4B19A8C180D}" type="datetime7">
              <a:rPr lang="zh-CN" altLang="en-US"/>
            </a:fld>
            <a:endParaRPr lang="en-US" altLang="zh-CN"/>
          </a:p>
        </p:txBody>
      </p:sp>
      <p:sp>
        <p:nvSpPr>
          <p:cNvPr id="5" name="页脚占位符 4"/>
          <p:cNvSpPr/>
          <p:nvPr>
            <p:ph type="ftr" sz="quarter" idx="11"/>
          </p:nvPr>
        </p:nvSpPr>
        <p:spPr/>
        <p:txBody>
          <a:bodyPr/>
          <a:p>
            <a:pPr>
              <a:defRPr/>
            </a:pPr>
            <a:endParaRPr lang="en-US" altLang="zh-CN"/>
          </a:p>
        </p:txBody>
      </p:sp>
      <p:sp>
        <p:nvSpPr>
          <p:cNvPr id="6" name="灯片编号占位符 5"/>
          <p:cNvSpPr/>
          <p:nvPr>
            <p:ph type="sldNum" sz="quarter" idx="12"/>
          </p:nvPr>
        </p:nvSpPr>
        <p:spPr/>
        <p:txBody>
          <a:bodyPr/>
          <a:p>
            <a:pPr>
              <a:defRPr/>
            </a:pPr>
            <a:fld id="{D249B662-EF4A-4294-837A-081BB852AA80}" type="slidenum">
              <a:rPr lang="zh-CN" altLang="en-US"/>
            </a:fld>
            <a:endParaRPr lang="en-US" altLang="zh-CN"/>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p:nvPr>
            <p:ph type="title" orient="vert"/>
          </p:nvPr>
        </p:nvSpPr>
        <p:spPr>
          <a:xfrm>
            <a:off x="6629400" y="233363"/>
            <a:ext cx="2057400" cy="627697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p:nvPr>
            <p:ph type="body" orient="vert" idx="1"/>
          </p:nvPr>
        </p:nvSpPr>
        <p:spPr>
          <a:xfrm>
            <a:off x="457200" y="233363"/>
            <a:ext cx="6052930" cy="627697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p:nvPr>
            <p:ph type="dt" sz="half" idx="10"/>
          </p:nvPr>
        </p:nvSpPr>
        <p:spPr/>
        <p:txBody>
          <a:bodyPr/>
          <a:p>
            <a:pPr>
              <a:defRPr/>
            </a:pPr>
            <a:fld id="{532C2878-E090-4FE6-93A9-DC5363E99282}" type="datetime7">
              <a:rPr lang="zh-CN" altLang="en-US"/>
            </a:fld>
            <a:endParaRPr lang="en-US" altLang="zh-CN"/>
          </a:p>
        </p:txBody>
      </p:sp>
      <p:sp>
        <p:nvSpPr>
          <p:cNvPr id="5" name="页脚占位符 4"/>
          <p:cNvSpPr/>
          <p:nvPr>
            <p:ph type="ftr" sz="quarter" idx="11"/>
          </p:nvPr>
        </p:nvSpPr>
        <p:spPr/>
        <p:txBody>
          <a:bodyPr/>
          <a:p>
            <a:pPr>
              <a:defRPr/>
            </a:pPr>
            <a:endParaRPr lang="en-US" altLang="zh-CN"/>
          </a:p>
        </p:txBody>
      </p:sp>
      <p:sp>
        <p:nvSpPr>
          <p:cNvPr id="6" name="灯片编号占位符 5"/>
          <p:cNvSpPr/>
          <p:nvPr>
            <p:ph type="sldNum" sz="quarter" idx="12"/>
          </p:nvPr>
        </p:nvSpPr>
        <p:spPr/>
        <p:txBody>
          <a:bodyPr/>
          <a:p>
            <a:pPr>
              <a:defRPr/>
            </a:pPr>
            <a:fld id="{BC551E7F-9DEF-40C2-AD11-3166605A68B2}" type="slidenum">
              <a:rPr lang="zh-CN" altLang="en-US"/>
            </a:fld>
            <a:endParaRPr lang="en-US" altLang="zh-CN"/>
          </a:p>
        </p:txBody>
      </p: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p:nvPr>
            <p:ph type="tbl" idx="1"/>
          </p:nvPr>
        </p:nvSpPr>
        <p:spPr/>
        <p:txBody>
          <a:bodyPr/>
          <a:lstStyle/>
          <a:p>
            <a:pPr fontAlgn="base"/>
            <a:endParaRPr lang="zh-CN" altLang="en-US" strike="noStrike" noProof="1"/>
          </a:p>
        </p:txBody>
      </p:sp>
      <p:sp>
        <p:nvSpPr>
          <p:cNvPr id="4" name="日期占位符 3"/>
          <p:cNvSpPr/>
          <p:nvPr>
            <p:ph type="dt" sz="half" idx="10"/>
          </p:nvPr>
        </p:nvSpPr>
        <p:spPr/>
        <p:txBody>
          <a:bodyPr/>
          <a:p>
            <a:pPr lvl="0" fontAlgn="base"/>
            <a:fld id="{BB962C8B-B14F-4D97-AF65-F5344CB8AC3E}" type="datetime7">
              <a:rPr lang="zh-CN" altLang="zh-CN" strike="noStrike" noProof="1"/>
            </a:fld>
            <a:endParaRPr lang="en-US" altLang="zh-CN" strike="noStrike" noProof="1"/>
          </a:p>
        </p:txBody>
      </p:sp>
      <p:sp>
        <p:nvSpPr>
          <p:cNvPr id="5" name="页脚占位符 4"/>
          <p:cNvSpPr/>
          <p:nvPr>
            <p:ph type="ftr" sz="quarter" idx="11"/>
          </p:nvPr>
        </p:nvSpPr>
        <p:spPr/>
        <p:txBody>
          <a:bodyPr/>
          <a:p>
            <a:pPr lvl="0" fontAlgn="base"/>
            <a:r>
              <a:rPr lang="en-US" altLang="zh-CN" strike="noStrike" noProof="1">
                <a:latin typeface="Verdana" pitchFamily="34" charset="0"/>
                <a:ea typeface="宋体" charset="-122"/>
                <a:cs typeface="+mn-cs"/>
              </a:rPr>
              <a:t>Company Name</a:t>
            </a:r>
            <a:endParaRPr lang="en-US" altLang="zh-CN" sz="1000" b="1" strike="noStrike" noProof="1">
              <a:latin typeface="Verdana" pitchFamily="34" charset="0"/>
              <a:ea typeface="宋体" charset="-122"/>
            </a:endParaRPr>
          </a:p>
        </p:txBody>
      </p:sp>
      <p:sp>
        <p:nvSpPr>
          <p:cNvPr id="6" name="灯片编号占位符 5"/>
          <p:cNvSpPr/>
          <p:nvPr>
            <p:ph type="sldNum" sz="quarter" idx="12"/>
          </p:nvPr>
        </p:nvSpPr>
        <p:spPr/>
        <p:txBody>
          <a:bodyPr/>
          <a:p>
            <a:pPr lvl="0" fontAlgn="base"/>
            <a:fld id="{9A0DB2DC-4C9A-4742-B13C-FB6460FD3503}" type="slidenum">
              <a:rPr lang="zh-CN" altLang="en-US" strike="noStrike" noProof="1" dirty="0">
                <a:latin typeface="Verdana" pitchFamily="34" charset="0"/>
                <a:ea typeface="宋体" charset="-122"/>
                <a:cs typeface="+mn-cs"/>
              </a:rPr>
            </a:fld>
            <a:endParaRPr lang="zh-CN" altLang="en-US" strike="noStrike" noProof="1" dirty="0"/>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p:nvPr>
            <p:ph idx="1"/>
          </p:nvPr>
        </p:nvSpPr>
        <p:spPr>
          <a:xfrm>
            <a:off x="457200" y="1228408"/>
            <a:ext cx="8229600" cy="52482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p:nvPr>
            <p:ph type="dt" sz="half" idx="10"/>
          </p:nvPr>
        </p:nvSpPr>
        <p:spPr/>
        <p:txBody>
          <a:bodyPr/>
          <a:p>
            <a:pPr>
              <a:defRPr/>
            </a:pPr>
            <a:fld id="{012AB9F2-8D3B-4D70-B76C-64ED130DCCF6}" type="datetime7">
              <a:rPr lang="zh-CN" altLang="en-US"/>
            </a:fld>
            <a:endParaRPr lang="en-US" altLang="zh-CN"/>
          </a:p>
        </p:txBody>
      </p:sp>
      <p:sp>
        <p:nvSpPr>
          <p:cNvPr id="5" name="页脚占位符 4"/>
          <p:cNvSpPr/>
          <p:nvPr>
            <p:ph type="ftr" sz="quarter" idx="11"/>
          </p:nvPr>
        </p:nvSpPr>
        <p:spPr/>
        <p:txBody>
          <a:bodyPr/>
          <a:p>
            <a:pPr>
              <a:defRPr/>
            </a:pPr>
            <a:endParaRPr lang="en-US" altLang="zh-CN"/>
          </a:p>
        </p:txBody>
      </p:sp>
      <p:sp>
        <p:nvSpPr>
          <p:cNvPr id="6" name="灯片编号占位符 5"/>
          <p:cNvSpPr/>
          <p:nvPr>
            <p:ph type="sldNum" sz="quarter" idx="12"/>
          </p:nvPr>
        </p:nvSpPr>
        <p:spPr/>
        <p:txBody>
          <a:bodyPr/>
          <a:p>
            <a:pPr>
              <a:defRPr/>
            </a:pPr>
            <a:fld id="{53476CD7-94C7-4264-A38D-717E054E404E}" type="slidenum">
              <a:rPr lang="zh-CN" altLang="en-US"/>
            </a:fld>
            <a:endParaRPr lang="en-US" altLang="zh-CN"/>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p:nvPr>
            <p:ph type="dt" sz="half" idx="10"/>
          </p:nvPr>
        </p:nvSpPr>
        <p:spPr/>
        <p:txBody>
          <a:bodyPr/>
          <a:p>
            <a:pPr>
              <a:defRPr/>
            </a:pPr>
            <a:fld id="{E5EDDB30-2948-4DBC-BFA0-D2CDB1B9E5F9}" type="datetime7">
              <a:rPr lang="zh-CN" altLang="en-US"/>
            </a:fld>
            <a:endParaRPr lang="en-US" altLang="zh-CN"/>
          </a:p>
        </p:txBody>
      </p:sp>
      <p:sp>
        <p:nvSpPr>
          <p:cNvPr id="5" name="页脚占位符 4"/>
          <p:cNvSpPr/>
          <p:nvPr>
            <p:ph type="ftr" sz="quarter" idx="11"/>
          </p:nvPr>
        </p:nvSpPr>
        <p:spPr/>
        <p:txBody>
          <a:bodyPr/>
          <a:p>
            <a:pPr>
              <a:defRPr/>
            </a:pPr>
            <a:endParaRPr lang="en-US" altLang="zh-CN"/>
          </a:p>
        </p:txBody>
      </p:sp>
      <p:sp>
        <p:nvSpPr>
          <p:cNvPr id="6" name="灯片编号占位符 5"/>
          <p:cNvSpPr/>
          <p:nvPr>
            <p:ph type="sldNum" sz="quarter" idx="12"/>
          </p:nvPr>
        </p:nvSpPr>
        <p:spPr/>
        <p:txBody>
          <a:bodyPr/>
          <a:p>
            <a:pPr>
              <a:defRPr/>
            </a:pPr>
            <a:fld id="{30EC26BC-F8D6-484E-974E-9207D37A3F74}" type="slidenum">
              <a:rPr lang="zh-CN" altLang="en-US"/>
            </a:fld>
            <a:endParaRPr lang="en-US" altLang="zh-CN"/>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p:nvPr>
            <p:ph sz="half" idx="1"/>
          </p:nvPr>
        </p:nvSpPr>
        <p:spPr>
          <a:xfrm>
            <a:off x="457200" y="1262063"/>
            <a:ext cx="4032504" cy="52482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p:nvPr>
            <p:ph sz="half" idx="2"/>
          </p:nvPr>
        </p:nvSpPr>
        <p:spPr>
          <a:xfrm>
            <a:off x="4654296" y="1262063"/>
            <a:ext cx="4032504" cy="52482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p:nvPr>
            <p:ph type="dt" sz="half" idx="10"/>
          </p:nvPr>
        </p:nvSpPr>
        <p:spPr/>
        <p:txBody>
          <a:bodyPr/>
          <a:p>
            <a:pPr>
              <a:defRPr/>
            </a:pPr>
            <a:fld id="{10D4259A-1283-403F-8A56-AE43A81A2011}" type="datetime7">
              <a:rPr lang="zh-CN" altLang="en-US"/>
            </a:fld>
            <a:endParaRPr lang="en-US" altLang="zh-CN"/>
          </a:p>
        </p:txBody>
      </p:sp>
      <p:sp>
        <p:nvSpPr>
          <p:cNvPr id="6" name="页脚占位符 5"/>
          <p:cNvSpPr/>
          <p:nvPr>
            <p:ph type="ftr" sz="quarter" idx="11"/>
          </p:nvPr>
        </p:nvSpPr>
        <p:spPr/>
        <p:txBody>
          <a:bodyPr/>
          <a:p>
            <a:pPr>
              <a:defRPr/>
            </a:pPr>
            <a:endParaRPr lang="en-US" altLang="zh-CN"/>
          </a:p>
        </p:txBody>
      </p:sp>
      <p:sp>
        <p:nvSpPr>
          <p:cNvPr id="7" name="灯片编号占位符 6"/>
          <p:cNvSpPr/>
          <p:nvPr>
            <p:ph type="sldNum" sz="quarter" idx="12"/>
          </p:nvPr>
        </p:nvSpPr>
        <p:spPr/>
        <p:txBody>
          <a:bodyPr/>
          <a:p>
            <a:pPr>
              <a:defRPr/>
            </a:pPr>
            <a:fld id="{6B6EE9F1-E299-4AE8-936C-034F5798DF21}" type="slidenum">
              <a:rPr lang="zh-CN" altLang="en-US"/>
            </a:fld>
            <a:endParaRPr lang="en-US" altLang="zh-CN"/>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p:nvPr>
            <p:ph type="title"/>
          </p:nvPr>
        </p:nvSpPr>
        <p:spPr>
          <a:xfrm>
            <a:off x="1043940" y="45085"/>
            <a:ext cx="7886700" cy="989965"/>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p:nvPr>
            <p:ph type="dt" sz="half" idx="10"/>
          </p:nvPr>
        </p:nvSpPr>
        <p:spPr/>
        <p:txBody>
          <a:bodyPr/>
          <a:p>
            <a:pPr>
              <a:defRPr/>
            </a:pPr>
            <a:fld id="{6176ADA0-48AA-4886-90BD-0893226590C0}" type="datetime7">
              <a:rPr lang="zh-CN" altLang="en-US"/>
            </a:fld>
            <a:endParaRPr lang="en-US" altLang="zh-CN"/>
          </a:p>
        </p:txBody>
      </p:sp>
      <p:sp>
        <p:nvSpPr>
          <p:cNvPr id="8" name="页脚占位符 7"/>
          <p:cNvSpPr/>
          <p:nvPr>
            <p:ph type="ftr" sz="quarter" idx="11"/>
          </p:nvPr>
        </p:nvSpPr>
        <p:spPr/>
        <p:txBody>
          <a:bodyPr/>
          <a:p>
            <a:pPr>
              <a:defRPr/>
            </a:pPr>
            <a:endParaRPr lang="en-US" altLang="zh-CN"/>
          </a:p>
        </p:txBody>
      </p:sp>
      <p:sp>
        <p:nvSpPr>
          <p:cNvPr id="9" name="灯片编号占位符 8"/>
          <p:cNvSpPr/>
          <p:nvPr>
            <p:ph type="sldNum" sz="quarter" idx="12"/>
          </p:nvPr>
        </p:nvSpPr>
        <p:spPr/>
        <p:txBody>
          <a:bodyPr/>
          <a:p>
            <a:pPr>
              <a:defRPr/>
            </a:pPr>
            <a:fld id="{59B1C855-A41B-4C54-817A-D725B5FDAE01}" type="slidenum">
              <a:rPr lang="zh-CN" altLang="en-US"/>
            </a:fld>
            <a:endParaRPr lang="en-US" altLang="zh-CN"/>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p:nvPr>
            <p:ph type="dt" sz="half" idx="10"/>
          </p:nvPr>
        </p:nvSpPr>
        <p:spPr/>
        <p:txBody>
          <a:bodyPr/>
          <a:p>
            <a:pPr>
              <a:defRPr/>
            </a:pPr>
            <a:fld id="{E141621B-F5A3-424E-A353-5FA321BEC1E5}" type="datetime7">
              <a:rPr lang="zh-CN" altLang="en-US"/>
            </a:fld>
            <a:endParaRPr lang="en-US" altLang="zh-CN"/>
          </a:p>
        </p:txBody>
      </p:sp>
      <p:sp>
        <p:nvSpPr>
          <p:cNvPr id="4" name="页脚占位符 3"/>
          <p:cNvSpPr/>
          <p:nvPr>
            <p:ph type="ftr" sz="quarter" idx="11"/>
          </p:nvPr>
        </p:nvSpPr>
        <p:spPr/>
        <p:txBody>
          <a:bodyPr/>
          <a:p>
            <a:pPr>
              <a:defRPr/>
            </a:pPr>
            <a:endParaRPr lang="en-US" altLang="zh-CN"/>
          </a:p>
        </p:txBody>
      </p:sp>
      <p:sp>
        <p:nvSpPr>
          <p:cNvPr id="5" name="灯片编号占位符 4"/>
          <p:cNvSpPr/>
          <p:nvPr>
            <p:ph type="sldNum" sz="quarter" idx="12"/>
          </p:nvPr>
        </p:nvSpPr>
        <p:spPr/>
        <p:txBody>
          <a:bodyPr/>
          <a:p>
            <a:pPr>
              <a:defRPr/>
            </a:pPr>
            <a:fld id="{DF01876F-48A6-4E39-812D-8173007BAC33}" type="slidenum">
              <a:rPr lang="zh-CN" altLang="en-US"/>
            </a:fld>
            <a:endParaRPr lang="en-US" altLang="zh-CN"/>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p:nvPr>
            <p:ph type="dt" sz="half" idx="10"/>
          </p:nvPr>
        </p:nvSpPr>
        <p:spPr/>
        <p:txBody>
          <a:bodyPr/>
          <a:p>
            <a:pPr>
              <a:defRPr/>
            </a:pPr>
            <a:fld id="{CDC456E2-39C9-4825-87E8-F4728BA2A9AF}" type="datetime7">
              <a:rPr lang="zh-CN" altLang="en-US"/>
            </a:fld>
            <a:endParaRPr lang="en-US" altLang="zh-CN"/>
          </a:p>
        </p:txBody>
      </p:sp>
      <p:sp>
        <p:nvSpPr>
          <p:cNvPr id="3" name="页脚占位符 2"/>
          <p:cNvSpPr/>
          <p:nvPr>
            <p:ph type="ftr" sz="quarter" idx="11"/>
          </p:nvPr>
        </p:nvSpPr>
        <p:spPr/>
        <p:txBody>
          <a:bodyPr/>
          <a:p>
            <a:pPr>
              <a:defRPr/>
            </a:pPr>
            <a:endParaRPr lang="en-US" altLang="zh-CN"/>
          </a:p>
        </p:txBody>
      </p:sp>
      <p:sp>
        <p:nvSpPr>
          <p:cNvPr id="4" name="灯片编号占位符 3"/>
          <p:cNvSpPr/>
          <p:nvPr>
            <p:ph type="sldNum" sz="quarter" idx="12"/>
          </p:nvPr>
        </p:nvSpPr>
        <p:spPr/>
        <p:txBody>
          <a:bodyPr/>
          <a:p>
            <a:pPr>
              <a:defRPr/>
            </a:pPr>
            <a:fld id="{61B2D735-CE05-42FD-B2C6-9CF023896066}" type="slidenum">
              <a:rPr lang="zh-CN" altLang="en-US"/>
            </a:fld>
            <a:endParaRPr lang="en-US" altLang="zh-CN"/>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p:nvPr>
            <p:ph type="dt" sz="half" idx="10"/>
          </p:nvPr>
        </p:nvSpPr>
        <p:spPr/>
        <p:txBody>
          <a:bodyPr/>
          <a:p>
            <a:pPr>
              <a:defRPr/>
            </a:pPr>
            <a:fld id="{BF9A7870-B81C-49BC-8790-7CAE923888B8}" type="datetime7">
              <a:rPr lang="zh-CN" altLang="en-US"/>
            </a:fld>
            <a:endParaRPr lang="en-US" altLang="zh-CN"/>
          </a:p>
        </p:txBody>
      </p:sp>
      <p:sp>
        <p:nvSpPr>
          <p:cNvPr id="6" name="页脚占位符 5"/>
          <p:cNvSpPr/>
          <p:nvPr>
            <p:ph type="ftr" sz="quarter" idx="11"/>
          </p:nvPr>
        </p:nvSpPr>
        <p:spPr/>
        <p:txBody>
          <a:bodyPr/>
          <a:p>
            <a:pPr>
              <a:defRPr/>
            </a:pPr>
            <a:endParaRPr lang="en-US" altLang="zh-CN"/>
          </a:p>
        </p:txBody>
      </p:sp>
      <p:sp>
        <p:nvSpPr>
          <p:cNvPr id="7" name="灯片编号占位符 6"/>
          <p:cNvSpPr/>
          <p:nvPr>
            <p:ph type="sldNum" sz="quarter" idx="12"/>
          </p:nvPr>
        </p:nvSpPr>
        <p:spPr/>
        <p:txBody>
          <a:bodyPr/>
          <a:p>
            <a:pPr>
              <a:defRPr/>
            </a:pPr>
            <a:fld id="{E6582FC5-5FFC-4B37-ADA8-731F56789BF9}" type="slidenum">
              <a:rPr lang="zh-CN" altLang="en-US"/>
            </a:fld>
            <a:endParaRPr lang="en-US" altLang="zh-CN"/>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p:nvPr>
            <p:ph type="dt" sz="half" idx="10"/>
          </p:nvPr>
        </p:nvSpPr>
        <p:spPr/>
        <p:txBody>
          <a:bodyPr/>
          <a:p>
            <a:pPr>
              <a:defRPr/>
            </a:pPr>
            <a:fld id="{65E050D8-F3CE-4159-824A-FB99E4CCA897}" type="datetime7">
              <a:rPr lang="zh-CN" altLang="en-US"/>
            </a:fld>
            <a:endParaRPr lang="en-US" altLang="zh-CN"/>
          </a:p>
        </p:txBody>
      </p:sp>
      <p:sp>
        <p:nvSpPr>
          <p:cNvPr id="6" name="页脚占位符 5"/>
          <p:cNvSpPr/>
          <p:nvPr>
            <p:ph type="ftr" sz="quarter" idx="11"/>
          </p:nvPr>
        </p:nvSpPr>
        <p:spPr/>
        <p:txBody>
          <a:bodyPr/>
          <a:p>
            <a:pPr>
              <a:defRPr/>
            </a:pPr>
            <a:endParaRPr lang="en-US" altLang="zh-CN"/>
          </a:p>
        </p:txBody>
      </p:sp>
      <p:sp>
        <p:nvSpPr>
          <p:cNvPr id="7" name="灯片编号占位符 6"/>
          <p:cNvSpPr/>
          <p:nvPr>
            <p:ph type="sldNum" sz="quarter" idx="12"/>
          </p:nvPr>
        </p:nvSpPr>
        <p:spPr/>
        <p:txBody>
          <a:bodyPr/>
          <a:p>
            <a:pPr>
              <a:defRPr/>
            </a:pPr>
            <a:fld id="{0C5CC02F-629B-4606-A01F-2D356B80CC16}" type="slidenum">
              <a:rPr lang="zh-CN" altLang="en-US"/>
            </a:fld>
            <a:endParaRPr lang="en-US" altLang="zh-CN"/>
          </a:p>
        </p:txBody>
      </p:sp>
    </p:spTree>
  </p:cSld>
  <p:clrMapOvr>
    <a:masterClrMapping/>
  </p:clrMapOvr>
  <p:hf hdr="0" ft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38"/>
          <p:cNvSpPr/>
          <p:nvPr/>
        </p:nvSpPr>
        <p:spPr>
          <a:xfrm>
            <a:off x="0" y="981075"/>
            <a:ext cx="250825" cy="5891213"/>
          </a:xfrm>
          <a:prstGeom prst="rect">
            <a:avLst/>
          </a:prstGeom>
          <a:solidFill>
            <a:schemeClr val="hlink"/>
          </a:solidFill>
          <a:ln w="0">
            <a:noFill/>
          </a:ln>
        </p:spPr>
        <p:txBody>
          <a:bodyPr anchor="t" anchorCtr="0"/>
          <a:p>
            <a:pPr lvl="0"/>
            <a:endParaRPr lang="zh-CN" altLang="en-US">
              <a:latin typeface="Arial" charset="0"/>
            </a:endParaRPr>
          </a:p>
        </p:txBody>
      </p:sp>
      <p:sp>
        <p:nvSpPr>
          <p:cNvPr id="1027" name="矩形 1039"/>
          <p:cNvSpPr/>
          <p:nvPr/>
        </p:nvSpPr>
        <p:spPr>
          <a:xfrm>
            <a:off x="0" y="0"/>
            <a:ext cx="1403350" cy="1052830"/>
          </a:xfrm>
          <a:prstGeom prst="rect">
            <a:avLst/>
          </a:prstGeom>
          <a:solidFill>
            <a:schemeClr val="tx1">
              <a:lumMod val="20000"/>
              <a:lumOff val="80000"/>
            </a:schemeClr>
          </a:solidFill>
          <a:ln w="0">
            <a:noFill/>
          </a:ln>
        </p:spPr>
        <p:txBody>
          <a:bodyPr anchor="t" anchorCtr="0"/>
          <a:p>
            <a:pPr lvl="0"/>
            <a:endParaRPr lang="zh-CN" altLang="en-US">
              <a:latin typeface="Arial" charset="0"/>
            </a:endParaRPr>
          </a:p>
        </p:txBody>
      </p:sp>
      <p:sp>
        <p:nvSpPr>
          <p:cNvPr id="1028" name="矩形 1040"/>
          <p:cNvSpPr/>
          <p:nvPr/>
        </p:nvSpPr>
        <p:spPr>
          <a:xfrm>
            <a:off x="1403350" y="0"/>
            <a:ext cx="7740650" cy="1052513"/>
          </a:xfrm>
          <a:prstGeom prst="rect">
            <a:avLst/>
          </a:prstGeom>
          <a:solidFill>
            <a:schemeClr val="tx2"/>
          </a:solidFill>
          <a:ln w="0">
            <a:noFill/>
          </a:ln>
        </p:spPr>
        <p:txBody>
          <a:bodyPr anchor="t" anchorCtr="0"/>
          <a:p>
            <a:pPr lvl="0"/>
            <a:endParaRPr lang="zh-CN" altLang="en-US">
              <a:latin typeface="Arial" charset="0"/>
            </a:endParaRPr>
          </a:p>
        </p:txBody>
      </p:sp>
      <p:sp>
        <p:nvSpPr>
          <p:cNvPr id="1029" name="矩形 1041"/>
          <p:cNvSpPr/>
          <p:nvPr/>
        </p:nvSpPr>
        <p:spPr>
          <a:xfrm>
            <a:off x="8820150" y="0"/>
            <a:ext cx="73025" cy="765175"/>
          </a:xfrm>
          <a:prstGeom prst="rect">
            <a:avLst/>
          </a:prstGeom>
          <a:solidFill>
            <a:schemeClr val="accent1"/>
          </a:solidFill>
          <a:ln w="0">
            <a:noFill/>
          </a:ln>
        </p:spPr>
        <p:txBody>
          <a:bodyPr anchor="t" anchorCtr="0"/>
          <a:p>
            <a:pPr lvl="0"/>
            <a:endParaRPr lang="zh-CN" altLang="en-US">
              <a:latin typeface="Arial" charset="0"/>
            </a:endParaRPr>
          </a:p>
        </p:txBody>
      </p:sp>
      <p:sp>
        <p:nvSpPr>
          <p:cNvPr id="1030" name="矩形 1042"/>
          <p:cNvSpPr/>
          <p:nvPr/>
        </p:nvSpPr>
        <p:spPr>
          <a:xfrm>
            <a:off x="1084580" y="135255"/>
            <a:ext cx="7880350" cy="772795"/>
          </a:xfrm>
          <a:prstGeom prst="rect">
            <a:avLst/>
          </a:prstGeom>
          <a:noFill/>
          <a:ln w="0" cap="flat" cmpd="sng">
            <a:solidFill>
              <a:schemeClr val="accent1"/>
            </a:solidFill>
            <a:prstDash val="solid"/>
            <a:miter/>
            <a:headEnd type="none" w="med" len="med"/>
            <a:tailEnd type="none" w="med" len="med"/>
          </a:ln>
        </p:spPr>
        <p:txBody>
          <a:bodyPr anchor="t" anchorCtr="0"/>
          <a:p>
            <a:pPr lvl="0"/>
            <a:endParaRPr lang="zh-CN" altLang="en-US">
              <a:latin typeface="Arial" charset="0"/>
            </a:endParaRPr>
          </a:p>
        </p:txBody>
      </p:sp>
      <p:sp>
        <p:nvSpPr>
          <p:cNvPr id="1031" name="直接连接符 1043"/>
          <p:cNvSpPr/>
          <p:nvPr/>
        </p:nvSpPr>
        <p:spPr>
          <a:xfrm>
            <a:off x="468313" y="6481763"/>
            <a:ext cx="8424862" cy="0"/>
          </a:xfrm>
          <a:prstGeom prst="line">
            <a:avLst/>
          </a:prstGeom>
          <a:ln w="0" cap="flat" cmpd="sng">
            <a:solidFill>
              <a:schemeClr val="tx2"/>
            </a:solidFill>
            <a:prstDash val="solid"/>
            <a:round/>
            <a:headEnd type="none" w="med" len="med"/>
            <a:tailEnd type="none" w="med" len="med"/>
          </a:ln>
        </p:spPr>
      </p:sp>
      <p:sp>
        <p:nvSpPr>
          <p:cNvPr id="1032" name="文本占位符 1026"/>
          <p:cNvSpPr/>
          <p:nvPr>
            <p:ph type="body"/>
          </p:nvPr>
        </p:nvSpPr>
        <p:spPr>
          <a:xfrm>
            <a:off x="457200" y="1262063"/>
            <a:ext cx="8229600" cy="5248275"/>
          </a:xfrm>
          <a:prstGeom prst="rect">
            <a:avLst/>
          </a:prstGeom>
          <a:noFill/>
          <a:ln w="9525">
            <a:noFill/>
          </a:ln>
        </p:spPr>
        <p:txBody>
          <a:bodyPr anchor="t" anchorCtr="0"/>
          <a:p>
            <a:pPr lvl="0"/>
            <a:r>
              <a:rPr lang="en-US" altLang="zh-CN" dirty="0"/>
              <a:t>Click to edit Master text styles</a:t>
            </a:r>
            <a:endParaRPr lang="en-US" altLang="zh-CN" dirty="0"/>
          </a:p>
          <a:p>
            <a:pPr lvl="1" indent="-285750"/>
            <a:r>
              <a:rPr lang="en-US" altLang="zh-CN" dirty="0"/>
              <a:t>Second level</a:t>
            </a:r>
            <a:endParaRPr lang="en-US" altLang="zh-CN" dirty="0"/>
          </a:p>
          <a:p>
            <a:pPr lvl="2" indent="-228600"/>
            <a:r>
              <a:rPr lang="en-US" altLang="zh-CN" dirty="0"/>
              <a:t>Third level</a:t>
            </a:r>
            <a:endParaRPr lang="en-US" altLang="zh-CN" dirty="0"/>
          </a:p>
          <a:p>
            <a:pPr lvl="3" indent="-228600"/>
            <a:r>
              <a:rPr lang="en-US" altLang="zh-CN" dirty="0"/>
              <a:t>Fourth level</a:t>
            </a:r>
            <a:endParaRPr lang="en-US" altLang="zh-CN" dirty="0"/>
          </a:p>
          <a:p>
            <a:pPr lvl="4" indent="-228600"/>
            <a:r>
              <a:rPr lang="en-US" altLang="zh-CN" dirty="0"/>
              <a:t>Fifth level</a:t>
            </a:r>
            <a:endParaRPr lang="en-US" altLang="zh-CN" dirty="0"/>
          </a:p>
        </p:txBody>
      </p:sp>
      <p:sp>
        <p:nvSpPr>
          <p:cNvPr id="2" name="日期占位符 1027"/>
          <p:cNvSpPr/>
          <p:nvPr>
            <p:ph type="dt" sz="half" idx="2"/>
          </p:nvPr>
        </p:nvSpPr>
        <p:spPr>
          <a:xfrm>
            <a:off x="381000" y="6505575"/>
            <a:ext cx="2514600" cy="228600"/>
          </a:xfrm>
          <a:prstGeom prst="rect">
            <a:avLst/>
          </a:prstGeom>
          <a:noFill/>
          <a:ln w="9525">
            <a:noFill/>
          </a:ln>
        </p:spPr>
        <p:txBody>
          <a:bodyPr/>
          <a:lstStyle>
            <a:lvl1pPr>
              <a:defRPr sz="1000" b="1">
                <a:latin typeface="Verdana" pitchFamily="34" charset="0"/>
                <a:ea typeface="宋体" charset="-122"/>
              </a:defRPr>
            </a:lvl1pPr>
          </a:lstStyle>
          <a:p>
            <a:pPr>
              <a:defRPr/>
            </a:pPr>
            <a:fld id="{E8243B30-33C3-4E44-B7B4-5DC212CB3157}" type="datetime7">
              <a:rPr lang="zh-CN" altLang="en-US"/>
            </a:fld>
            <a:endParaRPr lang="en-US" altLang="zh-CN"/>
          </a:p>
        </p:txBody>
      </p:sp>
      <p:sp>
        <p:nvSpPr>
          <p:cNvPr id="3" name="页脚占位符 1028"/>
          <p:cNvSpPr/>
          <p:nvPr>
            <p:ph type="ftr" sz="quarter" idx="3"/>
          </p:nvPr>
        </p:nvSpPr>
        <p:spPr>
          <a:xfrm>
            <a:off x="7010400" y="6477000"/>
            <a:ext cx="1828800" cy="227013"/>
          </a:xfrm>
          <a:prstGeom prst="rect">
            <a:avLst/>
          </a:prstGeom>
          <a:noFill/>
          <a:ln w="9525">
            <a:noFill/>
          </a:ln>
        </p:spPr>
        <p:txBody>
          <a:bodyPr/>
          <a:lstStyle>
            <a:lvl1pPr algn="r">
              <a:defRPr sz="1000" b="1">
                <a:latin typeface="Verdana" pitchFamily="34" charset="0"/>
                <a:ea typeface="宋体" charset="-122"/>
              </a:defRPr>
            </a:lvl1pPr>
          </a:lstStyle>
          <a:p>
            <a:pPr>
              <a:defRPr/>
            </a:pPr>
            <a:endParaRPr lang="en-US" altLang="zh-CN"/>
          </a:p>
        </p:txBody>
      </p:sp>
      <p:sp>
        <p:nvSpPr>
          <p:cNvPr id="4" name="灯片编号占位符 1029"/>
          <p:cNvSpPr/>
          <p:nvPr>
            <p:ph type="sldNum" sz="quarter" idx="4"/>
          </p:nvPr>
        </p:nvSpPr>
        <p:spPr>
          <a:xfrm>
            <a:off x="3505200" y="6448425"/>
            <a:ext cx="2133600" cy="228600"/>
          </a:xfrm>
          <a:prstGeom prst="rect">
            <a:avLst/>
          </a:prstGeom>
          <a:noFill/>
          <a:ln w="9525">
            <a:noFill/>
          </a:ln>
        </p:spPr>
        <p:txBody>
          <a:bodyPr/>
          <a:lstStyle>
            <a:lvl1pPr algn="ctr">
              <a:defRPr sz="1000" b="1">
                <a:latin typeface="Verdana" pitchFamily="34" charset="0"/>
                <a:ea typeface="宋体" charset="-122"/>
              </a:defRPr>
            </a:lvl1pPr>
          </a:lstStyle>
          <a:p>
            <a:pPr>
              <a:defRPr/>
            </a:pPr>
            <a:fld id="{237FD8B1-6DE4-4DEA-978F-938D6EFE4526}" type="slidenum">
              <a:rPr lang="zh-CN" altLang="en-US"/>
            </a:fld>
            <a:endParaRPr lang="en-US" altLang="zh-CN"/>
          </a:p>
        </p:txBody>
      </p:sp>
      <p:sp>
        <p:nvSpPr>
          <p:cNvPr id="1037" name="矩形 1045"/>
          <p:cNvSpPr/>
          <p:nvPr/>
        </p:nvSpPr>
        <p:spPr>
          <a:xfrm>
            <a:off x="1187450" y="908050"/>
            <a:ext cx="7956550" cy="144463"/>
          </a:xfrm>
          <a:prstGeom prst="rect">
            <a:avLst/>
          </a:prstGeom>
          <a:solidFill>
            <a:schemeClr val="tx1"/>
          </a:solidFill>
          <a:ln w="0">
            <a:noFill/>
          </a:ln>
        </p:spPr>
        <p:txBody>
          <a:bodyPr anchor="t" anchorCtr="0"/>
          <a:p>
            <a:pPr lvl="0"/>
            <a:endParaRPr lang="zh-CN" altLang="en-US">
              <a:latin typeface="Arial" charset="0"/>
            </a:endParaRPr>
          </a:p>
        </p:txBody>
      </p:sp>
      <p:sp>
        <p:nvSpPr>
          <p:cNvPr id="1038" name="矩形 1046"/>
          <p:cNvSpPr/>
          <p:nvPr/>
        </p:nvSpPr>
        <p:spPr>
          <a:xfrm>
            <a:off x="972185" y="0"/>
            <a:ext cx="546735" cy="1052830"/>
          </a:xfrm>
          <a:prstGeom prst="rect">
            <a:avLst/>
          </a:prstGeom>
          <a:solidFill>
            <a:schemeClr val="tx1"/>
          </a:solidFill>
          <a:ln w="0">
            <a:noFill/>
          </a:ln>
        </p:spPr>
        <p:txBody>
          <a:bodyPr anchor="t" anchorCtr="0"/>
          <a:p>
            <a:pPr lvl="0"/>
            <a:endParaRPr lang="zh-CN" altLang="en-US">
              <a:latin typeface="Arial" charset="0"/>
            </a:endParaRPr>
          </a:p>
        </p:txBody>
      </p:sp>
      <p:sp>
        <p:nvSpPr>
          <p:cNvPr id="1039" name="标题 1025"/>
          <p:cNvSpPr/>
          <p:nvPr>
            <p:ph type="title"/>
          </p:nvPr>
        </p:nvSpPr>
        <p:spPr>
          <a:xfrm>
            <a:off x="1084580" y="233680"/>
            <a:ext cx="7526020" cy="563245"/>
          </a:xfrm>
          <a:prstGeom prst="rect">
            <a:avLst/>
          </a:prstGeom>
          <a:noFill/>
          <a:ln w="9525">
            <a:noFill/>
          </a:ln>
        </p:spPr>
        <p:txBody>
          <a:bodyPr anchor="ctr" anchorCtr="0"/>
          <a:p>
            <a:pPr lvl="0"/>
            <a:r>
              <a:rPr lang="en-US" altLang="zh-CN" dirty="0"/>
              <a:t>Click to edit Master title style</a:t>
            </a:r>
            <a:endParaRPr lang="en-US" altLang="zh-CN" dirty="0"/>
          </a:p>
        </p:txBody>
      </p:sp>
      <p:pic>
        <p:nvPicPr>
          <p:cNvPr id="5" name="图片 4"/>
          <p:cNvPicPr>
            <a:picLocks noChangeAspect="1"/>
          </p:cNvPicPr>
          <p:nvPr/>
        </p:nvPicPr>
        <p:blipFill>
          <a:blip r:embed="rId13" cstate="print">
            <a:extLst>
              <a:ext uri="{28A0092B-C50C-407E-A947-70E740481C1C}">
                <a14:useLocalDpi xmlns:a14="http://schemas.microsoft.com/office/drawing/2010/main" val="0"/>
              </a:ext>
            </a:extLst>
          </a:blip>
          <a:srcRect r="64244"/>
          <a:stretch>
            <a:fillRect/>
          </a:stretch>
        </p:blipFill>
        <p:spPr>
          <a:xfrm>
            <a:off x="35560" y="13970"/>
            <a:ext cx="908685" cy="10033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marL="0" lvl="0" indent="0" algn="ctr" defTabSz="914400" rtl="0" eaLnBrk="1" fontAlgn="base" latinLnBrk="0" hangingPunct="1">
        <a:lnSpc>
          <a:spcPct val="100000"/>
        </a:lnSpc>
        <a:spcBef>
          <a:spcPct val="0"/>
        </a:spcBef>
        <a:spcAft>
          <a:spcPct val="0"/>
        </a:spcAft>
        <a:buNone/>
        <a:defRPr sz="3200" b="0" i="0" u="none" kern="1200" baseline="0">
          <a:solidFill>
            <a:srgbClr val="F3C43F"/>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rgbClr val="0070C0"/>
        </a:buClr>
        <a:buFont typeface="Wingdings" charset="2"/>
        <a:buChar char="l"/>
        <a:defRPr sz="28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1"/>
        </a:buClr>
        <a:buFont typeface="Wingdings" charset="2"/>
        <a:buChar char="§"/>
        <a:defRPr sz="2800" b="0" i="0" u="none" kern="1200" baseline="0">
          <a:solidFill>
            <a:schemeClr val="tx1"/>
          </a:solidFill>
          <a:latin typeface="Arial" charset="0"/>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1"/>
        </a:buClr>
        <a:buFontTx/>
        <a:buChar char="•"/>
        <a:defRPr sz="2400" b="0" i="0" u="none" kern="1200" baseline="0">
          <a:solidFill>
            <a:schemeClr val="tx1"/>
          </a:solidFill>
          <a:latin typeface="Arial" charset="0"/>
          <a:ea typeface="+mn-ea"/>
          <a:cs typeface="+mn-cs"/>
        </a:defRPr>
      </a:lvl3pPr>
      <a:lvl4pPr marL="1600200" lvl="3"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Arial" charset="0"/>
          <a:ea typeface="+mn-ea"/>
          <a:cs typeface="+mn-cs"/>
        </a:defRPr>
      </a:lvl4pPr>
      <a:lvl5pPr marL="2057400" lvl="4"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Arial" charset="0"/>
          <a:ea typeface="+mn-ea"/>
          <a:cs typeface="+mn-cs"/>
        </a:defRPr>
      </a:lvl5pPr>
      <a:lvl6pPr marL="2514600" lvl="5"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Arial" charset="0"/>
          <a:ea typeface="+mn-ea"/>
          <a:cs typeface="+mn-cs"/>
        </a:defRPr>
      </a:lvl6pPr>
      <a:lvl7pPr marL="2971800" lvl="6"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Arial" charset="0"/>
          <a:ea typeface="+mn-ea"/>
          <a:cs typeface="+mn-cs"/>
        </a:defRPr>
      </a:lvl7pPr>
      <a:lvl8pPr marL="3429000" lvl="7"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Arial" charset="0"/>
          <a:ea typeface="+mn-ea"/>
          <a:cs typeface="+mn-cs"/>
        </a:defRPr>
      </a:lvl8pPr>
      <a:lvl9pPr marL="3886200" lvl="8"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Arial" charset="0"/>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emf"/></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p:nvPr>
            <p:ph type="sldNum" sz="quarter" idx="12"/>
          </p:nvPr>
        </p:nvSpPr>
        <p:spPr>
          <a:ln>
            <a:miter lim="800000"/>
          </a:ln>
        </p:spPr>
        <p:txBody>
          <a:bodyPr anchor="b"/>
          <a:lstStyle/>
          <a:p>
            <a:pPr>
              <a:defRPr/>
            </a:pPr>
            <a:fld id="{D66674C8-21DF-4B4D-A247-41A901F29A00}"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4100" name="Rectangle 2"/>
          <p:cNvSpPr/>
          <p:nvPr>
            <p:ph type="title" idx="4294967295"/>
          </p:nvPr>
        </p:nvSpPr>
        <p:spPr>
          <a:xfrm>
            <a:off x="1402080" y="188595"/>
            <a:ext cx="7741920" cy="575945"/>
          </a:xfrm>
        </p:spPr>
        <p:txBody>
          <a:bodyPr anchor="b"/>
          <a:lstStyle/>
          <a:p>
            <a:pPr eaLnBrk="1" hangingPunct="1"/>
            <a:r>
              <a:rPr lang="zh-CN" altLang="en-US" dirty="0">
                <a:ea typeface="宋体" charset="-122"/>
                <a:sym typeface="Webdings" pitchFamily="18" charset="2"/>
              </a:rPr>
              <a:t>第十一章 图</a:t>
            </a:r>
            <a:endParaRPr lang="zh-CN" altLang="en-US" dirty="0">
              <a:ea typeface="宋体" charset="-122"/>
              <a:sym typeface="Webdings" pitchFamily="18" charset="2"/>
            </a:endParaRPr>
          </a:p>
        </p:txBody>
      </p:sp>
      <p:sp>
        <p:nvSpPr>
          <p:cNvPr id="1510403" name="Rectangle 3"/>
          <p:cNvSpPr/>
          <p:nvPr>
            <p:ph type="body" sz="half" idx="4294967295"/>
          </p:nvPr>
        </p:nvSpPr>
        <p:spPr>
          <a:xfrm>
            <a:off x="467360" y="1268730"/>
            <a:ext cx="8170545" cy="4530725"/>
          </a:xfrm>
        </p:spPr>
        <p:txBody>
          <a:bodyPr/>
          <a:lstStyle/>
          <a:p>
            <a:pPr eaLnBrk="1" hangingPunct="1">
              <a:lnSpc>
                <a:spcPct val="90000"/>
              </a:lnSpc>
            </a:pPr>
            <a:r>
              <a:rPr lang="en-US" altLang="zh-CN" sz="2800" dirty="0">
                <a:latin typeface="Times New Roman" pitchFamily="18" charset="0"/>
                <a:ea typeface="宋体" charset="-122"/>
              </a:rPr>
              <a:t>11.1</a:t>
            </a:r>
            <a:r>
              <a:rPr lang="zh-CN" altLang="en-US" sz="2800" dirty="0">
                <a:latin typeface="Times New Roman" pitchFamily="18" charset="0"/>
                <a:ea typeface="宋体" charset="-122"/>
              </a:rPr>
              <a:t>基本概念</a:t>
            </a:r>
            <a:endParaRPr lang="en-US" altLang="zh-CN" sz="2800" dirty="0">
              <a:latin typeface="Times New Roman" pitchFamily="18" charset="0"/>
              <a:ea typeface="宋体" charset="-122"/>
            </a:endParaRPr>
          </a:p>
          <a:p>
            <a:pPr eaLnBrk="1" hangingPunct="1">
              <a:lnSpc>
                <a:spcPct val="90000"/>
              </a:lnSpc>
            </a:pPr>
            <a:r>
              <a:rPr lang="en-US" altLang="zh-CN" sz="2800" dirty="0">
                <a:latin typeface="Times New Roman" pitchFamily="18" charset="0"/>
                <a:ea typeface="宋体" charset="-122"/>
              </a:rPr>
              <a:t>11.2 </a:t>
            </a:r>
            <a:r>
              <a:rPr lang="zh-CN" altLang="en-US" sz="2800" dirty="0">
                <a:latin typeface="Times New Roman" pitchFamily="18" charset="0"/>
                <a:ea typeface="宋体" charset="-122"/>
              </a:rPr>
              <a:t>应用</a:t>
            </a:r>
            <a:endParaRPr lang="en-US" altLang="zh-CN" sz="2800" dirty="0">
              <a:latin typeface="Times New Roman" pitchFamily="18" charset="0"/>
              <a:ea typeface="宋体" charset="-122"/>
            </a:endParaRPr>
          </a:p>
          <a:p>
            <a:pPr eaLnBrk="1" hangingPunct="1">
              <a:lnSpc>
                <a:spcPct val="90000"/>
              </a:lnSpc>
            </a:pPr>
            <a:r>
              <a:rPr lang="en-US" altLang="zh-CN" sz="2800" dirty="0">
                <a:latin typeface="Times New Roman" pitchFamily="18" charset="0"/>
                <a:ea typeface="宋体" charset="-122"/>
              </a:rPr>
              <a:t>11.3 </a:t>
            </a:r>
            <a:r>
              <a:rPr lang="zh-CN" altLang="en-US" sz="2800" dirty="0">
                <a:latin typeface="Times New Roman" pitchFamily="18" charset="0"/>
                <a:ea typeface="宋体" charset="-122"/>
              </a:rPr>
              <a:t>特性</a:t>
            </a:r>
            <a:endParaRPr lang="en-US" altLang="zh-CN" sz="2800" dirty="0">
              <a:latin typeface="Times New Roman" pitchFamily="18" charset="0"/>
              <a:ea typeface="宋体" charset="-122"/>
            </a:endParaRPr>
          </a:p>
          <a:p>
            <a:pPr eaLnBrk="1" hangingPunct="1">
              <a:lnSpc>
                <a:spcPct val="90000"/>
              </a:lnSpc>
            </a:pPr>
            <a:r>
              <a:rPr lang="en-US" altLang="zh-CN" sz="2800" dirty="0">
                <a:latin typeface="Times New Roman" pitchFamily="18" charset="0"/>
                <a:ea typeface="宋体" charset="-122"/>
              </a:rPr>
              <a:t>11.4 </a:t>
            </a:r>
            <a:r>
              <a:rPr lang="zh-CN" altLang="en-US" sz="2800" dirty="0">
                <a:latin typeface="Times New Roman" pitchFamily="18" charset="0"/>
                <a:ea typeface="宋体" charset="-122"/>
              </a:rPr>
              <a:t>抽象数据类型</a:t>
            </a:r>
            <a:endParaRPr lang="en-US" altLang="zh-CN" sz="2800" dirty="0">
              <a:latin typeface="Times New Roman" pitchFamily="18" charset="0"/>
              <a:ea typeface="宋体" charset="-122"/>
            </a:endParaRPr>
          </a:p>
          <a:p>
            <a:pPr eaLnBrk="1" hangingPunct="1">
              <a:lnSpc>
                <a:spcPct val="90000"/>
              </a:lnSpc>
            </a:pPr>
            <a:r>
              <a:rPr lang="en-US" altLang="zh-CN" sz="2800" dirty="0">
                <a:latin typeface="Times New Roman" pitchFamily="18" charset="0"/>
                <a:ea typeface="宋体" charset="-122"/>
              </a:rPr>
              <a:t>11.5 </a:t>
            </a:r>
            <a:r>
              <a:rPr lang="zh-CN" altLang="en-US" sz="2800" dirty="0">
                <a:latin typeface="Times New Roman" pitchFamily="18" charset="0"/>
                <a:ea typeface="宋体" charset="-122"/>
              </a:rPr>
              <a:t>图和有向图的描述</a:t>
            </a:r>
            <a:endParaRPr lang="en-US" altLang="zh-CN" sz="2800" dirty="0">
              <a:latin typeface="Times New Roman" pitchFamily="18" charset="0"/>
              <a:ea typeface="宋体" charset="-122"/>
            </a:endParaRPr>
          </a:p>
          <a:p>
            <a:pPr eaLnBrk="1" hangingPunct="1">
              <a:lnSpc>
                <a:spcPct val="90000"/>
              </a:lnSpc>
            </a:pPr>
            <a:r>
              <a:rPr lang="en-US" altLang="zh-CN" sz="2800" dirty="0">
                <a:latin typeface="Times New Roman" pitchFamily="18" charset="0"/>
                <a:ea typeface="宋体" charset="-122"/>
              </a:rPr>
              <a:t>11.6 </a:t>
            </a:r>
            <a:r>
              <a:rPr lang="zh-CN" altLang="en-US" sz="2800" dirty="0">
                <a:latin typeface="Times New Roman" pitchFamily="18" charset="0"/>
                <a:ea typeface="宋体" charset="-122"/>
              </a:rPr>
              <a:t>网络的描述</a:t>
            </a:r>
            <a:endParaRPr lang="en-US" altLang="zh-CN" sz="2800" dirty="0">
              <a:latin typeface="Times New Roman" pitchFamily="18" charset="0"/>
              <a:ea typeface="宋体" charset="-122"/>
            </a:endParaRPr>
          </a:p>
          <a:p>
            <a:pPr eaLnBrk="1" hangingPunct="1">
              <a:lnSpc>
                <a:spcPct val="90000"/>
              </a:lnSpc>
            </a:pPr>
            <a:r>
              <a:rPr lang="en-US" altLang="zh-CN" sz="2800" dirty="0">
                <a:latin typeface="Times New Roman" pitchFamily="18" charset="0"/>
                <a:ea typeface="宋体" charset="-122"/>
              </a:rPr>
              <a:t>11.7 </a:t>
            </a:r>
            <a:r>
              <a:rPr lang="zh-CN" altLang="en-US" sz="2800" dirty="0">
                <a:latin typeface="Times New Roman" pitchFamily="18" charset="0"/>
                <a:ea typeface="宋体" charset="-122"/>
              </a:rPr>
              <a:t>类的实现</a:t>
            </a:r>
            <a:endParaRPr lang="en-US" altLang="zh-CN" sz="2800" dirty="0">
              <a:latin typeface="Times New Roman" pitchFamily="18" charset="0"/>
              <a:ea typeface="宋体" charset="-122"/>
            </a:endParaRPr>
          </a:p>
          <a:p>
            <a:pPr eaLnBrk="1" hangingPunct="1">
              <a:lnSpc>
                <a:spcPct val="90000"/>
              </a:lnSpc>
            </a:pPr>
            <a:r>
              <a:rPr lang="en-US" altLang="zh-CN" sz="2800" dirty="0">
                <a:latin typeface="Times New Roman" pitchFamily="18" charset="0"/>
                <a:ea typeface="宋体" charset="-122"/>
              </a:rPr>
              <a:t>11.8</a:t>
            </a:r>
            <a:r>
              <a:rPr lang="zh-CN" altLang="en-US" sz="2800" dirty="0">
                <a:latin typeface="Times New Roman" pitchFamily="18" charset="0"/>
                <a:ea typeface="宋体" charset="-122"/>
              </a:rPr>
              <a:t> 图的搜索算法</a:t>
            </a:r>
            <a:endParaRPr lang="en-US" altLang="zh-CN" sz="2800" dirty="0">
              <a:latin typeface="Times New Roman" pitchFamily="18" charset="0"/>
              <a:ea typeface="宋体" charset="-122"/>
            </a:endParaRPr>
          </a:p>
          <a:p>
            <a:pPr eaLnBrk="1" hangingPunct="1">
              <a:lnSpc>
                <a:spcPct val="90000"/>
              </a:lnSpc>
            </a:pPr>
            <a:r>
              <a:rPr lang="en-US" altLang="zh-CN" sz="2800" dirty="0">
                <a:latin typeface="Times New Roman" pitchFamily="18" charset="0"/>
                <a:ea typeface="宋体" charset="-122"/>
              </a:rPr>
              <a:t>11.9 </a:t>
            </a:r>
            <a:r>
              <a:rPr lang="zh-CN" altLang="en-US" sz="2800" dirty="0">
                <a:latin typeface="Times New Roman" pitchFamily="18" charset="0"/>
                <a:ea typeface="宋体" charset="-122"/>
              </a:rPr>
              <a:t>图的应用</a:t>
            </a:r>
            <a:r>
              <a:rPr lang="en-US" altLang="zh-CN" sz="2800" dirty="0">
                <a:latin typeface="Times New Roman" pitchFamily="18" charset="0"/>
                <a:ea typeface="宋体" charset="-122"/>
              </a:rPr>
              <a:t>	</a:t>
            </a:r>
            <a:endParaRPr lang="en-US" altLang="zh-CN" sz="2800" dirty="0">
              <a:latin typeface="Times New Roman" pitchFamily="18" charset="0"/>
              <a:ea typeface="宋体" charset="-122"/>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510403">
                                            <p:txEl>
                                              <p:pRg st="0" end="0"/>
                                            </p:txEl>
                                          </p:spTgt>
                                        </p:tgtEl>
                                        <p:attrNameLst>
                                          <p:attrName>style.visibility</p:attrName>
                                        </p:attrNameLst>
                                      </p:cBhvr>
                                      <p:to>
                                        <p:strVal val="visible"/>
                                      </p:to>
                                    </p:set>
                                    <p:anim calcmode="lin" valueType="num">
                                      <p:cBhvr additive="base">
                                        <p:cTn id="7" dur="500" fill="hold"/>
                                        <p:tgtEl>
                                          <p:spTgt spid="15104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1040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510403">
                                            <p:txEl>
                                              <p:pRg st="1" end="1"/>
                                            </p:txEl>
                                          </p:spTgt>
                                        </p:tgtEl>
                                        <p:attrNameLst>
                                          <p:attrName>style.visibility</p:attrName>
                                        </p:attrNameLst>
                                      </p:cBhvr>
                                      <p:to>
                                        <p:strVal val="visible"/>
                                      </p:to>
                                    </p:set>
                                    <p:anim calcmode="lin" valueType="num">
                                      <p:cBhvr additive="base">
                                        <p:cTn id="12" dur="500" fill="hold"/>
                                        <p:tgtEl>
                                          <p:spTgt spid="151040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51040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510403">
                                            <p:txEl>
                                              <p:pRg st="2" end="2"/>
                                            </p:txEl>
                                          </p:spTgt>
                                        </p:tgtEl>
                                        <p:attrNameLst>
                                          <p:attrName>style.visibility</p:attrName>
                                        </p:attrNameLst>
                                      </p:cBhvr>
                                      <p:to>
                                        <p:strVal val="visible"/>
                                      </p:to>
                                    </p:set>
                                    <p:anim calcmode="lin" valueType="num">
                                      <p:cBhvr additive="base">
                                        <p:cTn id="17" dur="500" fill="hold"/>
                                        <p:tgtEl>
                                          <p:spTgt spid="151040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1040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510403">
                                            <p:txEl>
                                              <p:pRg st="3" end="3"/>
                                            </p:txEl>
                                          </p:spTgt>
                                        </p:tgtEl>
                                        <p:attrNameLst>
                                          <p:attrName>style.visibility</p:attrName>
                                        </p:attrNameLst>
                                      </p:cBhvr>
                                      <p:to>
                                        <p:strVal val="visible"/>
                                      </p:to>
                                    </p:set>
                                    <p:anim calcmode="lin" valueType="num">
                                      <p:cBhvr additive="base">
                                        <p:cTn id="22" dur="500" fill="hold"/>
                                        <p:tgtEl>
                                          <p:spTgt spid="151040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1040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510403">
                                            <p:txEl>
                                              <p:pRg st="4" end="4"/>
                                            </p:txEl>
                                          </p:spTgt>
                                        </p:tgtEl>
                                        <p:attrNameLst>
                                          <p:attrName>style.visibility</p:attrName>
                                        </p:attrNameLst>
                                      </p:cBhvr>
                                      <p:to>
                                        <p:strVal val="visible"/>
                                      </p:to>
                                    </p:set>
                                    <p:anim calcmode="lin" valueType="num">
                                      <p:cBhvr additive="base">
                                        <p:cTn id="27" dur="500" fill="hold"/>
                                        <p:tgtEl>
                                          <p:spTgt spid="151040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51040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1510403">
                                            <p:txEl>
                                              <p:pRg st="5" end="5"/>
                                            </p:txEl>
                                          </p:spTgt>
                                        </p:tgtEl>
                                        <p:attrNameLst>
                                          <p:attrName>style.visibility</p:attrName>
                                        </p:attrNameLst>
                                      </p:cBhvr>
                                      <p:to>
                                        <p:strVal val="visible"/>
                                      </p:to>
                                    </p:set>
                                    <p:anim calcmode="lin" valueType="num">
                                      <p:cBhvr additive="base">
                                        <p:cTn id="32" dur="500" fill="hold"/>
                                        <p:tgtEl>
                                          <p:spTgt spid="151040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51040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1510403">
                                            <p:txEl>
                                              <p:pRg st="6" end="6"/>
                                            </p:txEl>
                                          </p:spTgt>
                                        </p:tgtEl>
                                        <p:attrNameLst>
                                          <p:attrName>style.visibility</p:attrName>
                                        </p:attrNameLst>
                                      </p:cBhvr>
                                      <p:to>
                                        <p:strVal val="visible"/>
                                      </p:to>
                                    </p:set>
                                    <p:anim calcmode="lin" valueType="num">
                                      <p:cBhvr additive="base">
                                        <p:cTn id="37" dur="500" fill="hold"/>
                                        <p:tgtEl>
                                          <p:spTgt spid="151040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10403">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nodeType="afterEffect">
                                  <p:stCondLst>
                                    <p:cond delay="0"/>
                                  </p:stCondLst>
                                  <p:childTnLst>
                                    <p:set>
                                      <p:cBhvr>
                                        <p:cTn id="41" dur="1" fill="hold">
                                          <p:stCondLst>
                                            <p:cond delay="0"/>
                                          </p:stCondLst>
                                        </p:cTn>
                                        <p:tgtEl>
                                          <p:spTgt spid="1510403">
                                            <p:txEl>
                                              <p:pRg st="7" end="7"/>
                                            </p:txEl>
                                          </p:spTgt>
                                        </p:tgtEl>
                                        <p:attrNameLst>
                                          <p:attrName>style.visibility</p:attrName>
                                        </p:attrNameLst>
                                      </p:cBhvr>
                                      <p:to>
                                        <p:strVal val="visible"/>
                                      </p:to>
                                    </p:set>
                                    <p:anim calcmode="lin" valueType="num">
                                      <p:cBhvr additive="base">
                                        <p:cTn id="42" dur="500" fill="hold"/>
                                        <p:tgtEl>
                                          <p:spTgt spid="1510403">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510403">
                                            <p:txEl>
                                              <p:pRg st="7" end="7"/>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nodeType="afterEffect">
                                  <p:stCondLst>
                                    <p:cond delay="0"/>
                                  </p:stCondLst>
                                  <p:childTnLst>
                                    <p:set>
                                      <p:cBhvr>
                                        <p:cTn id="46" dur="1" fill="hold">
                                          <p:stCondLst>
                                            <p:cond delay="0"/>
                                          </p:stCondLst>
                                        </p:cTn>
                                        <p:tgtEl>
                                          <p:spTgt spid="1510403">
                                            <p:txEl>
                                              <p:pRg st="8" end="8"/>
                                            </p:txEl>
                                          </p:spTgt>
                                        </p:tgtEl>
                                        <p:attrNameLst>
                                          <p:attrName>style.visibility</p:attrName>
                                        </p:attrNameLst>
                                      </p:cBhvr>
                                      <p:to>
                                        <p:strVal val="visible"/>
                                      </p:to>
                                    </p:set>
                                    <p:anim calcmode="lin" valueType="num">
                                      <p:cBhvr additive="base">
                                        <p:cTn id="47" dur="500" fill="hold"/>
                                        <p:tgtEl>
                                          <p:spTgt spid="151040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51040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3"/>
          <p:cNvSpPr/>
          <p:nvPr>
            <p:ph type="sldNum" sz="quarter" idx="12"/>
          </p:nvPr>
        </p:nvSpPr>
        <p:spPr>
          <a:xfrm>
            <a:off x="3505200" y="6520180"/>
            <a:ext cx="2133600" cy="228600"/>
          </a:xfrm>
          <a:ln>
            <a:miter lim="800000"/>
          </a:ln>
        </p:spPr>
        <p:txBody>
          <a:bodyPr anchor="b"/>
          <a:lstStyle/>
          <a:p>
            <a:pPr>
              <a:defRPr/>
            </a:pPr>
            <a:fld id="{3E07961A-E3E8-4095-BF98-3B4EFD97BB8E}"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15364" name="Rectangle 2"/>
          <p:cNvSpPr/>
          <p:nvPr>
            <p:ph type="title" idx="4294967295"/>
          </p:nvPr>
        </p:nvSpPr>
        <p:spPr>
          <a:xfrm>
            <a:off x="1294130" y="187960"/>
            <a:ext cx="7849870" cy="688975"/>
          </a:xfrm>
        </p:spPr>
        <p:txBody>
          <a:bodyPr anchor="b"/>
          <a:lstStyle/>
          <a:p>
            <a:pPr eaLnBrk="1" hangingPunct="1"/>
            <a:r>
              <a:rPr lang="en-US" altLang="zh-CN" dirty="0">
                <a:ea typeface="宋体" charset="-122"/>
              </a:rPr>
              <a:t>11.2 Applications</a:t>
            </a:r>
            <a:endParaRPr lang="zh-CN" altLang="en-US" dirty="0">
              <a:ea typeface="宋体" charset="-122"/>
            </a:endParaRPr>
          </a:p>
        </p:txBody>
      </p:sp>
      <p:sp>
        <p:nvSpPr>
          <p:cNvPr id="15365" name="Rectangle 3"/>
          <p:cNvSpPr/>
          <p:nvPr>
            <p:ph type="body" idx="4294967295"/>
          </p:nvPr>
        </p:nvSpPr>
        <p:spPr>
          <a:xfrm>
            <a:off x="395605" y="1524635"/>
            <a:ext cx="8515350" cy="3995420"/>
          </a:xfrm>
        </p:spPr>
        <p:txBody>
          <a:bodyPr/>
          <a:lstStyle/>
          <a:p>
            <a:pPr eaLnBrk="1" hangingPunct="1">
              <a:lnSpc>
                <a:spcPct val="110000"/>
              </a:lnSpc>
            </a:pPr>
            <a:r>
              <a:rPr lang="zh-CN" altLang="en-US" sz="2400" dirty="0">
                <a:solidFill>
                  <a:schemeClr val="folHlink"/>
                </a:solidFill>
                <a:latin typeface="Times New Roman" pitchFamily="18" charset="0"/>
                <a:ea typeface="宋体" charset="-122"/>
              </a:rPr>
              <a:t>例</a:t>
            </a:r>
            <a:r>
              <a:rPr lang="en-US" altLang="zh-CN" sz="2400" dirty="0">
                <a:solidFill>
                  <a:schemeClr val="folHlink"/>
                </a:solidFill>
                <a:latin typeface="Times New Roman" pitchFamily="18" charset="0"/>
                <a:ea typeface="宋体" charset="-122"/>
              </a:rPr>
              <a:t>11-2[</a:t>
            </a:r>
            <a:r>
              <a:rPr lang="zh-CN" altLang="en-US" sz="2400" dirty="0">
                <a:solidFill>
                  <a:schemeClr val="folHlink"/>
                </a:solidFill>
                <a:latin typeface="Times New Roman" pitchFamily="18" charset="0"/>
                <a:ea typeface="宋体" charset="-122"/>
              </a:rPr>
              <a:t>生成树</a:t>
            </a:r>
            <a:r>
              <a:rPr lang="en-US" altLang="zh-CN" sz="2400" dirty="0">
                <a:solidFill>
                  <a:schemeClr val="folHlink"/>
                </a:solidFill>
                <a:latin typeface="Times New Roman" pitchFamily="18" charset="0"/>
                <a:ea typeface="宋体" charset="-122"/>
              </a:rPr>
              <a:t>]</a:t>
            </a:r>
            <a:r>
              <a:rPr lang="zh-CN" altLang="en-US" sz="2400" dirty="0">
                <a:latin typeface="Times New Roman" pitchFamily="18" charset="0"/>
                <a:ea typeface="宋体" charset="-122"/>
              </a:rPr>
              <a:t>设</a:t>
            </a:r>
            <a:r>
              <a:rPr lang="en-US" altLang="zh-CN" sz="2400" dirty="0">
                <a:latin typeface="Times New Roman" pitchFamily="18" charset="0"/>
                <a:ea typeface="宋体" charset="-122"/>
              </a:rPr>
              <a:t>G=(V,E)</a:t>
            </a:r>
            <a:r>
              <a:rPr lang="zh-CN" altLang="en-US" sz="2400" dirty="0">
                <a:latin typeface="Times New Roman" pitchFamily="18" charset="0"/>
                <a:ea typeface="宋体" charset="-122"/>
              </a:rPr>
              <a:t>是一个</a:t>
            </a:r>
            <a:r>
              <a:rPr lang="zh-CN" altLang="en-US" sz="2400" dirty="0">
                <a:solidFill>
                  <a:srgbClr val="FF0000"/>
                </a:solidFill>
                <a:latin typeface="Times New Roman" pitchFamily="18" charset="0"/>
                <a:ea typeface="宋体" charset="-122"/>
              </a:rPr>
              <a:t>无向图</a:t>
            </a:r>
            <a:r>
              <a:rPr lang="zh-CN" altLang="en-US" sz="2400" dirty="0">
                <a:latin typeface="Times New Roman" pitchFamily="18" charset="0"/>
                <a:ea typeface="宋体" charset="-122"/>
              </a:rPr>
              <a:t>，当且仅当</a:t>
            </a:r>
            <a:r>
              <a:rPr lang="en-US" altLang="zh-CN" sz="2400" dirty="0">
                <a:latin typeface="Times New Roman" pitchFamily="18" charset="0"/>
                <a:ea typeface="宋体" charset="-122"/>
              </a:rPr>
              <a:t>G</a:t>
            </a:r>
            <a:r>
              <a:rPr lang="zh-CN" altLang="en-US" sz="2400" dirty="0">
                <a:latin typeface="Times New Roman" pitchFamily="18" charset="0"/>
                <a:ea typeface="宋体" charset="-122"/>
              </a:rPr>
              <a:t>中每一对顶点之间有一条路径时，可认为</a:t>
            </a:r>
            <a:r>
              <a:rPr lang="en-US" altLang="zh-CN" sz="2400" dirty="0">
                <a:latin typeface="Times New Roman" pitchFamily="18" charset="0"/>
                <a:ea typeface="宋体" charset="-122"/>
              </a:rPr>
              <a:t>G</a:t>
            </a:r>
            <a:r>
              <a:rPr lang="zh-CN" altLang="en-US" sz="2400" dirty="0">
                <a:latin typeface="Times New Roman" pitchFamily="18" charset="0"/>
                <a:ea typeface="宋体" charset="-122"/>
              </a:rPr>
              <a:t>是</a:t>
            </a:r>
            <a:r>
              <a:rPr lang="zh-CN" altLang="en-US" sz="2400" dirty="0">
                <a:solidFill>
                  <a:schemeClr val="hlink"/>
                </a:solidFill>
                <a:latin typeface="Times New Roman" pitchFamily="18" charset="0"/>
                <a:ea typeface="宋体" charset="-122"/>
              </a:rPr>
              <a:t>连通的</a:t>
            </a:r>
            <a:r>
              <a:rPr lang="zh-CN" altLang="en-US" sz="2400" dirty="0">
                <a:latin typeface="Times New Roman" pitchFamily="18" charset="0"/>
                <a:ea typeface="宋体" charset="-122"/>
              </a:rPr>
              <a:t>（</a:t>
            </a:r>
            <a:r>
              <a:rPr lang="en-US" altLang="zh-CN" sz="2400" dirty="0">
                <a:latin typeface="Times New Roman" pitchFamily="18" charset="0"/>
                <a:ea typeface="宋体" charset="-122"/>
              </a:rPr>
              <a:t>connected</a:t>
            </a:r>
            <a:r>
              <a:rPr lang="zh-CN" altLang="en-US" sz="2400" dirty="0">
                <a:latin typeface="Times New Roman" pitchFamily="18" charset="0"/>
                <a:ea typeface="宋体" charset="-122"/>
              </a:rPr>
              <a:t>）。</a:t>
            </a:r>
            <a:endParaRPr lang="zh-CN" altLang="en-US" sz="2400" dirty="0">
              <a:latin typeface="Times New Roman" pitchFamily="18" charset="0"/>
              <a:ea typeface="宋体" charset="-122"/>
            </a:endParaRPr>
          </a:p>
          <a:p>
            <a:pPr marL="0" indent="0" eaLnBrk="1" hangingPunct="1">
              <a:lnSpc>
                <a:spcPct val="110000"/>
              </a:lnSpc>
              <a:buNone/>
            </a:pPr>
            <a:endParaRPr lang="en-US" altLang="zh-CN" sz="2400" dirty="0">
              <a:latin typeface="Times New Roman" pitchFamily="18" charset="0"/>
              <a:ea typeface="宋体" charset="-122"/>
            </a:endParaRPr>
          </a:p>
        </p:txBody>
      </p:sp>
      <p:sp>
        <p:nvSpPr>
          <p:cNvPr id="15366" name="Oval 4"/>
          <p:cNvSpPr/>
          <p:nvPr/>
        </p:nvSpPr>
        <p:spPr bwMode="auto">
          <a:xfrm>
            <a:off x="2843213" y="47990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1</a:t>
            </a:r>
            <a:endParaRPr lang="en-US" altLang="zh-CN" sz="1800">
              <a:solidFill>
                <a:srgbClr val="FF0000"/>
              </a:solidFill>
              <a:latin typeface="Times New Roman" pitchFamily="18" charset="0"/>
            </a:endParaRPr>
          </a:p>
        </p:txBody>
      </p:sp>
      <p:sp>
        <p:nvSpPr>
          <p:cNvPr id="15367" name="Oval 5"/>
          <p:cNvSpPr/>
          <p:nvPr/>
        </p:nvSpPr>
        <p:spPr bwMode="auto">
          <a:xfrm>
            <a:off x="2843213" y="55197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4</a:t>
            </a:r>
            <a:endParaRPr lang="en-US" altLang="zh-CN" sz="1800">
              <a:solidFill>
                <a:srgbClr val="FF0000"/>
              </a:solidFill>
              <a:latin typeface="Times New Roman" pitchFamily="18" charset="0"/>
            </a:endParaRPr>
          </a:p>
        </p:txBody>
      </p:sp>
      <p:sp>
        <p:nvSpPr>
          <p:cNvPr id="15368" name="Oval 6"/>
          <p:cNvSpPr/>
          <p:nvPr/>
        </p:nvSpPr>
        <p:spPr bwMode="auto">
          <a:xfrm>
            <a:off x="2411413" y="515937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2</a:t>
            </a:r>
            <a:endParaRPr lang="en-US" altLang="zh-CN" sz="1800">
              <a:solidFill>
                <a:srgbClr val="FF0000"/>
              </a:solidFill>
              <a:latin typeface="Times New Roman" pitchFamily="18" charset="0"/>
            </a:endParaRPr>
          </a:p>
        </p:txBody>
      </p:sp>
      <p:sp>
        <p:nvSpPr>
          <p:cNvPr id="15369" name="Oval 7"/>
          <p:cNvSpPr/>
          <p:nvPr/>
        </p:nvSpPr>
        <p:spPr bwMode="auto">
          <a:xfrm>
            <a:off x="3275013" y="515937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3</a:t>
            </a:r>
            <a:endParaRPr lang="en-US" altLang="zh-CN" sz="1800">
              <a:solidFill>
                <a:srgbClr val="FF0000"/>
              </a:solidFill>
              <a:latin typeface="Times New Roman" pitchFamily="18" charset="0"/>
            </a:endParaRPr>
          </a:p>
        </p:txBody>
      </p:sp>
      <p:sp>
        <p:nvSpPr>
          <p:cNvPr id="15370" name="Line 8"/>
          <p:cNvSpPr/>
          <p:nvPr/>
        </p:nvSpPr>
        <p:spPr bwMode="auto">
          <a:xfrm>
            <a:off x="2986088" y="5087938"/>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371" name="Line 9"/>
          <p:cNvSpPr/>
          <p:nvPr/>
        </p:nvSpPr>
        <p:spPr bwMode="auto">
          <a:xfrm>
            <a:off x="2698750" y="5303838"/>
            <a:ext cx="576263"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372" name="Line 10"/>
          <p:cNvSpPr/>
          <p:nvPr/>
        </p:nvSpPr>
        <p:spPr bwMode="auto">
          <a:xfrm flipH="1">
            <a:off x="2554288" y="4943475"/>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373" name="Line 11"/>
          <p:cNvSpPr/>
          <p:nvPr/>
        </p:nvSpPr>
        <p:spPr bwMode="auto">
          <a:xfrm flipH="1">
            <a:off x="3130550" y="5446713"/>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374" name="Line 12"/>
          <p:cNvSpPr/>
          <p:nvPr/>
        </p:nvSpPr>
        <p:spPr bwMode="auto">
          <a:xfrm flipH="1" flipV="1">
            <a:off x="3130550" y="4943475"/>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375" name="Text Box 13"/>
          <p:cNvSpPr txBox="1"/>
          <p:nvPr/>
        </p:nvSpPr>
        <p:spPr bwMode="auto">
          <a:xfrm>
            <a:off x="2481263" y="5446713"/>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a)</a:t>
            </a:r>
            <a:endParaRPr lang="en-US" altLang="zh-CN" sz="2000">
              <a:solidFill>
                <a:srgbClr val="FF0000"/>
              </a:solidFill>
              <a:latin typeface="Times New Roman" pitchFamily="18" charset="0"/>
            </a:endParaRPr>
          </a:p>
        </p:txBody>
      </p:sp>
      <p:sp>
        <p:nvSpPr>
          <p:cNvPr id="15376" name="Oval 14"/>
          <p:cNvSpPr/>
          <p:nvPr/>
        </p:nvSpPr>
        <p:spPr bwMode="auto">
          <a:xfrm>
            <a:off x="4210050" y="50149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1</a:t>
            </a:r>
            <a:endParaRPr lang="en-US" altLang="zh-CN" sz="1800">
              <a:solidFill>
                <a:srgbClr val="FF0000"/>
              </a:solidFill>
              <a:latin typeface="Times New Roman" pitchFamily="18" charset="0"/>
            </a:endParaRPr>
          </a:p>
        </p:txBody>
      </p:sp>
      <p:sp>
        <p:nvSpPr>
          <p:cNvPr id="15377" name="Oval 15"/>
          <p:cNvSpPr/>
          <p:nvPr/>
        </p:nvSpPr>
        <p:spPr bwMode="auto">
          <a:xfrm>
            <a:off x="3851275" y="55197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2</a:t>
            </a:r>
            <a:endParaRPr lang="en-US" altLang="zh-CN" sz="1800">
              <a:solidFill>
                <a:srgbClr val="FF0000"/>
              </a:solidFill>
              <a:latin typeface="Times New Roman" pitchFamily="18" charset="0"/>
            </a:endParaRPr>
          </a:p>
        </p:txBody>
      </p:sp>
      <p:sp>
        <p:nvSpPr>
          <p:cNvPr id="15378" name="Oval 16"/>
          <p:cNvSpPr/>
          <p:nvPr/>
        </p:nvSpPr>
        <p:spPr bwMode="auto">
          <a:xfrm>
            <a:off x="4570413" y="55197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3</a:t>
            </a:r>
            <a:endParaRPr lang="en-US" altLang="zh-CN" sz="1800">
              <a:solidFill>
                <a:srgbClr val="FF0000"/>
              </a:solidFill>
              <a:latin typeface="Times New Roman" pitchFamily="18" charset="0"/>
            </a:endParaRPr>
          </a:p>
        </p:txBody>
      </p:sp>
      <p:sp>
        <p:nvSpPr>
          <p:cNvPr id="15379" name="Line 17"/>
          <p:cNvSpPr/>
          <p:nvPr/>
        </p:nvSpPr>
        <p:spPr bwMode="auto">
          <a:xfrm flipH="1">
            <a:off x="3994150" y="5230813"/>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380" name="Line 18"/>
          <p:cNvSpPr/>
          <p:nvPr/>
        </p:nvSpPr>
        <p:spPr bwMode="auto">
          <a:xfrm flipH="1" flipV="1">
            <a:off x="4498975" y="5230813"/>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381" name="Oval 19"/>
          <p:cNvSpPr/>
          <p:nvPr/>
        </p:nvSpPr>
        <p:spPr bwMode="auto">
          <a:xfrm>
            <a:off x="5002213" y="47990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4</a:t>
            </a:r>
            <a:endParaRPr lang="en-US" altLang="zh-CN" sz="1800">
              <a:solidFill>
                <a:srgbClr val="FF0000"/>
              </a:solidFill>
              <a:latin typeface="Times New Roman" pitchFamily="18" charset="0"/>
            </a:endParaRPr>
          </a:p>
        </p:txBody>
      </p:sp>
      <p:sp>
        <p:nvSpPr>
          <p:cNvPr id="15382" name="Oval 20"/>
          <p:cNvSpPr/>
          <p:nvPr/>
        </p:nvSpPr>
        <p:spPr bwMode="auto">
          <a:xfrm>
            <a:off x="4641850" y="602297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6</a:t>
            </a:r>
            <a:endParaRPr lang="en-US" altLang="zh-CN" sz="1800">
              <a:solidFill>
                <a:srgbClr val="FF0000"/>
              </a:solidFill>
              <a:latin typeface="Times New Roman" pitchFamily="18" charset="0"/>
            </a:endParaRPr>
          </a:p>
        </p:txBody>
      </p:sp>
      <p:sp>
        <p:nvSpPr>
          <p:cNvPr id="15383" name="Oval 21"/>
          <p:cNvSpPr/>
          <p:nvPr/>
        </p:nvSpPr>
        <p:spPr bwMode="auto">
          <a:xfrm>
            <a:off x="5002213" y="55197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5</a:t>
            </a:r>
            <a:endParaRPr lang="en-US" altLang="zh-CN" sz="1800">
              <a:solidFill>
                <a:srgbClr val="FF0000"/>
              </a:solidFill>
              <a:latin typeface="Times New Roman" pitchFamily="18" charset="0"/>
            </a:endParaRPr>
          </a:p>
        </p:txBody>
      </p:sp>
      <p:sp>
        <p:nvSpPr>
          <p:cNvPr id="15384" name="Oval 22"/>
          <p:cNvSpPr/>
          <p:nvPr/>
        </p:nvSpPr>
        <p:spPr bwMode="auto">
          <a:xfrm>
            <a:off x="5362575" y="602297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7</a:t>
            </a:r>
            <a:endParaRPr lang="en-US" altLang="zh-CN" sz="1800">
              <a:solidFill>
                <a:srgbClr val="FF0000"/>
              </a:solidFill>
              <a:latin typeface="Times New Roman" pitchFamily="18" charset="0"/>
            </a:endParaRPr>
          </a:p>
        </p:txBody>
      </p:sp>
      <p:sp>
        <p:nvSpPr>
          <p:cNvPr id="15385" name="Line 23"/>
          <p:cNvSpPr/>
          <p:nvPr/>
        </p:nvSpPr>
        <p:spPr bwMode="auto">
          <a:xfrm>
            <a:off x="5146675" y="5087938"/>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386" name="Line 24"/>
          <p:cNvSpPr/>
          <p:nvPr/>
        </p:nvSpPr>
        <p:spPr bwMode="auto">
          <a:xfrm>
            <a:off x="4930775" y="6167438"/>
            <a:ext cx="431800"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387" name="Line 25"/>
          <p:cNvSpPr/>
          <p:nvPr/>
        </p:nvSpPr>
        <p:spPr bwMode="auto">
          <a:xfrm flipH="1">
            <a:off x="4786313" y="5735638"/>
            <a:ext cx="2159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388" name="Line 26"/>
          <p:cNvSpPr/>
          <p:nvPr/>
        </p:nvSpPr>
        <p:spPr bwMode="auto">
          <a:xfrm flipH="1" flipV="1">
            <a:off x="5291138" y="5735638"/>
            <a:ext cx="2159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389" name="Text Box 27"/>
          <p:cNvSpPr txBox="1"/>
          <p:nvPr/>
        </p:nvSpPr>
        <p:spPr bwMode="auto">
          <a:xfrm>
            <a:off x="4138613" y="5519738"/>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b)</a:t>
            </a:r>
            <a:endParaRPr lang="en-US" altLang="zh-CN" sz="2000">
              <a:solidFill>
                <a:srgbClr val="FF0000"/>
              </a:solidFill>
              <a:latin typeface="Times New Roman" pitchFamily="18" charset="0"/>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3"/>
          <p:cNvSpPr/>
          <p:nvPr>
            <p:ph type="sldNum" sz="quarter" idx="12"/>
          </p:nvPr>
        </p:nvSpPr>
        <p:spPr>
          <a:ln>
            <a:miter lim="800000"/>
          </a:ln>
        </p:spPr>
        <p:txBody>
          <a:bodyPr anchor="b"/>
          <a:lstStyle/>
          <a:p>
            <a:pPr>
              <a:defRPr/>
            </a:pPr>
            <a:fld id="{D26E447C-A966-442A-AE66-727BE61D0642}" type="slidenum">
              <a:rPr lang="zh-CN" altLang="en-US" sz="1200">
                <a:solidFill>
                  <a:srgbClr val="FF0000"/>
                </a:solidFill>
                <a:ea typeface="宋体" charset="-122"/>
              </a:rPr>
            </a:fld>
            <a:endParaRPr lang="zh-CN" altLang="en-US" sz="1200">
              <a:solidFill>
                <a:srgbClr val="FF0000"/>
              </a:solidFill>
              <a:ea typeface="宋体" charset="-122"/>
            </a:endParaRPr>
          </a:p>
        </p:txBody>
      </p:sp>
      <p:sp>
        <p:nvSpPr>
          <p:cNvPr id="16388" name="Rectangle 2"/>
          <p:cNvSpPr/>
          <p:nvPr>
            <p:ph type="title" idx="4294967295"/>
          </p:nvPr>
        </p:nvSpPr>
        <p:spPr>
          <a:xfrm>
            <a:off x="1294130" y="188595"/>
            <a:ext cx="7849870" cy="688975"/>
          </a:xfrm>
        </p:spPr>
        <p:txBody>
          <a:bodyPr anchor="b"/>
          <a:lstStyle/>
          <a:p>
            <a:pPr eaLnBrk="1" hangingPunct="1"/>
            <a:r>
              <a:rPr lang="en-US" altLang="zh-CN" dirty="0">
                <a:ea typeface="宋体" charset="-122"/>
              </a:rPr>
              <a:t>11.2 Applications</a:t>
            </a:r>
            <a:endParaRPr lang="zh-CN" altLang="en-US" dirty="0">
              <a:ea typeface="宋体" charset="-122"/>
            </a:endParaRPr>
          </a:p>
        </p:txBody>
      </p:sp>
      <p:sp>
        <p:nvSpPr>
          <p:cNvPr id="1522691" name="Rectangle 3"/>
          <p:cNvSpPr/>
          <p:nvPr>
            <p:ph type="body" idx="4294967295"/>
          </p:nvPr>
        </p:nvSpPr>
        <p:spPr>
          <a:xfrm>
            <a:off x="600075" y="1136015"/>
            <a:ext cx="8229600" cy="4058920"/>
          </a:xfrm>
        </p:spPr>
        <p:txBody>
          <a:bodyPr/>
          <a:lstStyle/>
          <a:p>
            <a:pPr eaLnBrk="1" hangingPunct="1">
              <a:lnSpc>
                <a:spcPct val="110000"/>
              </a:lnSpc>
            </a:pPr>
            <a:r>
              <a:rPr lang="zh-CN" altLang="en-US" sz="2400" dirty="0">
                <a:latin typeface="Times New Roman" pitchFamily="18" charset="0"/>
                <a:ea typeface="宋体" charset="-122"/>
              </a:rPr>
              <a:t>假设</a:t>
            </a:r>
            <a:r>
              <a:rPr lang="en-US" altLang="zh-CN" sz="2400" dirty="0">
                <a:latin typeface="Times New Roman" pitchFamily="18" charset="0"/>
                <a:ea typeface="宋体" charset="-122"/>
              </a:rPr>
              <a:t>G</a:t>
            </a:r>
            <a:r>
              <a:rPr lang="zh-CN" altLang="en-US" sz="2400" dirty="0">
                <a:latin typeface="Times New Roman" pitchFamily="18" charset="0"/>
                <a:ea typeface="宋体" charset="-122"/>
              </a:rPr>
              <a:t>是连通的，去掉</a:t>
            </a:r>
            <a:r>
              <a:rPr lang="en-US" altLang="zh-CN" sz="2400" dirty="0">
                <a:latin typeface="Times New Roman" pitchFamily="18" charset="0"/>
                <a:ea typeface="宋体" charset="-122"/>
              </a:rPr>
              <a:t>G</a:t>
            </a:r>
            <a:r>
              <a:rPr lang="zh-CN" altLang="en-US" sz="2400" dirty="0">
                <a:latin typeface="Times New Roman" pitchFamily="18" charset="0"/>
                <a:ea typeface="宋体" charset="-122"/>
              </a:rPr>
              <a:t>中的某些边，</a:t>
            </a:r>
            <a:r>
              <a:rPr lang="en-US" altLang="zh-CN" sz="2400" dirty="0">
                <a:latin typeface="Times New Roman" pitchFamily="18" charset="0"/>
                <a:ea typeface="宋体" charset="-122"/>
              </a:rPr>
              <a:t>G</a:t>
            </a:r>
            <a:r>
              <a:rPr lang="zh-CN" altLang="en-US" sz="2400" dirty="0">
                <a:latin typeface="Times New Roman" pitchFamily="18" charset="0"/>
                <a:ea typeface="宋体" charset="-122"/>
              </a:rPr>
              <a:t>仍然可以保持连通。</a:t>
            </a:r>
            <a:endParaRPr lang="zh-CN" altLang="en-US" sz="2400" dirty="0">
              <a:latin typeface="Times New Roman" pitchFamily="18" charset="0"/>
              <a:ea typeface="宋体" charset="-122"/>
            </a:endParaRPr>
          </a:p>
          <a:p>
            <a:pPr eaLnBrk="1" hangingPunct="1">
              <a:lnSpc>
                <a:spcPct val="110000"/>
              </a:lnSpc>
            </a:pPr>
            <a:r>
              <a:rPr lang="zh-CN" altLang="en-US" sz="2400" dirty="0">
                <a:latin typeface="Times New Roman" pitchFamily="18" charset="0"/>
                <a:ea typeface="宋体" charset="-122"/>
              </a:rPr>
              <a:t>图</a:t>
            </a:r>
            <a:r>
              <a:rPr lang="en-US" altLang="zh-CN" sz="2400" dirty="0">
                <a:latin typeface="Times New Roman" pitchFamily="18" charset="0"/>
                <a:ea typeface="宋体" charset="-122"/>
              </a:rPr>
              <a:t>H</a:t>
            </a:r>
            <a:r>
              <a:rPr lang="zh-CN" altLang="en-US" sz="2400" dirty="0">
                <a:latin typeface="Times New Roman" pitchFamily="18" charset="0"/>
                <a:ea typeface="宋体" charset="-122"/>
              </a:rPr>
              <a:t>是图</a:t>
            </a:r>
            <a:r>
              <a:rPr lang="en-US" altLang="zh-CN" sz="2400" dirty="0">
                <a:latin typeface="Times New Roman" pitchFamily="18" charset="0"/>
                <a:ea typeface="宋体" charset="-122"/>
              </a:rPr>
              <a:t>G</a:t>
            </a:r>
            <a:r>
              <a:rPr lang="zh-CN" altLang="en-US" sz="2400" dirty="0">
                <a:latin typeface="Times New Roman" pitchFamily="18" charset="0"/>
                <a:ea typeface="宋体" charset="-122"/>
              </a:rPr>
              <a:t>的</a:t>
            </a:r>
            <a:r>
              <a:rPr lang="zh-CN" altLang="en-US" sz="2400" dirty="0">
                <a:solidFill>
                  <a:schemeClr val="hlink"/>
                </a:solidFill>
                <a:latin typeface="Times New Roman" pitchFamily="18" charset="0"/>
                <a:ea typeface="宋体" charset="-122"/>
              </a:rPr>
              <a:t>子图</a:t>
            </a:r>
            <a:r>
              <a:rPr lang="zh-CN" altLang="en-US" sz="2400" dirty="0">
                <a:latin typeface="Times New Roman" pitchFamily="18" charset="0"/>
                <a:ea typeface="宋体" charset="-122"/>
              </a:rPr>
              <a:t>（</a:t>
            </a:r>
            <a:r>
              <a:rPr lang="en-US" altLang="zh-CN" sz="2400" dirty="0" err="1">
                <a:latin typeface="Times New Roman" pitchFamily="18" charset="0"/>
                <a:ea typeface="宋体" charset="-122"/>
              </a:rPr>
              <a:t>subgraph</a:t>
            </a:r>
            <a:r>
              <a:rPr lang="zh-CN" altLang="en-US" sz="2400" dirty="0">
                <a:latin typeface="Times New Roman" pitchFamily="18" charset="0"/>
                <a:ea typeface="宋体" charset="-122"/>
              </a:rPr>
              <a:t>）：</a:t>
            </a:r>
            <a:r>
              <a:rPr lang="en-US" altLang="zh-CN" sz="2400" dirty="0">
                <a:latin typeface="Times New Roman" pitchFamily="18" charset="0"/>
                <a:ea typeface="宋体" charset="-122"/>
              </a:rPr>
              <a:t>H</a:t>
            </a:r>
            <a:r>
              <a:rPr lang="zh-CN" altLang="en-US" sz="2400" dirty="0">
                <a:latin typeface="Times New Roman" pitchFamily="18" charset="0"/>
                <a:ea typeface="宋体" charset="-122"/>
              </a:rPr>
              <a:t>的顶点和边的集合是</a:t>
            </a:r>
            <a:r>
              <a:rPr lang="en-US" altLang="zh-CN" sz="2400" dirty="0">
                <a:latin typeface="Times New Roman" pitchFamily="18" charset="0"/>
                <a:ea typeface="宋体" charset="-122"/>
              </a:rPr>
              <a:t>G</a:t>
            </a:r>
            <a:r>
              <a:rPr lang="zh-CN" altLang="en-US" sz="2400" dirty="0">
                <a:latin typeface="Times New Roman" pitchFamily="18" charset="0"/>
                <a:ea typeface="宋体" charset="-122"/>
              </a:rPr>
              <a:t>的顶点和边的集合的子集。</a:t>
            </a:r>
            <a:endParaRPr lang="en-US" altLang="zh-CN" sz="2400" dirty="0">
              <a:latin typeface="Times New Roman" pitchFamily="18" charset="0"/>
              <a:ea typeface="宋体" charset="-122"/>
            </a:endParaRPr>
          </a:p>
          <a:p>
            <a:pPr eaLnBrk="1" hangingPunct="1">
              <a:lnSpc>
                <a:spcPct val="110000"/>
              </a:lnSpc>
            </a:pPr>
            <a:r>
              <a:rPr lang="zh-CN" altLang="en-US" sz="2400" dirty="0">
                <a:solidFill>
                  <a:schemeClr val="hlink"/>
                </a:solidFill>
                <a:latin typeface="Times New Roman" pitchFamily="18" charset="0"/>
                <a:ea typeface="宋体" charset="-122"/>
              </a:rPr>
              <a:t>环路（</a:t>
            </a:r>
            <a:r>
              <a:rPr lang="en-US" altLang="zh-CN" sz="2400" dirty="0">
                <a:solidFill>
                  <a:schemeClr val="hlink"/>
                </a:solidFill>
                <a:latin typeface="Times New Roman" pitchFamily="18" charset="0"/>
                <a:ea typeface="宋体" charset="-122"/>
              </a:rPr>
              <a:t>cycle</a:t>
            </a:r>
            <a:r>
              <a:rPr lang="zh-CN" altLang="en-US" sz="2400" dirty="0">
                <a:solidFill>
                  <a:schemeClr val="hlink"/>
                </a:solidFill>
                <a:latin typeface="Times New Roman" pitchFamily="18" charset="0"/>
                <a:ea typeface="宋体" charset="-122"/>
              </a:rPr>
              <a:t>）</a:t>
            </a:r>
            <a:r>
              <a:rPr lang="zh-CN" altLang="en-US" sz="2400" dirty="0">
                <a:latin typeface="Times New Roman" pitchFamily="18" charset="0"/>
                <a:ea typeface="宋体" charset="-122"/>
              </a:rPr>
              <a:t>的起始节点与结束节点是同一节点。</a:t>
            </a:r>
            <a:r>
              <a:rPr lang="zh-CN" altLang="en-US" sz="2400" dirty="0">
                <a:solidFill>
                  <a:srgbClr val="FF0000"/>
                </a:solidFill>
                <a:latin typeface="Times New Roman" pitchFamily="18" charset="0"/>
                <a:ea typeface="宋体" charset="-122"/>
              </a:rPr>
              <a:t>没有环路的无向连通图是一棵树</a:t>
            </a:r>
            <a:r>
              <a:rPr lang="zh-CN" altLang="en-US" sz="2400" dirty="0">
                <a:latin typeface="Times New Roman" pitchFamily="18" charset="0"/>
                <a:ea typeface="宋体" charset="-122"/>
              </a:rPr>
              <a:t>。</a:t>
            </a:r>
            <a:endParaRPr lang="en-US" altLang="zh-CN" sz="2400" dirty="0">
              <a:latin typeface="Times New Roman" pitchFamily="18" charset="0"/>
              <a:ea typeface="宋体" charset="-122"/>
            </a:endParaRPr>
          </a:p>
          <a:p>
            <a:pPr eaLnBrk="1" hangingPunct="1">
              <a:lnSpc>
                <a:spcPct val="110000"/>
              </a:lnSpc>
            </a:pPr>
            <a:r>
              <a:rPr lang="zh-CN" altLang="en-US" sz="2400" dirty="0">
                <a:solidFill>
                  <a:srgbClr val="FF0000"/>
                </a:solidFill>
                <a:latin typeface="Times New Roman" pitchFamily="18" charset="0"/>
                <a:ea typeface="宋体" charset="-122"/>
              </a:rPr>
              <a:t>一棵包含</a:t>
            </a:r>
            <a:r>
              <a:rPr lang="en-US" altLang="zh-CN" sz="2400" dirty="0">
                <a:solidFill>
                  <a:srgbClr val="FF0000"/>
                </a:solidFill>
                <a:latin typeface="Times New Roman" pitchFamily="18" charset="0"/>
                <a:ea typeface="宋体" charset="-122"/>
              </a:rPr>
              <a:t>G</a:t>
            </a:r>
            <a:r>
              <a:rPr lang="zh-CN" altLang="en-US" sz="2400" dirty="0">
                <a:solidFill>
                  <a:srgbClr val="FF0000"/>
                </a:solidFill>
                <a:latin typeface="Times New Roman" pitchFamily="18" charset="0"/>
                <a:ea typeface="宋体" charset="-122"/>
              </a:rPr>
              <a:t>中所有顶点并且是</a:t>
            </a:r>
            <a:r>
              <a:rPr lang="en-US" altLang="zh-CN" sz="2400" dirty="0">
                <a:solidFill>
                  <a:srgbClr val="FF0000"/>
                </a:solidFill>
                <a:latin typeface="Times New Roman" pitchFamily="18" charset="0"/>
                <a:ea typeface="宋体" charset="-122"/>
              </a:rPr>
              <a:t>G</a:t>
            </a:r>
            <a:r>
              <a:rPr lang="zh-CN" altLang="en-US" sz="2400" dirty="0">
                <a:solidFill>
                  <a:srgbClr val="FF0000"/>
                </a:solidFill>
                <a:latin typeface="Times New Roman" pitchFamily="18" charset="0"/>
                <a:ea typeface="宋体" charset="-122"/>
              </a:rPr>
              <a:t>的子图的树是</a:t>
            </a:r>
            <a:r>
              <a:rPr lang="en-US" altLang="zh-CN" sz="2400" dirty="0">
                <a:solidFill>
                  <a:srgbClr val="FF0000"/>
                </a:solidFill>
                <a:latin typeface="Times New Roman" pitchFamily="18" charset="0"/>
                <a:ea typeface="宋体" charset="-122"/>
              </a:rPr>
              <a:t>G</a:t>
            </a:r>
            <a:r>
              <a:rPr lang="zh-CN" altLang="en-US" sz="2400" dirty="0">
                <a:solidFill>
                  <a:srgbClr val="FF0000"/>
                </a:solidFill>
                <a:latin typeface="Times New Roman" pitchFamily="18" charset="0"/>
                <a:ea typeface="宋体" charset="-122"/>
              </a:rPr>
              <a:t>的生成树</a:t>
            </a:r>
            <a:r>
              <a:rPr lang="zh-CN" altLang="en-US" sz="2400" dirty="0">
                <a:latin typeface="Times New Roman" pitchFamily="18" charset="0"/>
                <a:ea typeface="宋体" charset="-122"/>
              </a:rPr>
              <a:t>（</a:t>
            </a:r>
            <a:r>
              <a:rPr lang="en-US" altLang="zh-CN" sz="2400" dirty="0">
                <a:latin typeface="Times New Roman" pitchFamily="18" charset="0"/>
                <a:ea typeface="宋体" charset="-122"/>
              </a:rPr>
              <a:t>spanning tree</a:t>
            </a:r>
            <a:r>
              <a:rPr lang="zh-CN" altLang="en-US" sz="2400" dirty="0">
                <a:latin typeface="Times New Roman" pitchFamily="18" charset="0"/>
                <a:ea typeface="宋体" charset="-122"/>
              </a:rPr>
              <a:t>）。</a:t>
            </a:r>
            <a:endParaRPr lang="en-US" altLang="zh-CN" sz="2400" dirty="0">
              <a:latin typeface="Times New Roman" pitchFamily="18" charset="0"/>
              <a:ea typeface="宋体" charset="-122"/>
            </a:endParaRPr>
          </a:p>
        </p:txBody>
      </p:sp>
      <p:sp>
        <p:nvSpPr>
          <p:cNvPr id="16390" name="Oval 4"/>
          <p:cNvSpPr/>
          <p:nvPr/>
        </p:nvSpPr>
        <p:spPr bwMode="auto">
          <a:xfrm>
            <a:off x="2555875" y="533717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1</a:t>
            </a:r>
            <a:endParaRPr lang="en-US" altLang="zh-CN" sz="1800">
              <a:solidFill>
                <a:srgbClr val="FF0000"/>
              </a:solidFill>
              <a:latin typeface="Times New Roman" pitchFamily="18" charset="0"/>
            </a:endParaRPr>
          </a:p>
        </p:txBody>
      </p:sp>
      <p:sp>
        <p:nvSpPr>
          <p:cNvPr id="16391" name="Oval 5"/>
          <p:cNvSpPr/>
          <p:nvPr/>
        </p:nvSpPr>
        <p:spPr bwMode="auto">
          <a:xfrm>
            <a:off x="2555875" y="60579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4</a:t>
            </a:r>
            <a:endParaRPr lang="en-US" altLang="zh-CN" sz="1800">
              <a:solidFill>
                <a:srgbClr val="FF0000"/>
              </a:solidFill>
              <a:latin typeface="Times New Roman" pitchFamily="18" charset="0"/>
            </a:endParaRPr>
          </a:p>
        </p:txBody>
      </p:sp>
      <p:sp>
        <p:nvSpPr>
          <p:cNvPr id="16392" name="Oval 6"/>
          <p:cNvSpPr/>
          <p:nvPr/>
        </p:nvSpPr>
        <p:spPr bwMode="auto">
          <a:xfrm>
            <a:off x="2124075" y="56975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2</a:t>
            </a:r>
            <a:endParaRPr lang="en-US" altLang="zh-CN" sz="1800">
              <a:solidFill>
                <a:srgbClr val="FF0000"/>
              </a:solidFill>
              <a:latin typeface="Times New Roman" pitchFamily="18" charset="0"/>
            </a:endParaRPr>
          </a:p>
        </p:txBody>
      </p:sp>
      <p:sp>
        <p:nvSpPr>
          <p:cNvPr id="16393" name="Oval 7"/>
          <p:cNvSpPr/>
          <p:nvPr/>
        </p:nvSpPr>
        <p:spPr bwMode="auto">
          <a:xfrm>
            <a:off x="2987675" y="56975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3</a:t>
            </a:r>
            <a:endParaRPr lang="en-US" altLang="zh-CN" sz="1800">
              <a:solidFill>
                <a:srgbClr val="FF0000"/>
              </a:solidFill>
              <a:latin typeface="Times New Roman" pitchFamily="18" charset="0"/>
            </a:endParaRPr>
          </a:p>
        </p:txBody>
      </p:sp>
      <p:sp>
        <p:nvSpPr>
          <p:cNvPr id="16394" name="Line 8"/>
          <p:cNvSpPr/>
          <p:nvPr/>
        </p:nvSpPr>
        <p:spPr bwMode="auto">
          <a:xfrm>
            <a:off x="2698750" y="5626100"/>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6395" name="Line 9"/>
          <p:cNvSpPr/>
          <p:nvPr/>
        </p:nvSpPr>
        <p:spPr bwMode="auto">
          <a:xfrm>
            <a:off x="2411413" y="5842000"/>
            <a:ext cx="576262"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6396" name="Line 10"/>
          <p:cNvSpPr/>
          <p:nvPr/>
        </p:nvSpPr>
        <p:spPr bwMode="auto">
          <a:xfrm flipH="1">
            <a:off x="2266950" y="5481638"/>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6397" name="Line 11"/>
          <p:cNvSpPr/>
          <p:nvPr/>
        </p:nvSpPr>
        <p:spPr bwMode="auto">
          <a:xfrm flipH="1">
            <a:off x="2843213" y="5984875"/>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6398" name="Line 12"/>
          <p:cNvSpPr/>
          <p:nvPr/>
        </p:nvSpPr>
        <p:spPr bwMode="auto">
          <a:xfrm flipH="1" flipV="1">
            <a:off x="2843213" y="5481638"/>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6399" name="Text Box 13"/>
          <p:cNvSpPr txBox="1"/>
          <p:nvPr/>
        </p:nvSpPr>
        <p:spPr bwMode="auto">
          <a:xfrm>
            <a:off x="2193925" y="5984875"/>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a)</a:t>
            </a:r>
            <a:endParaRPr lang="en-US" altLang="zh-CN" sz="2000">
              <a:solidFill>
                <a:srgbClr val="FF0000"/>
              </a:solidFill>
              <a:latin typeface="Times New Roman" pitchFamily="18" charset="0"/>
            </a:endParaRPr>
          </a:p>
        </p:txBody>
      </p:sp>
      <p:sp>
        <p:nvSpPr>
          <p:cNvPr id="16400" name="Oval 14"/>
          <p:cNvSpPr/>
          <p:nvPr/>
        </p:nvSpPr>
        <p:spPr bwMode="auto">
          <a:xfrm>
            <a:off x="4210050" y="53721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1</a:t>
            </a:r>
            <a:endParaRPr lang="en-US" altLang="zh-CN" sz="1800">
              <a:solidFill>
                <a:srgbClr val="FF0000"/>
              </a:solidFill>
              <a:latin typeface="Times New Roman" pitchFamily="18" charset="0"/>
            </a:endParaRPr>
          </a:p>
        </p:txBody>
      </p:sp>
      <p:sp>
        <p:nvSpPr>
          <p:cNvPr id="16401" name="Oval 15"/>
          <p:cNvSpPr/>
          <p:nvPr/>
        </p:nvSpPr>
        <p:spPr bwMode="auto">
          <a:xfrm>
            <a:off x="3851275" y="58769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2</a:t>
            </a:r>
            <a:endParaRPr lang="en-US" altLang="zh-CN" sz="1800">
              <a:solidFill>
                <a:srgbClr val="FF0000"/>
              </a:solidFill>
              <a:latin typeface="Times New Roman" pitchFamily="18" charset="0"/>
            </a:endParaRPr>
          </a:p>
        </p:txBody>
      </p:sp>
      <p:sp>
        <p:nvSpPr>
          <p:cNvPr id="16402" name="Oval 16"/>
          <p:cNvSpPr/>
          <p:nvPr/>
        </p:nvSpPr>
        <p:spPr bwMode="auto">
          <a:xfrm>
            <a:off x="4570413" y="58769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3</a:t>
            </a:r>
            <a:endParaRPr lang="en-US" altLang="zh-CN" sz="1800">
              <a:solidFill>
                <a:srgbClr val="FF0000"/>
              </a:solidFill>
              <a:latin typeface="Times New Roman" pitchFamily="18" charset="0"/>
            </a:endParaRPr>
          </a:p>
        </p:txBody>
      </p:sp>
      <p:sp>
        <p:nvSpPr>
          <p:cNvPr id="16403" name="Line 17"/>
          <p:cNvSpPr/>
          <p:nvPr/>
        </p:nvSpPr>
        <p:spPr bwMode="auto">
          <a:xfrm flipH="1">
            <a:off x="3994150" y="5588000"/>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6404" name="Line 18"/>
          <p:cNvSpPr/>
          <p:nvPr/>
        </p:nvSpPr>
        <p:spPr bwMode="auto">
          <a:xfrm flipH="1" flipV="1">
            <a:off x="4498975" y="5588000"/>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6405" name="Oval 19"/>
          <p:cNvSpPr/>
          <p:nvPr/>
        </p:nvSpPr>
        <p:spPr bwMode="auto">
          <a:xfrm>
            <a:off x="5002213" y="51562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4</a:t>
            </a:r>
            <a:endParaRPr lang="en-US" altLang="zh-CN" sz="1800">
              <a:solidFill>
                <a:srgbClr val="FF0000"/>
              </a:solidFill>
              <a:latin typeface="Times New Roman" pitchFamily="18" charset="0"/>
            </a:endParaRPr>
          </a:p>
        </p:txBody>
      </p:sp>
      <p:sp>
        <p:nvSpPr>
          <p:cNvPr id="16406" name="Oval 20"/>
          <p:cNvSpPr/>
          <p:nvPr/>
        </p:nvSpPr>
        <p:spPr bwMode="auto">
          <a:xfrm>
            <a:off x="4641850" y="63801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6</a:t>
            </a:r>
            <a:endParaRPr lang="en-US" altLang="zh-CN" sz="1800">
              <a:solidFill>
                <a:srgbClr val="FF0000"/>
              </a:solidFill>
              <a:latin typeface="Times New Roman" pitchFamily="18" charset="0"/>
            </a:endParaRPr>
          </a:p>
        </p:txBody>
      </p:sp>
      <p:sp>
        <p:nvSpPr>
          <p:cNvPr id="16407" name="Oval 21"/>
          <p:cNvSpPr/>
          <p:nvPr/>
        </p:nvSpPr>
        <p:spPr bwMode="auto">
          <a:xfrm>
            <a:off x="5002213" y="58769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5</a:t>
            </a:r>
            <a:endParaRPr lang="en-US" altLang="zh-CN" sz="1800">
              <a:solidFill>
                <a:srgbClr val="FF0000"/>
              </a:solidFill>
              <a:latin typeface="Times New Roman" pitchFamily="18" charset="0"/>
            </a:endParaRPr>
          </a:p>
        </p:txBody>
      </p:sp>
      <p:sp>
        <p:nvSpPr>
          <p:cNvPr id="16408" name="Oval 22"/>
          <p:cNvSpPr/>
          <p:nvPr/>
        </p:nvSpPr>
        <p:spPr bwMode="auto">
          <a:xfrm>
            <a:off x="5362575" y="63801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7</a:t>
            </a:r>
            <a:endParaRPr lang="en-US" altLang="zh-CN" sz="1800">
              <a:solidFill>
                <a:srgbClr val="FF0000"/>
              </a:solidFill>
              <a:latin typeface="Times New Roman" pitchFamily="18" charset="0"/>
            </a:endParaRPr>
          </a:p>
        </p:txBody>
      </p:sp>
      <p:sp>
        <p:nvSpPr>
          <p:cNvPr id="16409" name="Line 23"/>
          <p:cNvSpPr/>
          <p:nvPr/>
        </p:nvSpPr>
        <p:spPr bwMode="auto">
          <a:xfrm>
            <a:off x="5146675" y="5445125"/>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6410" name="Line 24"/>
          <p:cNvSpPr/>
          <p:nvPr/>
        </p:nvSpPr>
        <p:spPr bwMode="auto">
          <a:xfrm>
            <a:off x="4930775" y="6524625"/>
            <a:ext cx="431800"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6411" name="Line 25"/>
          <p:cNvSpPr/>
          <p:nvPr/>
        </p:nvSpPr>
        <p:spPr bwMode="auto">
          <a:xfrm flipH="1">
            <a:off x="4786313" y="6092825"/>
            <a:ext cx="2159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6412" name="Line 26"/>
          <p:cNvSpPr/>
          <p:nvPr/>
        </p:nvSpPr>
        <p:spPr bwMode="auto">
          <a:xfrm flipH="1" flipV="1">
            <a:off x="5291138" y="6092825"/>
            <a:ext cx="2159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6413" name="Text Box 27"/>
          <p:cNvSpPr txBox="1"/>
          <p:nvPr/>
        </p:nvSpPr>
        <p:spPr bwMode="auto">
          <a:xfrm>
            <a:off x="4138613" y="5876925"/>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b)</a:t>
            </a:r>
            <a:endParaRPr lang="en-US" altLang="zh-CN" sz="2000">
              <a:solidFill>
                <a:srgbClr val="FF0000"/>
              </a:solidFill>
              <a:latin typeface="Times New Roman" pitchFamily="18" charset="0"/>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22691">
                                            <p:txEl>
                                              <p:pRg st="1" end="1"/>
                                            </p:txEl>
                                          </p:spTgt>
                                        </p:tgtEl>
                                        <p:attrNameLst>
                                          <p:attrName>style.visibility</p:attrName>
                                        </p:attrNameLst>
                                      </p:cBhvr>
                                      <p:to>
                                        <p:strVal val="visible"/>
                                      </p:to>
                                    </p:set>
                                    <p:anim calcmode="lin" valueType="num">
                                      <p:cBhvr additive="base">
                                        <p:cTn id="7" dur="500" fill="hold"/>
                                        <p:tgtEl>
                                          <p:spTgt spid="15226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226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22691">
                                            <p:txEl>
                                              <p:pRg st="2" end="2"/>
                                            </p:txEl>
                                          </p:spTgt>
                                        </p:tgtEl>
                                        <p:attrNameLst>
                                          <p:attrName>style.visibility</p:attrName>
                                        </p:attrNameLst>
                                      </p:cBhvr>
                                      <p:to>
                                        <p:strVal val="visible"/>
                                      </p:to>
                                    </p:set>
                                    <p:anim calcmode="lin" valueType="num">
                                      <p:cBhvr additive="base">
                                        <p:cTn id="13" dur="500" fill="hold"/>
                                        <p:tgtEl>
                                          <p:spTgt spid="152269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226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22691">
                                            <p:txEl>
                                              <p:pRg st="3" end="3"/>
                                            </p:txEl>
                                          </p:spTgt>
                                        </p:tgtEl>
                                        <p:attrNameLst>
                                          <p:attrName>style.visibility</p:attrName>
                                        </p:attrNameLst>
                                      </p:cBhvr>
                                      <p:to>
                                        <p:strVal val="visible"/>
                                      </p:to>
                                    </p:set>
                                    <p:anim calcmode="lin" valueType="num">
                                      <p:cBhvr additive="base">
                                        <p:cTn id="19" dur="500" fill="hold"/>
                                        <p:tgtEl>
                                          <p:spTgt spid="152269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2269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灯片编号占位符 3"/>
          <p:cNvSpPr/>
          <p:nvPr>
            <p:ph type="sldNum" sz="quarter" idx="12"/>
          </p:nvPr>
        </p:nvSpPr>
        <p:spPr>
          <a:ln>
            <a:miter lim="800000"/>
          </a:ln>
        </p:spPr>
        <p:txBody>
          <a:bodyPr anchor="b"/>
          <a:lstStyle/>
          <a:p>
            <a:pPr>
              <a:defRPr/>
            </a:pPr>
            <a:fld id="{B31331A3-5107-4969-A776-7B1AA2F3E56F}" type="slidenum">
              <a:rPr lang="zh-CN" altLang="en-US" sz="1200">
                <a:solidFill>
                  <a:schemeClr val="tx1"/>
                </a:solidFill>
                <a:ea typeface="宋体" charset="-122"/>
              </a:rPr>
            </a:fld>
            <a:endParaRPr lang="zh-CN" altLang="en-US" sz="1200">
              <a:solidFill>
                <a:schemeClr val="tx1"/>
              </a:solidFill>
              <a:ea typeface="宋体" charset="-122"/>
            </a:endParaRPr>
          </a:p>
        </p:txBody>
      </p:sp>
      <p:sp>
        <p:nvSpPr>
          <p:cNvPr id="17412" name="Rectangle 2"/>
          <p:cNvSpPr/>
          <p:nvPr>
            <p:ph type="title" idx="4294967295"/>
          </p:nvPr>
        </p:nvSpPr>
        <p:spPr>
          <a:xfrm>
            <a:off x="1294130" y="188595"/>
            <a:ext cx="7849870" cy="688975"/>
          </a:xfrm>
        </p:spPr>
        <p:txBody>
          <a:bodyPr anchor="b"/>
          <a:lstStyle/>
          <a:p>
            <a:pPr eaLnBrk="1" hangingPunct="1"/>
            <a:r>
              <a:rPr lang="en-US" altLang="zh-CN" dirty="0">
                <a:ea typeface="宋体" charset="-122"/>
              </a:rPr>
              <a:t>11.2 Applications</a:t>
            </a:r>
            <a:endParaRPr lang="zh-CN" altLang="en-US" dirty="0">
              <a:ea typeface="宋体" charset="-122"/>
            </a:endParaRPr>
          </a:p>
        </p:txBody>
      </p:sp>
      <p:sp>
        <p:nvSpPr>
          <p:cNvPr id="17413" name="Rectangle 3"/>
          <p:cNvSpPr/>
          <p:nvPr>
            <p:ph type="body" idx="4294967295"/>
          </p:nvPr>
        </p:nvSpPr>
        <p:spPr>
          <a:xfrm>
            <a:off x="538480" y="1557020"/>
            <a:ext cx="8229600" cy="561975"/>
          </a:xfrm>
        </p:spPr>
        <p:txBody>
          <a:bodyPr/>
          <a:lstStyle/>
          <a:p>
            <a:pPr eaLnBrk="1" hangingPunct="1">
              <a:lnSpc>
                <a:spcPct val="90000"/>
              </a:lnSpc>
            </a:pPr>
            <a:r>
              <a:rPr lang="zh-CN" altLang="en-US" dirty="0">
                <a:latin typeface="Times New Roman" pitchFamily="18" charset="0"/>
                <a:ea typeface="宋体" charset="-122"/>
              </a:rPr>
              <a:t>图</a:t>
            </a:r>
            <a:r>
              <a:rPr lang="en-US" altLang="zh-CN" dirty="0">
                <a:latin typeface="Times New Roman" pitchFamily="18" charset="0"/>
                <a:ea typeface="宋体" charset="-122"/>
              </a:rPr>
              <a:t>11-1a</a:t>
            </a:r>
            <a:r>
              <a:rPr lang="zh-CN" altLang="en-US" dirty="0">
                <a:latin typeface="Times New Roman" pitchFamily="18" charset="0"/>
                <a:ea typeface="宋体" charset="-122"/>
              </a:rPr>
              <a:t>的生成树</a:t>
            </a:r>
            <a:endParaRPr lang="en-US" altLang="zh-CN" dirty="0">
              <a:latin typeface="Times New Roman" pitchFamily="18" charset="0"/>
              <a:ea typeface="宋体" charset="-122"/>
            </a:endParaRPr>
          </a:p>
        </p:txBody>
      </p:sp>
      <p:sp>
        <p:nvSpPr>
          <p:cNvPr id="17414" name="Oval 4"/>
          <p:cNvSpPr/>
          <p:nvPr/>
        </p:nvSpPr>
        <p:spPr bwMode="auto">
          <a:xfrm>
            <a:off x="825500" y="30686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1</a:t>
            </a:r>
            <a:endParaRPr lang="en-US" altLang="zh-CN" sz="1800">
              <a:solidFill>
                <a:srgbClr val="FF0000"/>
              </a:solidFill>
              <a:latin typeface="Times New Roman" pitchFamily="18" charset="0"/>
            </a:endParaRPr>
          </a:p>
        </p:txBody>
      </p:sp>
      <p:sp>
        <p:nvSpPr>
          <p:cNvPr id="17415" name="Oval 5"/>
          <p:cNvSpPr/>
          <p:nvPr/>
        </p:nvSpPr>
        <p:spPr bwMode="auto">
          <a:xfrm>
            <a:off x="825500" y="45085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4</a:t>
            </a:r>
            <a:endParaRPr lang="en-US" altLang="zh-CN" sz="1800">
              <a:solidFill>
                <a:srgbClr val="FF0000"/>
              </a:solidFill>
              <a:latin typeface="Times New Roman" pitchFamily="18" charset="0"/>
            </a:endParaRPr>
          </a:p>
        </p:txBody>
      </p:sp>
      <p:sp>
        <p:nvSpPr>
          <p:cNvPr id="17416" name="Oval 6"/>
          <p:cNvSpPr/>
          <p:nvPr/>
        </p:nvSpPr>
        <p:spPr bwMode="auto">
          <a:xfrm>
            <a:off x="322263" y="37893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2</a:t>
            </a:r>
            <a:endParaRPr lang="en-US" altLang="zh-CN" sz="1800">
              <a:solidFill>
                <a:srgbClr val="FF0000"/>
              </a:solidFill>
              <a:latin typeface="Times New Roman" pitchFamily="18" charset="0"/>
            </a:endParaRPr>
          </a:p>
        </p:txBody>
      </p:sp>
      <p:sp>
        <p:nvSpPr>
          <p:cNvPr id="17417" name="Oval 7"/>
          <p:cNvSpPr/>
          <p:nvPr/>
        </p:nvSpPr>
        <p:spPr bwMode="auto">
          <a:xfrm>
            <a:off x="1330325" y="37893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3</a:t>
            </a:r>
            <a:endParaRPr lang="en-US" altLang="zh-CN" sz="1800">
              <a:solidFill>
                <a:srgbClr val="FF0000"/>
              </a:solidFill>
              <a:latin typeface="Times New Roman" pitchFamily="18" charset="0"/>
            </a:endParaRPr>
          </a:p>
        </p:txBody>
      </p:sp>
      <p:sp>
        <p:nvSpPr>
          <p:cNvPr id="17418" name="Line 8"/>
          <p:cNvSpPr/>
          <p:nvPr/>
        </p:nvSpPr>
        <p:spPr bwMode="auto">
          <a:xfrm>
            <a:off x="969963" y="3357563"/>
            <a:ext cx="0" cy="11509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419" name="Line 9"/>
          <p:cNvSpPr/>
          <p:nvPr/>
        </p:nvSpPr>
        <p:spPr bwMode="auto">
          <a:xfrm>
            <a:off x="609600" y="3933825"/>
            <a:ext cx="720725"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420" name="Line 10"/>
          <p:cNvSpPr/>
          <p:nvPr/>
        </p:nvSpPr>
        <p:spPr bwMode="auto">
          <a:xfrm flipH="1">
            <a:off x="538163" y="3284538"/>
            <a:ext cx="288925" cy="5048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421" name="Line 11"/>
          <p:cNvSpPr/>
          <p:nvPr/>
        </p:nvSpPr>
        <p:spPr bwMode="auto">
          <a:xfrm>
            <a:off x="1114425" y="3284538"/>
            <a:ext cx="287338" cy="5048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422" name="Line 12"/>
          <p:cNvSpPr/>
          <p:nvPr/>
        </p:nvSpPr>
        <p:spPr bwMode="auto">
          <a:xfrm flipV="1">
            <a:off x="1114425" y="4076700"/>
            <a:ext cx="287338" cy="5048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423" name="Text Box 13"/>
          <p:cNvSpPr txBox="1"/>
          <p:nvPr/>
        </p:nvSpPr>
        <p:spPr bwMode="auto">
          <a:xfrm>
            <a:off x="538163" y="4797425"/>
            <a:ext cx="1152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dirty="0">
                <a:solidFill>
                  <a:srgbClr val="FF0000"/>
                </a:solidFill>
                <a:latin typeface="Times New Roman" pitchFamily="18" charset="0"/>
              </a:rPr>
              <a:t>11-1a)</a:t>
            </a:r>
            <a:endParaRPr lang="en-US" altLang="zh-CN" sz="2000" dirty="0">
              <a:solidFill>
                <a:srgbClr val="FF0000"/>
              </a:solidFill>
              <a:latin typeface="Times New Roman" pitchFamily="18" charset="0"/>
            </a:endParaRPr>
          </a:p>
        </p:txBody>
      </p:sp>
      <p:sp>
        <p:nvSpPr>
          <p:cNvPr id="17424" name="Oval 14"/>
          <p:cNvSpPr/>
          <p:nvPr/>
        </p:nvSpPr>
        <p:spPr bwMode="auto">
          <a:xfrm>
            <a:off x="2986088" y="249237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1</a:t>
            </a:r>
            <a:endParaRPr lang="en-US" altLang="zh-CN" sz="1800">
              <a:solidFill>
                <a:srgbClr val="FF0000"/>
              </a:solidFill>
              <a:latin typeface="Times New Roman" pitchFamily="18" charset="0"/>
            </a:endParaRPr>
          </a:p>
        </p:txBody>
      </p:sp>
      <p:sp>
        <p:nvSpPr>
          <p:cNvPr id="17425" name="Oval 15"/>
          <p:cNvSpPr/>
          <p:nvPr/>
        </p:nvSpPr>
        <p:spPr bwMode="auto">
          <a:xfrm>
            <a:off x="2986088" y="39322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4</a:t>
            </a:r>
            <a:endParaRPr lang="en-US" altLang="zh-CN" sz="1800">
              <a:solidFill>
                <a:srgbClr val="FF0000"/>
              </a:solidFill>
              <a:latin typeface="Times New Roman" pitchFamily="18" charset="0"/>
            </a:endParaRPr>
          </a:p>
        </p:txBody>
      </p:sp>
      <p:sp>
        <p:nvSpPr>
          <p:cNvPr id="17426" name="Oval 16"/>
          <p:cNvSpPr/>
          <p:nvPr/>
        </p:nvSpPr>
        <p:spPr bwMode="auto">
          <a:xfrm>
            <a:off x="2482850" y="32131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2</a:t>
            </a:r>
            <a:endParaRPr lang="en-US" altLang="zh-CN" sz="1800">
              <a:solidFill>
                <a:srgbClr val="FF0000"/>
              </a:solidFill>
              <a:latin typeface="Times New Roman" pitchFamily="18" charset="0"/>
            </a:endParaRPr>
          </a:p>
        </p:txBody>
      </p:sp>
      <p:sp>
        <p:nvSpPr>
          <p:cNvPr id="17427" name="Oval 17"/>
          <p:cNvSpPr/>
          <p:nvPr/>
        </p:nvSpPr>
        <p:spPr bwMode="auto">
          <a:xfrm>
            <a:off x="3490913" y="32131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3</a:t>
            </a:r>
            <a:endParaRPr lang="en-US" altLang="zh-CN" sz="1800">
              <a:solidFill>
                <a:srgbClr val="FF0000"/>
              </a:solidFill>
              <a:latin typeface="Times New Roman" pitchFamily="18" charset="0"/>
            </a:endParaRPr>
          </a:p>
        </p:txBody>
      </p:sp>
      <p:sp>
        <p:nvSpPr>
          <p:cNvPr id="17428" name="Line 18"/>
          <p:cNvSpPr/>
          <p:nvPr/>
        </p:nvSpPr>
        <p:spPr bwMode="auto">
          <a:xfrm flipH="1">
            <a:off x="2698750" y="2708275"/>
            <a:ext cx="288925" cy="5048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429" name="Line 19"/>
          <p:cNvSpPr/>
          <p:nvPr/>
        </p:nvSpPr>
        <p:spPr bwMode="auto">
          <a:xfrm>
            <a:off x="3275013" y="2708275"/>
            <a:ext cx="287337" cy="5048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430" name="Line 20"/>
          <p:cNvSpPr/>
          <p:nvPr/>
        </p:nvSpPr>
        <p:spPr bwMode="auto">
          <a:xfrm flipV="1">
            <a:off x="3275013" y="3500438"/>
            <a:ext cx="287337" cy="5048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431" name="Oval 21"/>
          <p:cNvSpPr/>
          <p:nvPr/>
        </p:nvSpPr>
        <p:spPr bwMode="auto">
          <a:xfrm>
            <a:off x="5145088" y="249237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1</a:t>
            </a:r>
            <a:endParaRPr lang="en-US" altLang="zh-CN" sz="1800">
              <a:solidFill>
                <a:srgbClr val="FF0000"/>
              </a:solidFill>
              <a:latin typeface="Times New Roman" pitchFamily="18" charset="0"/>
            </a:endParaRPr>
          </a:p>
        </p:txBody>
      </p:sp>
      <p:sp>
        <p:nvSpPr>
          <p:cNvPr id="17432" name="Oval 22"/>
          <p:cNvSpPr/>
          <p:nvPr/>
        </p:nvSpPr>
        <p:spPr bwMode="auto">
          <a:xfrm>
            <a:off x="5145088" y="39322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4</a:t>
            </a:r>
            <a:endParaRPr lang="en-US" altLang="zh-CN" sz="1800">
              <a:solidFill>
                <a:srgbClr val="FF0000"/>
              </a:solidFill>
              <a:latin typeface="Times New Roman" pitchFamily="18" charset="0"/>
            </a:endParaRPr>
          </a:p>
        </p:txBody>
      </p:sp>
      <p:sp>
        <p:nvSpPr>
          <p:cNvPr id="17433" name="Oval 23"/>
          <p:cNvSpPr/>
          <p:nvPr/>
        </p:nvSpPr>
        <p:spPr bwMode="auto">
          <a:xfrm>
            <a:off x="4641850" y="32131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2</a:t>
            </a:r>
            <a:endParaRPr lang="en-US" altLang="zh-CN" sz="1800">
              <a:solidFill>
                <a:srgbClr val="FF0000"/>
              </a:solidFill>
              <a:latin typeface="Times New Roman" pitchFamily="18" charset="0"/>
            </a:endParaRPr>
          </a:p>
        </p:txBody>
      </p:sp>
      <p:sp>
        <p:nvSpPr>
          <p:cNvPr id="17434" name="Oval 24"/>
          <p:cNvSpPr/>
          <p:nvPr/>
        </p:nvSpPr>
        <p:spPr bwMode="auto">
          <a:xfrm>
            <a:off x="5649913" y="32131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3</a:t>
            </a:r>
            <a:endParaRPr lang="en-US" altLang="zh-CN" sz="1800">
              <a:solidFill>
                <a:srgbClr val="FF0000"/>
              </a:solidFill>
              <a:latin typeface="Times New Roman" pitchFamily="18" charset="0"/>
            </a:endParaRPr>
          </a:p>
        </p:txBody>
      </p:sp>
      <p:sp>
        <p:nvSpPr>
          <p:cNvPr id="17435" name="Line 25"/>
          <p:cNvSpPr/>
          <p:nvPr/>
        </p:nvSpPr>
        <p:spPr bwMode="auto">
          <a:xfrm>
            <a:off x="5289550" y="2781300"/>
            <a:ext cx="0" cy="11509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436" name="Line 26"/>
          <p:cNvSpPr/>
          <p:nvPr/>
        </p:nvSpPr>
        <p:spPr bwMode="auto">
          <a:xfrm flipH="1">
            <a:off x="4857750" y="2708275"/>
            <a:ext cx="288925" cy="5048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437" name="Line 27"/>
          <p:cNvSpPr/>
          <p:nvPr/>
        </p:nvSpPr>
        <p:spPr bwMode="auto">
          <a:xfrm flipV="1">
            <a:off x="5434013" y="3500438"/>
            <a:ext cx="287337" cy="5048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438" name="Oval 28"/>
          <p:cNvSpPr/>
          <p:nvPr/>
        </p:nvSpPr>
        <p:spPr bwMode="auto">
          <a:xfrm>
            <a:off x="7305675" y="249237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1</a:t>
            </a:r>
            <a:endParaRPr lang="en-US" altLang="zh-CN" sz="1800">
              <a:solidFill>
                <a:srgbClr val="FF0000"/>
              </a:solidFill>
              <a:latin typeface="Times New Roman" pitchFamily="18" charset="0"/>
            </a:endParaRPr>
          </a:p>
        </p:txBody>
      </p:sp>
      <p:sp>
        <p:nvSpPr>
          <p:cNvPr id="17439" name="Oval 29"/>
          <p:cNvSpPr/>
          <p:nvPr/>
        </p:nvSpPr>
        <p:spPr bwMode="auto">
          <a:xfrm>
            <a:off x="7305675" y="39322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4</a:t>
            </a:r>
            <a:endParaRPr lang="en-US" altLang="zh-CN" sz="1800">
              <a:solidFill>
                <a:srgbClr val="FF0000"/>
              </a:solidFill>
              <a:latin typeface="Times New Roman" pitchFamily="18" charset="0"/>
            </a:endParaRPr>
          </a:p>
        </p:txBody>
      </p:sp>
      <p:sp>
        <p:nvSpPr>
          <p:cNvPr id="17440" name="Oval 30"/>
          <p:cNvSpPr/>
          <p:nvPr/>
        </p:nvSpPr>
        <p:spPr bwMode="auto">
          <a:xfrm>
            <a:off x="6802438" y="32131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2</a:t>
            </a:r>
            <a:endParaRPr lang="en-US" altLang="zh-CN" sz="1800">
              <a:solidFill>
                <a:srgbClr val="FF0000"/>
              </a:solidFill>
              <a:latin typeface="Times New Roman" pitchFamily="18" charset="0"/>
            </a:endParaRPr>
          </a:p>
        </p:txBody>
      </p:sp>
      <p:sp>
        <p:nvSpPr>
          <p:cNvPr id="17441" name="Oval 31"/>
          <p:cNvSpPr/>
          <p:nvPr/>
        </p:nvSpPr>
        <p:spPr bwMode="auto">
          <a:xfrm>
            <a:off x="7810500" y="32131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3</a:t>
            </a:r>
            <a:endParaRPr lang="en-US" altLang="zh-CN" sz="1800">
              <a:solidFill>
                <a:srgbClr val="FF0000"/>
              </a:solidFill>
              <a:latin typeface="Times New Roman" pitchFamily="18" charset="0"/>
            </a:endParaRPr>
          </a:p>
        </p:txBody>
      </p:sp>
      <p:sp>
        <p:nvSpPr>
          <p:cNvPr id="17442" name="Line 32"/>
          <p:cNvSpPr/>
          <p:nvPr/>
        </p:nvSpPr>
        <p:spPr bwMode="auto">
          <a:xfrm>
            <a:off x="7450138" y="2781300"/>
            <a:ext cx="0" cy="11509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443" name="Line 33"/>
          <p:cNvSpPr/>
          <p:nvPr/>
        </p:nvSpPr>
        <p:spPr bwMode="auto">
          <a:xfrm flipH="1">
            <a:off x="7018338" y="2708275"/>
            <a:ext cx="288925" cy="5048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444" name="Line 34"/>
          <p:cNvSpPr/>
          <p:nvPr/>
        </p:nvSpPr>
        <p:spPr bwMode="auto">
          <a:xfrm>
            <a:off x="7594600" y="2708275"/>
            <a:ext cx="287338" cy="5048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445" name="Oval 35"/>
          <p:cNvSpPr/>
          <p:nvPr/>
        </p:nvSpPr>
        <p:spPr bwMode="auto">
          <a:xfrm>
            <a:off x="3705225" y="43640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1</a:t>
            </a:r>
            <a:endParaRPr lang="en-US" altLang="zh-CN" sz="1800">
              <a:solidFill>
                <a:srgbClr val="FF0000"/>
              </a:solidFill>
              <a:latin typeface="Times New Roman" pitchFamily="18" charset="0"/>
            </a:endParaRPr>
          </a:p>
        </p:txBody>
      </p:sp>
      <p:sp>
        <p:nvSpPr>
          <p:cNvPr id="17446" name="Oval 36"/>
          <p:cNvSpPr/>
          <p:nvPr/>
        </p:nvSpPr>
        <p:spPr bwMode="auto">
          <a:xfrm>
            <a:off x="3705225" y="58039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4</a:t>
            </a:r>
            <a:endParaRPr lang="en-US" altLang="zh-CN" sz="1800">
              <a:solidFill>
                <a:srgbClr val="FF0000"/>
              </a:solidFill>
              <a:latin typeface="Times New Roman" pitchFamily="18" charset="0"/>
            </a:endParaRPr>
          </a:p>
        </p:txBody>
      </p:sp>
      <p:sp>
        <p:nvSpPr>
          <p:cNvPr id="17447" name="Oval 37"/>
          <p:cNvSpPr/>
          <p:nvPr/>
        </p:nvSpPr>
        <p:spPr bwMode="auto">
          <a:xfrm>
            <a:off x="3201988" y="50847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2</a:t>
            </a:r>
            <a:endParaRPr lang="en-US" altLang="zh-CN" sz="1800">
              <a:solidFill>
                <a:srgbClr val="FF0000"/>
              </a:solidFill>
              <a:latin typeface="Times New Roman" pitchFamily="18" charset="0"/>
            </a:endParaRPr>
          </a:p>
        </p:txBody>
      </p:sp>
      <p:sp>
        <p:nvSpPr>
          <p:cNvPr id="17448" name="Oval 38"/>
          <p:cNvSpPr/>
          <p:nvPr/>
        </p:nvSpPr>
        <p:spPr bwMode="auto">
          <a:xfrm>
            <a:off x="4210050" y="50847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3</a:t>
            </a:r>
            <a:endParaRPr lang="en-US" altLang="zh-CN" sz="1800">
              <a:solidFill>
                <a:srgbClr val="FF0000"/>
              </a:solidFill>
              <a:latin typeface="Times New Roman" pitchFamily="18" charset="0"/>
            </a:endParaRPr>
          </a:p>
        </p:txBody>
      </p:sp>
      <p:sp>
        <p:nvSpPr>
          <p:cNvPr id="17449" name="Line 39"/>
          <p:cNvSpPr/>
          <p:nvPr/>
        </p:nvSpPr>
        <p:spPr bwMode="auto">
          <a:xfrm>
            <a:off x="3489325" y="5229225"/>
            <a:ext cx="720725"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450" name="Line 40"/>
          <p:cNvSpPr/>
          <p:nvPr/>
        </p:nvSpPr>
        <p:spPr bwMode="auto">
          <a:xfrm>
            <a:off x="3994150" y="4579938"/>
            <a:ext cx="287338" cy="5048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451" name="Line 41"/>
          <p:cNvSpPr/>
          <p:nvPr/>
        </p:nvSpPr>
        <p:spPr bwMode="auto">
          <a:xfrm flipV="1">
            <a:off x="3994150" y="5372100"/>
            <a:ext cx="287338" cy="5048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452" name="Oval 42"/>
          <p:cNvSpPr/>
          <p:nvPr/>
        </p:nvSpPr>
        <p:spPr bwMode="auto">
          <a:xfrm>
            <a:off x="5865813" y="43640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1</a:t>
            </a:r>
            <a:endParaRPr lang="en-US" altLang="zh-CN" sz="1800">
              <a:solidFill>
                <a:srgbClr val="FF0000"/>
              </a:solidFill>
              <a:latin typeface="Times New Roman" pitchFamily="18" charset="0"/>
            </a:endParaRPr>
          </a:p>
        </p:txBody>
      </p:sp>
      <p:sp>
        <p:nvSpPr>
          <p:cNvPr id="17453" name="Oval 43"/>
          <p:cNvSpPr/>
          <p:nvPr/>
        </p:nvSpPr>
        <p:spPr bwMode="auto">
          <a:xfrm>
            <a:off x="5865813" y="58039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4</a:t>
            </a:r>
            <a:endParaRPr lang="en-US" altLang="zh-CN" sz="1800">
              <a:solidFill>
                <a:srgbClr val="FF0000"/>
              </a:solidFill>
              <a:latin typeface="Times New Roman" pitchFamily="18" charset="0"/>
            </a:endParaRPr>
          </a:p>
        </p:txBody>
      </p:sp>
      <p:sp>
        <p:nvSpPr>
          <p:cNvPr id="17454" name="Oval 44"/>
          <p:cNvSpPr/>
          <p:nvPr/>
        </p:nvSpPr>
        <p:spPr bwMode="auto">
          <a:xfrm>
            <a:off x="5362575" y="50847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2</a:t>
            </a:r>
            <a:endParaRPr lang="en-US" altLang="zh-CN" sz="1800">
              <a:solidFill>
                <a:srgbClr val="FF0000"/>
              </a:solidFill>
              <a:latin typeface="Times New Roman" pitchFamily="18" charset="0"/>
            </a:endParaRPr>
          </a:p>
        </p:txBody>
      </p:sp>
      <p:sp>
        <p:nvSpPr>
          <p:cNvPr id="17455" name="Oval 45"/>
          <p:cNvSpPr/>
          <p:nvPr/>
        </p:nvSpPr>
        <p:spPr bwMode="auto">
          <a:xfrm>
            <a:off x="6370638" y="50847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3</a:t>
            </a:r>
            <a:endParaRPr lang="en-US" altLang="zh-CN" sz="1800">
              <a:solidFill>
                <a:srgbClr val="FF0000"/>
              </a:solidFill>
              <a:latin typeface="Times New Roman" pitchFamily="18" charset="0"/>
            </a:endParaRPr>
          </a:p>
        </p:txBody>
      </p:sp>
      <p:sp>
        <p:nvSpPr>
          <p:cNvPr id="17456" name="Line 46"/>
          <p:cNvSpPr/>
          <p:nvPr/>
        </p:nvSpPr>
        <p:spPr bwMode="auto">
          <a:xfrm>
            <a:off x="6010275" y="4652963"/>
            <a:ext cx="0" cy="11509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457" name="Line 47"/>
          <p:cNvSpPr/>
          <p:nvPr/>
        </p:nvSpPr>
        <p:spPr bwMode="auto">
          <a:xfrm>
            <a:off x="5649913" y="5229225"/>
            <a:ext cx="720725"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458" name="Line 48"/>
          <p:cNvSpPr/>
          <p:nvPr/>
        </p:nvSpPr>
        <p:spPr bwMode="auto">
          <a:xfrm flipV="1">
            <a:off x="6154738" y="5372100"/>
            <a:ext cx="287337" cy="5048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459" name="Oval 49"/>
          <p:cNvSpPr/>
          <p:nvPr/>
        </p:nvSpPr>
        <p:spPr bwMode="auto">
          <a:xfrm>
            <a:off x="8026400" y="43640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1</a:t>
            </a:r>
            <a:endParaRPr lang="en-US" altLang="zh-CN" sz="1800">
              <a:solidFill>
                <a:srgbClr val="FF0000"/>
              </a:solidFill>
              <a:latin typeface="Times New Roman" pitchFamily="18" charset="0"/>
            </a:endParaRPr>
          </a:p>
        </p:txBody>
      </p:sp>
      <p:sp>
        <p:nvSpPr>
          <p:cNvPr id="17460" name="Oval 50"/>
          <p:cNvSpPr/>
          <p:nvPr/>
        </p:nvSpPr>
        <p:spPr bwMode="auto">
          <a:xfrm>
            <a:off x="8026400" y="58039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4</a:t>
            </a:r>
            <a:endParaRPr lang="en-US" altLang="zh-CN" sz="1800">
              <a:solidFill>
                <a:srgbClr val="FF0000"/>
              </a:solidFill>
              <a:latin typeface="Times New Roman" pitchFamily="18" charset="0"/>
            </a:endParaRPr>
          </a:p>
        </p:txBody>
      </p:sp>
      <p:sp>
        <p:nvSpPr>
          <p:cNvPr id="17461" name="Oval 51"/>
          <p:cNvSpPr/>
          <p:nvPr/>
        </p:nvSpPr>
        <p:spPr bwMode="auto">
          <a:xfrm>
            <a:off x="7523163" y="50847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2</a:t>
            </a:r>
            <a:endParaRPr lang="en-US" altLang="zh-CN" sz="1800">
              <a:solidFill>
                <a:srgbClr val="FF0000"/>
              </a:solidFill>
              <a:latin typeface="Times New Roman" pitchFamily="18" charset="0"/>
            </a:endParaRPr>
          </a:p>
        </p:txBody>
      </p:sp>
      <p:sp>
        <p:nvSpPr>
          <p:cNvPr id="17462" name="Oval 52"/>
          <p:cNvSpPr/>
          <p:nvPr/>
        </p:nvSpPr>
        <p:spPr bwMode="auto">
          <a:xfrm>
            <a:off x="8531225" y="50847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3</a:t>
            </a:r>
            <a:endParaRPr lang="en-US" altLang="zh-CN" sz="1800">
              <a:solidFill>
                <a:srgbClr val="FF0000"/>
              </a:solidFill>
              <a:latin typeface="Times New Roman" pitchFamily="18" charset="0"/>
            </a:endParaRPr>
          </a:p>
        </p:txBody>
      </p:sp>
      <p:sp>
        <p:nvSpPr>
          <p:cNvPr id="17463" name="Line 53"/>
          <p:cNvSpPr/>
          <p:nvPr/>
        </p:nvSpPr>
        <p:spPr bwMode="auto">
          <a:xfrm>
            <a:off x="8170863" y="4652963"/>
            <a:ext cx="0" cy="11509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464" name="Line 54"/>
          <p:cNvSpPr/>
          <p:nvPr/>
        </p:nvSpPr>
        <p:spPr bwMode="auto">
          <a:xfrm>
            <a:off x="7810500" y="5229225"/>
            <a:ext cx="720725"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465" name="Line 55"/>
          <p:cNvSpPr/>
          <p:nvPr/>
        </p:nvSpPr>
        <p:spPr bwMode="auto">
          <a:xfrm flipH="1">
            <a:off x="7739063" y="4579938"/>
            <a:ext cx="288925" cy="5048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466" name="Text Box 56"/>
          <p:cNvSpPr txBox="1"/>
          <p:nvPr/>
        </p:nvSpPr>
        <p:spPr bwMode="auto">
          <a:xfrm>
            <a:off x="2698750" y="4292600"/>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3a)</a:t>
            </a:r>
            <a:endParaRPr lang="en-US" altLang="zh-CN" sz="2000">
              <a:solidFill>
                <a:srgbClr val="FF0000"/>
              </a:solidFill>
              <a:latin typeface="Times New Roman" pitchFamily="18" charset="0"/>
            </a:endParaRPr>
          </a:p>
        </p:txBody>
      </p:sp>
      <p:sp>
        <p:nvSpPr>
          <p:cNvPr id="17467" name="Text Box 57"/>
          <p:cNvSpPr txBox="1"/>
          <p:nvPr/>
        </p:nvSpPr>
        <p:spPr bwMode="auto">
          <a:xfrm>
            <a:off x="4857750" y="4292600"/>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3b)</a:t>
            </a:r>
            <a:endParaRPr lang="en-US" altLang="zh-CN" sz="2000">
              <a:solidFill>
                <a:srgbClr val="FF0000"/>
              </a:solidFill>
              <a:latin typeface="Times New Roman" pitchFamily="18" charset="0"/>
            </a:endParaRPr>
          </a:p>
        </p:txBody>
      </p:sp>
      <p:sp>
        <p:nvSpPr>
          <p:cNvPr id="17468" name="Text Box 58"/>
          <p:cNvSpPr txBox="1"/>
          <p:nvPr/>
        </p:nvSpPr>
        <p:spPr bwMode="auto">
          <a:xfrm>
            <a:off x="7018338" y="4221163"/>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3c)</a:t>
            </a:r>
            <a:endParaRPr lang="en-US" altLang="zh-CN" sz="2000">
              <a:solidFill>
                <a:srgbClr val="FF0000"/>
              </a:solidFill>
              <a:latin typeface="Times New Roman" pitchFamily="18" charset="0"/>
            </a:endParaRPr>
          </a:p>
        </p:txBody>
      </p:sp>
      <p:sp>
        <p:nvSpPr>
          <p:cNvPr id="17469" name="Text Box 59"/>
          <p:cNvSpPr txBox="1"/>
          <p:nvPr/>
        </p:nvSpPr>
        <p:spPr bwMode="auto">
          <a:xfrm>
            <a:off x="3346450" y="6021388"/>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3d)</a:t>
            </a:r>
            <a:endParaRPr lang="en-US" altLang="zh-CN" sz="2000">
              <a:solidFill>
                <a:srgbClr val="FF0000"/>
              </a:solidFill>
              <a:latin typeface="Times New Roman" pitchFamily="18" charset="0"/>
            </a:endParaRPr>
          </a:p>
        </p:txBody>
      </p:sp>
      <p:sp>
        <p:nvSpPr>
          <p:cNvPr id="17470" name="Text Box 60"/>
          <p:cNvSpPr txBox="1"/>
          <p:nvPr/>
        </p:nvSpPr>
        <p:spPr bwMode="auto">
          <a:xfrm>
            <a:off x="5649913" y="6021388"/>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3e)</a:t>
            </a:r>
            <a:endParaRPr lang="en-US" altLang="zh-CN" sz="2000">
              <a:solidFill>
                <a:srgbClr val="FF0000"/>
              </a:solidFill>
              <a:latin typeface="Times New Roman" pitchFamily="18" charset="0"/>
            </a:endParaRPr>
          </a:p>
        </p:txBody>
      </p:sp>
      <p:sp>
        <p:nvSpPr>
          <p:cNvPr id="17471" name="Text Box 61"/>
          <p:cNvSpPr txBox="1"/>
          <p:nvPr/>
        </p:nvSpPr>
        <p:spPr bwMode="auto">
          <a:xfrm>
            <a:off x="7739063" y="6021388"/>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3f)</a:t>
            </a:r>
            <a:endParaRPr lang="en-US" altLang="zh-CN" sz="2000">
              <a:solidFill>
                <a:srgbClr val="FF0000"/>
              </a:solidFill>
              <a:latin typeface="Times New Roman" pitchFamily="18" charset="0"/>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p:nvPr>
            <p:ph type="sldNum" sz="quarter" idx="12"/>
          </p:nvPr>
        </p:nvSpPr>
        <p:spPr>
          <a:ln>
            <a:miter lim="800000"/>
          </a:ln>
        </p:spPr>
        <p:txBody>
          <a:bodyPr anchor="b"/>
          <a:lstStyle/>
          <a:p>
            <a:pPr>
              <a:defRPr/>
            </a:pPr>
            <a:fld id="{C80F60B3-6335-488A-BCCC-31D818211259}"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18436" name="Rectangle 2"/>
          <p:cNvSpPr/>
          <p:nvPr>
            <p:ph type="title" idx="4294967295"/>
          </p:nvPr>
        </p:nvSpPr>
        <p:spPr>
          <a:xfrm>
            <a:off x="1294130" y="188595"/>
            <a:ext cx="7849870" cy="688975"/>
          </a:xfrm>
        </p:spPr>
        <p:txBody>
          <a:bodyPr anchor="b"/>
          <a:lstStyle/>
          <a:p>
            <a:pPr eaLnBrk="1" hangingPunct="1"/>
            <a:r>
              <a:rPr lang="en-US" altLang="zh-CN" dirty="0">
                <a:ea typeface="宋体" charset="-122"/>
              </a:rPr>
              <a:t>11.2 Applications</a:t>
            </a:r>
            <a:endParaRPr lang="zh-CN" altLang="en-US" dirty="0">
              <a:ea typeface="宋体" charset="-122"/>
            </a:endParaRPr>
          </a:p>
        </p:txBody>
      </p:sp>
      <p:sp>
        <p:nvSpPr>
          <p:cNvPr id="1524739" name="Rectangle 3"/>
          <p:cNvSpPr/>
          <p:nvPr>
            <p:ph type="body" idx="4294967295"/>
          </p:nvPr>
        </p:nvSpPr>
        <p:spPr>
          <a:xfrm>
            <a:off x="395605" y="1412875"/>
            <a:ext cx="8631555" cy="5039995"/>
          </a:xfrm>
        </p:spPr>
        <p:txBody>
          <a:bodyPr/>
          <a:lstStyle/>
          <a:p>
            <a:pPr eaLnBrk="1" hangingPunct="1">
              <a:lnSpc>
                <a:spcPct val="110000"/>
              </a:lnSpc>
            </a:pPr>
            <a:r>
              <a:rPr lang="zh-CN" altLang="en-US" sz="2800" dirty="0">
                <a:latin typeface="Times New Roman" pitchFamily="18" charset="0"/>
                <a:ea typeface="宋体" charset="-122"/>
              </a:rPr>
              <a:t>一个</a:t>
            </a:r>
            <a:r>
              <a:rPr lang="en-US" altLang="zh-CN" sz="2800" dirty="0">
                <a:latin typeface="Times New Roman" pitchFamily="18" charset="0"/>
                <a:ea typeface="宋体" charset="-122"/>
              </a:rPr>
              <a:t>n</a:t>
            </a:r>
            <a:r>
              <a:rPr lang="zh-CN" altLang="en-US" sz="2800" dirty="0">
                <a:latin typeface="Times New Roman" pitchFamily="18" charset="0"/>
                <a:ea typeface="宋体" charset="-122"/>
              </a:rPr>
              <a:t>节点的</a:t>
            </a:r>
            <a:r>
              <a:rPr lang="zh-CN" altLang="en-US" sz="2800" dirty="0">
                <a:solidFill>
                  <a:schemeClr val="folHlink"/>
                </a:solidFill>
                <a:latin typeface="Times New Roman" pitchFamily="18" charset="0"/>
                <a:ea typeface="宋体" charset="-122"/>
              </a:rPr>
              <a:t>连通图</a:t>
            </a:r>
            <a:r>
              <a:rPr lang="zh-CN" altLang="en-US" sz="2800" dirty="0">
                <a:latin typeface="Times New Roman" pitchFamily="18" charset="0"/>
                <a:ea typeface="宋体" charset="-122"/>
              </a:rPr>
              <a:t>必须</a:t>
            </a:r>
            <a:r>
              <a:rPr lang="zh-CN" altLang="en-US" sz="2800" dirty="0">
                <a:solidFill>
                  <a:schemeClr val="folHlink"/>
                </a:solidFill>
                <a:latin typeface="Times New Roman" pitchFamily="18" charset="0"/>
                <a:ea typeface="宋体" charset="-122"/>
              </a:rPr>
              <a:t>至少有</a:t>
            </a:r>
            <a:r>
              <a:rPr lang="en-US" altLang="zh-CN" sz="2800" dirty="0">
                <a:solidFill>
                  <a:schemeClr val="folHlink"/>
                </a:solidFill>
                <a:latin typeface="Times New Roman" pitchFamily="18" charset="0"/>
                <a:ea typeface="宋体" charset="-122"/>
              </a:rPr>
              <a:t>n-1</a:t>
            </a:r>
            <a:r>
              <a:rPr lang="zh-CN" altLang="en-US" sz="2800" dirty="0">
                <a:solidFill>
                  <a:schemeClr val="folHlink"/>
                </a:solidFill>
                <a:latin typeface="Times New Roman" pitchFamily="18" charset="0"/>
                <a:ea typeface="宋体" charset="-122"/>
              </a:rPr>
              <a:t>条边</a:t>
            </a:r>
            <a:r>
              <a:rPr lang="zh-CN" altLang="en-US" sz="2800" dirty="0">
                <a:latin typeface="Times New Roman" pitchFamily="18" charset="0"/>
                <a:ea typeface="宋体" charset="-122"/>
              </a:rPr>
              <a:t>。</a:t>
            </a:r>
            <a:r>
              <a:rPr lang="zh-CN" altLang="en-US" sz="2800" dirty="0">
                <a:latin typeface="Times New Roman" pitchFamily="18" charset="0"/>
                <a:ea typeface="宋体" charset="-122"/>
                <a:sym typeface="+mn-ea"/>
              </a:rPr>
              <a:t>生成树的耗费是所有边的耗费之和</a:t>
            </a:r>
            <a:endParaRPr lang="zh-CN" altLang="en-US" sz="2800" dirty="0">
              <a:latin typeface="Times New Roman" pitchFamily="18" charset="0"/>
              <a:ea typeface="宋体" charset="-122"/>
            </a:endParaRPr>
          </a:p>
          <a:p>
            <a:pPr eaLnBrk="1" hangingPunct="1">
              <a:lnSpc>
                <a:spcPct val="110000"/>
              </a:lnSpc>
            </a:pPr>
            <a:r>
              <a:rPr lang="zh-CN" altLang="en-US" sz="2800" dirty="0">
                <a:latin typeface="Times New Roman" pitchFamily="18" charset="0"/>
                <a:ea typeface="宋体" charset="-122"/>
              </a:rPr>
              <a:t>若通信网络的每条链路</a:t>
            </a:r>
            <a:r>
              <a:rPr lang="zh-CN" altLang="en-US" sz="2800" dirty="0">
                <a:solidFill>
                  <a:srgbClr val="FF0000"/>
                </a:solidFill>
                <a:latin typeface="Times New Roman" pitchFamily="18" charset="0"/>
                <a:ea typeface="宋体" charset="-122"/>
              </a:rPr>
              <a:t>具有相同的建造费用</a:t>
            </a:r>
            <a:r>
              <a:rPr lang="zh-CN" altLang="en-US" sz="2800" dirty="0">
                <a:latin typeface="Times New Roman" pitchFamily="18" charset="0"/>
                <a:ea typeface="宋体" charset="-122"/>
              </a:rPr>
              <a:t>，在任意一棵生成树上建设所有的链路可以将网络建设费用减至最小，且保持连通。</a:t>
            </a:r>
            <a:endParaRPr lang="zh-CN" altLang="en-US" sz="2800" dirty="0">
              <a:latin typeface="Times New Roman" pitchFamily="18" charset="0"/>
              <a:ea typeface="宋体" charset="-122"/>
            </a:endParaRPr>
          </a:p>
          <a:p>
            <a:pPr eaLnBrk="1" hangingPunct="1">
              <a:lnSpc>
                <a:spcPct val="110000"/>
              </a:lnSpc>
            </a:pPr>
            <a:r>
              <a:rPr lang="zh-CN" altLang="en-US" sz="2800" dirty="0">
                <a:latin typeface="Times New Roman" pitchFamily="18" charset="0"/>
                <a:ea typeface="宋体" charset="-122"/>
              </a:rPr>
              <a:t>若链路具有</a:t>
            </a:r>
            <a:r>
              <a:rPr lang="zh-CN" altLang="en-US" sz="2800" dirty="0">
                <a:solidFill>
                  <a:srgbClr val="FF0000"/>
                </a:solidFill>
                <a:latin typeface="Times New Roman" pitchFamily="18" charset="0"/>
                <a:ea typeface="宋体" charset="-122"/>
              </a:rPr>
              <a:t>不同的耗费</a:t>
            </a:r>
            <a:r>
              <a:rPr lang="zh-CN" altLang="en-US" sz="2800" dirty="0">
                <a:latin typeface="Times New Roman" pitchFamily="18" charset="0"/>
                <a:ea typeface="宋体" charset="-122"/>
              </a:rPr>
              <a:t>，需要在一棵最小耗费生成树上建立链路。</a:t>
            </a:r>
            <a:endParaRPr lang="zh-CN" altLang="en-US" sz="2800" dirty="0">
              <a:latin typeface="Times New Roman" pitchFamily="18" charset="0"/>
              <a:ea typeface="宋体" charset="-122"/>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24739">
                                            <p:txEl>
                                              <p:pRg st="2" end="2"/>
                                            </p:txEl>
                                          </p:spTgt>
                                        </p:tgtEl>
                                        <p:attrNameLst>
                                          <p:attrName>style.visibility</p:attrName>
                                        </p:attrNameLst>
                                      </p:cBhvr>
                                      <p:to>
                                        <p:strVal val="visible"/>
                                      </p:to>
                                    </p:set>
                                    <p:anim calcmode="lin" valueType="num">
                                      <p:cBhvr additive="base">
                                        <p:cTn id="7" dur="500" fill="hold"/>
                                        <p:tgtEl>
                                          <p:spTgt spid="152473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2473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3"/>
          <p:cNvSpPr/>
          <p:nvPr>
            <p:ph type="sldNum" sz="quarter" idx="12"/>
          </p:nvPr>
        </p:nvSpPr>
        <p:spPr>
          <a:ln>
            <a:miter lim="800000"/>
          </a:ln>
        </p:spPr>
        <p:txBody>
          <a:bodyPr anchor="b"/>
          <a:lstStyle/>
          <a:p>
            <a:pPr>
              <a:defRPr/>
            </a:pPr>
            <a:fld id="{B08E5103-F5E6-48D1-B028-C2546ED8D0A8}"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19460" name="Rectangle 2"/>
          <p:cNvSpPr/>
          <p:nvPr>
            <p:ph type="title" idx="4294967295"/>
          </p:nvPr>
        </p:nvSpPr>
        <p:spPr>
          <a:xfrm>
            <a:off x="1294130" y="188595"/>
            <a:ext cx="7849870" cy="688975"/>
          </a:xfrm>
        </p:spPr>
        <p:txBody>
          <a:bodyPr anchor="b"/>
          <a:lstStyle/>
          <a:p>
            <a:pPr eaLnBrk="1" hangingPunct="1"/>
            <a:r>
              <a:rPr lang="en-US" altLang="zh-CN" dirty="0">
                <a:ea typeface="宋体" charset="-122"/>
              </a:rPr>
              <a:t>11.2 Applications</a:t>
            </a:r>
            <a:endParaRPr lang="zh-CN" altLang="en-US" dirty="0">
              <a:ea typeface="宋体" charset="-122"/>
            </a:endParaRPr>
          </a:p>
        </p:txBody>
      </p:sp>
      <p:sp>
        <p:nvSpPr>
          <p:cNvPr id="19461" name="Rectangle 3"/>
          <p:cNvSpPr/>
          <p:nvPr>
            <p:ph type="body" idx="4294967295"/>
          </p:nvPr>
        </p:nvSpPr>
        <p:spPr>
          <a:xfrm>
            <a:off x="457200" y="1412875"/>
            <a:ext cx="8229600" cy="1050925"/>
          </a:xfrm>
        </p:spPr>
        <p:txBody>
          <a:bodyPr/>
          <a:lstStyle/>
          <a:p>
            <a:pPr eaLnBrk="1" hangingPunct="1"/>
            <a:r>
              <a:rPr lang="zh-CN" altLang="en-US" dirty="0">
                <a:latin typeface="Times New Roman" pitchFamily="18" charset="0"/>
                <a:ea typeface="宋体" charset="-122"/>
              </a:rPr>
              <a:t>图</a:t>
            </a:r>
            <a:r>
              <a:rPr lang="en-US" altLang="zh-CN" dirty="0">
                <a:latin typeface="Times New Roman" pitchFamily="18" charset="0"/>
                <a:ea typeface="宋体" charset="-122"/>
              </a:rPr>
              <a:t>11-4</a:t>
            </a:r>
            <a:r>
              <a:rPr lang="zh-CN" altLang="en-US" dirty="0">
                <a:latin typeface="Times New Roman" pitchFamily="18" charset="0"/>
                <a:ea typeface="宋体" charset="-122"/>
              </a:rPr>
              <a:t>给出了一个图和它的生成树，图</a:t>
            </a:r>
            <a:r>
              <a:rPr lang="en-US" altLang="zh-CN" dirty="0">
                <a:latin typeface="Times New Roman" pitchFamily="18" charset="0"/>
                <a:ea typeface="宋体" charset="-122"/>
              </a:rPr>
              <a:t>11-4b</a:t>
            </a:r>
            <a:r>
              <a:rPr lang="zh-CN" altLang="en-US" dirty="0">
                <a:latin typeface="Times New Roman" pitchFamily="18" charset="0"/>
                <a:ea typeface="宋体" charset="-122"/>
              </a:rPr>
              <a:t>的生成树是一棵最小耗费生成树。</a:t>
            </a:r>
            <a:endParaRPr lang="en-US" altLang="zh-CN" dirty="0">
              <a:latin typeface="Times New Roman" pitchFamily="18" charset="0"/>
              <a:ea typeface="宋体" charset="-122"/>
            </a:endParaRPr>
          </a:p>
        </p:txBody>
      </p:sp>
      <p:sp>
        <p:nvSpPr>
          <p:cNvPr id="19462" name="Oval 4"/>
          <p:cNvSpPr/>
          <p:nvPr/>
        </p:nvSpPr>
        <p:spPr bwMode="auto">
          <a:xfrm>
            <a:off x="1547813" y="30686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1</a:t>
            </a:r>
            <a:endParaRPr lang="en-US" altLang="zh-CN" sz="1800">
              <a:solidFill>
                <a:srgbClr val="FF0000"/>
              </a:solidFill>
              <a:latin typeface="Times New Roman" pitchFamily="18" charset="0"/>
            </a:endParaRPr>
          </a:p>
        </p:txBody>
      </p:sp>
      <p:sp>
        <p:nvSpPr>
          <p:cNvPr id="19463" name="Oval 5"/>
          <p:cNvSpPr/>
          <p:nvPr/>
        </p:nvSpPr>
        <p:spPr bwMode="auto">
          <a:xfrm>
            <a:off x="1547813" y="58054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4</a:t>
            </a:r>
            <a:endParaRPr lang="en-US" altLang="zh-CN" sz="1800">
              <a:solidFill>
                <a:srgbClr val="FF0000"/>
              </a:solidFill>
              <a:latin typeface="Times New Roman" pitchFamily="18" charset="0"/>
            </a:endParaRPr>
          </a:p>
        </p:txBody>
      </p:sp>
      <p:sp>
        <p:nvSpPr>
          <p:cNvPr id="19464" name="Oval 6"/>
          <p:cNvSpPr/>
          <p:nvPr/>
        </p:nvSpPr>
        <p:spPr bwMode="auto">
          <a:xfrm>
            <a:off x="539750" y="45085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6</a:t>
            </a:r>
            <a:endParaRPr lang="en-US" altLang="zh-CN" sz="1800">
              <a:solidFill>
                <a:srgbClr val="FF0000"/>
              </a:solidFill>
              <a:latin typeface="Times New Roman" pitchFamily="18" charset="0"/>
            </a:endParaRPr>
          </a:p>
        </p:txBody>
      </p:sp>
      <p:sp>
        <p:nvSpPr>
          <p:cNvPr id="19465" name="Line 7"/>
          <p:cNvSpPr/>
          <p:nvPr/>
        </p:nvSpPr>
        <p:spPr bwMode="auto">
          <a:xfrm flipH="1">
            <a:off x="684213" y="3213100"/>
            <a:ext cx="863600" cy="12954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9466" name="Line 8"/>
          <p:cNvSpPr/>
          <p:nvPr/>
        </p:nvSpPr>
        <p:spPr bwMode="auto">
          <a:xfrm>
            <a:off x="1835150" y="3213100"/>
            <a:ext cx="433388" cy="5762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9467" name="Line 9"/>
          <p:cNvSpPr/>
          <p:nvPr/>
        </p:nvSpPr>
        <p:spPr bwMode="auto">
          <a:xfrm flipV="1">
            <a:off x="1187450" y="4725988"/>
            <a:ext cx="431800" cy="5032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9468" name="Text Box 10"/>
          <p:cNvSpPr txBox="1"/>
          <p:nvPr/>
        </p:nvSpPr>
        <p:spPr bwMode="auto">
          <a:xfrm>
            <a:off x="1042988" y="6092825"/>
            <a:ext cx="12969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dirty="0">
                <a:solidFill>
                  <a:schemeClr val="hlink"/>
                </a:solidFill>
                <a:latin typeface="Times New Roman" pitchFamily="18" charset="0"/>
              </a:rPr>
              <a:t>11-4a)</a:t>
            </a:r>
            <a:r>
              <a:rPr lang="zh-CN" altLang="en-US" sz="2000" dirty="0">
                <a:solidFill>
                  <a:schemeClr val="hlink"/>
                </a:solidFill>
                <a:latin typeface="Times New Roman" pitchFamily="18" charset="0"/>
              </a:rPr>
              <a:t>图</a:t>
            </a:r>
            <a:endParaRPr lang="zh-CN" altLang="en-US" sz="2000" dirty="0">
              <a:solidFill>
                <a:schemeClr val="hlink"/>
              </a:solidFill>
              <a:latin typeface="Times New Roman" pitchFamily="18" charset="0"/>
            </a:endParaRPr>
          </a:p>
        </p:txBody>
      </p:sp>
      <p:sp>
        <p:nvSpPr>
          <p:cNvPr id="19469" name="Oval 11"/>
          <p:cNvSpPr/>
          <p:nvPr/>
        </p:nvSpPr>
        <p:spPr bwMode="auto">
          <a:xfrm>
            <a:off x="2555875" y="45085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3</a:t>
            </a:r>
            <a:endParaRPr lang="en-US" altLang="zh-CN" sz="1800">
              <a:solidFill>
                <a:srgbClr val="FF0000"/>
              </a:solidFill>
              <a:latin typeface="Times New Roman" pitchFamily="18" charset="0"/>
            </a:endParaRPr>
          </a:p>
        </p:txBody>
      </p:sp>
      <p:sp>
        <p:nvSpPr>
          <p:cNvPr id="19470" name="Oval 12"/>
          <p:cNvSpPr/>
          <p:nvPr/>
        </p:nvSpPr>
        <p:spPr bwMode="auto">
          <a:xfrm>
            <a:off x="971550" y="52292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5</a:t>
            </a:r>
            <a:endParaRPr lang="en-US" altLang="zh-CN" sz="1800">
              <a:solidFill>
                <a:srgbClr val="FF0000"/>
              </a:solidFill>
              <a:latin typeface="Times New Roman" pitchFamily="18" charset="0"/>
            </a:endParaRPr>
          </a:p>
        </p:txBody>
      </p:sp>
      <p:sp>
        <p:nvSpPr>
          <p:cNvPr id="19471" name="Oval 13"/>
          <p:cNvSpPr/>
          <p:nvPr/>
        </p:nvSpPr>
        <p:spPr bwMode="auto">
          <a:xfrm>
            <a:off x="2124075" y="37893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2</a:t>
            </a:r>
            <a:endParaRPr lang="en-US" altLang="zh-CN" sz="1800">
              <a:solidFill>
                <a:srgbClr val="FF0000"/>
              </a:solidFill>
              <a:latin typeface="Times New Roman" pitchFamily="18" charset="0"/>
            </a:endParaRPr>
          </a:p>
        </p:txBody>
      </p:sp>
      <p:sp>
        <p:nvSpPr>
          <p:cNvPr id="19472" name="Line 14"/>
          <p:cNvSpPr/>
          <p:nvPr/>
        </p:nvSpPr>
        <p:spPr bwMode="auto">
          <a:xfrm>
            <a:off x="1692275" y="4797425"/>
            <a:ext cx="0" cy="100647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9473" name="Line 15"/>
          <p:cNvSpPr/>
          <p:nvPr/>
        </p:nvSpPr>
        <p:spPr bwMode="auto">
          <a:xfrm flipV="1">
            <a:off x="1763713" y="4076700"/>
            <a:ext cx="431800" cy="5048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9474" name="Line 16"/>
          <p:cNvSpPr/>
          <p:nvPr/>
        </p:nvSpPr>
        <p:spPr bwMode="auto">
          <a:xfrm flipH="1" flipV="1">
            <a:off x="684213" y="4797425"/>
            <a:ext cx="287337" cy="5762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9475" name="Line 17"/>
          <p:cNvSpPr/>
          <p:nvPr/>
        </p:nvSpPr>
        <p:spPr bwMode="auto">
          <a:xfrm flipH="1" flipV="1">
            <a:off x="1116013" y="5518150"/>
            <a:ext cx="43180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9476" name="Line 18"/>
          <p:cNvSpPr/>
          <p:nvPr/>
        </p:nvSpPr>
        <p:spPr bwMode="auto">
          <a:xfrm flipV="1">
            <a:off x="1835150" y="4797425"/>
            <a:ext cx="865188" cy="11525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9477" name="Line 19"/>
          <p:cNvSpPr/>
          <p:nvPr/>
        </p:nvSpPr>
        <p:spPr bwMode="auto">
          <a:xfrm flipH="1" flipV="1">
            <a:off x="2411413" y="3933825"/>
            <a:ext cx="288925" cy="57467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9478" name="Oval 20"/>
          <p:cNvSpPr/>
          <p:nvPr/>
        </p:nvSpPr>
        <p:spPr bwMode="auto">
          <a:xfrm>
            <a:off x="1547813" y="45085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7</a:t>
            </a:r>
            <a:endParaRPr lang="en-US" altLang="zh-CN" sz="1800">
              <a:solidFill>
                <a:srgbClr val="FF0000"/>
              </a:solidFill>
              <a:latin typeface="Times New Roman" pitchFamily="18" charset="0"/>
            </a:endParaRPr>
          </a:p>
        </p:txBody>
      </p:sp>
      <p:sp>
        <p:nvSpPr>
          <p:cNvPr id="19479" name="Text Box 21"/>
          <p:cNvSpPr txBox="1"/>
          <p:nvPr/>
        </p:nvSpPr>
        <p:spPr bwMode="auto">
          <a:xfrm>
            <a:off x="900113" y="5661025"/>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22</a:t>
            </a:r>
            <a:endParaRPr lang="en-US" altLang="zh-CN" sz="2000">
              <a:solidFill>
                <a:srgbClr val="FF0000"/>
              </a:solidFill>
              <a:latin typeface="Times New Roman" pitchFamily="18" charset="0"/>
            </a:endParaRPr>
          </a:p>
        </p:txBody>
      </p:sp>
      <p:sp>
        <p:nvSpPr>
          <p:cNvPr id="19480" name="Text Box 22"/>
          <p:cNvSpPr txBox="1"/>
          <p:nvPr/>
        </p:nvSpPr>
        <p:spPr bwMode="auto">
          <a:xfrm>
            <a:off x="1619250" y="5084763"/>
            <a:ext cx="50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18</a:t>
            </a:r>
            <a:endParaRPr lang="en-US" altLang="zh-CN" sz="2000">
              <a:solidFill>
                <a:srgbClr val="FF0000"/>
              </a:solidFill>
              <a:latin typeface="Times New Roman" pitchFamily="18" charset="0"/>
            </a:endParaRPr>
          </a:p>
        </p:txBody>
      </p:sp>
      <p:sp>
        <p:nvSpPr>
          <p:cNvPr id="19481" name="Text Box 23"/>
          <p:cNvSpPr txBox="1"/>
          <p:nvPr/>
        </p:nvSpPr>
        <p:spPr bwMode="auto">
          <a:xfrm>
            <a:off x="2268538" y="5229225"/>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dirty="0">
                <a:solidFill>
                  <a:srgbClr val="FF0000"/>
                </a:solidFill>
                <a:latin typeface="Times New Roman" pitchFamily="18" charset="0"/>
              </a:rPr>
              <a:t>12</a:t>
            </a:r>
            <a:endParaRPr lang="en-US" altLang="zh-CN" sz="2000" dirty="0">
              <a:solidFill>
                <a:srgbClr val="FF0000"/>
              </a:solidFill>
              <a:latin typeface="Times New Roman" pitchFamily="18" charset="0"/>
            </a:endParaRPr>
          </a:p>
        </p:txBody>
      </p:sp>
      <p:sp>
        <p:nvSpPr>
          <p:cNvPr id="19482" name="Text Box 24"/>
          <p:cNvSpPr txBox="1"/>
          <p:nvPr/>
        </p:nvSpPr>
        <p:spPr bwMode="auto">
          <a:xfrm>
            <a:off x="323850" y="4868863"/>
            <a:ext cx="50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25</a:t>
            </a:r>
            <a:endParaRPr lang="en-US" altLang="zh-CN" sz="2000">
              <a:solidFill>
                <a:srgbClr val="FF0000"/>
              </a:solidFill>
              <a:latin typeface="Times New Roman" pitchFamily="18" charset="0"/>
            </a:endParaRPr>
          </a:p>
        </p:txBody>
      </p:sp>
      <p:sp>
        <p:nvSpPr>
          <p:cNvPr id="19483" name="Text Box 25"/>
          <p:cNvSpPr txBox="1"/>
          <p:nvPr/>
        </p:nvSpPr>
        <p:spPr bwMode="auto">
          <a:xfrm>
            <a:off x="971550" y="4725988"/>
            <a:ext cx="50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24</a:t>
            </a:r>
            <a:endParaRPr lang="en-US" altLang="zh-CN" sz="2000">
              <a:solidFill>
                <a:srgbClr val="FF0000"/>
              </a:solidFill>
              <a:latin typeface="Times New Roman" pitchFamily="18" charset="0"/>
            </a:endParaRPr>
          </a:p>
        </p:txBody>
      </p:sp>
      <p:sp>
        <p:nvSpPr>
          <p:cNvPr id="19484" name="Text Box 26"/>
          <p:cNvSpPr txBox="1"/>
          <p:nvPr/>
        </p:nvSpPr>
        <p:spPr bwMode="auto">
          <a:xfrm>
            <a:off x="1547813" y="4076700"/>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14</a:t>
            </a:r>
            <a:endParaRPr lang="en-US" altLang="zh-CN" sz="2000">
              <a:solidFill>
                <a:srgbClr val="FF0000"/>
              </a:solidFill>
              <a:latin typeface="Times New Roman" pitchFamily="18" charset="0"/>
            </a:endParaRPr>
          </a:p>
        </p:txBody>
      </p:sp>
      <p:sp>
        <p:nvSpPr>
          <p:cNvPr id="19485" name="Text Box 27"/>
          <p:cNvSpPr txBox="1"/>
          <p:nvPr/>
        </p:nvSpPr>
        <p:spPr bwMode="auto">
          <a:xfrm>
            <a:off x="684213" y="3573463"/>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10</a:t>
            </a:r>
            <a:endParaRPr lang="en-US" altLang="zh-CN" sz="2000">
              <a:solidFill>
                <a:srgbClr val="FF0000"/>
              </a:solidFill>
              <a:latin typeface="Times New Roman" pitchFamily="18" charset="0"/>
            </a:endParaRPr>
          </a:p>
        </p:txBody>
      </p:sp>
      <p:sp>
        <p:nvSpPr>
          <p:cNvPr id="19486" name="Text Box 28"/>
          <p:cNvSpPr txBox="1"/>
          <p:nvPr/>
        </p:nvSpPr>
        <p:spPr bwMode="auto">
          <a:xfrm>
            <a:off x="2051050" y="3284538"/>
            <a:ext cx="50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28</a:t>
            </a:r>
            <a:endParaRPr lang="en-US" altLang="zh-CN" sz="2000">
              <a:solidFill>
                <a:srgbClr val="FF0000"/>
              </a:solidFill>
              <a:latin typeface="Times New Roman" pitchFamily="18" charset="0"/>
            </a:endParaRPr>
          </a:p>
        </p:txBody>
      </p:sp>
      <p:sp>
        <p:nvSpPr>
          <p:cNvPr id="19487" name="Text Box 29"/>
          <p:cNvSpPr txBox="1"/>
          <p:nvPr/>
        </p:nvSpPr>
        <p:spPr bwMode="auto">
          <a:xfrm>
            <a:off x="2484438" y="3933825"/>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16</a:t>
            </a:r>
            <a:endParaRPr lang="en-US" altLang="zh-CN" sz="2000">
              <a:solidFill>
                <a:srgbClr val="FF0000"/>
              </a:solidFill>
              <a:latin typeface="Times New Roman" pitchFamily="18" charset="0"/>
            </a:endParaRPr>
          </a:p>
        </p:txBody>
      </p:sp>
      <p:sp>
        <p:nvSpPr>
          <p:cNvPr id="19488" name="Oval 30"/>
          <p:cNvSpPr/>
          <p:nvPr/>
        </p:nvSpPr>
        <p:spPr bwMode="auto">
          <a:xfrm>
            <a:off x="4427538" y="30686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1</a:t>
            </a:r>
            <a:endParaRPr lang="en-US" altLang="zh-CN" sz="1800">
              <a:solidFill>
                <a:srgbClr val="FF0000"/>
              </a:solidFill>
              <a:latin typeface="Times New Roman" pitchFamily="18" charset="0"/>
            </a:endParaRPr>
          </a:p>
        </p:txBody>
      </p:sp>
      <p:sp>
        <p:nvSpPr>
          <p:cNvPr id="19489" name="Oval 31"/>
          <p:cNvSpPr/>
          <p:nvPr/>
        </p:nvSpPr>
        <p:spPr bwMode="auto">
          <a:xfrm>
            <a:off x="4427538" y="58054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4</a:t>
            </a:r>
            <a:endParaRPr lang="en-US" altLang="zh-CN" sz="1800">
              <a:solidFill>
                <a:srgbClr val="FF0000"/>
              </a:solidFill>
              <a:latin typeface="Times New Roman" pitchFamily="18" charset="0"/>
            </a:endParaRPr>
          </a:p>
        </p:txBody>
      </p:sp>
      <p:sp>
        <p:nvSpPr>
          <p:cNvPr id="19490" name="Oval 32"/>
          <p:cNvSpPr/>
          <p:nvPr/>
        </p:nvSpPr>
        <p:spPr bwMode="auto">
          <a:xfrm>
            <a:off x="3419475" y="45085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6</a:t>
            </a:r>
            <a:endParaRPr lang="en-US" altLang="zh-CN" sz="1800">
              <a:solidFill>
                <a:srgbClr val="FF0000"/>
              </a:solidFill>
              <a:latin typeface="Times New Roman" pitchFamily="18" charset="0"/>
            </a:endParaRPr>
          </a:p>
        </p:txBody>
      </p:sp>
      <p:sp>
        <p:nvSpPr>
          <p:cNvPr id="19491" name="Line 33"/>
          <p:cNvSpPr/>
          <p:nvPr/>
        </p:nvSpPr>
        <p:spPr bwMode="auto">
          <a:xfrm flipH="1">
            <a:off x="3563938" y="3213100"/>
            <a:ext cx="863600" cy="12954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9492" name="Line 34"/>
          <p:cNvSpPr/>
          <p:nvPr/>
        </p:nvSpPr>
        <p:spPr bwMode="auto">
          <a:xfrm>
            <a:off x="4714875" y="3213100"/>
            <a:ext cx="433388" cy="5762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9493" name="Line 35"/>
          <p:cNvSpPr/>
          <p:nvPr/>
        </p:nvSpPr>
        <p:spPr bwMode="auto">
          <a:xfrm flipV="1">
            <a:off x="4067175" y="4725988"/>
            <a:ext cx="431800" cy="5032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9494" name="Text Box 36"/>
          <p:cNvSpPr txBox="1"/>
          <p:nvPr/>
        </p:nvSpPr>
        <p:spPr bwMode="auto">
          <a:xfrm>
            <a:off x="3132138" y="6092825"/>
            <a:ext cx="2952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chemeClr val="hlink"/>
                </a:solidFill>
                <a:latin typeface="Times New Roman" pitchFamily="18" charset="0"/>
              </a:rPr>
              <a:t>4b)</a:t>
            </a:r>
            <a:r>
              <a:rPr lang="zh-CN" altLang="en-US" sz="2000">
                <a:solidFill>
                  <a:schemeClr val="hlink"/>
                </a:solidFill>
                <a:latin typeface="Times New Roman" pitchFamily="18" charset="0"/>
              </a:rPr>
              <a:t>图耗费</a:t>
            </a:r>
            <a:r>
              <a:rPr lang="en-US" altLang="zh-CN" sz="2000">
                <a:solidFill>
                  <a:schemeClr val="hlink"/>
                </a:solidFill>
                <a:latin typeface="Times New Roman" pitchFamily="18" charset="0"/>
              </a:rPr>
              <a:t>110</a:t>
            </a:r>
            <a:r>
              <a:rPr lang="zh-CN" altLang="en-US" sz="2000">
                <a:solidFill>
                  <a:schemeClr val="hlink"/>
                </a:solidFill>
                <a:latin typeface="Times New Roman" pitchFamily="18" charset="0"/>
              </a:rPr>
              <a:t>的生成树</a:t>
            </a:r>
            <a:endParaRPr lang="zh-CN" altLang="en-US" sz="2000">
              <a:solidFill>
                <a:schemeClr val="hlink"/>
              </a:solidFill>
              <a:latin typeface="Times New Roman" pitchFamily="18" charset="0"/>
            </a:endParaRPr>
          </a:p>
        </p:txBody>
      </p:sp>
      <p:sp>
        <p:nvSpPr>
          <p:cNvPr id="19495" name="Oval 37"/>
          <p:cNvSpPr/>
          <p:nvPr/>
        </p:nvSpPr>
        <p:spPr bwMode="auto">
          <a:xfrm>
            <a:off x="5435600" y="45085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3</a:t>
            </a:r>
            <a:endParaRPr lang="en-US" altLang="zh-CN" sz="1800">
              <a:solidFill>
                <a:srgbClr val="FF0000"/>
              </a:solidFill>
              <a:latin typeface="Times New Roman" pitchFamily="18" charset="0"/>
            </a:endParaRPr>
          </a:p>
        </p:txBody>
      </p:sp>
      <p:sp>
        <p:nvSpPr>
          <p:cNvPr id="19496" name="Oval 38"/>
          <p:cNvSpPr/>
          <p:nvPr/>
        </p:nvSpPr>
        <p:spPr bwMode="auto">
          <a:xfrm>
            <a:off x="3851275" y="52292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5</a:t>
            </a:r>
            <a:endParaRPr lang="en-US" altLang="zh-CN" sz="1800">
              <a:solidFill>
                <a:srgbClr val="FF0000"/>
              </a:solidFill>
              <a:latin typeface="Times New Roman" pitchFamily="18" charset="0"/>
            </a:endParaRPr>
          </a:p>
        </p:txBody>
      </p:sp>
      <p:sp>
        <p:nvSpPr>
          <p:cNvPr id="19497" name="Oval 39"/>
          <p:cNvSpPr/>
          <p:nvPr/>
        </p:nvSpPr>
        <p:spPr bwMode="auto">
          <a:xfrm>
            <a:off x="5003800" y="37893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2</a:t>
            </a:r>
            <a:endParaRPr lang="en-US" altLang="zh-CN" sz="1800">
              <a:solidFill>
                <a:srgbClr val="FF0000"/>
              </a:solidFill>
              <a:latin typeface="Times New Roman" pitchFamily="18" charset="0"/>
            </a:endParaRPr>
          </a:p>
        </p:txBody>
      </p:sp>
      <p:sp>
        <p:nvSpPr>
          <p:cNvPr id="19498" name="Line 40"/>
          <p:cNvSpPr/>
          <p:nvPr/>
        </p:nvSpPr>
        <p:spPr bwMode="auto">
          <a:xfrm>
            <a:off x="4572000" y="4797425"/>
            <a:ext cx="0" cy="100647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9499" name="Line 41"/>
          <p:cNvSpPr/>
          <p:nvPr/>
        </p:nvSpPr>
        <p:spPr bwMode="auto">
          <a:xfrm flipV="1">
            <a:off x="4643438" y="4076700"/>
            <a:ext cx="431800" cy="5048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9500" name="Line 42"/>
          <p:cNvSpPr/>
          <p:nvPr/>
        </p:nvSpPr>
        <p:spPr bwMode="auto">
          <a:xfrm flipH="1" flipV="1">
            <a:off x="5291138" y="3933825"/>
            <a:ext cx="288925" cy="57467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9501" name="Oval 43"/>
          <p:cNvSpPr/>
          <p:nvPr/>
        </p:nvSpPr>
        <p:spPr bwMode="auto">
          <a:xfrm>
            <a:off x="4427538" y="45085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7</a:t>
            </a:r>
            <a:endParaRPr lang="en-US" altLang="zh-CN" sz="1800">
              <a:solidFill>
                <a:srgbClr val="FF0000"/>
              </a:solidFill>
              <a:latin typeface="Times New Roman" pitchFamily="18" charset="0"/>
            </a:endParaRPr>
          </a:p>
        </p:txBody>
      </p:sp>
      <p:sp>
        <p:nvSpPr>
          <p:cNvPr id="19502" name="Text Box 44"/>
          <p:cNvSpPr txBox="1"/>
          <p:nvPr/>
        </p:nvSpPr>
        <p:spPr bwMode="auto">
          <a:xfrm>
            <a:off x="4498975" y="5084763"/>
            <a:ext cx="50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18</a:t>
            </a:r>
            <a:endParaRPr lang="en-US" altLang="zh-CN" sz="2000">
              <a:solidFill>
                <a:srgbClr val="FF0000"/>
              </a:solidFill>
              <a:latin typeface="Times New Roman" pitchFamily="18" charset="0"/>
            </a:endParaRPr>
          </a:p>
        </p:txBody>
      </p:sp>
      <p:sp>
        <p:nvSpPr>
          <p:cNvPr id="19503" name="Text Box 45"/>
          <p:cNvSpPr txBox="1"/>
          <p:nvPr/>
        </p:nvSpPr>
        <p:spPr bwMode="auto">
          <a:xfrm>
            <a:off x="3851275" y="4725988"/>
            <a:ext cx="50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24</a:t>
            </a:r>
            <a:endParaRPr lang="en-US" altLang="zh-CN" sz="2000">
              <a:solidFill>
                <a:srgbClr val="FF0000"/>
              </a:solidFill>
              <a:latin typeface="Times New Roman" pitchFamily="18" charset="0"/>
            </a:endParaRPr>
          </a:p>
        </p:txBody>
      </p:sp>
      <p:sp>
        <p:nvSpPr>
          <p:cNvPr id="19504" name="Text Box 46"/>
          <p:cNvSpPr txBox="1"/>
          <p:nvPr/>
        </p:nvSpPr>
        <p:spPr bwMode="auto">
          <a:xfrm>
            <a:off x="4427538" y="4076700"/>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14</a:t>
            </a:r>
            <a:endParaRPr lang="en-US" altLang="zh-CN" sz="2000">
              <a:solidFill>
                <a:srgbClr val="FF0000"/>
              </a:solidFill>
              <a:latin typeface="Times New Roman" pitchFamily="18" charset="0"/>
            </a:endParaRPr>
          </a:p>
        </p:txBody>
      </p:sp>
      <p:sp>
        <p:nvSpPr>
          <p:cNvPr id="19505" name="Text Box 47"/>
          <p:cNvSpPr txBox="1"/>
          <p:nvPr/>
        </p:nvSpPr>
        <p:spPr bwMode="auto">
          <a:xfrm>
            <a:off x="3563938" y="3573463"/>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10</a:t>
            </a:r>
            <a:endParaRPr lang="en-US" altLang="zh-CN" sz="2000">
              <a:solidFill>
                <a:srgbClr val="FF0000"/>
              </a:solidFill>
              <a:latin typeface="Times New Roman" pitchFamily="18" charset="0"/>
            </a:endParaRPr>
          </a:p>
        </p:txBody>
      </p:sp>
      <p:sp>
        <p:nvSpPr>
          <p:cNvPr id="19506" name="Text Box 48"/>
          <p:cNvSpPr txBox="1"/>
          <p:nvPr/>
        </p:nvSpPr>
        <p:spPr bwMode="auto">
          <a:xfrm>
            <a:off x="4930775" y="3284538"/>
            <a:ext cx="50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28</a:t>
            </a:r>
            <a:endParaRPr lang="en-US" altLang="zh-CN" sz="2000">
              <a:solidFill>
                <a:srgbClr val="FF0000"/>
              </a:solidFill>
              <a:latin typeface="Times New Roman" pitchFamily="18" charset="0"/>
            </a:endParaRPr>
          </a:p>
        </p:txBody>
      </p:sp>
      <p:sp>
        <p:nvSpPr>
          <p:cNvPr id="19507" name="Text Box 49"/>
          <p:cNvSpPr txBox="1"/>
          <p:nvPr/>
        </p:nvSpPr>
        <p:spPr bwMode="auto">
          <a:xfrm>
            <a:off x="5364163" y="3933825"/>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16</a:t>
            </a:r>
            <a:endParaRPr lang="en-US" altLang="zh-CN" sz="2000">
              <a:solidFill>
                <a:srgbClr val="FF0000"/>
              </a:solidFill>
              <a:latin typeface="Times New Roman" pitchFamily="18" charset="0"/>
            </a:endParaRPr>
          </a:p>
        </p:txBody>
      </p:sp>
      <p:sp>
        <p:nvSpPr>
          <p:cNvPr id="19508" name="Oval 50"/>
          <p:cNvSpPr/>
          <p:nvPr/>
        </p:nvSpPr>
        <p:spPr bwMode="auto">
          <a:xfrm>
            <a:off x="7307263" y="30686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1</a:t>
            </a:r>
            <a:endParaRPr lang="en-US" altLang="zh-CN" sz="1800">
              <a:solidFill>
                <a:srgbClr val="FF0000"/>
              </a:solidFill>
              <a:latin typeface="Times New Roman" pitchFamily="18" charset="0"/>
            </a:endParaRPr>
          </a:p>
        </p:txBody>
      </p:sp>
      <p:sp>
        <p:nvSpPr>
          <p:cNvPr id="19509" name="Oval 51"/>
          <p:cNvSpPr/>
          <p:nvPr/>
        </p:nvSpPr>
        <p:spPr bwMode="auto">
          <a:xfrm>
            <a:off x="7307263" y="58054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4</a:t>
            </a:r>
            <a:endParaRPr lang="en-US" altLang="zh-CN" sz="1800">
              <a:solidFill>
                <a:srgbClr val="FF0000"/>
              </a:solidFill>
              <a:latin typeface="Times New Roman" pitchFamily="18" charset="0"/>
            </a:endParaRPr>
          </a:p>
        </p:txBody>
      </p:sp>
      <p:sp>
        <p:nvSpPr>
          <p:cNvPr id="19510" name="Oval 52"/>
          <p:cNvSpPr/>
          <p:nvPr/>
        </p:nvSpPr>
        <p:spPr bwMode="auto">
          <a:xfrm>
            <a:off x="6299200" y="45085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6</a:t>
            </a:r>
            <a:endParaRPr lang="en-US" altLang="zh-CN" sz="1800">
              <a:solidFill>
                <a:srgbClr val="FF0000"/>
              </a:solidFill>
              <a:latin typeface="Times New Roman" pitchFamily="18" charset="0"/>
            </a:endParaRPr>
          </a:p>
        </p:txBody>
      </p:sp>
      <p:sp>
        <p:nvSpPr>
          <p:cNvPr id="19511" name="Line 53"/>
          <p:cNvSpPr/>
          <p:nvPr/>
        </p:nvSpPr>
        <p:spPr bwMode="auto">
          <a:xfrm>
            <a:off x="7594600" y="3213100"/>
            <a:ext cx="433388" cy="5762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9512" name="Line 54"/>
          <p:cNvSpPr/>
          <p:nvPr/>
        </p:nvSpPr>
        <p:spPr bwMode="auto">
          <a:xfrm flipV="1">
            <a:off x="6946900" y="4725988"/>
            <a:ext cx="431800" cy="5032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9513" name="Oval 55"/>
          <p:cNvSpPr/>
          <p:nvPr/>
        </p:nvSpPr>
        <p:spPr bwMode="auto">
          <a:xfrm>
            <a:off x="8315325" y="45085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3</a:t>
            </a:r>
            <a:endParaRPr lang="en-US" altLang="zh-CN" sz="1800">
              <a:solidFill>
                <a:srgbClr val="FF0000"/>
              </a:solidFill>
              <a:latin typeface="Times New Roman" pitchFamily="18" charset="0"/>
            </a:endParaRPr>
          </a:p>
        </p:txBody>
      </p:sp>
      <p:sp>
        <p:nvSpPr>
          <p:cNvPr id="19514" name="Oval 56"/>
          <p:cNvSpPr/>
          <p:nvPr/>
        </p:nvSpPr>
        <p:spPr bwMode="auto">
          <a:xfrm>
            <a:off x="6731000" y="52292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5</a:t>
            </a:r>
            <a:endParaRPr lang="en-US" altLang="zh-CN" sz="1800">
              <a:solidFill>
                <a:srgbClr val="FF0000"/>
              </a:solidFill>
              <a:latin typeface="Times New Roman" pitchFamily="18" charset="0"/>
            </a:endParaRPr>
          </a:p>
        </p:txBody>
      </p:sp>
      <p:sp>
        <p:nvSpPr>
          <p:cNvPr id="19515" name="Oval 57"/>
          <p:cNvSpPr/>
          <p:nvPr/>
        </p:nvSpPr>
        <p:spPr bwMode="auto">
          <a:xfrm>
            <a:off x="7883525" y="37893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2</a:t>
            </a:r>
            <a:endParaRPr lang="en-US" altLang="zh-CN" sz="1800">
              <a:solidFill>
                <a:srgbClr val="FF0000"/>
              </a:solidFill>
              <a:latin typeface="Times New Roman" pitchFamily="18" charset="0"/>
            </a:endParaRPr>
          </a:p>
        </p:txBody>
      </p:sp>
      <p:sp>
        <p:nvSpPr>
          <p:cNvPr id="19516" name="Line 58"/>
          <p:cNvSpPr/>
          <p:nvPr/>
        </p:nvSpPr>
        <p:spPr bwMode="auto">
          <a:xfrm flipV="1">
            <a:off x="7523163" y="4076700"/>
            <a:ext cx="431800" cy="5048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9517" name="Line 59"/>
          <p:cNvSpPr/>
          <p:nvPr/>
        </p:nvSpPr>
        <p:spPr bwMode="auto">
          <a:xfrm flipH="1" flipV="1">
            <a:off x="6443663" y="4797425"/>
            <a:ext cx="287337" cy="5762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9518" name="Line 60"/>
          <p:cNvSpPr/>
          <p:nvPr/>
        </p:nvSpPr>
        <p:spPr bwMode="auto">
          <a:xfrm flipH="1" flipV="1">
            <a:off x="6875463" y="5518150"/>
            <a:ext cx="43180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9519" name="Line 61"/>
          <p:cNvSpPr/>
          <p:nvPr/>
        </p:nvSpPr>
        <p:spPr bwMode="auto">
          <a:xfrm flipH="1" flipV="1">
            <a:off x="8170863" y="3933825"/>
            <a:ext cx="288925" cy="57467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9520" name="Oval 62"/>
          <p:cNvSpPr/>
          <p:nvPr/>
        </p:nvSpPr>
        <p:spPr bwMode="auto">
          <a:xfrm>
            <a:off x="7307263" y="45085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7</a:t>
            </a:r>
            <a:endParaRPr lang="en-US" altLang="zh-CN" sz="1800">
              <a:solidFill>
                <a:srgbClr val="FF0000"/>
              </a:solidFill>
              <a:latin typeface="Times New Roman" pitchFamily="18" charset="0"/>
            </a:endParaRPr>
          </a:p>
        </p:txBody>
      </p:sp>
      <p:sp>
        <p:nvSpPr>
          <p:cNvPr id="19521" name="Text Box 63"/>
          <p:cNvSpPr txBox="1"/>
          <p:nvPr/>
        </p:nvSpPr>
        <p:spPr bwMode="auto">
          <a:xfrm>
            <a:off x="6659563" y="5661025"/>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22</a:t>
            </a:r>
            <a:endParaRPr lang="en-US" altLang="zh-CN" sz="2000">
              <a:solidFill>
                <a:srgbClr val="FF0000"/>
              </a:solidFill>
              <a:latin typeface="Times New Roman" pitchFamily="18" charset="0"/>
            </a:endParaRPr>
          </a:p>
        </p:txBody>
      </p:sp>
      <p:sp>
        <p:nvSpPr>
          <p:cNvPr id="19522" name="Text Box 64"/>
          <p:cNvSpPr txBox="1"/>
          <p:nvPr/>
        </p:nvSpPr>
        <p:spPr bwMode="auto">
          <a:xfrm>
            <a:off x="6083300" y="4868863"/>
            <a:ext cx="50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25</a:t>
            </a:r>
            <a:endParaRPr lang="en-US" altLang="zh-CN" sz="2000">
              <a:solidFill>
                <a:srgbClr val="FF0000"/>
              </a:solidFill>
              <a:latin typeface="Times New Roman" pitchFamily="18" charset="0"/>
            </a:endParaRPr>
          </a:p>
        </p:txBody>
      </p:sp>
      <p:sp>
        <p:nvSpPr>
          <p:cNvPr id="19523" name="Text Box 65"/>
          <p:cNvSpPr txBox="1"/>
          <p:nvPr/>
        </p:nvSpPr>
        <p:spPr bwMode="auto">
          <a:xfrm>
            <a:off x="6731000" y="4725988"/>
            <a:ext cx="50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24</a:t>
            </a:r>
            <a:endParaRPr lang="en-US" altLang="zh-CN" sz="2000">
              <a:solidFill>
                <a:srgbClr val="FF0000"/>
              </a:solidFill>
              <a:latin typeface="Times New Roman" pitchFamily="18" charset="0"/>
            </a:endParaRPr>
          </a:p>
        </p:txBody>
      </p:sp>
      <p:sp>
        <p:nvSpPr>
          <p:cNvPr id="19524" name="Text Box 66"/>
          <p:cNvSpPr txBox="1"/>
          <p:nvPr/>
        </p:nvSpPr>
        <p:spPr bwMode="auto">
          <a:xfrm>
            <a:off x="7307263" y="4076700"/>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14</a:t>
            </a:r>
            <a:endParaRPr lang="en-US" altLang="zh-CN" sz="2000">
              <a:solidFill>
                <a:srgbClr val="FF0000"/>
              </a:solidFill>
              <a:latin typeface="Times New Roman" pitchFamily="18" charset="0"/>
            </a:endParaRPr>
          </a:p>
        </p:txBody>
      </p:sp>
      <p:sp>
        <p:nvSpPr>
          <p:cNvPr id="19525" name="Text Box 67"/>
          <p:cNvSpPr txBox="1"/>
          <p:nvPr/>
        </p:nvSpPr>
        <p:spPr bwMode="auto">
          <a:xfrm>
            <a:off x="7810500" y="3284538"/>
            <a:ext cx="50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28</a:t>
            </a:r>
            <a:endParaRPr lang="en-US" altLang="zh-CN" sz="2000">
              <a:solidFill>
                <a:srgbClr val="FF0000"/>
              </a:solidFill>
              <a:latin typeface="Times New Roman" pitchFamily="18" charset="0"/>
            </a:endParaRPr>
          </a:p>
        </p:txBody>
      </p:sp>
      <p:sp>
        <p:nvSpPr>
          <p:cNvPr id="19526" name="Text Box 68"/>
          <p:cNvSpPr txBox="1"/>
          <p:nvPr/>
        </p:nvSpPr>
        <p:spPr bwMode="auto">
          <a:xfrm>
            <a:off x="8243888" y="3933825"/>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16</a:t>
            </a:r>
            <a:endParaRPr lang="en-US" altLang="zh-CN" sz="2000">
              <a:solidFill>
                <a:srgbClr val="FF0000"/>
              </a:solidFill>
              <a:latin typeface="Times New Roman" pitchFamily="18" charset="0"/>
            </a:endParaRPr>
          </a:p>
        </p:txBody>
      </p:sp>
      <p:sp>
        <p:nvSpPr>
          <p:cNvPr id="19527" name="Text Box 69"/>
          <p:cNvSpPr txBox="1"/>
          <p:nvPr/>
        </p:nvSpPr>
        <p:spPr bwMode="auto">
          <a:xfrm>
            <a:off x="6191250" y="6092825"/>
            <a:ext cx="2952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dirty="0">
                <a:solidFill>
                  <a:schemeClr val="hlink"/>
                </a:solidFill>
                <a:latin typeface="Times New Roman" pitchFamily="18" charset="0"/>
              </a:rPr>
              <a:t>4c)</a:t>
            </a:r>
            <a:r>
              <a:rPr lang="zh-CN" altLang="en-US" sz="2000" dirty="0">
                <a:solidFill>
                  <a:schemeClr val="hlink"/>
                </a:solidFill>
                <a:latin typeface="Times New Roman" pitchFamily="18" charset="0"/>
              </a:rPr>
              <a:t>图耗费</a:t>
            </a:r>
            <a:r>
              <a:rPr lang="en-US" altLang="zh-CN" sz="2000" dirty="0">
                <a:solidFill>
                  <a:schemeClr val="hlink"/>
                </a:solidFill>
                <a:latin typeface="Times New Roman" pitchFamily="18" charset="0"/>
              </a:rPr>
              <a:t>129</a:t>
            </a:r>
            <a:r>
              <a:rPr lang="zh-CN" altLang="en-US" sz="2000" dirty="0">
                <a:solidFill>
                  <a:schemeClr val="hlink"/>
                </a:solidFill>
                <a:latin typeface="Times New Roman" pitchFamily="18" charset="0"/>
              </a:rPr>
              <a:t>的生成树</a:t>
            </a:r>
            <a:endParaRPr lang="zh-CN" altLang="en-US" sz="2000" dirty="0">
              <a:solidFill>
                <a:schemeClr val="hlink"/>
              </a:solidFill>
              <a:latin typeface="Times New Roman" pitchFamily="18" charset="0"/>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p:nvPr>
            <p:ph type="sldNum" sz="quarter" idx="12"/>
          </p:nvPr>
        </p:nvSpPr>
        <p:spPr>
          <a:ln>
            <a:miter lim="800000"/>
          </a:ln>
        </p:spPr>
        <p:txBody>
          <a:bodyPr anchor="b"/>
          <a:lstStyle/>
          <a:p>
            <a:pPr>
              <a:defRPr/>
            </a:pPr>
            <a:fld id="{216DFE72-5C20-4235-8098-450806D1D27A}"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20484" name="Rectangle 2"/>
          <p:cNvSpPr/>
          <p:nvPr>
            <p:ph type="title" idx="4294967295"/>
          </p:nvPr>
        </p:nvSpPr>
        <p:spPr>
          <a:xfrm>
            <a:off x="1294130" y="0"/>
            <a:ext cx="7849870" cy="852805"/>
          </a:xfrm>
        </p:spPr>
        <p:txBody>
          <a:bodyPr anchor="b"/>
          <a:lstStyle/>
          <a:p>
            <a:pPr eaLnBrk="1" hangingPunct="1"/>
            <a:r>
              <a:rPr lang="en-US" altLang="zh-CN" dirty="0">
                <a:ea typeface="宋体" charset="-122"/>
              </a:rPr>
              <a:t>11.3 Properties</a:t>
            </a:r>
            <a:endParaRPr lang="zh-CN" altLang="en-US" dirty="0">
              <a:ea typeface="宋体" charset="-122"/>
            </a:endParaRPr>
          </a:p>
        </p:txBody>
      </p:sp>
      <p:sp>
        <p:nvSpPr>
          <p:cNvPr id="1527811" name="Rectangle 3"/>
          <p:cNvSpPr/>
          <p:nvPr>
            <p:ph type="body" idx="4294967295"/>
          </p:nvPr>
        </p:nvSpPr>
        <p:spPr>
          <a:xfrm>
            <a:off x="539750" y="1261110"/>
            <a:ext cx="8233410" cy="5039995"/>
          </a:xfrm>
        </p:spPr>
        <p:txBody>
          <a:bodyPr/>
          <a:lstStyle/>
          <a:p>
            <a:pPr eaLnBrk="1" hangingPunct="1">
              <a:lnSpc>
                <a:spcPct val="90000"/>
              </a:lnSpc>
            </a:pPr>
            <a:r>
              <a:rPr lang="zh-CN" altLang="en-US" sz="2800" dirty="0">
                <a:latin typeface="Times New Roman" pitchFamily="18" charset="0"/>
                <a:ea typeface="宋体" charset="-122"/>
              </a:rPr>
              <a:t>设</a:t>
            </a:r>
            <a:r>
              <a:rPr lang="en-US" altLang="zh-CN" sz="2800" dirty="0">
                <a:latin typeface="Times New Roman" pitchFamily="18" charset="0"/>
                <a:ea typeface="宋体" charset="-122"/>
              </a:rPr>
              <a:t>G</a:t>
            </a:r>
            <a:r>
              <a:rPr lang="zh-CN" altLang="en-US" sz="2800" dirty="0">
                <a:latin typeface="Times New Roman" pitchFamily="18" charset="0"/>
                <a:ea typeface="宋体" charset="-122"/>
              </a:rPr>
              <a:t>是一个无向图，顶点</a:t>
            </a:r>
            <a:r>
              <a:rPr lang="en-US" altLang="zh-CN" sz="2800" dirty="0" err="1">
                <a:latin typeface="Times New Roman" pitchFamily="18" charset="0"/>
                <a:ea typeface="宋体" charset="-122"/>
              </a:rPr>
              <a:t>i</a:t>
            </a:r>
            <a:r>
              <a:rPr lang="zh-CN" altLang="en-US" sz="2800" dirty="0">
                <a:latin typeface="Times New Roman" pitchFamily="18" charset="0"/>
                <a:ea typeface="宋体" charset="-122"/>
              </a:rPr>
              <a:t>的</a:t>
            </a:r>
            <a:r>
              <a:rPr lang="zh-CN" altLang="en-US" sz="2800" dirty="0">
                <a:solidFill>
                  <a:srgbClr val="FF0000"/>
                </a:solidFill>
                <a:latin typeface="Times New Roman" pitchFamily="18" charset="0"/>
                <a:ea typeface="宋体" charset="-122"/>
              </a:rPr>
              <a:t>度</a:t>
            </a:r>
            <a:r>
              <a:rPr lang="en-US" altLang="zh-CN" sz="2800" dirty="0">
                <a:latin typeface="Times New Roman" pitchFamily="18" charset="0"/>
                <a:ea typeface="宋体" charset="-122"/>
              </a:rPr>
              <a:t>(degree) d</a:t>
            </a:r>
            <a:r>
              <a:rPr lang="en-US" altLang="zh-CN" sz="2800" baseline="-25000" dirty="0">
                <a:latin typeface="Times New Roman" pitchFamily="18" charset="0"/>
                <a:ea typeface="宋体" charset="-122"/>
              </a:rPr>
              <a:t>i</a:t>
            </a:r>
            <a:r>
              <a:rPr lang="zh-CN" altLang="en-US" sz="2800" dirty="0">
                <a:latin typeface="Times New Roman" pitchFamily="18" charset="0"/>
                <a:ea typeface="宋体" charset="-122"/>
              </a:rPr>
              <a:t>是与顶点</a:t>
            </a:r>
            <a:r>
              <a:rPr lang="en-US" altLang="zh-CN" sz="2800" dirty="0" err="1">
                <a:latin typeface="Times New Roman" pitchFamily="18" charset="0"/>
                <a:ea typeface="宋体" charset="-122"/>
              </a:rPr>
              <a:t>i</a:t>
            </a:r>
            <a:r>
              <a:rPr lang="zh-CN" altLang="en-US" sz="2800" dirty="0">
                <a:latin typeface="Times New Roman" pitchFamily="18" charset="0"/>
                <a:ea typeface="宋体" charset="-122"/>
              </a:rPr>
              <a:t>相连的边的个数。</a:t>
            </a:r>
            <a:endParaRPr lang="zh-CN" altLang="en-US" sz="2800" dirty="0">
              <a:latin typeface="Times New Roman" pitchFamily="18" charset="0"/>
              <a:ea typeface="宋体" charset="-122"/>
            </a:endParaRPr>
          </a:p>
          <a:p>
            <a:pPr eaLnBrk="1" hangingPunct="1">
              <a:lnSpc>
                <a:spcPct val="90000"/>
              </a:lnSpc>
            </a:pPr>
            <a:r>
              <a:rPr lang="zh-CN" altLang="en-US" sz="2800" dirty="0">
                <a:solidFill>
                  <a:srgbClr val="FF0000"/>
                </a:solidFill>
                <a:latin typeface="Times New Roman" pitchFamily="18" charset="0"/>
                <a:ea typeface="宋体" charset="-122"/>
              </a:rPr>
              <a:t>特性</a:t>
            </a:r>
            <a:r>
              <a:rPr lang="en-US" altLang="zh-CN" sz="2800" dirty="0">
                <a:solidFill>
                  <a:srgbClr val="FF0000"/>
                </a:solidFill>
                <a:latin typeface="Times New Roman" pitchFamily="18" charset="0"/>
                <a:ea typeface="宋体" charset="-122"/>
              </a:rPr>
              <a:t>1</a:t>
            </a:r>
            <a:r>
              <a:rPr lang="en-US" altLang="zh-CN" sz="2800" dirty="0">
                <a:solidFill>
                  <a:schemeClr val="hlink"/>
                </a:solidFill>
                <a:latin typeface="Times New Roman" pitchFamily="18" charset="0"/>
                <a:ea typeface="宋体" charset="-122"/>
              </a:rPr>
              <a:t>: </a:t>
            </a:r>
            <a:r>
              <a:rPr lang="zh-CN" altLang="en-US" sz="2800" dirty="0">
                <a:latin typeface="Times New Roman" pitchFamily="18" charset="0"/>
                <a:ea typeface="宋体" charset="-122"/>
              </a:rPr>
              <a:t>设</a:t>
            </a:r>
            <a:r>
              <a:rPr lang="en-US" altLang="zh-CN" sz="2800" dirty="0">
                <a:latin typeface="Times New Roman" pitchFamily="18" charset="0"/>
                <a:ea typeface="宋体" charset="-122"/>
              </a:rPr>
              <a:t>G=(V,E)</a:t>
            </a:r>
            <a:r>
              <a:rPr lang="zh-CN" altLang="en-US" sz="2800" dirty="0">
                <a:latin typeface="Times New Roman" pitchFamily="18" charset="0"/>
                <a:ea typeface="宋体" charset="-122"/>
              </a:rPr>
              <a:t>是一个无向图，令</a:t>
            </a:r>
            <a:r>
              <a:rPr lang="en-US" altLang="zh-CN" sz="2800" dirty="0">
                <a:latin typeface="Times New Roman" pitchFamily="18" charset="0"/>
                <a:ea typeface="宋体" charset="-122"/>
              </a:rPr>
              <a:t>|V|=</a:t>
            </a:r>
            <a:r>
              <a:rPr lang="en-US" altLang="zh-CN" sz="2800" dirty="0" err="1">
                <a:latin typeface="Times New Roman" pitchFamily="18" charset="0"/>
                <a:ea typeface="宋体" charset="-122"/>
              </a:rPr>
              <a:t>n,|E</a:t>
            </a:r>
            <a:r>
              <a:rPr lang="en-US" altLang="zh-CN" sz="2800" dirty="0">
                <a:latin typeface="Times New Roman" pitchFamily="18" charset="0"/>
                <a:ea typeface="宋体" charset="-122"/>
              </a:rPr>
              <a:t>|=e, d</a:t>
            </a:r>
            <a:r>
              <a:rPr lang="en-US" altLang="zh-CN" sz="2800" baseline="-25000" dirty="0">
                <a:latin typeface="Times New Roman" pitchFamily="18" charset="0"/>
                <a:ea typeface="宋体" charset="-122"/>
              </a:rPr>
              <a:t>i</a:t>
            </a:r>
            <a:r>
              <a:rPr lang="zh-CN" altLang="en-US" sz="2800" dirty="0">
                <a:latin typeface="Times New Roman" pitchFamily="18" charset="0"/>
                <a:ea typeface="宋体" charset="-122"/>
              </a:rPr>
              <a:t>为顶点</a:t>
            </a:r>
            <a:r>
              <a:rPr lang="en-US" altLang="zh-CN" sz="2800" dirty="0" err="1">
                <a:latin typeface="Times New Roman" pitchFamily="18" charset="0"/>
                <a:ea typeface="宋体" charset="-122"/>
              </a:rPr>
              <a:t>i</a:t>
            </a:r>
            <a:r>
              <a:rPr lang="zh-CN" altLang="en-US" sz="2800" dirty="0">
                <a:latin typeface="Times New Roman" pitchFamily="18" charset="0"/>
                <a:ea typeface="宋体" charset="-122"/>
              </a:rPr>
              <a:t>的度，则</a:t>
            </a:r>
            <a:endParaRPr lang="zh-CN" altLang="en-US" sz="2800" dirty="0">
              <a:latin typeface="Times New Roman" pitchFamily="18" charset="0"/>
              <a:ea typeface="宋体" charset="-122"/>
            </a:endParaRPr>
          </a:p>
          <a:p>
            <a:pPr eaLnBrk="1" hangingPunct="1">
              <a:lnSpc>
                <a:spcPct val="90000"/>
              </a:lnSpc>
            </a:pPr>
            <a:r>
              <a:rPr lang="en-US" altLang="zh-CN" sz="2800" dirty="0">
                <a:latin typeface="Times New Roman" pitchFamily="18" charset="0"/>
                <a:ea typeface="宋体" charset="-122"/>
              </a:rPr>
              <a:t>1)  </a:t>
            </a:r>
            <a:r>
              <a:rPr lang="el-GR" altLang="zh-CN" sz="2800" dirty="0">
                <a:latin typeface="Times New Roman" pitchFamily="18" charset="0"/>
              </a:rPr>
              <a:t>Σ</a:t>
            </a:r>
            <a:r>
              <a:rPr lang="en-US" altLang="zh-CN" sz="2800" baseline="-25000" dirty="0" err="1">
                <a:latin typeface="Times New Roman" pitchFamily="18" charset="0"/>
                <a:ea typeface="宋体" charset="-122"/>
              </a:rPr>
              <a:t>i</a:t>
            </a:r>
            <a:r>
              <a:rPr lang="en-US" altLang="zh-CN" sz="2800" baseline="-25000" dirty="0">
                <a:latin typeface="Times New Roman" pitchFamily="18" charset="0"/>
                <a:ea typeface="宋体" charset="-122"/>
              </a:rPr>
              <a:t>=1</a:t>
            </a:r>
            <a:r>
              <a:rPr lang="en-US" altLang="zh-CN" sz="2800" baseline="30000" dirty="0">
                <a:latin typeface="Times New Roman" pitchFamily="18" charset="0"/>
                <a:ea typeface="宋体" charset="-122"/>
              </a:rPr>
              <a:t>n</a:t>
            </a:r>
            <a:r>
              <a:rPr lang="en-US" altLang="zh-CN" sz="2800" dirty="0">
                <a:latin typeface="Times New Roman" pitchFamily="18" charset="0"/>
                <a:ea typeface="宋体" charset="-122"/>
              </a:rPr>
              <a:t>d</a:t>
            </a:r>
            <a:r>
              <a:rPr lang="en-US" altLang="zh-CN" sz="2800" baseline="-25000" dirty="0">
                <a:latin typeface="Times New Roman" pitchFamily="18" charset="0"/>
                <a:ea typeface="宋体" charset="-122"/>
              </a:rPr>
              <a:t>i</a:t>
            </a:r>
            <a:r>
              <a:rPr lang="en-US" altLang="zh-CN" sz="2800" dirty="0">
                <a:latin typeface="Times New Roman" pitchFamily="18" charset="0"/>
                <a:ea typeface="宋体" charset="-122"/>
              </a:rPr>
              <a:t>=2e</a:t>
            </a:r>
            <a:endParaRPr lang="en-US" altLang="zh-CN" sz="2800" dirty="0">
              <a:latin typeface="Times New Roman" pitchFamily="18" charset="0"/>
              <a:ea typeface="宋体" charset="-122"/>
            </a:endParaRPr>
          </a:p>
          <a:p>
            <a:pPr eaLnBrk="1" hangingPunct="1">
              <a:lnSpc>
                <a:spcPct val="90000"/>
              </a:lnSpc>
            </a:pPr>
            <a:r>
              <a:rPr lang="en-US" altLang="zh-CN" sz="2800" dirty="0">
                <a:latin typeface="Times New Roman" pitchFamily="18" charset="0"/>
                <a:ea typeface="宋体" charset="-122"/>
              </a:rPr>
              <a:t>2)  0≤e≤n(n-1)/2</a:t>
            </a:r>
            <a:endParaRPr lang="en-US" altLang="zh-CN" sz="2800" dirty="0">
              <a:latin typeface="Times New Roman" pitchFamily="18" charset="0"/>
              <a:ea typeface="宋体" charset="-122"/>
            </a:endParaRPr>
          </a:p>
          <a:p>
            <a:pPr eaLnBrk="1" hangingPunct="1">
              <a:lnSpc>
                <a:spcPct val="90000"/>
              </a:lnSpc>
            </a:pPr>
            <a:endParaRPr lang="zh-CN" altLang="en-US" sz="2800" dirty="0">
              <a:solidFill>
                <a:schemeClr val="folHlink"/>
              </a:solidFill>
              <a:latin typeface="Times New Roman" pitchFamily="18" charset="0"/>
              <a:ea typeface="宋体" charset="-122"/>
            </a:endParaRPr>
          </a:p>
          <a:p>
            <a:pPr eaLnBrk="1" hangingPunct="1">
              <a:lnSpc>
                <a:spcPct val="90000"/>
              </a:lnSpc>
            </a:pPr>
            <a:r>
              <a:rPr lang="zh-CN" altLang="en-US" sz="2800" dirty="0">
                <a:latin typeface="Times New Roman" pitchFamily="18" charset="0"/>
                <a:ea typeface="宋体" charset="-122"/>
              </a:rPr>
              <a:t>证明: 要证明</a:t>
            </a:r>
            <a:r>
              <a:rPr lang="en-US" altLang="zh-CN" sz="2800" dirty="0">
                <a:latin typeface="Times New Roman" pitchFamily="18" charset="0"/>
                <a:ea typeface="宋体" charset="-122"/>
              </a:rPr>
              <a:t>1)</a:t>
            </a:r>
            <a:r>
              <a:rPr lang="zh-CN" altLang="en-US" sz="2800" dirty="0">
                <a:latin typeface="Times New Roman" pitchFamily="18" charset="0"/>
                <a:ea typeface="宋体" charset="-122"/>
              </a:rPr>
              <a:t>，注意到无向图中的</a:t>
            </a:r>
            <a:r>
              <a:rPr lang="zh-CN" altLang="en-US" sz="2800" dirty="0">
                <a:solidFill>
                  <a:srgbClr val="FF0000"/>
                </a:solidFill>
                <a:latin typeface="Times New Roman" pitchFamily="18" charset="0"/>
                <a:ea typeface="宋体" charset="-122"/>
              </a:rPr>
              <a:t>每一条边与两个顶点相连</a:t>
            </a:r>
            <a:r>
              <a:rPr lang="zh-CN" altLang="en-US" sz="2800" dirty="0">
                <a:latin typeface="Times New Roman" pitchFamily="18" charset="0"/>
                <a:ea typeface="宋体" charset="-122"/>
              </a:rPr>
              <a:t>，因此顶点的度之和等于边的数量的</a:t>
            </a:r>
            <a:r>
              <a:rPr lang="en-US" altLang="zh-CN" sz="2800" dirty="0">
                <a:latin typeface="Times New Roman" pitchFamily="18" charset="0"/>
                <a:ea typeface="宋体" charset="-122"/>
              </a:rPr>
              <a:t>2</a:t>
            </a:r>
            <a:r>
              <a:rPr lang="zh-CN" altLang="en-US" sz="2800" dirty="0">
                <a:latin typeface="Times New Roman" pitchFamily="18" charset="0"/>
                <a:ea typeface="宋体" charset="-122"/>
              </a:rPr>
              <a:t>倍。对于</a:t>
            </a:r>
            <a:r>
              <a:rPr lang="en-US" altLang="zh-CN" sz="2800" dirty="0">
                <a:latin typeface="Times New Roman" pitchFamily="18" charset="0"/>
                <a:ea typeface="宋体" charset="-122"/>
              </a:rPr>
              <a:t>2)</a:t>
            </a:r>
            <a:r>
              <a:rPr lang="zh-CN" altLang="en-US" sz="2800" dirty="0">
                <a:latin typeface="Times New Roman" pitchFamily="18" charset="0"/>
                <a:ea typeface="宋体" charset="-122"/>
              </a:rPr>
              <a:t>，一个顶点的度是在</a:t>
            </a:r>
            <a:r>
              <a:rPr lang="en-US" altLang="zh-CN" sz="2800" dirty="0">
                <a:latin typeface="Times New Roman" pitchFamily="18" charset="0"/>
                <a:ea typeface="宋体" charset="-122"/>
              </a:rPr>
              <a:t>0</a:t>
            </a:r>
            <a:r>
              <a:rPr lang="zh-CN" altLang="en-US" sz="2800" dirty="0">
                <a:latin typeface="Times New Roman" pitchFamily="18" charset="0"/>
                <a:ea typeface="宋体" charset="-122"/>
              </a:rPr>
              <a:t>到</a:t>
            </a:r>
            <a:r>
              <a:rPr lang="en-US" altLang="zh-CN" sz="2800" dirty="0">
                <a:latin typeface="Times New Roman" pitchFamily="18" charset="0"/>
                <a:ea typeface="宋体" charset="-122"/>
              </a:rPr>
              <a:t>n-1</a:t>
            </a:r>
            <a:r>
              <a:rPr lang="zh-CN" altLang="en-US" sz="2800" dirty="0">
                <a:latin typeface="Times New Roman" pitchFamily="18" charset="0"/>
                <a:ea typeface="宋体" charset="-122"/>
              </a:rPr>
              <a:t>之间，因此度的和在</a:t>
            </a:r>
            <a:r>
              <a:rPr lang="en-US" altLang="zh-CN" sz="2800" dirty="0">
                <a:latin typeface="Times New Roman" pitchFamily="18" charset="0"/>
                <a:ea typeface="宋体" charset="-122"/>
              </a:rPr>
              <a:t>0</a:t>
            </a:r>
            <a:r>
              <a:rPr lang="zh-CN" altLang="en-US" sz="2800" dirty="0">
                <a:latin typeface="Times New Roman" pitchFamily="18" charset="0"/>
                <a:ea typeface="宋体" charset="-122"/>
              </a:rPr>
              <a:t>到</a:t>
            </a:r>
            <a:r>
              <a:rPr lang="en-US" altLang="zh-CN" sz="2800" dirty="0">
                <a:latin typeface="Times New Roman" pitchFamily="18" charset="0"/>
                <a:ea typeface="宋体" charset="-122"/>
              </a:rPr>
              <a:t>n(n-1)</a:t>
            </a:r>
            <a:r>
              <a:rPr lang="zh-CN" altLang="en-US" sz="2800" dirty="0">
                <a:latin typeface="Times New Roman" pitchFamily="18" charset="0"/>
                <a:ea typeface="宋体" charset="-122"/>
              </a:rPr>
              <a:t>之间</a:t>
            </a:r>
            <a:r>
              <a:rPr lang="en-US" altLang="zh-CN" sz="2800" dirty="0">
                <a:latin typeface="Times New Roman" pitchFamily="18" charset="0"/>
                <a:ea typeface="宋体" charset="-122"/>
              </a:rPr>
              <a:t>,</a:t>
            </a:r>
            <a:r>
              <a:rPr lang="zh-CN" altLang="en-US" sz="2800" dirty="0">
                <a:latin typeface="Times New Roman" pitchFamily="18" charset="0"/>
                <a:ea typeface="宋体" charset="-122"/>
              </a:rPr>
              <a:t>从</a:t>
            </a:r>
            <a:r>
              <a:rPr lang="en-US" altLang="zh-CN" sz="2800" dirty="0">
                <a:latin typeface="Times New Roman" pitchFamily="18" charset="0"/>
                <a:ea typeface="宋体" charset="-122"/>
              </a:rPr>
              <a:t>1)</a:t>
            </a:r>
            <a:r>
              <a:rPr lang="zh-CN" altLang="en-US" sz="2800" dirty="0">
                <a:latin typeface="Times New Roman" pitchFamily="18" charset="0"/>
                <a:ea typeface="宋体" charset="-122"/>
              </a:rPr>
              <a:t>可知，</a:t>
            </a:r>
            <a:r>
              <a:rPr lang="en-US" altLang="zh-CN" sz="2800" dirty="0">
                <a:latin typeface="Times New Roman" pitchFamily="18" charset="0"/>
                <a:ea typeface="宋体" charset="-122"/>
              </a:rPr>
              <a:t>e</a:t>
            </a:r>
            <a:r>
              <a:rPr lang="zh-CN" altLang="en-US" sz="2800" dirty="0">
                <a:latin typeface="Times New Roman" pitchFamily="18" charset="0"/>
                <a:ea typeface="宋体" charset="-122"/>
              </a:rPr>
              <a:t>是在</a:t>
            </a:r>
            <a:r>
              <a:rPr lang="en-US" altLang="zh-CN" sz="2800" dirty="0">
                <a:latin typeface="Times New Roman" pitchFamily="18" charset="0"/>
                <a:ea typeface="宋体" charset="-122"/>
              </a:rPr>
              <a:t>0</a:t>
            </a:r>
            <a:r>
              <a:rPr lang="zh-CN" altLang="en-US" sz="2800" dirty="0">
                <a:latin typeface="Times New Roman" pitchFamily="18" charset="0"/>
                <a:ea typeface="宋体" charset="-122"/>
              </a:rPr>
              <a:t>到</a:t>
            </a:r>
            <a:r>
              <a:rPr lang="en-US" altLang="zh-CN" sz="2800" dirty="0">
                <a:latin typeface="Times New Roman" pitchFamily="18" charset="0"/>
                <a:ea typeface="宋体" charset="-122"/>
              </a:rPr>
              <a:t>n(n-1)/2</a:t>
            </a:r>
            <a:r>
              <a:rPr lang="zh-CN" altLang="en-US" sz="2800" dirty="0">
                <a:latin typeface="Times New Roman" pitchFamily="18" charset="0"/>
                <a:ea typeface="宋体" charset="-122"/>
              </a:rPr>
              <a:t>之间。</a:t>
            </a:r>
            <a:endParaRPr lang="en-US" altLang="zh-CN" sz="2800" dirty="0">
              <a:latin typeface="Times New Roman" pitchFamily="18" charset="0"/>
              <a:ea typeface="宋体" charset="-122"/>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27811">
                                            <p:txEl>
                                              <p:pRg st="0" end="0"/>
                                            </p:txEl>
                                          </p:spTgt>
                                        </p:tgtEl>
                                        <p:attrNameLst>
                                          <p:attrName>style.visibility</p:attrName>
                                        </p:attrNameLst>
                                      </p:cBhvr>
                                      <p:to>
                                        <p:strVal val="visible"/>
                                      </p:to>
                                    </p:set>
                                    <p:anim calcmode="lin" valueType="num">
                                      <p:cBhvr additive="base">
                                        <p:cTn id="7" dur="500" fill="hold"/>
                                        <p:tgtEl>
                                          <p:spTgt spid="15278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278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27811">
                                            <p:txEl>
                                              <p:pRg st="1" end="1"/>
                                            </p:txEl>
                                          </p:spTgt>
                                        </p:tgtEl>
                                        <p:attrNameLst>
                                          <p:attrName>style.visibility</p:attrName>
                                        </p:attrNameLst>
                                      </p:cBhvr>
                                      <p:to>
                                        <p:strVal val="visible"/>
                                      </p:to>
                                    </p:set>
                                    <p:anim calcmode="lin" valueType="num">
                                      <p:cBhvr additive="base">
                                        <p:cTn id="13" dur="500" fill="hold"/>
                                        <p:tgtEl>
                                          <p:spTgt spid="15278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2781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527811">
                                            <p:txEl>
                                              <p:pRg st="2" end="2"/>
                                            </p:txEl>
                                          </p:spTgt>
                                        </p:tgtEl>
                                        <p:attrNameLst>
                                          <p:attrName>style.visibility</p:attrName>
                                        </p:attrNameLst>
                                      </p:cBhvr>
                                      <p:to>
                                        <p:strVal val="visible"/>
                                      </p:to>
                                    </p:set>
                                    <p:anim calcmode="lin" valueType="num">
                                      <p:cBhvr additive="base">
                                        <p:cTn id="17" dur="500" fill="hold"/>
                                        <p:tgtEl>
                                          <p:spTgt spid="15278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2781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527811">
                                            <p:txEl>
                                              <p:pRg st="3" end="3"/>
                                            </p:txEl>
                                          </p:spTgt>
                                        </p:tgtEl>
                                        <p:attrNameLst>
                                          <p:attrName>style.visibility</p:attrName>
                                        </p:attrNameLst>
                                      </p:cBhvr>
                                      <p:to>
                                        <p:strVal val="visible"/>
                                      </p:to>
                                    </p:set>
                                    <p:anim calcmode="lin" valueType="num">
                                      <p:cBhvr additive="base">
                                        <p:cTn id="21" dur="500" fill="hold"/>
                                        <p:tgtEl>
                                          <p:spTgt spid="152781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278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527811">
                                            <p:txEl>
                                              <p:pRg st="5" end="5"/>
                                            </p:txEl>
                                          </p:spTgt>
                                        </p:tgtEl>
                                        <p:attrNameLst>
                                          <p:attrName>style.visibility</p:attrName>
                                        </p:attrNameLst>
                                      </p:cBhvr>
                                      <p:to>
                                        <p:strVal val="visible"/>
                                      </p:to>
                                    </p:set>
                                    <p:anim calcmode="lin" valueType="num">
                                      <p:cBhvr additive="base">
                                        <p:cTn id="27" dur="500" fill="hold"/>
                                        <p:tgtEl>
                                          <p:spTgt spid="152781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5278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3"/>
          <p:cNvSpPr/>
          <p:nvPr>
            <p:ph type="sldNum" sz="quarter" idx="12"/>
          </p:nvPr>
        </p:nvSpPr>
        <p:spPr>
          <a:ln>
            <a:miter lim="800000"/>
          </a:ln>
        </p:spPr>
        <p:txBody>
          <a:bodyPr anchor="b"/>
          <a:lstStyle/>
          <a:p>
            <a:pPr>
              <a:defRPr/>
            </a:pPr>
            <a:fld id="{BC311870-4039-4CF8-BC90-EDB5F98DE8E8}"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21508" name="Rectangle 2"/>
          <p:cNvSpPr/>
          <p:nvPr>
            <p:ph type="title" idx="4294967295"/>
          </p:nvPr>
        </p:nvSpPr>
        <p:spPr>
          <a:xfrm>
            <a:off x="1259205" y="125730"/>
            <a:ext cx="7849870" cy="688975"/>
          </a:xfrm>
        </p:spPr>
        <p:txBody>
          <a:bodyPr anchor="b"/>
          <a:lstStyle/>
          <a:p>
            <a:pPr eaLnBrk="1" hangingPunct="1"/>
            <a:r>
              <a:rPr lang="en-US" altLang="zh-CN" dirty="0">
                <a:ea typeface="宋体" charset="-122"/>
              </a:rPr>
              <a:t>11.3 Properties</a:t>
            </a:r>
            <a:endParaRPr lang="zh-CN" altLang="en-US" dirty="0">
              <a:ea typeface="宋体" charset="-122"/>
            </a:endParaRPr>
          </a:p>
        </p:txBody>
      </p:sp>
      <p:sp>
        <p:nvSpPr>
          <p:cNvPr id="1528835" name="Rectangle 3"/>
          <p:cNvSpPr/>
          <p:nvPr>
            <p:ph type="body" idx="4294967295"/>
          </p:nvPr>
        </p:nvSpPr>
        <p:spPr>
          <a:xfrm>
            <a:off x="539750" y="1431290"/>
            <a:ext cx="8229600" cy="3995420"/>
          </a:xfrm>
        </p:spPr>
        <p:txBody>
          <a:bodyPr/>
          <a:lstStyle/>
          <a:p>
            <a:pPr eaLnBrk="1" hangingPunct="1"/>
            <a:r>
              <a:rPr lang="zh-CN" altLang="en-US" dirty="0">
                <a:latin typeface="Times New Roman" pitchFamily="18" charset="0"/>
                <a:ea typeface="宋体" charset="-122"/>
              </a:rPr>
              <a:t>一个具有</a:t>
            </a:r>
            <a:r>
              <a:rPr lang="en-US" altLang="zh-CN" dirty="0">
                <a:latin typeface="Times New Roman" pitchFamily="18" charset="0"/>
                <a:ea typeface="宋体" charset="-122"/>
              </a:rPr>
              <a:t>n</a:t>
            </a:r>
            <a:r>
              <a:rPr lang="zh-CN" altLang="en-US" dirty="0">
                <a:latin typeface="Times New Roman" pitchFamily="18" charset="0"/>
                <a:ea typeface="宋体" charset="-122"/>
              </a:rPr>
              <a:t>个顶点，</a:t>
            </a:r>
            <a:r>
              <a:rPr lang="en-US" altLang="zh-CN" dirty="0">
                <a:latin typeface="Times New Roman" pitchFamily="18" charset="0"/>
                <a:ea typeface="宋体" charset="-122"/>
              </a:rPr>
              <a:t>n(n-1)/2</a:t>
            </a:r>
            <a:r>
              <a:rPr lang="zh-CN" altLang="en-US" dirty="0">
                <a:latin typeface="Times New Roman" pitchFamily="18" charset="0"/>
                <a:ea typeface="宋体" charset="-122"/>
              </a:rPr>
              <a:t>条边的图是一个</a:t>
            </a:r>
            <a:r>
              <a:rPr lang="zh-CN" altLang="en-US" dirty="0">
                <a:solidFill>
                  <a:schemeClr val="hlink"/>
                </a:solidFill>
                <a:latin typeface="Times New Roman" pitchFamily="18" charset="0"/>
                <a:ea typeface="宋体" charset="-122"/>
              </a:rPr>
              <a:t>完全图</a:t>
            </a:r>
            <a:r>
              <a:rPr lang="zh-CN" altLang="en-US" dirty="0">
                <a:latin typeface="Times New Roman" pitchFamily="18" charset="0"/>
                <a:ea typeface="宋体" charset="-122"/>
              </a:rPr>
              <a:t>（</a:t>
            </a:r>
            <a:r>
              <a:rPr lang="en-US" altLang="zh-CN" dirty="0">
                <a:latin typeface="Times New Roman" pitchFamily="18" charset="0"/>
                <a:ea typeface="宋体" charset="-122"/>
              </a:rPr>
              <a:t>complete graph</a:t>
            </a:r>
            <a:r>
              <a:rPr lang="zh-CN" altLang="en-US" dirty="0">
                <a:latin typeface="Times New Roman" pitchFamily="18" charset="0"/>
                <a:ea typeface="宋体" charset="-122"/>
              </a:rPr>
              <a:t>）。图</a:t>
            </a:r>
            <a:r>
              <a:rPr lang="en-US" altLang="zh-CN" dirty="0">
                <a:latin typeface="Times New Roman" pitchFamily="18" charset="0"/>
                <a:ea typeface="宋体" charset="-122"/>
              </a:rPr>
              <a:t>11-6</a:t>
            </a:r>
            <a:r>
              <a:rPr lang="zh-CN" altLang="en-US" dirty="0">
                <a:latin typeface="Times New Roman" pitchFamily="18" charset="0"/>
                <a:ea typeface="宋体" charset="-122"/>
              </a:rPr>
              <a:t>给出了</a:t>
            </a:r>
            <a:r>
              <a:rPr lang="en-US" altLang="zh-CN" dirty="0">
                <a:latin typeface="Times New Roman" pitchFamily="18" charset="0"/>
                <a:ea typeface="宋体" charset="-122"/>
              </a:rPr>
              <a:t>n=1,2,3</a:t>
            </a:r>
            <a:r>
              <a:rPr lang="zh-CN" altLang="en-US" dirty="0">
                <a:latin typeface="Times New Roman" pitchFamily="18" charset="0"/>
                <a:ea typeface="宋体" charset="-122"/>
              </a:rPr>
              <a:t>和</a:t>
            </a:r>
            <a:r>
              <a:rPr lang="en-US" altLang="zh-CN" dirty="0">
                <a:latin typeface="Times New Roman" pitchFamily="18" charset="0"/>
                <a:ea typeface="宋体" charset="-122"/>
              </a:rPr>
              <a:t>4</a:t>
            </a:r>
            <a:r>
              <a:rPr lang="zh-CN" altLang="en-US" dirty="0">
                <a:latin typeface="Times New Roman" pitchFamily="18" charset="0"/>
                <a:ea typeface="宋体" charset="-122"/>
              </a:rPr>
              <a:t>时的完全图。</a:t>
            </a:r>
            <a:endParaRPr lang="en-US" altLang="zh-CN" dirty="0">
              <a:latin typeface="Times New Roman" pitchFamily="18" charset="0"/>
              <a:ea typeface="宋体" charset="-122"/>
            </a:endParaRPr>
          </a:p>
          <a:p>
            <a:pPr eaLnBrk="1" hangingPunct="1"/>
            <a:endParaRPr lang="zh-CN" altLang="en-US" dirty="0">
              <a:latin typeface="Times New Roman" pitchFamily="18" charset="0"/>
              <a:ea typeface="宋体" charset="-122"/>
            </a:endParaRPr>
          </a:p>
        </p:txBody>
      </p:sp>
      <p:sp>
        <p:nvSpPr>
          <p:cNvPr id="1528836" name="Oval 4"/>
          <p:cNvSpPr/>
          <p:nvPr/>
        </p:nvSpPr>
        <p:spPr bwMode="auto">
          <a:xfrm>
            <a:off x="2051050" y="58769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1</a:t>
            </a:r>
            <a:endParaRPr lang="en-US" altLang="zh-CN" sz="1800">
              <a:solidFill>
                <a:srgbClr val="FF0000"/>
              </a:solidFill>
              <a:latin typeface="Times New Roman" pitchFamily="18" charset="0"/>
            </a:endParaRPr>
          </a:p>
        </p:txBody>
      </p:sp>
      <p:sp>
        <p:nvSpPr>
          <p:cNvPr id="1528837" name="Oval 5"/>
          <p:cNvSpPr/>
          <p:nvPr/>
        </p:nvSpPr>
        <p:spPr bwMode="auto">
          <a:xfrm>
            <a:off x="3490913" y="55880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1</a:t>
            </a:r>
            <a:endParaRPr lang="en-US" altLang="zh-CN" sz="1800">
              <a:solidFill>
                <a:srgbClr val="FF0000"/>
              </a:solidFill>
              <a:latin typeface="Times New Roman" pitchFamily="18" charset="0"/>
            </a:endParaRPr>
          </a:p>
        </p:txBody>
      </p:sp>
      <p:sp>
        <p:nvSpPr>
          <p:cNvPr id="1528838" name="Oval 6"/>
          <p:cNvSpPr/>
          <p:nvPr/>
        </p:nvSpPr>
        <p:spPr bwMode="auto">
          <a:xfrm>
            <a:off x="3490913" y="63087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2</a:t>
            </a:r>
            <a:endParaRPr lang="en-US" altLang="zh-CN" sz="1800">
              <a:solidFill>
                <a:srgbClr val="FF0000"/>
              </a:solidFill>
              <a:latin typeface="Times New Roman" pitchFamily="18" charset="0"/>
            </a:endParaRPr>
          </a:p>
        </p:txBody>
      </p:sp>
      <p:sp>
        <p:nvSpPr>
          <p:cNvPr id="1528839" name="Line 7"/>
          <p:cNvSpPr/>
          <p:nvPr/>
        </p:nvSpPr>
        <p:spPr bwMode="auto">
          <a:xfrm>
            <a:off x="3633788" y="5876925"/>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28840" name="Line 8"/>
          <p:cNvSpPr/>
          <p:nvPr/>
        </p:nvSpPr>
        <p:spPr bwMode="auto">
          <a:xfrm flipH="1">
            <a:off x="4714875" y="5732463"/>
            <a:ext cx="360363" cy="7207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28841" name="Line 9"/>
          <p:cNvSpPr/>
          <p:nvPr/>
        </p:nvSpPr>
        <p:spPr bwMode="auto">
          <a:xfrm>
            <a:off x="5075238" y="5732463"/>
            <a:ext cx="358775" cy="7207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28842" name="Line 10"/>
          <p:cNvSpPr/>
          <p:nvPr/>
        </p:nvSpPr>
        <p:spPr bwMode="auto">
          <a:xfrm>
            <a:off x="4859338" y="6453188"/>
            <a:ext cx="431800"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28843" name="Line 11"/>
          <p:cNvSpPr/>
          <p:nvPr/>
        </p:nvSpPr>
        <p:spPr bwMode="auto">
          <a:xfrm>
            <a:off x="6659563" y="6453188"/>
            <a:ext cx="431800"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28844" name="Line 12"/>
          <p:cNvSpPr/>
          <p:nvPr/>
        </p:nvSpPr>
        <p:spPr bwMode="auto">
          <a:xfrm>
            <a:off x="6659563" y="5732463"/>
            <a:ext cx="431800"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28845" name="Line 13"/>
          <p:cNvSpPr/>
          <p:nvPr/>
        </p:nvSpPr>
        <p:spPr bwMode="auto">
          <a:xfrm>
            <a:off x="6515100" y="5876925"/>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28846" name="Line 14"/>
          <p:cNvSpPr/>
          <p:nvPr/>
        </p:nvSpPr>
        <p:spPr bwMode="auto">
          <a:xfrm>
            <a:off x="7234238" y="5876925"/>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28847" name="Line 15"/>
          <p:cNvSpPr/>
          <p:nvPr/>
        </p:nvSpPr>
        <p:spPr bwMode="auto">
          <a:xfrm>
            <a:off x="6586538" y="5805488"/>
            <a:ext cx="576262" cy="57467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28848" name="Line 16"/>
          <p:cNvSpPr/>
          <p:nvPr/>
        </p:nvSpPr>
        <p:spPr bwMode="auto">
          <a:xfrm flipV="1">
            <a:off x="6586538" y="5805488"/>
            <a:ext cx="576262" cy="57467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28849" name="Oval 17"/>
          <p:cNvSpPr/>
          <p:nvPr/>
        </p:nvSpPr>
        <p:spPr bwMode="auto">
          <a:xfrm>
            <a:off x="6370638" y="55880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1</a:t>
            </a:r>
            <a:endParaRPr lang="en-US" altLang="zh-CN" sz="1800">
              <a:solidFill>
                <a:srgbClr val="FF0000"/>
              </a:solidFill>
              <a:latin typeface="Times New Roman" pitchFamily="18" charset="0"/>
            </a:endParaRPr>
          </a:p>
        </p:txBody>
      </p:sp>
      <p:sp>
        <p:nvSpPr>
          <p:cNvPr id="1528850" name="Oval 18"/>
          <p:cNvSpPr/>
          <p:nvPr/>
        </p:nvSpPr>
        <p:spPr bwMode="auto">
          <a:xfrm>
            <a:off x="7091363" y="55880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2</a:t>
            </a:r>
            <a:endParaRPr lang="en-US" altLang="zh-CN" sz="1800">
              <a:solidFill>
                <a:srgbClr val="FF0000"/>
              </a:solidFill>
              <a:latin typeface="Times New Roman" pitchFamily="18" charset="0"/>
            </a:endParaRPr>
          </a:p>
        </p:txBody>
      </p:sp>
      <p:sp>
        <p:nvSpPr>
          <p:cNvPr id="1528851" name="Oval 19"/>
          <p:cNvSpPr/>
          <p:nvPr/>
        </p:nvSpPr>
        <p:spPr bwMode="auto">
          <a:xfrm>
            <a:off x="6370638" y="63087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3</a:t>
            </a:r>
            <a:endParaRPr lang="en-US" altLang="zh-CN" sz="1800">
              <a:solidFill>
                <a:srgbClr val="FF0000"/>
              </a:solidFill>
              <a:latin typeface="Times New Roman" pitchFamily="18" charset="0"/>
            </a:endParaRPr>
          </a:p>
        </p:txBody>
      </p:sp>
      <p:sp>
        <p:nvSpPr>
          <p:cNvPr id="1528852" name="Oval 20"/>
          <p:cNvSpPr/>
          <p:nvPr/>
        </p:nvSpPr>
        <p:spPr bwMode="auto">
          <a:xfrm>
            <a:off x="7091363" y="63087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4</a:t>
            </a:r>
            <a:endParaRPr lang="en-US" altLang="zh-CN" sz="1800">
              <a:solidFill>
                <a:srgbClr val="FF0000"/>
              </a:solidFill>
              <a:latin typeface="Times New Roman" pitchFamily="18" charset="0"/>
            </a:endParaRPr>
          </a:p>
        </p:txBody>
      </p:sp>
      <p:sp>
        <p:nvSpPr>
          <p:cNvPr id="1528853" name="Oval 21"/>
          <p:cNvSpPr/>
          <p:nvPr/>
        </p:nvSpPr>
        <p:spPr bwMode="auto">
          <a:xfrm>
            <a:off x="4930775" y="55880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1</a:t>
            </a:r>
            <a:endParaRPr lang="en-US" altLang="zh-CN" sz="1800">
              <a:solidFill>
                <a:srgbClr val="FF0000"/>
              </a:solidFill>
              <a:latin typeface="Times New Roman" pitchFamily="18" charset="0"/>
            </a:endParaRPr>
          </a:p>
        </p:txBody>
      </p:sp>
      <p:sp>
        <p:nvSpPr>
          <p:cNvPr id="1528854" name="Oval 22"/>
          <p:cNvSpPr/>
          <p:nvPr/>
        </p:nvSpPr>
        <p:spPr bwMode="auto">
          <a:xfrm>
            <a:off x="4570413" y="63087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2</a:t>
            </a:r>
            <a:endParaRPr lang="en-US" altLang="zh-CN" sz="1800">
              <a:solidFill>
                <a:srgbClr val="FF0000"/>
              </a:solidFill>
              <a:latin typeface="Times New Roman" pitchFamily="18" charset="0"/>
            </a:endParaRPr>
          </a:p>
        </p:txBody>
      </p:sp>
      <p:sp>
        <p:nvSpPr>
          <p:cNvPr id="1528855" name="Oval 23"/>
          <p:cNvSpPr/>
          <p:nvPr/>
        </p:nvSpPr>
        <p:spPr bwMode="auto">
          <a:xfrm>
            <a:off x="5291138" y="63087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3</a:t>
            </a:r>
            <a:endParaRPr lang="en-US" altLang="zh-CN" sz="1800">
              <a:solidFill>
                <a:srgbClr val="FF0000"/>
              </a:solidFill>
              <a:latin typeface="Times New Roman" pitchFamily="18" charset="0"/>
            </a:endParaRPr>
          </a:p>
        </p:txBody>
      </p:sp>
      <p:sp>
        <p:nvSpPr>
          <p:cNvPr id="1528856" name="Text Box 24"/>
          <p:cNvSpPr txBox="1"/>
          <p:nvPr/>
        </p:nvSpPr>
        <p:spPr bwMode="auto">
          <a:xfrm>
            <a:off x="7307263" y="5876925"/>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d)</a:t>
            </a:r>
            <a:endParaRPr lang="en-US" altLang="zh-CN" sz="2000">
              <a:solidFill>
                <a:srgbClr val="FF0000"/>
              </a:solidFill>
              <a:latin typeface="Times New Roman" pitchFamily="18" charset="0"/>
            </a:endParaRPr>
          </a:p>
        </p:txBody>
      </p:sp>
      <p:sp>
        <p:nvSpPr>
          <p:cNvPr id="1528857" name="Text Box 25"/>
          <p:cNvSpPr txBox="1"/>
          <p:nvPr/>
        </p:nvSpPr>
        <p:spPr bwMode="auto">
          <a:xfrm>
            <a:off x="5434013" y="5876925"/>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c)</a:t>
            </a:r>
            <a:endParaRPr lang="en-US" altLang="zh-CN" sz="2000">
              <a:solidFill>
                <a:srgbClr val="FF0000"/>
              </a:solidFill>
              <a:latin typeface="Times New Roman" pitchFamily="18" charset="0"/>
            </a:endParaRPr>
          </a:p>
        </p:txBody>
      </p:sp>
      <p:sp>
        <p:nvSpPr>
          <p:cNvPr id="1528858" name="Text Box 26"/>
          <p:cNvSpPr txBox="1"/>
          <p:nvPr/>
        </p:nvSpPr>
        <p:spPr bwMode="auto">
          <a:xfrm>
            <a:off x="3778250" y="5876925"/>
            <a:ext cx="50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b)</a:t>
            </a:r>
            <a:endParaRPr lang="en-US" altLang="zh-CN" sz="2000">
              <a:solidFill>
                <a:srgbClr val="FF0000"/>
              </a:solidFill>
              <a:latin typeface="Times New Roman" pitchFamily="18" charset="0"/>
            </a:endParaRPr>
          </a:p>
        </p:txBody>
      </p:sp>
      <p:sp>
        <p:nvSpPr>
          <p:cNvPr id="1528859" name="Text Box 27"/>
          <p:cNvSpPr txBox="1"/>
          <p:nvPr/>
        </p:nvSpPr>
        <p:spPr bwMode="auto">
          <a:xfrm>
            <a:off x="2338388" y="5876925"/>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a)</a:t>
            </a:r>
            <a:endParaRPr lang="en-US" altLang="zh-CN" sz="2000">
              <a:solidFill>
                <a:srgbClr val="FF0000"/>
              </a:solidFill>
              <a:latin typeface="Times New Roman" pitchFamily="18" charset="0"/>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28836"/>
                                        </p:tgtEl>
                                        <p:attrNameLst>
                                          <p:attrName>style.visibility</p:attrName>
                                        </p:attrNameLst>
                                      </p:cBhvr>
                                      <p:to>
                                        <p:strVal val="visible"/>
                                      </p:to>
                                    </p:set>
                                    <p:anim calcmode="lin" valueType="num">
                                      <p:cBhvr additive="base">
                                        <p:cTn id="7" dur="500" fill="hold"/>
                                        <p:tgtEl>
                                          <p:spTgt spid="1528836"/>
                                        </p:tgtEl>
                                        <p:attrNameLst>
                                          <p:attrName>ppt_x</p:attrName>
                                        </p:attrNameLst>
                                      </p:cBhvr>
                                      <p:tavLst>
                                        <p:tav tm="0">
                                          <p:val>
                                            <p:strVal val="0-#ppt_w/2"/>
                                          </p:val>
                                        </p:tav>
                                        <p:tav tm="100000">
                                          <p:val>
                                            <p:strVal val="#ppt_x"/>
                                          </p:val>
                                        </p:tav>
                                      </p:tavLst>
                                    </p:anim>
                                    <p:anim calcmode="lin" valueType="num">
                                      <p:cBhvr additive="base">
                                        <p:cTn id="8" dur="500" fill="hold"/>
                                        <p:tgtEl>
                                          <p:spTgt spid="152883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28837"/>
                                        </p:tgtEl>
                                        <p:attrNameLst>
                                          <p:attrName>style.visibility</p:attrName>
                                        </p:attrNameLst>
                                      </p:cBhvr>
                                      <p:to>
                                        <p:strVal val="visible"/>
                                      </p:to>
                                    </p:set>
                                    <p:anim calcmode="lin" valueType="num">
                                      <p:cBhvr additive="base">
                                        <p:cTn id="11" dur="500" fill="hold"/>
                                        <p:tgtEl>
                                          <p:spTgt spid="1528837"/>
                                        </p:tgtEl>
                                        <p:attrNameLst>
                                          <p:attrName>ppt_x</p:attrName>
                                        </p:attrNameLst>
                                      </p:cBhvr>
                                      <p:tavLst>
                                        <p:tav tm="0">
                                          <p:val>
                                            <p:strVal val="0-#ppt_w/2"/>
                                          </p:val>
                                        </p:tav>
                                        <p:tav tm="100000">
                                          <p:val>
                                            <p:strVal val="#ppt_x"/>
                                          </p:val>
                                        </p:tav>
                                      </p:tavLst>
                                    </p:anim>
                                    <p:anim calcmode="lin" valueType="num">
                                      <p:cBhvr additive="base">
                                        <p:cTn id="12" dur="500" fill="hold"/>
                                        <p:tgtEl>
                                          <p:spTgt spid="152883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528838"/>
                                        </p:tgtEl>
                                        <p:attrNameLst>
                                          <p:attrName>style.visibility</p:attrName>
                                        </p:attrNameLst>
                                      </p:cBhvr>
                                      <p:to>
                                        <p:strVal val="visible"/>
                                      </p:to>
                                    </p:set>
                                    <p:anim calcmode="lin" valueType="num">
                                      <p:cBhvr additive="base">
                                        <p:cTn id="15" dur="500" fill="hold"/>
                                        <p:tgtEl>
                                          <p:spTgt spid="1528838"/>
                                        </p:tgtEl>
                                        <p:attrNameLst>
                                          <p:attrName>ppt_x</p:attrName>
                                        </p:attrNameLst>
                                      </p:cBhvr>
                                      <p:tavLst>
                                        <p:tav tm="0">
                                          <p:val>
                                            <p:strVal val="0-#ppt_w/2"/>
                                          </p:val>
                                        </p:tav>
                                        <p:tav tm="100000">
                                          <p:val>
                                            <p:strVal val="#ppt_x"/>
                                          </p:val>
                                        </p:tav>
                                      </p:tavLst>
                                    </p:anim>
                                    <p:anim calcmode="lin" valueType="num">
                                      <p:cBhvr additive="base">
                                        <p:cTn id="16" dur="500" fill="hold"/>
                                        <p:tgtEl>
                                          <p:spTgt spid="1528838"/>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528839"/>
                                        </p:tgtEl>
                                        <p:attrNameLst>
                                          <p:attrName>style.visibility</p:attrName>
                                        </p:attrNameLst>
                                      </p:cBhvr>
                                      <p:to>
                                        <p:strVal val="visible"/>
                                      </p:to>
                                    </p:set>
                                    <p:anim calcmode="lin" valueType="num">
                                      <p:cBhvr additive="base">
                                        <p:cTn id="19" dur="500" fill="hold"/>
                                        <p:tgtEl>
                                          <p:spTgt spid="1528839"/>
                                        </p:tgtEl>
                                        <p:attrNameLst>
                                          <p:attrName>ppt_x</p:attrName>
                                        </p:attrNameLst>
                                      </p:cBhvr>
                                      <p:tavLst>
                                        <p:tav tm="0">
                                          <p:val>
                                            <p:strVal val="0-#ppt_w/2"/>
                                          </p:val>
                                        </p:tav>
                                        <p:tav tm="100000">
                                          <p:val>
                                            <p:strVal val="#ppt_x"/>
                                          </p:val>
                                        </p:tav>
                                      </p:tavLst>
                                    </p:anim>
                                    <p:anim calcmode="lin" valueType="num">
                                      <p:cBhvr additive="base">
                                        <p:cTn id="20" dur="500" fill="hold"/>
                                        <p:tgtEl>
                                          <p:spTgt spid="1528839"/>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528840"/>
                                        </p:tgtEl>
                                        <p:attrNameLst>
                                          <p:attrName>style.visibility</p:attrName>
                                        </p:attrNameLst>
                                      </p:cBhvr>
                                      <p:to>
                                        <p:strVal val="visible"/>
                                      </p:to>
                                    </p:set>
                                    <p:anim calcmode="lin" valueType="num">
                                      <p:cBhvr additive="base">
                                        <p:cTn id="23" dur="500" fill="hold"/>
                                        <p:tgtEl>
                                          <p:spTgt spid="1528840"/>
                                        </p:tgtEl>
                                        <p:attrNameLst>
                                          <p:attrName>ppt_x</p:attrName>
                                        </p:attrNameLst>
                                      </p:cBhvr>
                                      <p:tavLst>
                                        <p:tav tm="0">
                                          <p:val>
                                            <p:strVal val="0-#ppt_w/2"/>
                                          </p:val>
                                        </p:tav>
                                        <p:tav tm="100000">
                                          <p:val>
                                            <p:strVal val="#ppt_x"/>
                                          </p:val>
                                        </p:tav>
                                      </p:tavLst>
                                    </p:anim>
                                    <p:anim calcmode="lin" valueType="num">
                                      <p:cBhvr additive="base">
                                        <p:cTn id="24" dur="500" fill="hold"/>
                                        <p:tgtEl>
                                          <p:spTgt spid="1528840"/>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528841"/>
                                        </p:tgtEl>
                                        <p:attrNameLst>
                                          <p:attrName>style.visibility</p:attrName>
                                        </p:attrNameLst>
                                      </p:cBhvr>
                                      <p:to>
                                        <p:strVal val="visible"/>
                                      </p:to>
                                    </p:set>
                                    <p:anim calcmode="lin" valueType="num">
                                      <p:cBhvr additive="base">
                                        <p:cTn id="27" dur="500" fill="hold"/>
                                        <p:tgtEl>
                                          <p:spTgt spid="1528841"/>
                                        </p:tgtEl>
                                        <p:attrNameLst>
                                          <p:attrName>ppt_x</p:attrName>
                                        </p:attrNameLst>
                                      </p:cBhvr>
                                      <p:tavLst>
                                        <p:tav tm="0">
                                          <p:val>
                                            <p:strVal val="0-#ppt_w/2"/>
                                          </p:val>
                                        </p:tav>
                                        <p:tav tm="100000">
                                          <p:val>
                                            <p:strVal val="#ppt_x"/>
                                          </p:val>
                                        </p:tav>
                                      </p:tavLst>
                                    </p:anim>
                                    <p:anim calcmode="lin" valueType="num">
                                      <p:cBhvr additive="base">
                                        <p:cTn id="28" dur="500" fill="hold"/>
                                        <p:tgtEl>
                                          <p:spTgt spid="1528841"/>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528842"/>
                                        </p:tgtEl>
                                        <p:attrNameLst>
                                          <p:attrName>style.visibility</p:attrName>
                                        </p:attrNameLst>
                                      </p:cBhvr>
                                      <p:to>
                                        <p:strVal val="visible"/>
                                      </p:to>
                                    </p:set>
                                    <p:anim calcmode="lin" valueType="num">
                                      <p:cBhvr additive="base">
                                        <p:cTn id="31" dur="500" fill="hold"/>
                                        <p:tgtEl>
                                          <p:spTgt spid="1528842"/>
                                        </p:tgtEl>
                                        <p:attrNameLst>
                                          <p:attrName>ppt_x</p:attrName>
                                        </p:attrNameLst>
                                      </p:cBhvr>
                                      <p:tavLst>
                                        <p:tav tm="0">
                                          <p:val>
                                            <p:strVal val="0-#ppt_w/2"/>
                                          </p:val>
                                        </p:tav>
                                        <p:tav tm="100000">
                                          <p:val>
                                            <p:strVal val="#ppt_x"/>
                                          </p:val>
                                        </p:tav>
                                      </p:tavLst>
                                    </p:anim>
                                    <p:anim calcmode="lin" valueType="num">
                                      <p:cBhvr additive="base">
                                        <p:cTn id="32" dur="500" fill="hold"/>
                                        <p:tgtEl>
                                          <p:spTgt spid="1528842"/>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528843"/>
                                        </p:tgtEl>
                                        <p:attrNameLst>
                                          <p:attrName>style.visibility</p:attrName>
                                        </p:attrNameLst>
                                      </p:cBhvr>
                                      <p:to>
                                        <p:strVal val="visible"/>
                                      </p:to>
                                    </p:set>
                                    <p:anim calcmode="lin" valueType="num">
                                      <p:cBhvr additive="base">
                                        <p:cTn id="35" dur="500" fill="hold"/>
                                        <p:tgtEl>
                                          <p:spTgt spid="1528843"/>
                                        </p:tgtEl>
                                        <p:attrNameLst>
                                          <p:attrName>ppt_x</p:attrName>
                                        </p:attrNameLst>
                                      </p:cBhvr>
                                      <p:tavLst>
                                        <p:tav tm="0">
                                          <p:val>
                                            <p:strVal val="0-#ppt_w/2"/>
                                          </p:val>
                                        </p:tav>
                                        <p:tav tm="100000">
                                          <p:val>
                                            <p:strVal val="#ppt_x"/>
                                          </p:val>
                                        </p:tav>
                                      </p:tavLst>
                                    </p:anim>
                                    <p:anim calcmode="lin" valueType="num">
                                      <p:cBhvr additive="base">
                                        <p:cTn id="36" dur="500" fill="hold"/>
                                        <p:tgtEl>
                                          <p:spTgt spid="1528843"/>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528844"/>
                                        </p:tgtEl>
                                        <p:attrNameLst>
                                          <p:attrName>style.visibility</p:attrName>
                                        </p:attrNameLst>
                                      </p:cBhvr>
                                      <p:to>
                                        <p:strVal val="visible"/>
                                      </p:to>
                                    </p:set>
                                    <p:anim calcmode="lin" valueType="num">
                                      <p:cBhvr additive="base">
                                        <p:cTn id="39" dur="500" fill="hold"/>
                                        <p:tgtEl>
                                          <p:spTgt spid="1528844"/>
                                        </p:tgtEl>
                                        <p:attrNameLst>
                                          <p:attrName>ppt_x</p:attrName>
                                        </p:attrNameLst>
                                      </p:cBhvr>
                                      <p:tavLst>
                                        <p:tav tm="0">
                                          <p:val>
                                            <p:strVal val="0-#ppt_w/2"/>
                                          </p:val>
                                        </p:tav>
                                        <p:tav tm="100000">
                                          <p:val>
                                            <p:strVal val="#ppt_x"/>
                                          </p:val>
                                        </p:tav>
                                      </p:tavLst>
                                    </p:anim>
                                    <p:anim calcmode="lin" valueType="num">
                                      <p:cBhvr additive="base">
                                        <p:cTn id="40" dur="500" fill="hold"/>
                                        <p:tgtEl>
                                          <p:spTgt spid="1528844"/>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528845"/>
                                        </p:tgtEl>
                                        <p:attrNameLst>
                                          <p:attrName>style.visibility</p:attrName>
                                        </p:attrNameLst>
                                      </p:cBhvr>
                                      <p:to>
                                        <p:strVal val="visible"/>
                                      </p:to>
                                    </p:set>
                                    <p:anim calcmode="lin" valueType="num">
                                      <p:cBhvr additive="base">
                                        <p:cTn id="43" dur="500" fill="hold"/>
                                        <p:tgtEl>
                                          <p:spTgt spid="1528845"/>
                                        </p:tgtEl>
                                        <p:attrNameLst>
                                          <p:attrName>ppt_x</p:attrName>
                                        </p:attrNameLst>
                                      </p:cBhvr>
                                      <p:tavLst>
                                        <p:tav tm="0">
                                          <p:val>
                                            <p:strVal val="0-#ppt_w/2"/>
                                          </p:val>
                                        </p:tav>
                                        <p:tav tm="100000">
                                          <p:val>
                                            <p:strVal val="#ppt_x"/>
                                          </p:val>
                                        </p:tav>
                                      </p:tavLst>
                                    </p:anim>
                                    <p:anim calcmode="lin" valueType="num">
                                      <p:cBhvr additive="base">
                                        <p:cTn id="44" dur="500" fill="hold"/>
                                        <p:tgtEl>
                                          <p:spTgt spid="1528845"/>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528846"/>
                                        </p:tgtEl>
                                        <p:attrNameLst>
                                          <p:attrName>style.visibility</p:attrName>
                                        </p:attrNameLst>
                                      </p:cBhvr>
                                      <p:to>
                                        <p:strVal val="visible"/>
                                      </p:to>
                                    </p:set>
                                    <p:anim calcmode="lin" valueType="num">
                                      <p:cBhvr additive="base">
                                        <p:cTn id="47" dur="500" fill="hold"/>
                                        <p:tgtEl>
                                          <p:spTgt spid="1528846"/>
                                        </p:tgtEl>
                                        <p:attrNameLst>
                                          <p:attrName>ppt_x</p:attrName>
                                        </p:attrNameLst>
                                      </p:cBhvr>
                                      <p:tavLst>
                                        <p:tav tm="0">
                                          <p:val>
                                            <p:strVal val="0-#ppt_w/2"/>
                                          </p:val>
                                        </p:tav>
                                        <p:tav tm="100000">
                                          <p:val>
                                            <p:strVal val="#ppt_x"/>
                                          </p:val>
                                        </p:tav>
                                      </p:tavLst>
                                    </p:anim>
                                    <p:anim calcmode="lin" valueType="num">
                                      <p:cBhvr additive="base">
                                        <p:cTn id="48" dur="500" fill="hold"/>
                                        <p:tgtEl>
                                          <p:spTgt spid="1528846"/>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528847"/>
                                        </p:tgtEl>
                                        <p:attrNameLst>
                                          <p:attrName>style.visibility</p:attrName>
                                        </p:attrNameLst>
                                      </p:cBhvr>
                                      <p:to>
                                        <p:strVal val="visible"/>
                                      </p:to>
                                    </p:set>
                                    <p:anim calcmode="lin" valueType="num">
                                      <p:cBhvr additive="base">
                                        <p:cTn id="51" dur="500" fill="hold"/>
                                        <p:tgtEl>
                                          <p:spTgt spid="1528847"/>
                                        </p:tgtEl>
                                        <p:attrNameLst>
                                          <p:attrName>ppt_x</p:attrName>
                                        </p:attrNameLst>
                                      </p:cBhvr>
                                      <p:tavLst>
                                        <p:tav tm="0">
                                          <p:val>
                                            <p:strVal val="0-#ppt_w/2"/>
                                          </p:val>
                                        </p:tav>
                                        <p:tav tm="100000">
                                          <p:val>
                                            <p:strVal val="#ppt_x"/>
                                          </p:val>
                                        </p:tav>
                                      </p:tavLst>
                                    </p:anim>
                                    <p:anim calcmode="lin" valueType="num">
                                      <p:cBhvr additive="base">
                                        <p:cTn id="52" dur="500" fill="hold"/>
                                        <p:tgtEl>
                                          <p:spTgt spid="1528847"/>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528848"/>
                                        </p:tgtEl>
                                        <p:attrNameLst>
                                          <p:attrName>style.visibility</p:attrName>
                                        </p:attrNameLst>
                                      </p:cBhvr>
                                      <p:to>
                                        <p:strVal val="visible"/>
                                      </p:to>
                                    </p:set>
                                    <p:anim calcmode="lin" valueType="num">
                                      <p:cBhvr additive="base">
                                        <p:cTn id="55" dur="500" fill="hold"/>
                                        <p:tgtEl>
                                          <p:spTgt spid="1528848"/>
                                        </p:tgtEl>
                                        <p:attrNameLst>
                                          <p:attrName>ppt_x</p:attrName>
                                        </p:attrNameLst>
                                      </p:cBhvr>
                                      <p:tavLst>
                                        <p:tav tm="0">
                                          <p:val>
                                            <p:strVal val="0-#ppt_w/2"/>
                                          </p:val>
                                        </p:tav>
                                        <p:tav tm="100000">
                                          <p:val>
                                            <p:strVal val="#ppt_x"/>
                                          </p:val>
                                        </p:tav>
                                      </p:tavLst>
                                    </p:anim>
                                    <p:anim calcmode="lin" valueType="num">
                                      <p:cBhvr additive="base">
                                        <p:cTn id="56" dur="500" fill="hold"/>
                                        <p:tgtEl>
                                          <p:spTgt spid="1528848"/>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1528849"/>
                                        </p:tgtEl>
                                        <p:attrNameLst>
                                          <p:attrName>style.visibility</p:attrName>
                                        </p:attrNameLst>
                                      </p:cBhvr>
                                      <p:to>
                                        <p:strVal val="visible"/>
                                      </p:to>
                                    </p:set>
                                    <p:anim calcmode="lin" valueType="num">
                                      <p:cBhvr additive="base">
                                        <p:cTn id="59" dur="500" fill="hold"/>
                                        <p:tgtEl>
                                          <p:spTgt spid="1528849"/>
                                        </p:tgtEl>
                                        <p:attrNameLst>
                                          <p:attrName>ppt_x</p:attrName>
                                        </p:attrNameLst>
                                      </p:cBhvr>
                                      <p:tavLst>
                                        <p:tav tm="0">
                                          <p:val>
                                            <p:strVal val="0-#ppt_w/2"/>
                                          </p:val>
                                        </p:tav>
                                        <p:tav tm="100000">
                                          <p:val>
                                            <p:strVal val="#ppt_x"/>
                                          </p:val>
                                        </p:tav>
                                      </p:tavLst>
                                    </p:anim>
                                    <p:anim calcmode="lin" valueType="num">
                                      <p:cBhvr additive="base">
                                        <p:cTn id="60" dur="500" fill="hold"/>
                                        <p:tgtEl>
                                          <p:spTgt spid="1528849"/>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1528850"/>
                                        </p:tgtEl>
                                        <p:attrNameLst>
                                          <p:attrName>style.visibility</p:attrName>
                                        </p:attrNameLst>
                                      </p:cBhvr>
                                      <p:to>
                                        <p:strVal val="visible"/>
                                      </p:to>
                                    </p:set>
                                    <p:anim calcmode="lin" valueType="num">
                                      <p:cBhvr additive="base">
                                        <p:cTn id="63" dur="500" fill="hold"/>
                                        <p:tgtEl>
                                          <p:spTgt spid="1528850"/>
                                        </p:tgtEl>
                                        <p:attrNameLst>
                                          <p:attrName>ppt_x</p:attrName>
                                        </p:attrNameLst>
                                      </p:cBhvr>
                                      <p:tavLst>
                                        <p:tav tm="0">
                                          <p:val>
                                            <p:strVal val="0-#ppt_w/2"/>
                                          </p:val>
                                        </p:tav>
                                        <p:tav tm="100000">
                                          <p:val>
                                            <p:strVal val="#ppt_x"/>
                                          </p:val>
                                        </p:tav>
                                      </p:tavLst>
                                    </p:anim>
                                    <p:anim calcmode="lin" valueType="num">
                                      <p:cBhvr additive="base">
                                        <p:cTn id="64" dur="500" fill="hold"/>
                                        <p:tgtEl>
                                          <p:spTgt spid="1528850"/>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1528851"/>
                                        </p:tgtEl>
                                        <p:attrNameLst>
                                          <p:attrName>style.visibility</p:attrName>
                                        </p:attrNameLst>
                                      </p:cBhvr>
                                      <p:to>
                                        <p:strVal val="visible"/>
                                      </p:to>
                                    </p:set>
                                    <p:anim calcmode="lin" valueType="num">
                                      <p:cBhvr additive="base">
                                        <p:cTn id="67" dur="500" fill="hold"/>
                                        <p:tgtEl>
                                          <p:spTgt spid="1528851"/>
                                        </p:tgtEl>
                                        <p:attrNameLst>
                                          <p:attrName>ppt_x</p:attrName>
                                        </p:attrNameLst>
                                      </p:cBhvr>
                                      <p:tavLst>
                                        <p:tav tm="0">
                                          <p:val>
                                            <p:strVal val="0-#ppt_w/2"/>
                                          </p:val>
                                        </p:tav>
                                        <p:tav tm="100000">
                                          <p:val>
                                            <p:strVal val="#ppt_x"/>
                                          </p:val>
                                        </p:tav>
                                      </p:tavLst>
                                    </p:anim>
                                    <p:anim calcmode="lin" valueType="num">
                                      <p:cBhvr additive="base">
                                        <p:cTn id="68" dur="500" fill="hold"/>
                                        <p:tgtEl>
                                          <p:spTgt spid="1528851"/>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1528852"/>
                                        </p:tgtEl>
                                        <p:attrNameLst>
                                          <p:attrName>style.visibility</p:attrName>
                                        </p:attrNameLst>
                                      </p:cBhvr>
                                      <p:to>
                                        <p:strVal val="visible"/>
                                      </p:to>
                                    </p:set>
                                    <p:anim calcmode="lin" valueType="num">
                                      <p:cBhvr additive="base">
                                        <p:cTn id="71" dur="500" fill="hold"/>
                                        <p:tgtEl>
                                          <p:spTgt spid="1528852"/>
                                        </p:tgtEl>
                                        <p:attrNameLst>
                                          <p:attrName>ppt_x</p:attrName>
                                        </p:attrNameLst>
                                      </p:cBhvr>
                                      <p:tavLst>
                                        <p:tav tm="0">
                                          <p:val>
                                            <p:strVal val="0-#ppt_w/2"/>
                                          </p:val>
                                        </p:tav>
                                        <p:tav tm="100000">
                                          <p:val>
                                            <p:strVal val="#ppt_x"/>
                                          </p:val>
                                        </p:tav>
                                      </p:tavLst>
                                    </p:anim>
                                    <p:anim calcmode="lin" valueType="num">
                                      <p:cBhvr additive="base">
                                        <p:cTn id="72" dur="500" fill="hold"/>
                                        <p:tgtEl>
                                          <p:spTgt spid="1528852"/>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1528853"/>
                                        </p:tgtEl>
                                        <p:attrNameLst>
                                          <p:attrName>style.visibility</p:attrName>
                                        </p:attrNameLst>
                                      </p:cBhvr>
                                      <p:to>
                                        <p:strVal val="visible"/>
                                      </p:to>
                                    </p:set>
                                    <p:anim calcmode="lin" valueType="num">
                                      <p:cBhvr additive="base">
                                        <p:cTn id="75" dur="500" fill="hold"/>
                                        <p:tgtEl>
                                          <p:spTgt spid="1528853"/>
                                        </p:tgtEl>
                                        <p:attrNameLst>
                                          <p:attrName>ppt_x</p:attrName>
                                        </p:attrNameLst>
                                      </p:cBhvr>
                                      <p:tavLst>
                                        <p:tav tm="0">
                                          <p:val>
                                            <p:strVal val="0-#ppt_w/2"/>
                                          </p:val>
                                        </p:tav>
                                        <p:tav tm="100000">
                                          <p:val>
                                            <p:strVal val="#ppt_x"/>
                                          </p:val>
                                        </p:tav>
                                      </p:tavLst>
                                    </p:anim>
                                    <p:anim calcmode="lin" valueType="num">
                                      <p:cBhvr additive="base">
                                        <p:cTn id="76" dur="500" fill="hold"/>
                                        <p:tgtEl>
                                          <p:spTgt spid="1528853"/>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1528854"/>
                                        </p:tgtEl>
                                        <p:attrNameLst>
                                          <p:attrName>style.visibility</p:attrName>
                                        </p:attrNameLst>
                                      </p:cBhvr>
                                      <p:to>
                                        <p:strVal val="visible"/>
                                      </p:to>
                                    </p:set>
                                    <p:anim calcmode="lin" valueType="num">
                                      <p:cBhvr additive="base">
                                        <p:cTn id="79" dur="500" fill="hold"/>
                                        <p:tgtEl>
                                          <p:spTgt spid="1528854"/>
                                        </p:tgtEl>
                                        <p:attrNameLst>
                                          <p:attrName>ppt_x</p:attrName>
                                        </p:attrNameLst>
                                      </p:cBhvr>
                                      <p:tavLst>
                                        <p:tav tm="0">
                                          <p:val>
                                            <p:strVal val="0-#ppt_w/2"/>
                                          </p:val>
                                        </p:tav>
                                        <p:tav tm="100000">
                                          <p:val>
                                            <p:strVal val="#ppt_x"/>
                                          </p:val>
                                        </p:tav>
                                      </p:tavLst>
                                    </p:anim>
                                    <p:anim calcmode="lin" valueType="num">
                                      <p:cBhvr additive="base">
                                        <p:cTn id="80" dur="500" fill="hold"/>
                                        <p:tgtEl>
                                          <p:spTgt spid="1528854"/>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1528855"/>
                                        </p:tgtEl>
                                        <p:attrNameLst>
                                          <p:attrName>style.visibility</p:attrName>
                                        </p:attrNameLst>
                                      </p:cBhvr>
                                      <p:to>
                                        <p:strVal val="visible"/>
                                      </p:to>
                                    </p:set>
                                    <p:anim calcmode="lin" valueType="num">
                                      <p:cBhvr additive="base">
                                        <p:cTn id="83" dur="500" fill="hold"/>
                                        <p:tgtEl>
                                          <p:spTgt spid="1528855"/>
                                        </p:tgtEl>
                                        <p:attrNameLst>
                                          <p:attrName>ppt_x</p:attrName>
                                        </p:attrNameLst>
                                      </p:cBhvr>
                                      <p:tavLst>
                                        <p:tav tm="0">
                                          <p:val>
                                            <p:strVal val="0-#ppt_w/2"/>
                                          </p:val>
                                        </p:tav>
                                        <p:tav tm="100000">
                                          <p:val>
                                            <p:strVal val="#ppt_x"/>
                                          </p:val>
                                        </p:tav>
                                      </p:tavLst>
                                    </p:anim>
                                    <p:anim calcmode="lin" valueType="num">
                                      <p:cBhvr additive="base">
                                        <p:cTn id="84" dur="500" fill="hold"/>
                                        <p:tgtEl>
                                          <p:spTgt spid="1528855"/>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1528856"/>
                                        </p:tgtEl>
                                        <p:attrNameLst>
                                          <p:attrName>style.visibility</p:attrName>
                                        </p:attrNameLst>
                                      </p:cBhvr>
                                      <p:to>
                                        <p:strVal val="visible"/>
                                      </p:to>
                                    </p:set>
                                    <p:anim calcmode="lin" valueType="num">
                                      <p:cBhvr additive="base">
                                        <p:cTn id="87" dur="500" fill="hold"/>
                                        <p:tgtEl>
                                          <p:spTgt spid="1528856"/>
                                        </p:tgtEl>
                                        <p:attrNameLst>
                                          <p:attrName>ppt_x</p:attrName>
                                        </p:attrNameLst>
                                      </p:cBhvr>
                                      <p:tavLst>
                                        <p:tav tm="0">
                                          <p:val>
                                            <p:strVal val="0-#ppt_w/2"/>
                                          </p:val>
                                        </p:tav>
                                        <p:tav tm="100000">
                                          <p:val>
                                            <p:strVal val="#ppt_x"/>
                                          </p:val>
                                        </p:tav>
                                      </p:tavLst>
                                    </p:anim>
                                    <p:anim calcmode="lin" valueType="num">
                                      <p:cBhvr additive="base">
                                        <p:cTn id="88" dur="500" fill="hold"/>
                                        <p:tgtEl>
                                          <p:spTgt spid="1528856"/>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1528857"/>
                                        </p:tgtEl>
                                        <p:attrNameLst>
                                          <p:attrName>style.visibility</p:attrName>
                                        </p:attrNameLst>
                                      </p:cBhvr>
                                      <p:to>
                                        <p:strVal val="visible"/>
                                      </p:to>
                                    </p:set>
                                    <p:anim calcmode="lin" valueType="num">
                                      <p:cBhvr additive="base">
                                        <p:cTn id="91" dur="500" fill="hold"/>
                                        <p:tgtEl>
                                          <p:spTgt spid="1528857"/>
                                        </p:tgtEl>
                                        <p:attrNameLst>
                                          <p:attrName>ppt_x</p:attrName>
                                        </p:attrNameLst>
                                      </p:cBhvr>
                                      <p:tavLst>
                                        <p:tav tm="0">
                                          <p:val>
                                            <p:strVal val="0-#ppt_w/2"/>
                                          </p:val>
                                        </p:tav>
                                        <p:tav tm="100000">
                                          <p:val>
                                            <p:strVal val="#ppt_x"/>
                                          </p:val>
                                        </p:tav>
                                      </p:tavLst>
                                    </p:anim>
                                    <p:anim calcmode="lin" valueType="num">
                                      <p:cBhvr additive="base">
                                        <p:cTn id="92" dur="500" fill="hold"/>
                                        <p:tgtEl>
                                          <p:spTgt spid="1528857"/>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1528858"/>
                                        </p:tgtEl>
                                        <p:attrNameLst>
                                          <p:attrName>style.visibility</p:attrName>
                                        </p:attrNameLst>
                                      </p:cBhvr>
                                      <p:to>
                                        <p:strVal val="visible"/>
                                      </p:to>
                                    </p:set>
                                    <p:anim calcmode="lin" valueType="num">
                                      <p:cBhvr additive="base">
                                        <p:cTn id="95" dur="500" fill="hold"/>
                                        <p:tgtEl>
                                          <p:spTgt spid="1528858"/>
                                        </p:tgtEl>
                                        <p:attrNameLst>
                                          <p:attrName>ppt_x</p:attrName>
                                        </p:attrNameLst>
                                      </p:cBhvr>
                                      <p:tavLst>
                                        <p:tav tm="0">
                                          <p:val>
                                            <p:strVal val="0-#ppt_w/2"/>
                                          </p:val>
                                        </p:tav>
                                        <p:tav tm="100000">
                                          <p:val>
                                            <p:strVal val="#ppt_x"/>
                                          </p:val>
                                        </p:tav>
                                      </p:tavLst>
                                    </p:anim>
                                    <p:anim calcmode="lin" valueType="num">
                                      <p:cBhvr additive="base">
                                        <p:cTn id="96" dur="500" fill="hold"/>
                                        <p:tgtEl>
                                          <p:spTgt spid="1528858"/>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0"/>
                                  </p:stCondLst>
                                  <p:childTnLst>
                                    <p:set>
                                      <p:cBhvr>
                                        <p:cTn id="98" dur="1" fill="hold">
                                          <p:stCondLst>
                                            <p:cond delay="0"/>
                                          </p:stCondLst>
                                        </p:cTn>
                                        <p:tgtEl>
                                          <p:spTgt spid="1528859"/>
                                        </p:tgtEl>
                                        <p:attrNameLst>
                                          <p:attrName>style.visibility</p:attrName>
                                        </p:attrNameLst>
                                      </p:cBhvr>
                                      <p:to>
                                        <p:strVal val="visible"/>
                                      </p:to>
                                    </p:set>
                                    <p:anim calcmode="lin" valueType="num">
                                      <p:cBhvr additive="base">
                                        <p:cTn id="99" dur="500" fill="hold"/>
                                        <p:tgtEl>
                                          <p:spTgt spid="1528859"/>
                                        </p:tgtEl>
                                        <p:attrNameLst>
                                          <p:attrName>ppt_x</p:attrName>
                                        </p:attrNameLst>
                                      </p:cBhvr>
                                      <p:tavLst>
                                        <p:tav tm="0">
                                          <p:val>
                                            <p:strVal val="0-#ppt_w/2"/>
                                          </p:val>
                                        </p:tav>
                                        <p:tav tm="100000">
                                          <p:val>
                                            <p:strVal val="#ppt_x"/>
                                          </p:val>
                                        </p:tav>
                                      </p:tavLst>
                                    </p:anim>
                                    <p:anim calcmode="lin" valueType="num">
                                      <p:cBhvr additive="base">
                                        <p:cTn id="100" dur="500" fill="hold"/>
                                        <p:tgtEl>
                                          <p:spTgt spid="15288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8836" grpId="0" bldLvl="0" animBg="1"/>
      <p:bldP spid="1528837" grpId="0" bldLvl="0" animBg="1"/>
      <p:bldP spid="1528838" grpId="0" bldLvl="0" animBg="1"/>
      <p:bldP spid="1528839" grpId="0" bldLvl="0" animBg="1"/>
      <p:bldP spid="1528840" grpId="0" bldLvl="0" animBg="1"/>
      <p:bldP spid="1528841" grpId="0" bldLvl="0" animBg="1"/>
      <p:bldP spid="1528842" grpId="0" bldLvl="0" animBg="1"/>
      <p:bldP spid="1528843" grpId="0" bldLvl="0" animBg="1"/>
      <p:bldP spid="1528844" grpId="0" bldLvl="0" animBg="1"/>
      <p:bldP spid="1528845" grpId="0" bldLvl="0" animBg="1"/>
      <p:bldP spid="1528846" grpId="0" bldLvl="0" animBg="1"/>
      <p:bldP spid="1528847" grpId="0" bldLvl="0" animBg="1"/>
      <p:bldP spid="1528848" grpId="0" bldLvl="0" animBg="1"/>
      <p:bldP spid="1528849" grpId="0" bldLvl="0" animBg="1"/>
      <p:bldP spid="1528850" grpId="0" bldLvl="0" animBg="1"/>
      <p:bldP spid="1528851" grpId="0" bldLvl="0" animBg="1"/>
      <p:bldP spid="1528852" grpId="0" bldLvl="0" animBg="1"/>
      <p:bldP spid="1528853" grpId="0" bldLvl="0" animBg="1"/>
      <p:bldP spid="1528854" grpId="0" bldLvl="0" animBg="1"/>
      <p:bldP spid="1528855" grpId="0" bldLvl="0" animBg="1"/>
      <p:bldP spid="1528856" grpId="0"/>
      <p:bldP spid="1528857" grpId="0"/>
      <p:bldP spid="1528858" grpId="0"/>
      <p:bldP spid="152885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3"/>
          <p:cNvSpPr/>
          <p:nvPr>
            <p:ph type="sldNum" sz="quarter" idx="12"/>
          </p:nvPr>
        </p:nvSpPr>
        <p:spPr>
          <a:ln>
            <a:miter lim="800000"/>
          </a:ln>
        </p:spPr>
        <p:txBody>
          <a:bodyPr anchor="b"/>
          <a:lstStyle/>
          <a:p>
            <a:pPr>
              <a:defRPr/>
            </a:pPr>
            <a:fld id="{6120E3E4-1F8A-40EB-B38E-D5804925EB38}" type="slidenum">
              <a:rPr lang="zh-CN" altLang="en-US" sz="1200">
                <a:solidFill>
                  <a:srgbClr val="FF0000"/>
                </a:solidFill>
                <a:ea typeface="宋体" charset="-122"/>
              </a:rPr>
            </a:fld>
            <a:endParaRPr lang="zh-CN" altLang="en-US" sz="1200">
              <a:solidFill>
                <a:srgbClr val="FF0000"/>
              </a:solidFill>
              <a:ea typeface="宋体" charset="-122"/>
            </a:endParaRPr>
          </a:p>
        </p:txBody>
      </p:sp>
      <p:sp>
        <p:nvSpPr>
          <p:cNvPr id="22532" name="Rectangle 2"/>
          <p:cNvSpPr/>
          <p:nvPr>
            <p:ph type="title" idx="4294967295"/>
          </p:nvPr>
        </p:nvSpPr>
        <p:spPr>
          <a:xfrm>
            <a:off x="1294130" y="154305"/>
            <a:ext cx="7849870" cy="688975"/>
          </a:xfrm>
        </p:spPr>
        <p:txBody>
          <a:bodyPr anchor="b"/>
          <a:lstStyle/>
          <a:p>
            <a:pPr eaLnBrk="1" hangingPunct="1"/>
            <a:r>
              <a:rPr lang="en-US" altLang="zh-CN" dirty="0">
                <a:ea typeface="宋体" charset="-122"/>
              </a:rPr>
              <a:t>11.3 Properties</a:t>
            </a:r>
            <a:endParaRPr lang="zh-CN" altLang="en-US" dirty="0">
              <a:ea typeface="宋体" charset="-122"/>
            </a:endParaRPr>
          </a:p>
        </p:txBody>
      </p:sp>
      <p:sp>
        <p:nvSpPr>
          <p:cNvPr id="1529859" name="Rectangle 3"/>
          <p:cNvSpPr/>
          <p:nvPr>
            <p:ph type="body" idx="4294967295"/>
          </p:nvPr>
        </p:nvSpPr>
        <p:spPr>
          <a:xfrm>
            <a:off x="512445" y="1341755"/>
            <a:ext cx="8631555" cy="4608195"/>
          </a:xfrm>
        </p:spPr>
        <p:txBody>
          <a:bodyPr/>
          <a:lstStyle/>
          <a:p>
            <a:pPr eaLnBrk="1" hangingPunct="1">
              <a:lnSpc>
                <a:spcPct val="90000"/>
              </a:lnSpc>
            </a:pPr>
            <a:r>
              <a:rPr lang="zh-CN" altLang="en-US" sz="2800" dirty="0">
                <a:latin typeface="Times New Roman" pitchFamily="18" charset="0"/>
                <a:ea typeface="宋体" charset="-122"/>
                <a:sym typeface="+mn-ea"/>
              </a:rPr>
              <a:t>设</a:t>
            </a:r>
            <a:r>
              <a:rPr lang="en-US" altLang="zh-CN" sz="2800" dirty="0">
                <a:latin typeface="Times New Roman" pitchFamily="18" charset="0"/>
                <a:ea typeface="宋体" charset="-122"/>
                <a:sym typeface="+mn-ea"/>
              </a:rPr>
              <a:t>G</a:t>
            </a:r>
            <a:r>
              <a:rPr lang="zh-CN" altLang="en-US" sz="2800" dirty="0">
                <a:latin typeface="Times New Roman" pitchFamily="18" charset="0"/>
                <a:ea typeface="宋体" charset="-122"/>
                <a:sym typeface="+mn-ea"/>
              </a:rPr>
              <a:t>是一个有向图，顶点</a:t>
            </a:r>
            <a:r>
              <a:rPr lang="en-US" altLang="zh-CN" sz="2800" dirty="0">
                <a:latin typeface="Times New Roman" pitchFamily="18" charset="0"/>
                <a:ea typeface="宋体" charset="-122"/>
                <a:sym typeface="+mn-ea"/>
              </a:rPr>
              <a:t>i</a:t>
            </a:r>
            <a:r>
              <a:rPr lang="zh-CN" altLang="en-US" sz="2800" dirty="0">
                <a:latin typeface="Times New Roman" pitchFamily="18" charset="0"/>
                <a:ea typeface="宋体" charset="-122"/>
                <a:sym typeface="+mn-ea"/>
              </a:rPr>
              <a:t>的</a:t>
            </a:r>
            <a:r>
              <a:rPr lang="zh-CN" altLang="en-US" sz="2800" dirty="0">
                <a:solidFill>
                  <a:srgbClr val="FF0000"/>
                </a:solidFill>
                <a:latin typeface="Times New Roman" pitchFamily="18" charset="0"/>
                <a:ea typeface="宋体" charset="-122"/>
                <a:sym typeface="+mn-ea"/>
              </a:rPr>
              <a:t>入度</a:t>
            </a:r>
            <a:r>
              <a:rPr lang="zh-CN" altLang="en-US" sz="2800" dirty="0">
                <a:latin typeface="Times New Roman" pitchFamily="18" charset="0"/>
                <a:ea typeface="宋体" charset="-122"/>
                <a:sym typeface="+mn-ea"/>
              </a:rPr>
              <a:t>（</a:t>
            </a:r>
            <a:r>
              <a:rPr lang="en-US" altLang="zh-CN" sz="2800" dirty="0">
                <a:latin typeface="Times New Roman" pitchFamily="18" charset="0"/>
                <a:ea typeface="宋体" charset="-122"/>
                <a:sym typeface="+mn-ea"/>
              </a:rPr>
              <a:t>in-degree</a:t>
            </a:r>
            <a:r>
              <a:rPr lang="zh-CN" altLang="en-US" sz="2800" dirty="0">
                <a:latin typeface="Times New Roman" pitchFamily="18" charset="0"/>
                <a:ea typeface="宋体" charset="-122"/>
                <a:sym typeface="+mn-ea"/>
              </a:rPr>
              <a:t>）</a:t>
            </a:r>
            <a:r>
              <a:rPr lang="en-US" altLang="zh-CN" sz="2800" dirty="0" err="1">
                <a:latin typeface="Times New Roman" pitchFamily="18" charset="0"/>
                <a:ea typeface="宋体" charset="-122"/>
                <a:sym typeface="+mn-ea"/>
              </a:rPr>
              <a:t>d</a:t>
            </a:r>
            <a:r>
              <a:rPr lang="en-US" altLang="zh-CN" sz="2800" baseline="-25000" dirty="0" err="1">
                <a:latin typeface="Times New Roman" pitchFamily="18" charset="0"/>
                <a:ea typeface="宋体" charset="-122"/>
                <a:sym typeface="+mn-ea"/>
              </a:rPr>
              <a:t>i</a:t>
            </a:r>
            <a:r>
              <a:rPr lang="en-US" altLang="zh-CN" sz="2800" baseline="30000" dirty="0" err="1">
                <a:latin typeface="Times New Roman" pitchFamily="18" charset="0"/>
                <a:ea typeface="宋体" charset="-122"/>
                <a:sym typeface="+mn-ea"/>
              </a:rPr>
              <a:t>in</a:t>
            </a:r>
            <a:r>
              <a:rPr lang="zh-CN" altLang="en-US" sz="2800" dirty="0">
                <a:latin typeface="Times New Roman" pitchFamily="18" charset="0"/>
                <a:ea typeface="宋体" charset="-122"/>
                <a:sym typeface="+mn-ea"/>
              </a:rPr>
              <a:t>是指</a:t>
            </a:r>
            <a:r>
              <a:rPr lang="zh-CN" altLang="en-US" sz="2800" dirty="0">
                <a:solidFill>
                  <a:srgbClr val="FF0000"/>
                </a:solidFill>
                <a:latin typeface="Times New Roman" pitchFamily="18" charset="0"/>
                <a:ea typeface="宋体" charset="-122"/>
                <a:sym typeface="+mn-ea"/>
              </a:rPr>
              <a:t>关联至</a:t>
            </a:r>
            <a:r>
              <a:rPr lang="zh-CN" altLang="en-US" sz="2800" dirty="0">
                <a:latin typeface="Times New Roman" pitchFamily="18" charset="0"/>
                <a:ea typeface="宋体" charset="-122"/>
                <a:sym typeface="+mn-ea"/>
              </a:rPr>
              <a:t>顶点</a:t>
            </a:r>
            <a:r>
              <a:rPr lang="en-US" altLang="zh-CN" sz="2800" dirty="0">
                <a:latin typeface="Times New Roman" pitchFamily="18" charset="0"/>
                <a:ea typeface="宋体" charset="-122"/>
                <a:sym typeface="+mn-ea"/>
              </a:rPr>
              <a:t>i</a:t>
            </a:r>
            <a:r>
              <a:rPr lang="zh-CN" altLang="en-US" sz="2800" dirty="0">
                <a:latin typeface="Times New Roman" pitchFamily="18" charset="0"/>
                <a:ea typeface="宋体" charset="-122"/>
                <a:sym typeface="+mn-ea"/>
              </a:rPr>
              <a:t>的边的数量。顶点</a:t>
            </a:r>
            <a:r>
              <a:rPr lang="en-US" altLang="zh-CN" sz="2800" dirty="0">
                <a:latin typeface="Times New Roman" pitchFamily="18" charset="0"/>
                <a:ea typeface="宋体" charset="-122"/>
                <a:sym typeface="+mn-ea"/>
              </a:rPr>
              <a:t>i</a:t>
            </a:r>
            <a:r>
              <a:rPr lang="zh-CN" altLang="en-US" sz="2800" dirty="0">
                <a:latin typeface="Times New Roman" pitchFamily="18" charset="0"/>
                <a:ea typeface="宋体" charset="-122"/>
                <a:sym typeface="+mn-ea"/>
              </a:rPr>
              <a:t>的</a:t>
            </a:r>
            <a:r>
              <a:rPr lang="zh-CN" altLang="en-US" sz="2800" dirty="0">
                <a:solidFill>
                  <a:srgbClr val="FF0000"/>
                </a:solidFill>
                <a:latin typeface="Times New Roman" pitchFamily="18" charset="0"/>
                <a:ea typeface="宋体" charset="-122"/>
                <a:sym typeface="+mn-ea"/>
              </a:rPr>
              <a:t>出度</a:t>
            </a:r>
            <a:r>
              <a:rPr lang="zh-CN" altLang="en-US" sz="2800" dirty="0">
                <a:latin typeface="Times New Roman" pitchFamily="18" charset="0"/>
                <a:ea typeface="宋体" charset="-122"/>
                <a:sym typeface="+mn-ea"/>
              </a:rPr>
              <a:t>（</a:t>
            </a:r>
            <a:r>
              <a:rPr lang="en-US" altLang="zh-CN" sz="2800" dirty="0">
                <a:latin typeface="Times New Roman" pitchFamily="18" charset="0"/>
                <a:ea typeface="宋体" charset="-122"/>
                <a:sym typeface="+mn-ea"/>
              </a:rPr>
              <a:t>out-degree</a:t>
            </a:r>
            <a:r>
              <a:rPr lang="zh-CN" altLang="en-US" sz="2800" dirty="0">
                <a:latin typeface="Times New Roman" pitchFamily="18" charset="0"/>
                <a:ea typeface="宋体" charset="-122"/>
                <a:sym typeface="+mn-ea"/>
              </a:rPr>
              <a:t>）</a:t>
            </a:r>
            <a:r>
              <a:rPr lang="en-US" altLang="zh-CN" sz="2800" dirty="0" err="1">
                <a:latin typeface="Times New Roman" pitchFamily="18" charset="0"/>
                <a:ea typeface="宋体" charset="-122"/>
                <a:sym typeface="+mn-ea"/>
              </a:rPr>
              <a:t>d</a:t>
            </a:r>
            <a:r>
              <a:rPr lang="en-US" altLang="zh-CN" sz="2800" baseline="-25000" dirty="0" err="1">
                <a:latin typeface="Times New Roman" pitchFamily="18" charset="0"/>
                <a:ea typeface="宋体" charset="-122"/>
                <a:sym typeface="+mn-ea"/>
              </a:rPr>
              <a:t>i</a:t>
            </a:r>
            <a:r>
              <a:rPr lang="en-US" altLang="zh-CN" sz="2800" baseline="30000" dirty="0" err="1">
                <a:latin typeface="Times New Roman" pitchFamily="18" charset="0"/>
                <a:ea typeface="宋体" charset="-122"/>
                <a:sym typeface="+mn-ea"/>
              </a:rPr>
              <a:t>out</a:t>
            </a:r>
            <a:r>
              <a:rPr lang="zh-CN" altLang="en-US" sz="2800" dirty="0">
                <a:latin typeface="Times New Roman" pitchFamily="18" charset="0"/>
                <a:ea typeface="宋体" charset="-122"/>
                <a:sym typeface="+mn-ea"/>
              </a:rPr>
              <a:t>是指</a:t>
            </a:r>
            <a:r>
              <a:rPr lang="zh-CN" altLang="en-US" sz="2800" dirty="0">
                <a:solidFill>
                  <a:srgbClr val="FF0000"/>
                </a:solidFill>
                <a:latin typeface="Times New Roman" pitchFamily="18" charset="0"/>
                <a:ea typeface="宋体" charset="-122"/>
                <a:sym typeface="+mn-ea"/>
              </a:rPr>
              <a:t>关联于</a:t>
            </a:r>
            <a:r>
              <a:rPr lang="zh-CN" altLang="en-US" sz="2800" dirty="0">
                <a:latin typeface="Times New Roman" pitchFamily="18" charset="0"/>
                <a:ea typeface="宋体" charset="-122"/>
                <a:sym typeface="+mn-ea"/>
              </a:rPr>
              <a:t>该顶点的边的数量。</a:t>
            </a:r>
            <a:endParaRPr lang="zh-CN" altLang="en-US" sz="2800" dirty="0">
              <a:solidFill>
                <a:schemeClr val="hlink"/>
              </a:solidFill>
              <a:latin typeface="Times New Roman" pitchFamily="18" charset="0"/>
              <a:ea typeface="宋体" charset="-122"/>
            </a:endParaRPr>
          </a:p>
          <a:p>
            <a:pPr eaLnBrk="1" hangingPunct="1">
              <a:lnSpc>
                <a:spcPct val="90000"/>
              </a:lnSpc>
            </a:pPr>
            <a:r>
              <a:rPr lang="zh-CN" altLang="en-US" sz="2800" dirty="0">
                <a:solidFill>
                  <a:srgbClr val="FF0000"/>
                </a:solidFill>
                <a:latin typeface="Times New Roman" pitchFamily="18" charset="0"/>
                <a:ea typeface="宋体" charset="-122"/>
              </a:rPr>
              <a:t>特性</a:t>
            </a:r>
            <a:r>
              <a:rPr lang="en-US" altLang="zh-CN" sz="2800" dirty="0">
                <a:solidFill>
                  <a:srgbClr val="FF0000"/>
                </a:solidFill>
                <a:latin typeface="Times New Roman" pitchFamily="18" charset="0"/>
                <a:ea typeface="宋体" charset="-122"/>
              </a:rPr>
              <a:t>2:</a:t>
            </a:r>
            <a:r>
              <a:rPr lang="zh-CN" altLang="en-US" sz="2800" dirty="0">
                <a:latin typeface="Times New Roman" pitchFamily="18" charset="0"/>
                <a:ea typeface="宋体" charset="-122"/>
              </a:rPr>
              <a:t>设</a:t>
            </a:r>
            <a:r>
              <a:rPr lang="en-US" altLang="zh-CN" sz="2800" dirty="0">
                <a:latin typeface="Times New Roman" pitchFamily="18" charset="0"/>
                <a:ea typeface="宋体" charset="-122"/>
              </a:rPr>
              <a:t>G=(V,E)</a:t>
            </a:r>
            <a:r>
              <a:rPr lang="zh-CN" altLang="en-US" sz="2800" dirty="0">
                <a:latin typeface="Times New Roman" pitchFamily="18" charset="0"/>
                <a:ea typeface="宋体" charset="-122"/>
              </a:rPr>
              <a:t>是一个有向图，</a:t>
            </a:r>
            <a:r>
              <a:rPr lang="en-US" altLang="zh-CN" sz="2800" dirty="0">
                <a:latin typeface="Times New Roman" pitchFamily="18" charset="0"/>
                <a:ea typeface="宋体" charset="-122"/>
              </a:rPr>
              <a:t>n</a:t>
            </a:r>
            <a:r>
              <a:rPr lang="zh-CN" altLang="en-US" sz="2800" dirty="0">
                <a:latin typeface="Times New Roman" pitchFamily="18" charset="0"/>
                <a:ea typeface="宋体" charset="-122"/>
              </a:rPr>
              <a:t>和</a:t>
            </a:r>
            <a:r>
              <a:rPr lang="en-US" altLang="zh-CN" sz="2800" dirty="0">
                <a:latin typeface="Times New Roman" pitchFamily="18" charset="0"/>
                <a:ea typeface="宋体" charset="-122"/>
              </a:rPr>
              <a:t>e</a:t>
            </a:r>
            <a:r>
              <a:rPr lang="zh-CN" altLang="en-US" sz="2800" dirty="0">
                <a:latin typeface="Times New Roman" pitchFamily="18" charset="0"/>
                <a:ea typeface="宋体" charset="-122"/>
              </a:rPr>
              <a:t>的定义与特性</a:t>
            </a:r>
            <a:r>
              <a:rPr lang="en-US" altLang="zh-CN" sz="2800" dirty="0">
                <a:latin typeface="Times New Roman" pitchFamily="18" charset="0"/>
                <a:ea typeface="宋体" charset="-122"/>
              </a:rPr>
              <a:t>1</a:t>
            </a:r>
            <a:r>
              <a:rPr lang="zh-CN" altLang="en-US" sz="2800" dirty="0">
                <a:latin typeface="Times New Roman" pitchFamily="18" charset="0"/>
                <a:ea typeface="宋体" charset="-122"/>
              </a:rPr>
              <a:t>相同，则</a:t>
            </a:r>
            <a:endParaRPr lang="zh-CN" altLang="en-US" sz="2800" dirty="0">
              <a:latin typeface="Times New Roman" pitchFamily="18" charset="0"/>
              <a:ea typeface="宋体" charset="-122"/>
            </a:endParaRPr>
          </a:p>
          <a:p>
            <a:pPr eaLnBrk="1" hangingPunct="1">
              <a:lnSpc>
                <a:spcPct val="90000"/>
              </a:lnSpc>
            </a:pPr>
            <a:r>
              <a:rPr lang="en-US" altLang="zh-CN" sz="2800" dirty="0">
                <a:latin typeface="Times New Roman" pitchFamily="18" charset="0"/>
                <a:ea typeface="宋体" charset="-122"/>
              </a:rPr>
              <a:t>1) 0≤e≤n(n-1)</a:t>
            </a:r>
            <a:endParaRPr lang="en-US" altLang="zh-CN" sz="2800" dirty="0">
              <a:latin typeface="Times New Roman" pitchFamily="18" charset="0"/>
              <a:ea typeface="宋体" charset="-122"/>
            </a:endParaRPr>
          </a:p>
          <a:p>
            <a:pPr eaLnBrk="1" hangingPunct="1">
              <a:lnSpc>
                <a:spcPct val="90000"/>
              </a:lnSpc>
            </a:pPr>
            <a:r>
              <a:rPr lang="en-US" altLang="zh-CN" sz="2800" dirty="0">
                <a:latin typeface="Times New Roman" pitchFamily="18" charset="0"/>
                <a:ea typeface="宋体" charset="-122"/>
              </a:rPr>
              <a:t>2) </a:t>
            </a:r>
            <a:r>
              <a:rPr lang="el-GR" altLang="zh-CN" sz="2800" dirty="0">
                <a:latin typeface="Times New Roman" pitchFamily="18" charset="0"/>
              </a:rPr>
              <a:t>Σ</a:t>
            </a:r>
            <a:r>
              <a:rPr lang="en-US" altLang="zh-CN" sz="2800" baseline="-25000" dirty="0">
                <a:latin typeface="Times New Roman" pitchFamily="18" charset="0"/>
                <a:ea typeface="宋体" charset="-122"/>
              </a:rPr>
              <a:t>i=1</a:t>
            </a:r>
            <a:r>
              <a:rPr lang="en-US" altLang="zh-CN" sz="2800" baseline="30000" dirty="0">
                <a:latin typeface="Times New Roman" pitchFamily="18" charset="0"/>
                <a:ea typeface="宋体" charset="-122"/>
              </a:rPr>
              <a:t>n</a:t>
            </a:r>
            <a:r>
              <a:rPr lang="en-US" altLang="zh-CN" sz="2800" dirty="0">
                <a:latin typeface="Times New Roman" pitchFamily="18" charset="0"/>
                <a:ea typeface="宋体" charset="-122"/>
              </a:rPr>
              <a:t>d</a:t>
            </a:r>
            <a:r>
              <a:rPr lang="en-US" altLang="zh-CN" sz="2800" baseline="-25000" dirty="0">
                <a:latin typeface="Times New Roman" pitchFamily="18" charset="0"/>
                <a:ea typeface="宋体" charset="-122"/>
              </a:rPr>
              <a:t>i</a:t>
            </a:r>
            <a:r>
              <a:rPr lang="en-US" altLang="zh-CN" sz="2800" baseline="30000" dirty="0">
                <a:latin typeface="Times New Roman" pitchFamily="18" charset="0"/>
                <a:ea typeface="宋体" charset="-122"/>
              </a:rPr>
              <a:t>in</a:t>
            </a:r>
            <a:r>
              <a:rPr lang="en-US" altLang="zh-CN" sz="2800" dirty="0">
                <a:latin typeface="Times New Roman" pitchFamily="18" charset="0"/>
                <a:ea typeface="宋体" charset="-122"/>
              </a:rPr>
              <a:t>=</a:t>
            </a:r>
            <a:r>
              <a:rPr lang="el-GR" altLang="zh-CN" sz="2800" dirty="0">
                <a:latin typeface="Times New Roman" pitchFamily="18" charset="0"/>
              </a:rPr>
              <a:t>Σ</a:t>
            </a:r>
            <a:r>
              <a:rPr lang="en-US" altLang="zh-CN" sz="2800" baseline="-25000" dirty="0">
                <a:latin typeface="Times New Roman" pitchFamily="18" charset="0"/>
                <a:ea typeface="宋体" charset="-122"/>
              </a:rPr>
              <a:t>i=1</a:t>
            </a:r>
            <a:r>
              <a:rPr lang="en-US" altLang="zh-CN" sz="2800" baseline="30000" dirty="0">
                <a:latin typeface="Times New Roman" pitchFamily="18" charset="0"/>
                <a:ea typeface="宋体" charset="-122"/>
              </a:rPr>
              <a:t>n</a:t>
            </a:r>
            <a:r>
              <a:rPr lang="en-US" altLang="zh-CN" sz="2800" dirty="0">
                <a:latin typeface="Times New Roman" pitchFamily="18" charset="0"/>
                <a:ea typeface="宋体" charset="-122"/>
              </a:rPr>
              <a:t>d</a:t>
            </a:r>
            <a:r>
              <a:rPr lang="en-US" altLang="zh-CN" sz="2800" baseline="-25000" dirty="0">
                <a:latin typeface="Times New Roman" pitchFamily="18" charset="0"/>
                <a:ea typeface="宋体" charset="-122"/>
              </a:rPr>
              <a:t>i</a:t>
            </a:r>
            <a:r>
              <a:rPr lang="en-US" altLang="zh-CN" sz="2800" baseline="30000" dirty="0">
                <a:latin typeface="Times New Roman" pitchFamily="18" charset="0"/>
                <a:ea typeface="宋体" charset="-122"/>
              </a:rPr>
              <a:t>out</a:t>
            </a:r>
            <a:r>
              <a:rPr lang="en-US" altLang="zh-CN" sz="2800" dirty="0">
                <a:latin typeface="Times New Roman" pitchFamily="18" charset="0"/>
                <a:ea typeface="宋体" charset="-122"/>
              </a:rPr>
              <a:t>=e</a:t>
            </a:r>
            <a:endParaRPr lang="en-US" altLang="zh-CN" sz="2800" dirty="0">
              <a:latin typeface="Times New Roman" pitchFamily="18" charset="0"/>
              <a:ea typeface="宋体" charset="-122"/>
            </a:endParaRPr>
          </a:p>
          <a:p>
            <a:pPr eaLnBrk="1" hangingPunct="1">
              <a:lnSpc>
                <a:spcPct val="90000"/>
              </a:lnSpc>
            </a:pPr>
            <a:r>
              <a:rPr lang="zh-CN" altLang="en-US" sz="2800" dirty="0">
                <a:latin typeface="Times New Roman" pitchFamily="18" charset="0"/>
                <a:ea typeface="宋体" charset="-122"/>
              </a:rPr>
              <a:t>证明</a:t>
            </a:r>
            <a:r>
              <a:rPr lang="en-US" altLang="zh-CN" sz="2800" dirty="0">
                <a:latin typeface="Times New Roman" pitchFamily="18" charset="0"/>
                <a:ea typeface="宋体" charset="-122"/>
              </a:rPr>
              <a:t>: </a:t>
            </a:r>
            <a:r>
              <a:rPr lang="zh-CN" altLang="en-US" sz="2800" dirty="0">
                <a:latin typeface="Times New Roman" pitchFamily="18" charset="0"/>
                <a:ea typeface="宋体" charset="-122"/>
              </a:rPr>
              <a:t>参考无向图的证明，比较异同。</a:t>
            </a:r>
            <a:endParaRPr lang="zh-CN" altLang="en-US" sz="2800" dirty="0">
              <a:latin typeface="Times New Roman" pitchFamily="18" charset="0"/>
              <a:ea typeface="宋体" charset="-122"/>
            </a:endParaRPr>
          </a:p>
          <a:p>
            <a:pPr eaLnBrk="1" hangingPunct="1">
              <a:lnSpc>
                <a:spcPct val="90000"/>
              </a:lnSpc>
            </a:pPr>
            <a:r>
              <a:rPr lang="zh-CN" altLang="en-US" sz="2800" dirty="0">
                <a:latin typeface="Times New Roman" pitchFamily="18" charset="0"/>
                <a:ea typeface="宋体" charset="-122"/>
              </a:rPr>
              <a:t>一个</a:t>
            </a:r>
            <a:r>
              <a:rPr lang="en-US" altLang="zh-CN" sz="2800" dirty="0">
                <a:latin typeface="Times New Roman" pitchFamily="18" charset="0"/>
                <a:ea typeface="宋体" charset="-122"/>
              </a:rPr>
              <a:t>n</a:t>
            </a:r>
            <a:r>
              <a:rPr lang="zh-CN" altLang="en-US" sz="2800" dirty="0">
                <a:latin typeface="Times New Roman" pitchFamily="18" charset="0"/>
                <a:ea typeface="宋体" charset="-122"/>
              </a:rPr>
              <a:t>顶点的</a:t>
            </a:r>
            <a:r>
              <a:rPr lang="zh-CN" altLang="en-US" sz="2800" dirty="0">
                <a:solidFill>
                  <a:srgbClr val="FF0000"/>
                </a:solidFill>
                <a:latin typeface="Times New Roman" pitchFamily="18" charset="0"/>
                <a:ea typeface="宋体" charset="-122"/>
              </a:rPr>
              <a:t>完全有向图</a:t>
            </a:r>
            <a:r>
              <a:rPr lang="zh-CN" altLang="en-US" sz="2800" dirty="0">
                <a:latin typeface="Times New Roman" pitchFamily="18" charset="0"/>
                <a:ea typeface="宋体" charset="-122"/>
              </a:rPr>
              <a:t>（</a:t>
            </a:r>
            <a:r>
              <a:rPr lang="en-US" altLang="zh-CN" sz="2800" dirty="0">
                <a:latin typeface="Times New Roman" pitchFamily="18" charset="0"/>
                <a:ea typeface="宋体" charset="-122"/>
              </a:rPr>
              <a:t>complete digraph</a:t>
            </a:r>
            <a:r>
              <a:rPr lang="zh-CN" altLang="en-US" sz="2800" dirty="0">
                <a:latin typeface="Times New Roman" pitchFamily="18" charset="0"/>
                <a:ea typeface="宋体" charset="-122"/>
              </a:rPr>
              <a:t>）包含</a:t>
            </a:r>
            <a:r>
              <a:rPr lang="en-US" altLang="zh-CN" sz="2800" dirty="0">
                <a:latin typeface="Times New Roman" pitchFamily="18" charset="0"/>
                <a:ea typeface="宋体" charset="-122"/>
              </a:rPr>
              <a:t>n(n-1)</a:t>
            </a:r>
            <a:r>
              <a:rPr lang="zh-CN" altLang="en-US" sz="2800" dirty="0">
                <a:latin typeface="Times New Roman" pitchFamily="18" charset="0"/>
                <a:ea typeface="宋体" charset="-122"/>
              </a:rPr>
              <a:t>条有向边。</a:t>
            </a:r>
            <a:endParaRPr lang="en-US" altLang="zh-CN" sz="2800" dirty="0">
              <a:latin typeface="Times New Roman" pitchFamily="18" charset="0"/>
              <a:ea typeface="宋体" charset="-122"/>
            </a:endParaRPr>
          </a:p>
        </p:txBody>
      </p:sp>
      <p:sp>
        <p:nvSpPr>
          <p:cNvPr id="1529860" name="Oval 4"/>
          <p:cNvSpPr/>
          <p:nvPr/>
        </p:nvSpPr>
        <p:spPr bwMode="auto">
          <a:xfrm>
            <a:off x="1981200" y="60213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1</a:t>
            </a:r>
            <a:endParaRPr lang="en-US" altLang="zh-CN" sz="1800">
              <a:solidFill>
                <a:srgbClr val="FF0000"/>
              </a:solidFill>
              <a:latin typeface="Times New Roman" pitchFamily="18" charset="0"/>
            </a:endParaRPr>
          </a:p>
        </p:txBody>
      </p:sp>
      <p:sp>
        <p:nvSpPr>
          <p:cNvPr id="1529861" name="Oval 5"/>
          <p:cNvSpPr/>
          <p:nvPr/>
        </p:nvSpPr>
        <p:spPr bwMode="auto">
          <a:xfrm>
            <a:off x="3421063" y="57324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1</a:t>
            </a:r>
            <a:endParaRPr lang="en-US" altLang="zh-CN" sz="1800">
              <a:solidFill>
                <a:srgbClr val="FF0000"/>
              </a:solidFill>
              <a:latin typeface="Times New Roman" pitchFamily="18" charset="0"/>
            </a:endParaRPr>
          </a:p>
        </p:txBody>
      </p:sp>
      <p:sp>
        <p:nvSpPr>
          <p:cNvPr id="1529862" name="Oval 6"/>
          <p:cNvSpPr/>
          <p:nvPr/>
        </p:nvSpPr>
        <p:spPr bwMode="auto">
          <a:xfrm>
            <a:off x="3421063" y="64531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2</a:t>
            </a:r>
            <a:endParaRPr lang="en-US" altLang="zh-CN" sz="1800">
              <a:solidFill>
                <a:srgbClr val="FF0000"/>
              </a:solidFill>
              <a:latin typeface="Times New Roman" pitchFamily="18" charset="0"/>
            </a:endParaRPr>
          </a:p>
        </p:txBody>
      </p:sp>
      <p:sp>
        <p:nvSpPr>
          <p:cNvPr id="1529863" name="Oval 7"/>
          <p:cNvSpPr/>
          <p:nvPr/>
        </p:nvSpPr>
        <p:spPr bwMode="auto">
          <a:xfrm>
            <a:off x="6300788" y="57324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1</a:t>
            </a:r>
            <a:endParaRPr lang="en-US" altLang="zh-CN" sz="1800">
              <a:solidFill>
                <a:srgbClr val="FF0000"/>
              </a:solidFill>
              <a:latin typeface="Times New Roman" pitchFamily="18" charset="0"/>
            </a:endParaRPr>
          </a:p>
        </p:txBody>
      </p:sp>
      <p:sp>
        <p:nvSpPr>
          <p:cNvPr id="1529864" name="Oval 8"/>
          <p:cNvSpPr/>
          <p:nvPr/>
        </p:nvSpPr>
        <p:spPr bwMode="auto">
          <a:xfrm>
            <a:off x="7021513" y="57324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2</a:t>
            </a:r>
            <a:endParaRPr lang="en-US" altLang="zh-CN" sz="1800">
              <a:solidFill>
                <a:srgbClr val="FF0000"/>
              </a:solidFill>
              <a:latin typeface="Times New Roman" pitchFamily="18" charset="0"/>
            </a:endParaRPr>
          </a:p>
        </p:txBody>
      </p:sp>
      <p:sp>
        <p:nvSpPr>
          <p:cNvPr id="1529865" name="Oval 9"/>
          <p:cNvSpPr/>
          <p:nvPr/>
        </p:nvSpPr>
        <p:spPr bwMode="auto">
          <a:xfrm>
            <a:off x="6300788" y="64531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3</a:t>
            </a:r>
            <a:endParaRPr lang="en-US" altLang="zh-CN" sz="1800">
              <a:solidFill>
                <a:srgbClr val="FF0000"/>
              </a:solidFill>
              <a:latin typeface="Times New Roman" pitchFamily="18" charset="0"/>
            </a:endParaRPr>
          </a:p>
        </p:txBody>
      </p:sp>
      <p:sp>
        <p:nvSpPr>
          <p:cNvPr id="1529866" name="Oval 10"/>
          <p:cNvSpPr/>
          <p:nvPr/>
        </p:nvSpPr>
        <p:spPr bwMode="auto">
          <a:xfrm>
            <a:off x="7021513" y="64531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4</a:t>
            </a:r>
            <a:endParaRPr lang="en-US" altLang="zh-CN" sz="1800">
              <a:solidFill>
                <a:srgbClr val="FF0000"/>
              </a:solidFill>
              <a:latin typeface="Times New Roman" pitchFamily="18" charset="0"/>
            </a:endParaRPr>
          </a:p>
        </p:txBody>
      </p:sp>
      <p:sp>
        <p:nvSpPr>
          <p:cNvPr id="1529867" name="Oval 11"/>
          <p:cNvSpPr/>
          <p:nvPr/>
        </p:nvSpPr>
        <p:spPr bwMode="auto">
          <a:xfrm>
            <a:off x="4860925" y="57324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1</a:t>
            </a:r>
            <a:endParaRPr lang="en-US" altLang="zh-CN" sz="1800">
              <a:solidFill>
                <a:srgbClr val="FF0000"/>
              </a:solidFill>
              <a:latin typeface="Times New Roman" pitchFamily="18" charset="0"/>
            </a:endParaRPr>
          </a:p>
        </p:txBody>
      </p:sp>
      <p:sp>
        <p:nvSpPr>
          <p:cNvPr id="1529868" name="Oval 12"/>
          <p:cNvSpPr/>
          <p:nvPr/>
        </p:nvSpPr>
        <p:spPr bwMode="auto">
          <a:xfrm>
            <a:off x="4500563" y="64531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2</a:t>
            </a:r>
            <a:endParaRPr lang="en-US" altLang="zh-CN" sz="1800">
              <a:solidFill>
                <a:srgbClr val="FF0000"/>
              </a:solidFill>
              <a:latin typeface="Times New Roman" pitchFamily="18" charset="0"/>
            </a:endParaRPr>
          </a:p>
        </p:txBody>
      </p:sp>
      <p:sp>
        <p:nvSpPr>
          <p:cNvPr id="1529869" name="Oval 13"/>
          <p:cNvSpPr/>
          <p:nvPr/>
        </p:nvSpPr>
        <p:spPr bwMode="auto">
          <a:xfrm>
            <a:off x="5221288" y="64531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3</a:t>
            </a:r>
            <a:endParaRPr lang="en-US" altLang="zh-CN" sz="1800">
              <a:solidFill>
                <a:srgbClr val="FF0000"/>
              </a:solidFill>
              <a:latin typeface="Times New Roman" pitchFamily="18" charset="0"/>
            </a:endParaRPr>
          </a:p>
        </p:txBody>
      </p:sp>
      <p:sp>
        <p:nvSpPr>
          <p:cNvPr id="1529870" name="Text Box 14"/>
          <p:cNvSpPr txBox="1"/>
          <p:nvPr/>
        </p:nvSpPr>
        <p:spPr bwMode="auto">
          <a:xfrm>
            <a:off x="7237413" y="6021388"/>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d)</a:t>
            </a:r>
            <a:endParaRPr lang="en-US" altLang="zh-CN" sz="2000">
              <a:solidFill>
                <a:srgbClr val="FF0000"/>
              </a:solidFill>
              <a:latin typeface="Times New Roman" pitchFamily="18" charset="0"/>
            </a:endParaRPr>
          </a:p>
        </p:txBody>
      </p:sp>
      <p:sp>
        <p:nvSpPr>
          <p:cNvPr id="1529871" name="Text Box 15"/>
          <p:cNvSpPr txBox="1"/>
          <p:nvPr/>
        </p:nvSpPr>
        <p:spPr bwMode="auto">
          <a:xfrm>
            <a:off x="5364163" y="6021388"/>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c)</a:t>
            </a:r>
            <a:endParaRPr lang="en-US" altLang="zh-CN" sz="2000">
              <a:solidFill>
                <a:srgbClr val="FF0000"/>
              </a:solidFill>
              <a:latin typeface="Times New Roman" pitchFamily="18" charset="0"/>
            </a:endParaRPr>
          </a:p>
        </p:txBody>
      </p:sp>
      <p:sp>
        <p:nvSpPr>
          <p:cNvPr id="1529872" name="Text Box 16"/>
          <p:cNvSpPr txBox="1"/>
          <p:nvPr/>
        </p:nvSpPr>
        <p:spPr bwMode="auto">
          <a:xfrm>
            <a:off x="3708400" y="6021388"/>
            <a:ext cx="50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b)</a:t>
            </a:r>
            <a:endParaRPr lang="en-US" altLang="zh-CN" sz="2000">
              <a:solidFill>
                <a:srgbClr val="FF0000"/>
              </a:solidFill>
              <a:latin typeface="Times New Roman" pitchFamily="18" charset="0"/>
            </a:endParaRPr>
          </a:p>
        </p:txBody>
      </p:sp>
      <p:sp>
        <p:nvSpPr>
          <p:cNvPr id="1529873" name="Text Box 17"/>
          <p:cNvSpPr txBox="1"/>
          <p:nvPr/>
        </p:nvSpPr>
        <p:spPr bwMode="auto">
          <a:xfrm>
            <a:off x="2268538" y="6021388"/>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a)</a:t>
            </a:r>
            <a:endParaRPr lang="en-US" altLang="zh-CN" sz="2000">
              <a:solidFill>
                <a:srgbClr val="FF0000"/>
              </a:solidFill>
              <a:latin typeface="Times New Roman" pitchFamily="18" charset="0"/>
            </a:endParaRPr>
          </a:p>
        </p:txBody>
      </p:sp>
      <p:sp>
        <p:nvSpPr>
          <p:cNvPr id="1529874" name="Freeform 18"/>
          <p:cNvSpPr/>
          <p:nvPr/>
        </p:nvSpPr>
        <p:spPr bwMode="auto">
          <a:xfrm>
            <a:off x="3492500" y="6021388"/>
            <a:ext cx="71438" cy="431800"/>
          </a:xfrm>
          <a:custGeom>
            <a:avLst/>
            <a:gdLst>
              <a:gd name="T0" fmla="*/ 2147483647 w 45"/>
              <a:gd name="T1" fmla="*/ 2147483647 h 272"/>
              <a:gd name="T2" fmla="*/ 0 w 45"/>
              <a:gd name="T3" fmla="*/ 2147483647 h 272"/>
              <a:gd name="T4" fmla="*/ 2147483647 w 45"/>
              <a:gd name="T5" fmla="*/ 0 h 272"/>
              <a:gd name="T6" fmla="*/ 0 60000 65536"/>
              <a:gd name="T7" fmla="*/ 0 60000 65536"/>
              <a:gd name="T8" fmla="*/ 0 60000 65536"/>
              <a:gd name="T9" fmla="*/ 0 w 45"/>
              <a:gd name="T10" fmla="*/ 0 h 272"/>
              <a:gd name="T11" fmla="*/ 45 w 45"/>
              <a:gd name="T12" fmla="*/ 272 h 272"/>
            </a:gdLst>
            <a:ahLst/>
            <a:cxnLst>
              <a:cxn ang="T6">
                <a:pos x="T0" y="T1"/>
              </a:cxn>
              <a:cxn ang="T7">
                <a:pos x="T2" y="T3"/>
              </a:cxn>
              <a:cxn ang="T8">
                <a:pos x="T4" y="T5"/>
              </a:cxn>
            </a:cxnLst>
            <a:rect l="T9" t="T10" r="T11" b="T12"/>
            <a:pathLst>
              <a:path w="45" h="272">
                <a:moveTo>
                  <a:pt x="45" y="272"/>
                </a:moveTo>
                <a:cubicBezTo>
                  <a:pt x="22" y="226"/>
                  <a:pt x="0" y="181"/>
                  <a:pt x="0" y="136"/>
                </a:cubicBezTo>
                <a:cubicBezTo>
                  <a:pt x="0" y="91"/>
                  <a:pt x="38" y="23"/>
                  <a:pt x="45" y="0"/>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solidFill>
                <a:srgbClr val="FF0000"/>
              </a:solidFill>
              <a:latin typeface="Times New Roman" pitchFamily="18" charset="0"/>
            </a:endParaRPr>
          </a:p>
        </p:txBody>
      </p:sp>
      <p:sp>
        <p:nvSpPr>
          <p:cNvPr id="1529875" name="Freeform 19"/>
          <p:cNvSpPr/>
          <p:nvPr/>
        </p:nvSpPr>
        <p:spPr bwMode="auto">
          <a:xfrm>
            <a:off x="3563938" y="6021388"/>
            <a:ext cx="73025" cy="431800"/>
          </a:xfrm>
          <a:custGeom>
            <a:avLst/>
            <a:gdLst>
              <a:gd name="T0" fmla="*/ 0 w 46"/>
              <a:gd name="T1" fmla="*/ 0 h 272"/>
              <a:gd name="T2" fmla="*/ 2147483647 w 46"/>
              <a:gd name="T3" fmla="*/ 2147483647 h 272"/>
              <a:gd name="T4" fmla="*/ 0 w 46"/>
              <a:gd name="T5" fmla="*/ 2147483647 h 272"/>
              <a:gd name="T6" fmla="*/ 0 60000 65536"/>
              <a:gd name="T7" fmla="*/ 0 60000 65536"/>
              <a:gd name="T8" fmla="*/ 0 60000 65536"/>
              <a:gd name="T9" fmla="*/ 0 w 46"/>
              <a:gd name="T10" fmla="*/ 0 h 272"/>
              <a:gd name="T11" fmla="*/ 46 w 46"/>
              <a:gd name="T12" fmla="*/ 272 h 272"/>
            </a:gdLst>
            <a:ahLst/>
            <a:cxnLst>
              <a:cxn ang="T6">
                <a:pos x="T0" y="T1"/>
              </a:cxn>
              <a:cxn ang="T7">
                <a:pos x="T2" y="T3"/>
              </a:cxn>
              <a:cxn ang="T8">
                <a:pos x="T4" y="T5"/>
              </a:cxn>
            </a:cxnLst>
            <a:rect l="T9" t="T10" r="T11" b="T12"/>
            <a:pathLst>
              <a:path w="46" h="272">
                <a:moveTo>
                  <a:pt x="0" y="0"/>
                </a:moveTo>
                <a:cubicBezTo>
                  <a:pt x="23" y="45"/>
                  <a:pt x="46" y="91"/>
                  <a:pt x="46" y="136"/>
                </a:cubicBezTo>
                <a:cubicBezTo>
                  <a:pt x="46" y="181"/>
                  <a:pt x="8" y="249"/>
                  <a:pt x="0" y="272"/>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solidFill>
                <a:srgbClr val="FF0000"/>
              </a:solidFill>
              <a:latin typeface="Times New Roman" pitchFamily="18" charset="0"/>
            </a:endParaRPr>
          </a:p>
        </p:txBody>
      </p:sp>
      <p:sp>
        <p:nvSpPr>
          <p:cNvPr id="1529876" name="Freeform 20"/>
          <p:cNvSpPr/>
          <p:nvPr/>
        </p:nvSpPr>
        <p:spPr bwMode="auto">
          <a:xfrm>
            <a:off x="4716463" y="6021388"/>
            <a:ext cx="215900" cy="431800"/>
          </a:xfrm>
          <a:custGeom>
            <a:avLst/>
            <a:gdLst>
              <a:gd name="T0" fmla="*/ 0 w 136"/>
              <a:gd name="T1" fmla="*/ 2147483647 h 272"/>
              <a:gd name="T2" fmla="*/ 2147483647 w 136"/>
              <a:gd name="T3" fmla="*/ 2147483647 h 272"/>
              <a:gd name="T4" fmla="*/ 2147483647 w 136"/>
              <a:gd name="T5" fmla="*/ 0 h 272"/>
              <a:gd name="T6" fmla="*/ 0 60000 65536"/>
              <a:gd name="T7" fmla="*/ 0 60000 65536"/>
              <a:gd name="T8" fmla="*/ 0 60000 65536"/>
              <a:gd name="T9" fmla="*/ 0 w 136"/>
              <a:gd name="T10" fmla="*/ 0 h 272"/>
              <a:gd name="T11" fmla="*/ 136 w 136"/>
              <a:gd name="T12" fmla="*/ 272 h 272"/>
            </a:gdLst>
            <a:ahLst/>
            <a:cxnLst>
              <a:cxn ang="T6">
                <a:pos x="T0" y="T1"/>
              </a:cxn>
              <a:cxn ang="T7">
                <a:pos x="T2" y="T3"/>
              </a:cxn>
              <a:cxn ang="T8">
                <a:pos x="T4" y="T5"/>
              </a:cxn>
            </a:cxnLst>
            <a:rect l="T9" t="T10" r="T11" b="T12"/>
            <a:pathLst>
              <a:path w="136" h="272">
                <a:moveTo>
                  <a:pt x="0" y="272"/>
                </a:moveTo>
                <a:cubicBezTo>
                  <a:pt x="11" y="204"/>
                  <a:pt x="23" y="136"/>
                  <a:pt x="46" y="91"/>
                </a:cubicBezTo>
                <a:cubicBezTo>
                  <a:pt x="69" y="46"/>
                  <a:pt x="121" y="15"/>
                  <a:pt x="136" y="0"/>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solidFill>
                <a:srgbClr val="FF0000"/>
              </a:solidFill>
              <a:latin typeface="Times New Roman" pitchFamily="18" charset="0"/>
            </a:endParaRPr>
          </a:p>
        </p:txBody>
      </p:sp>
      <p:sp>
        <p:nvSpPr>
          <p:cNvPr id="1529877" name="Freeform 21"/>
          <p:cNvSpPr/>
          <p:nvPr/>
        </p:nvSpPr>
        <p:spPr bwMode="auto">
          <a:xfrm>
            <a:off x="4716463" y="6021388"/>
            <a:ext cx="215900" cy="431800"/>
          </a:xfrm>
          <a:custGeom>
            <a:avLst/>
            <a:gdLst>
              <a:gd name="T0" fmla="*/ 2147483647 w 136"/>
              <a:gd name="T1" fmla="*/ 0 h 272"/>
              <a:gd name="T2" fmla="*/ 2147483647 w 136"/>
              <a:gd name="T3" fmla="*/ 2147483647 h 272"/>
              <a:gd name="T4" fmla="*/ 0 w 136"/>
              <a:gd name="T5" fmla="*/ 2147483647 h 272"/>
              <a:gd name="T6" fmla="*/ 0 60000 65536"/>
              <a:gd name="T7" fmla="*/ 0 60000 65536"/>
              <a:gd name="T8" fmla="*/ 0 60000 65536"/>
              <a:gd name="T9" fmla="*/ 0 w 136"/>
              <a:gd name="T10" fmla="*/ 0 h 272"/>
              <a:gd name="T11" fmla="*/ 136 w 136"/>
              <a:gd name="T12" fmla="*/ 272 h 272"/>
            </a:gdLst>
            <a:ahLst/>
            <a:cxnLst>
              <a:cxn ang="T6">
                <a:pos x="T0" y="T1"/>
              </a:cxn>
              <a:cxn ang="T7">
                <a:pos x="T2" y="T3"/>
              </a:cxn>
              <a:cxn ang="T8">
                <a:pos x="T4" y="T5"/>
              </a:cxn>
            </a:cxnLst>
            <a:rect l="T9" t="T10" r="T11" b="T12"/>
            <a:pathLst>
              <a:path w="136" h="272">
                <a:moveTo>
                  <a:pt x="136" y="0"/>
                </a:moveTo>
                <a:cubicBezTo>
                  <a:pt x="125" y="68"/>
                  <a:pt x="114" y="136"/>
                  <a:pt x="91" y="181"/>
                </a:cubicBezTo>
                <a:cubicBezTo>
                  <a:pt x="68" y="226"/>
                  <a:pt x="15" y="257"/>
                  <a:pt x="0" y="272"/>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solidFill>
                <a:srgbClr val="FF0000"/>
              </a:solidFill>
              <a:latin typeface="Times New Roman" pitchFamily="18" charset="0"/>
            </a:endParaRPr>
          </a:p>
        </p:txBody>
      </p:sp>
      <p:sp>
        <p:nvSpPr>
          <p:cNvPr id="1529878" name="Freeform 22"/>
          <p:cNvSpPr/>
          <p:nvPr/>
        </p:nvSpPr>
        <p:spPr bwMode="auto">
          <a:xfrm>
            <a:off x="4789488" y="6524625"/>
            <a:ext cx="431800" cy="73025"/>
          </a:xfrm>
          <a:custGeom>
            <a:avLst/>
            <a:gdLst>
              <a:gd name="T0" fmla="*/ 0 w 272"/>
              <a:gd name="T1" fmla="*/ 2147483647 h 46"/>
              <a:gd name="T2" fmla="*/ 2147483647 w 272"/>
              <a:gd name="T3" fmla="*/ 0 h 46"/>
              <a:gd name="T4" fmla="*/ 2147483647 w 272"/>
              <a:gd name="T5" fmla="*/ 2147483647 h 46"/>
              <a:gd name="T6" fmla="*/ 0 60000 65536"/>
              <a:gd name="T7" fmla="*/ 0 60000 65536"/>
              <a:gd name="T8" fmla="*/ 0 60000 65536"/>
              <a:gd name="T9" fmla="*/ 0 w 272"/>
              <a:gd name="T10" fmla="*/ 0 h 46"/>
              <a:gd name="T11" fmla="*/ 272 w 272"/>
              <a:gd name="T12" fmla="*/ 46 h 46"/>
            </a:gdLst>
            <a:ahLst/>
            <a:cxnLst>
              <a:cxn ang="T6">
                <a:pos x="T0" y="T1"/>
              </a:cxn>
              <a:cxn ang="T7">
                <a:pos x="T2" y="T3"/>
              </a:cxn>
              <a:cxn ang="T8">
                <a:pos x="T4" y="T5"/>
              </a:cxn>
            </a:cxnLst>
            <a:rect l="T9" t="T10" r="T11" b="T12"/>
            <a:pathLst>
              <a:path w="272" h="46">
                <a:moveTo>
                  <a:pt x="0" y="46"/>
                </a:moveTo>
                <a:cubicBezTo>
                  <a:pt x="45" y="23"/>
                  <a:pt x="91" y="0"/>
                  <a:pt x="136" y="0"/>
                </a:cubicBezTo>
                <a:cubicBezTo>
                  <a:pt x="181" y="0"/>
                  <a:pt x="249" y="38"/>
                  <a:pt x="272" y="46"/>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solidFill>
                <a:srgbClr val="FF0000"/>
              </a:solidFill>
              <a:latin typeface="Times New Roman" pitchFamily="18" charset="0"/>
            </a:endParaRPr>
          </a:p>
        </p:txBody>
      </p:sp>
      <p:sp>
        <p:nvSpPr>
          <p:cNvPr id="1529879" name="Freeform 23"/>
          <p:cNvSpPr/>
          <p:nvPr/>
        </p:nvSpPr>
        <p:spPr bwMode="auto">
          <a:xfrm>
            <a:off x="4789488" y="6597650"/>
            <a:ext cx="431800" cy="71438"/>
          </a:xfrm>
          <a:custGeom>
            <a:avLst/>
            <a:gdLst>
              <a:gd name="T0" fmla="*/ 0 w 272"/>
              <a:gd name="T1" fmla="*/ 0 h 45"/>
              <a:gd name="T2" fmla="*/ 2147483647 w 272"/>
              <a:gd name="T3" fmla="*/ 2147483647 h 45"/>
              <a:gd name="T4" fmla="*/ 2147483647 w 272"/>
              <a:gd name="T5" fmla="*/ 0 h 45"/>
              <a:gd name="T6" fmla="*/ 0 60000 65536"/>
              <a:gd name="T7" fmla="*/ 0 60000 65536"/>
              <a:gd name="T8" fmla="*/ 0 60000 65536"/>
              <a:gd name="T9" fmla="*/ 0 w 272"/>
              <a:gd name="T10" fmla="*/ 0 h 45"/>
              <a:gd name="T11" fmla="*/ 272 w 272"/>
              <a:gd name="T12" fmla="*/ 45 h 45"/>
            </a:gdLst>
            <a:ahLst/>
            <a:cxnLst>
              <a:cxn ang="T6">
                <a:pos x="T0" y="T1"/>
              </a:cxn>
              <a:cxn ang="T7">
                <a:pos x="T2" y="T3"/>
              </a:cxn>
              <a:cxn ang="T8">
                <a:pos x="T4" y="T5"/>
              </a:cxn>
            </a:cxnLst>
            <a:rect l="T9" t="T10" r="T11" b="T12"/>
            <a:pathLst>
              <a:path w="272" h="45">
                <a:moveTo>
                  <a:pt x="0" y="0"/>
                </a:moveTo>
                <a:cubicBezTo>
                  <a:pt x="45" y="22"/>
                  <a:pt x="91" y="45"/>
                  <a:pt x="136" y="45"/>
                </a:cubicBezTo>
                <a:cubicBezTo>
                  <a:pt x="181" y="45"/>
                  <a:pt x="249" y="7"/>
                  <a:pt x="272" y="0"/>
                </a:cubicBezTo>
              </a:path>
            </a:pathLst>
          </a:custGeom>
          <a:noFill/>
          <a:ln w="19050">
            <a:solidFill>
              <a:schemeClr val="tx1"/>
            </a:solidFill>
            <a:miter lim="800000"/>
            <a:head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solidFill>
                <a:srgbClr val="FF0000"/>
              </a:solidFill>
              <a:latin typeface="Times New Roman" pitchFamily="18" charset="0"/>
            </a:endParaRPr>
          </a:p>
        </p:txBody>
      </p:sp>
      <p:sp>
        <p:nvSpPr>
          <p:cNvPr id="1529880" name="Freeform 24"/>
          <p:cNvSpPr/>
          <p:nvPr/>
        </p:nvSpPr>
        <p:spPr bwMode="auto">
          <a:xfrm>
            <a:off x="6372225" y="6021388"/>
            <a:ext cx="73025" cy="431800"/>
          </a:xfrm>
          <a:custGeom>
            <a:avLst/>
            <a:gdLst>
              <a:gd name="T0" fmla="*/ 2147483647 w 46"/>
              <a:gd name="T1" fmla="*/ 2147483647 h 272"/>
              <a:gd name="T2" fmla="*/ 0 w 46"/>
              <a:gd name="T3" fmla="*/ 2147483647 h 272"/>
              <a:gd name="T4" fmla="*/ 2147483647 w 46"/>
              <a:gd name="T5" fmla="*/ 0 h 272"/>
              <a:gd name="T6" fmla="*/ 0 60000 65536"/>
              <a:gd name="T7" fmla="*/ 0 60000 65536"/>
              <a:gd name="T8" fmla="*/ 0 60000 65536"/>
              <a:gd name="T9" fmla="*/ 0 w 46"/>
              <a:gd name="T10" fmla="*/ 0 h 272"/>
              <a:gd name="T11" fmla="*/ 46 w 46"/>
              <a:gd name="T12" fmla="*/ 272 h 272"/>
            </a:gdLst>
            <a:ahLst/>
            <a:cxnLst>
              <a:cxn ang="T6">
                <a:pos x="T0" y="T1"/>
              </a:cxn>
              <a:cxn ang="T7">
                <a:pos x="T2" y="T3"/>
              </a:cxn>
              <a:cxn ang="T8">
                <a:pos x="T4" y="T5"/>
              </a:cxn>
            </a:cxnLst>
            <a:rect l="T9" t="T10" r="T11" b="T12"/>
            <a:pathLst>
              <a:path w="46" h="272">
                <a:moveTo>
                  <a:pt x="46" y="272"/>
                </a:moveTo>
                <a:cubicBezTo>
                  <a:pt x="23" y="226"/>
                  <a:pt x="0" y="181"/>
                  <a:pt x="0" y="136"/>
                </a:cubicBezTo>
                <a:cubicBezTo>
                  <a:pt x="0" y="91"/>
                  <a:pt x="38" y="23"/>
                  <a:pt x="46" y="0"/>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solidFill>
                <a:srgbClr val="FF0000"/>
              </a:solidFill>
              <a:latin typeface="Times New Roman" pitchFamily="18" charset="0"/>
            </a:endParaRPr>
          </a:p>
        </p:txBody>
      </p:sp>
      <p:sp>
        <p:nvSpPr>
          <p:cNvPr id="1529881" name="Freeform 25"/>
          <p:cNvSpPr/>
          <p:nvPr/>
        </p:nvSpPr>
        <p:spPr bwMode="auto">
          <a:xfrm>
            <a:off x="6445250" y="6021388"/>
            <a:ext cx="71438" cy="431800"/>
          </a:xfrm>
          <a:custGeom>
            <a:avLst/>
            <a:gdLst>
              <a:gd name="T0" fmla="*/ 0 w 45"/>
              <a:gd name="T1" fmla="*/ 0 h 272"/>
              <a:gd name="T2" fmla="*/ 2147483647 w 45"/>
              <a:gd name="T3" fmla="*/ 2147483647 h 272"/>
              <a:gd name="T4" fmla="*/ 0 w 45"/>
              <a:gd name="T5" fmla="*/ 2147483647 h 272"/>
              <a:gd name="T6" fmla="*/ 0 60000 65536"/>
              <a:gd name="T7" fmla="*/ 0 60000 65536"/>
              <a:gd name="T8" fmla="*/ 0 60000 65536"/>
              <a:gd name="T9" fmla="*/ 0 w 45"/>
              <a:gd name="T10" fmla="*/ 0 h 272"/>
              <a:gd name="T11" fmla="*/ 45 w 45"/>
              <a:gd name="T12" fmla="*/ 272 h 272"/>
            </a:gdLst>
            <a:ahLst/>
            <a:cxnLst>
              <a:cxn ang="T6">
                <a:pos x="T0" y="T1"/>
              </a:cxn>
              <a:cxn ang="T7">
                <a:pos x="T2" y="T3"/>
              </a:cxn>
              <a:cxn ang="T8">
                <a:pos x="T4" y="T5"/>
              </a:cxn>
            </a:cxnLst>
            <a:rect l="T9" t="T10" r="T11" b="T12"/>
            <a:pathLst>
              <a:path w="45" h="272">
                <a:moveTo>
                  <a:pt x="0" y="0"/>
                </a:moveTo>
                <a:cubicBezTo>
                  <a:pt x="22" y="45"/>
                  <a:pt x="45" y="91"/>
                  <a:pt x="45" y="136"/>
                </a:cubicBezTo>
                <a:cubicBezTo>
                  <a:pt x="45" y="181"/>
                  <a:pt x="7" y="249"/>
                  <a:pt x="0" y="272"/>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solidFill>
                <a:srgbClr val="FF0000"/>
              </a:solidFill>
              <a:latin typeface="Times New Roman" pitchFamily="18" charset="0"/>
            </a:endParaRPr>
          </a:p>
        </p:txBody>
      </p:sp>
      <p:sp>
        <p:nvSpPr>
          <p:cNvPr id="1529882" name="Freeform 26"/>
          <p:cNvSpPr/>
          <p:nvPr/>
        </p:nvSpPr>
        <p:spPr bwMode="auto">
          <a:xfrm>
            <a:off x="7091363" y="6021388"/>
            <a:ext cx="73025" cy="431800"/>
          </a:xfrm>
          <a:custGeom>
            <a:avLst/>
            <a:gdLst>
              <a:gd name="T0" fmla="*/ 2147483647 w 46"/>
              <a:gd name="T1" fmla="*/ 2147483647 h 272"/>
              <a:gd name="T2" fmla="*/ 0 w 46"/>
              <a:gd name="T3" fmla="*/ 2147483647 h 272"/>
              <a:gd name="T4" fmla="*/ 2147483647 w 46"/>
              <a:gd name="T5" fmla="*/ 0 h 272"/>
              <a:gd name="T6" fmla="*/ 0 60000 65536"/>
              <a:gd name="T7" fmla="*/ 0 60000 65536"/>
              <a:gd name="T8" fmla="*/ 0 60000 65536"/>
              <a:gd name="T9" fmla="*/ 0 w 46"/>
              <a:gd name="T10" fmla="*/ 0 h 272"/>
              <a:gd name="T11" fmla="*/ 46 w 46"/>
              <a:gd name="T12" fmla="*/ 272 h 272"/>
            </a:gdLst>
            <a:ahLst/>
            <a:cxnLst>
              <a:cxn ang="T6">
                <a:pos x="T0" y="T1"/>
              </a:cxn>
              <a:cxn ang="T7">
                <a:pos x="T2" y="T3"/>
              </a:cxn>
              <a:cxn ang="T8">
                <a:pos x="T4" y="T5"/>
              </a:cxn>
            </a:cxnLst>
            <a:rect l="T9" t="T10" r="T11" b="T12"/>
            <a:pathLst>
              <a:path w="46" h="272">
                <a:moveTo>
                  <a:pt x="46" y="272"/>
                </a:moveTo>
                <a:cubicBezTo>
                  <a:pt x="23" y="226"/>
                  <a:pt x="0" y="181"/>
                  <a:pt x="0" y="136"/>
                </a:cubicBezTo>
                <a:cubicBezTo>
                  <a:pt x="0" y="91"/>
                  <a:pt x="38" y="23"/>
                  <a:pt x="46" y="0"/>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solidFill>
                <a:srgbClr val="FF0000"/>
              </a:solidFill>
              <a:latin typeface="Times New Roman" pitchFamily="18" charset="0"/>
            </a:endParaRPr>
          </a:p>
        </p:txBody>
      </p:sp>
      <p:sp>
        <p:nvSpPr>
          <p:cNvPr id="1529883" name="Freeform 27"/>
          <p:cNvSpPr/>
          <p:nvPr/>
        </p:nvSpPr>
        <p:spPr bwMode="auto">
          <a:xfrm>
            <a:off x="7164388" y="6021388"/>
            <a:ext cx="71437" cy="431800"/>
          </a:xfrm>
          <a:custGeom>
            <a:avLst/>
            <a:gdLst>
              <a:gd name="T0" fmla="*/ 0 w 45"/>
              <a:gd name="T1" fmla="*/ 0 h 272"/>
              <a:gd name="T2" fmla="*/ 2147483647 w 45"/>
              <a:gd name="T3" fmla="*/ 2147483647 h 272"/>
              <a:gd name="T4" fmla="*/ 0 w 45"/>
              <a:gd name="T5" fmla="*/ 2147483647 h 272"/>
              <a:gd name="T6" fmla="*/ 0 60000 65536"/>
              <a:gd name="T7" fmla="*/ 0 60000 65536"/>
              <a:gd name="T8" fmla="*/ 0 60000 65536"/>
              <a:gd name="T9" fmla="*/ 0 w 45"/>
              <a:gd name="T10" fmla="*/ 0 h 272"/>
              <a:gd name="T11" fmla="*/ 45 w 45"/>
              <a:gd name="T12" fmla="*/ 272 h 272"/>
            </a:gdLst>
            <a:ahLst/>
            <a:cxnLst>
              <a:cxn ang="T6">
                <a:pos x="T0" y="T1"/>
              </a:cxn>
              <a:cxn ang="T7">
                <a:pos x="T2" y="T3"/>
              </a:cxn>
              <a:cxn ang="T8">
                <a:pos x="T4" y="T5"/>
              </a:cxn>
            </a:cxnLst>
            <a:rect l="T9" t="T10" r="T11" b="T12"/>
            <a:pathLst>
              <a:path w="45" h="272">
                <a:moveTo>
                  <a:pt x="0" y="0"/>
                </a:moveTo>
                <a:cubicBezTo>
                  <a:pt x="22" y="45"/>
                  <a:pt x="45" y="91"/>
                  <a:pt x="45" y="136"/>
                </a:cubicBezTo>
                <a:cubicBezTo>
                  <a:pt x="45" y="181"/>
                  <a:pt x="7" y="249"/>
                  <a:pt x="0" y="272"/>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solidFill>
                <a:srgbClr val="FF0000"/>
              </a:solidFill>
              <a:latin typeface="Times New Roman" pitchFamily="18" charset="0"/>
            </a:endParaRPr>
          </a:p>
        </p:txBody>
      </p:sp>
      <p:sp>
        <p:nvSpPr>
          <p:cNvPr id="1529884" name="Freeform 28"/>
          <p:cNvSpPr/>
          <p:nvPr/>
        </p:nvSpPr>
        <p:spPr bwMode="auto">
          <a:xfrm rot="5400000">
            <a:off x="6769100" y="5626101"/>
            <a:ext cx="73025" cy="431800"/>
          </a:xfrm>
          <a:custGeom>
            <a:avLst/>
            <a:gdLst>
              <a:gd name="T0" fmla="*/ 2147483647 w 46"/>
              <a:gd name="T1" fmla="*/ 2147483647 h 272"/>
              <a:gd name="T2" fmla="*/ 0 w 46"/>
              <a:gd name="T3" fmla="*/ 2147483647 h 272"/>
              <a:gd name="T4" fmla="*/ 2147483647 w 46"/>
              <a:gd name="T5" fmla="*/ 0 h 272"/>
              <a:gd name="T6" fmla="*/ 0 60000 65536"/>
              <a:gd name="T7" fmla="*/ 0 60000 65536"/>
              <a:gd name="T8" fmla="*/ 0 60000 65536"/>
              <a:gd name="T9" fmla="*/ 0 w 46"/>
              <a:gd name="T10" fmla="*/ 0 h 272"/>
              <a:gd name="T11" fmla="*/ 46 w 46"/>
              <a:gd name="T12" fmla="*/ 272 h 272"/>
            </a:gdLst>
            <a:ahLst/>
            <a:cxnLst>
              <a:cxn ang="T6">
                <a:pos x="T0" y="T1"/>
              </a:cxn>
              <a:cxn ang="T7">
                <a:pos x="T2" y="T3"/>
              </a:cxn>
              <a:cxn ang="T8">
                <a:pos x="T4" y="T5"/>
              </a:cxn>
            </a:cxnLst>
            <a:rect l="T9" t="T10" r="T11" b="T12"/>
            <a:pathLst>
              <a:path w="46" h="272">
                <a:moveTo>
                  <a:pt x="46" y="272"/>
                </a:moveTo>
                <a:cubicBezTo>
                  <a:pt x="23" y="226"/>
                  <a:pt x="0" y="181"/>
                  <a:pt x="0" y="136"/>
                </a:cubicBezTo>
                <a:cubicBezTo>
                  <a:pt x="0" y="91"/>
                  <a:pt x="38" y="23"/>
                  <a:pt x="46" y="0"/>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solidFill>
                <a:srgbClr val="FF0000"/>
              </a:solidFill>
              <a:latin typeface="Times New Roman" pitchFamily="18" charset="0"/>
            </a:endParaRPr>
          </a:p>
        </p:txBody>
      </p:sp>
      <p:sp>
        <p:nvSpPr>
          <p:cNvPr id="1529885" name="Freeform 29"/>
          <p:cNvSpPr/>
          <p:nvPr/>
        </p:nvSpPr>
        <p:spPr bwMode="auto">
          <a:xfrm rot="5400000">
            <a:off x="6769894" y="5696744"/>
            <a:ext cx="71438" cy="431800"/>
          </a:xfrm>
          <a:custGeom>
            <a:avLst/>
            <a:gdLst>
              <a:gd name="T0" fmla="*/ 0 w 45"/>
              <a:gd name="T1" fmla="*/ 0 h 272"/>
              <a:gd name="T2" fmla="*/ 2147483647 w 45"/>
              <a:gd name="T3" fmla="*/ 2147483647 h 272"/>
              <a:gd name="T4" fmla="*/ 0 w 45"/>
              <a:gd name="T5" fmla="*/ 2147483647 h 272"/>
              <a:gd name="T6" fmla="*/ 0 60000 65536"/>
              <a:gd name="T7" fmla="*/ 0 60000 65536"/>
              <a:gd name="T8" fmla="*/ 0 60000 65536"/>
              <a:gd name="T9" fmla="*/ 0 w 45"/>
              <a:gd name="T10" fmla="*/ 0 h 272"/>
              <a:gd name="T11" fmla="*/ 45 w 45"/>
              <a:gd name="T12" fmla="*/ 272 h 272"/>
            </a:gdLst>
            <a:ahLst/>
            <a:cxnLst>
              <a:cxn ang="T6">
                <a:pos x="T0" y="T1"/>
              </a:cxn>
              <a:cxn ang="T7">
                <a:pos x="T2" y="T3"/>
              </a:cxn>
              <a:cxn ang="T8">
                <a:pos x="T4" y="T5"/>
              </a:cxn>
            </a:cxnLst>
            <a:rect l="T9" t="T10" r="T11" b="T12"/>
            <a:pathLst>
              <a:path w="45" h="272">
                <a:moveTo>
                  <a:pt x="0" y="0"/>
                </a:moveTo>
                <a:cubicBezTo>
                  <a:pt x="22" y="45"/>
                  <a:pt x="45" y="91"/>
                  <a:pt x="45" y="136"/>
                </a:cubicBezTo>
                <a:cubicBezTo>
                  <a:pt x="45" y="181"/>
                  <a:pt x="7" y="249"/>
                  <a:pt x="0" y="272"/>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solidFill>
                <a:srgbClr val="FF0000"/>
              </a:solidFill>
              <a:latin typeface="Times New Roman" pitchFamily="18" charset="0"/>
            </a:endParaRPr>
          </a:p>
        </p:txBody>
      </p:sp>
      <p:sp>
        <p:nvSpPr>
          <p:cNvPr id="1529886" name="Freeform 30"/>
          <p:cNvSpPr/>
          <p:nvPr/>
        </p:nvSpPr>
        <p:spPr bwMode="auto">
          <a:xfrm rot="5400000">
            <a:off x="6769100" y="6346826"/>
            <a:ext cx="73025" cy="431800"/>
          </a:xfrm>
          <a:custGeom>
            <a:avLst/>
            <a:gdLst>
              <a:gd name="T0" fmla="*/ 2147483647 w 46"/>
              <a:gd name="T1" fmla="*/ 2147483647 h 272"/>
              <a:gd name="T2" fmla="*/ 0 w 46"/>
              <a:gd name="T3" fmla="*/ 2147483647 h 272"/>
              <a:gd name="T4" fmla="*/ 2147483647 w 46"/>
              <a:gd name="T5" fmla="*/ 0 h 272"/>
              <a:gd name="T6" fmla="*/ 0 60000 65536"/>
              <a:gd name="T7" fmla="*/ 0 60000 65536"/>
              <a:gd name="T8" fmla="*/ 0 60000 65536"/>
              <a:gd name="T9" fmla="*/ 0 w 46"/>
              <a:gd name="T10" fmla="*/ 0 h 272"/>
              <a:gd name="T11" fmla="*/ 46 w 46"/>
              <a:gd name="T12" fmla="*/ 272 h 272"/>
            </a:gdLst>
            <a:ahLst/>
            <a:cxnLst>
              <a:cxn ang="T6">
                <a:pos x="T0" y="T1"/>
              </a:cxn>
              <a:cxn ang="T7">
                <a:pos x="T2" y="T3"/>
              </a:cxn>
              <a:cxn ang="T8">
                <a:pos x="T4" y="T5"/>
              </a:cxn>
            </a:cxnLst>
            <a:rect l="T9" t="T10" r="T11" b="T12"/>
            <a:pathLst>
              <a:path w="46" h="272">
                <a:moveTo>
                  <a:pt x="46" y="272"/>
                </a:moveTo>
                <a:cubicBezTo>
                  <a:pt x="23" y="226"/>
                  <a:pt x="0" y="181"/>
                  <a:pt x="0" y="136"/>
                </a:cubicBezTo>
                <a:cubicBezTo>
                  <a:pt x="0" y="91"/>
                  <a:pt x="38" y="23"/>
                  <a:pt x="46" y="0"/>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solidFill>
                <a:srgbClr val="FF0000"/>
              </a:solidFill>
              <a:latin typeface="Times New Roman" pitchFamily="18" charset="0"/>
            </a:endParaRPr>
          </a:p>
        </p:txBody>
      </p:sp>
      <p:sp>
        <p:nvSpPr>
          <p:cNvPr id="1529887" name="Freeform 31"/>
          <p:cNvSpPr/>
          <p:nvPr/>
        </p:nvSpPr>
        <p:spPr bwMode="auto">
          <a:xfrm rot="5400000">
            <a:off x="6769894" y="6417469"/>
            <a:ext cx="71438" cy="431800"/>
          </a:xfrm>
          <a:custGeom>
            <a:avLst/>
            <a:gdLst>
              <a:gd name="T0" fmla="*/ 0 w 45"/>
              <a:gd name="T1" fmla="*/ 0 h 272"/>
              <a:gd name="T2" fmla="*/ 2147483647 w 45"/>
              <a:gd name="T3" fmla="*/ 2147483647 h 272"/>
              <a:gd name="T4" fmla="*/ 0 w 45"/>
              <a:gd name="T5" fmla="*/ 2147483647 h 272"/>
              <a:gd name="T6" fmla="*/ 0 60000 65536"/>
              <a:gd name="T7" fmla="*/ 0 60000 65536"/>
              <a:gd name="T8" fmla="*/ 0 60000 65536"/>
              <a:gd name="T9" fmla="*/ 0 w 45"/>
              <a:gd name="T10" fmla="*/ 0 h 272"/>
              <a:gd name="T11" fmla="*/ 45 w 45"/>
              <a:gd name="T12" fmla="*/ 272 h 272"/>
            </a:gdLst>
            <a:ahLst/>
            <a:cxnLst>
              <a:cxn ang="T6">
                <a:pos x="T0" y="T1"/>
              </a:cxn>
              <a:cxn ang="T7">
                <a:pos x="T2" y="T3"/>
              </a:cxn>
              <a:cxn ang="T8">
                <a:pos x="T4" y="T5"/>
              </a:cxn>
            </a:cxnLst>
            <a:rect l="T9" t="T10" r="T11" b="T12"/>
            <a:pathLst>
              <a:path w="45" h="272">
                <a:moveTo>
                  <a:pt x="0" y="0"/>
                </a:moveTo>
                <a:cubicBezTo>
                  <a:pt x="22" y="45"/>
                  <a:pt x="45" y="91"/>
                  <a:pt x="45" y="136"/>
                </a:cubicBezTo>
                <a:cubicBezTo>
                  <a:pt x="45" y="181"/>
                  <a:pt x="7" y="249"/>
                  <a:pt x="0" y="272"/>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solidFill>
                <a:srgbClr val="FF0000"/>
              </a:solidFill>
              <a:latin typeface="Times New Roman" pitchFamily="18" charset="0"/>
            </a:endParaRPr>
          </a:p>
        </p:txBody>
      </p:sp>
      <p:sp>
        <p:nvSpPr>
          <p:cNvPr id="1529888" name="Freeform 32"/>
          <p:cNvSpPr/>
          <p:nvPr/>
        </p:nvSpPr>
        <p:spPr bwMode="auto">
          <a:xfrm rot="2700000">
            <a:off x="6709569" y="5847556"/>
            <a:ext cx="90488" cy="682625"/>
          </a:xfrm>
          <a:custGeom>
            <a:avLst/>
            <a:gdLst>
              <a:gd name="T0" fmla="*/ 2147483647 w 46"/>
              <a:gd name="T1" fmla="*/ 2147483647 h 272"/>
              <a:gd name="T2" fmla="*/ 0 w 46"/>
              <a:gd name="T3" fmla="*/ 2147483647 h 272"/>
              <a:gd name="T4" fmla="*/ 2147483647 w 46"/>
              <a:gd name="T5" fmla="*/ 0 h 272"/>
              <a:gd name="T6" fmla="*/ 0 60000 65536"/>
              <a:gd name="T7" fmla="*/ 0 60000 65536"/>
              <a:gd name="T8" fmla="*/ 0 60000 65536"/>
              <a:gd name="T9" fmla="*/ 0 w 46"/>
              <a:gd name="T10" fmla="*/ 0 h 272"/>
              <a:gd name="T11" fmla="*/ 46 w 46"/>
              <a:gd name="T12" fmla="*/ 272 h 272"/>
            </a:gdLst>
            <a:ahLst/>
            <a:cxnLst>
              <a:cxn ang="T6">
                <a:pos x="T0" y="T1"/>
              </a:cxn>
              <a:cxn ang="T7">
                <a:pos x="T2" y="T3"/>
              </a:cxn>
              <a:cxn ang="T8">
                <a:pos x="T4" y="T5"/>
              </a:cxn>
            </a:cxnLst>
            <a:rect l="T9" t="T10" r="T11" b="T12"/>
            <a:pathLst>
              <a:path w="46" h="272">
                <a:moveTo>
                  <a:pt x="46" y="272"/>
                </a:moveTo>
                <a:cubicBezTo>
                  <a:pt x="23" y="226"/>
                  <a:pt x="0" y="181"/>
                  <a:pt x="0" y="136"/>
                </a:cubicBezTo>
                <a:cubicBezTo>
                  <a:pt x="0" y="91"/>
                  <a:pt x="38" y="23"/>
                  <a:pt x="46" y="0"/>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solidFill>
                <a:srgbClr val="FF0000"/>
              </a:solidFill>
              <a:latin typeface="Times New Roman" pitchFamily="18" charset="0"/>
            </a:endParaRPr>
          </a:p>
        </p:txBody>
      </p:sp>
      <p:sp>
        <p:nvSpPr>
          <p:cNvPr id="1529889" name="Freeform 33"/>
          <p:cNvSpPr/>
          <p:nvPr/>
        </p:nvSpPr>
        <p:spPr bwMode="auto">
          <a:xfrm rot="2700000">
            <a:off x="6764337" y="5916613"/>
            <a:ext cx="98425" cy="723900"/>
          </a:xfrm>
          <a:custGeom>
            <a:avLst/>
            <a:gdLst>
              <a:gd name="T0" fmla="*/ 0 w 45"/>
              <a:gd name="T1" fmla="*/ 0 h 272"/>
              <a:gd name="T2" fmla="*/ 2147483647 w 45"/>
              <a:gd name="T3" fmla="*/ 2147483647 h 272"/>
              <a:gd name="T4" fmla="*/ 0 w 45"/>
              <a:gd name="T5" fmla="*/ 2147483647 h 272"/>
              <a:gd name="T6" fmla="*/ 0 60000 65536"/>
              <a:gd name="T7" fmla="*/ 0 60000 65536"/>
              <a:gd name="T8" fmla="*/ 0 60000 65536"/>
              <a:gd name="T9" fmla="*/ 0 w 45"/>
              <a:gd name="T10" fmla="*/ 0 h 272"/>
              <a:gd name="T11" fmla="*/ 45 w 45"/>
              <a:gd name="T12" fmla="*/ 272 h 272"/>
            </a:gdLst>
            <a:ahLst/>
            <a:cxnLst>
              <a:cxn ang="T6">
                <a:pos x="T0" y="T1"/>
              </a:cxn>
              <a:cxn ang="T7">
                <a:pos x="T2" y="T3"/>
              </a:cxn>
              <a:cxn ang="T8">
                <a:pos x="T4" y="T5"/>
              </a:cxn>
            </a:cxnLst>
            <a:rect l="T9" t="T10" r="T11" b="T12"/>
            <a:pathLst>
              <a:path w="45" h="272">
                <a:moveTo>
                  <a:pt x="0" y="0"/>
                </a:moveTo>
                <a:cubicBezTo>
                  <a:pt x="22" y="45"/>
                  <a:pt x="45" y="91"/>
                  <a:pt x="45" y="136"/>
                </a:cubicBezTo>
                <a:cubicBezTo>
                  <a:pt x="45" y="181"/>
                  <a:pt x="7" y="249"/>
                  <a:pt x="0" y="272"/>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solidFill>
                <a:srgbClr val="FF0000"/>
              </a:solidFill>
              <a:latin typeface="Times New Roman" pitchFamily="18" charset="0"/>
            </a:endParaRPr>
          </a:p>
        </p:txBody>
      </p:sp>
      <p:sp>
        <p:nvSpPr>
          <p:cNvPr id="1529890" name="Freeform 34"/>
          <p:cNvSpPr/>
          <p:nvPr/>
        </p:nvSpPr>
        <p:spPr bwMode="auto">
          <a:xfrm rot="8100000">
            <a:off x="6831013" y="5832475"/>
            <a:ext cx="88900" cy="754063"/>
          </a:xfrm>
          <a:custGeom>
            <a:avLst/>
            <a:gdLst>
              <a:gd name="T0" fmla="*/ 2147483647 w 46"/>
              <a:gd name="T1" fmla="*/ 2147483647 h 272"/>
              <a:gd name="T2" fmla="*/ 0 w 46"/>
              <a:gd name="T3" fmla="*/ 2147483647 h 272"/>
              <a:gd name="T4" fmla="*/ 2147483647 w 46"/>
              <a:gd name="T5" fmla="*/ 0 h 272"/>
              <a:gd name="T6" fmla="*/ 0 60000 65536"/>
              <a:gd name="T7" fmla="*/ 0 60000 65536"/>
              <a:gd name="T8" fmla="*/ 0 60000 65536"/>
              <a:gd name="T9" fmla="*/ 0 w 46"/>
              <a:gd name="T10" fmla="*/ 0 h 272"/>
              <a:gd name="T11" fmla="*/ 46 w 46"/>
              <a:gd name="T12" fmla="*/ 272 h 272"/>
            </a:gdLst>
            <a:ahLst/>
            <a:cxnLst>
              <a:cxn ang="T6">
                <a:pos x="T0" y="T1"/>
              </a:cxn>
              <a:cxn ang="T7">
                <a:pos x="T2" y="T3"/>
              </a:cxn>
              <a:cxn ang="T8">
                <a:pos x="T4" y="T5"/>
              </a:cxn>
            </a:cxnLst>
            <a:rect l="T9" t="T10" r="T11" b="T12"/>
            <a:pathLst>
              <a:path w="46" h="272">
                <a:moveTo>
                  <a:pt x="46" y="272"/>
                </a:moveTo>
                <a:cubicBezTo>
                  <a:pt x="23" y="226"/>
                  <a:pt x="0" y="181"/>
                  <a:pt x="0" y="136"/>
                </a:cubicBezTo>
                <a:cubicBezTo>
                  <a:pt x="0" y="91"/>
                  <a:pt x="38" y="23"/>
                  <a:pt x="46" y="0"/>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solidFill>
                <a:srgbClr val="FF0000"/>
              </a:solidFill>
              <a:latin typeface="Times New Roman" pitchFamily="18" charset="0"/>
            </a:endParaRPr>
          </a:p>
        </p:txBody>
      </p:sp>
      <p:sp>
        <p:nvSpPr>
          <p:cNvPr id="1529891" name="Freeform 35"/>
          <p:cNvSpPr/>
          <p:nvPr/>
        </p:nvSpPr>
        <p:spPr bwMode="auto">
          <a:xfrm rot="8100000">
            <a:off x="6732588" y="5876925"/>
            <a:ext cx="69850" cy="749300"/>
          </a:xfrm>
          <a:custGeom>
            <a:avLst/>
            <a:gdLst>
              <a:gd name="T0" fmla="*/ 0 w 45"/>
              <a:gd name="T1" fmla="*/ 0 h 272"/>
              <a:gd name="T2" fmla="*/ 2147483647 w 45"/>
              <a:gd name="T3" fmla="*/ 2147483647 h 272"/>
              <a:gd name="T4" fmla="*/ 0 w 45"/>
              <a:gd name="T5" fmla="*/ 2147483647 h 272"/>
              <a:gd name="T6" fmla="*/ 0 60000 65536"/>
              <a:gd name="T7" fmla="*/ 0 60000 65536"/>
              <a:gd name="T8" fmla="*/ 0 60000 65536"/>
              <a:gd name="T9" fmla="*/ 0 w 45"/>
              <a:gd name="T10" fmla="*/ 0 h 272"/>
              <a:gd name="T11" fmla="*/ 45 w 45"/>
              <a:gd name="T12" fmla="*/ 272 h 272"/>
            </a:gdLst>
            <a:ahLst/>
            <a:cxnLst>
              <a:cxn ang="T6">
                <a:pos x="T0" y="T1"/>
              </a:cxn>
              <a:cxn ang="T7">
                <a:pos x="T2" y="T3"/>
              </a:cxn>
              <a:cxn ang="T8">
                <a:pos x="T4" y="T5"/>
              </a:cxn>
            </a:cxnLst>
            <a:rect l="T9" t="T10" r="T11" b="T12"/>
            <a:pathLst>
              <a:path w="45" h="272">
                <a:moveTo>
                  <a:pt x="0" y="0"/>
                </a:moveTo>
                <a:cubicBezTo>
                  <a:pt x="22" y="45"/>
                  <a:pt x="45" y="91"/>
                  <a:pt x="45" y="136"/>
                </a:cubicBezTo>
                <a:cubicBezTo>
                  <a:pt x="45" y="181"/>
                  <a:pt x="7" y="249"/>
                  <a:pt x="0" y="272"/>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solidFill>
                <a:srgbClr val="FF0000"/>
              </a:solidFill>
              <a:latin typeface="Times New Roman" pitchFamily="18" charset="0"/>
            </a:endParaRPr>
          </a:p>
        </p:txBody>
      </p:sp>
      <p:sp>
        <p:nvSpPr>
          <p:cNvPr id="1529892" name="Freeform 36"/>
          <p:cNvSpPr/>
          <p:nvPr/>
        </p:nvSpPr>
        <p:spPr bwMode="auto">
          <a:xfrm rot="3780000">
            <a:off x="4905375" y="6210300"/>
            <a:ext cx="565150" cy="69850"/>
          </a:xfrm>
          <a:custGeom>
            <a:avLst/>
            <a:gdLst>
              <a:gd name="T0" fmla="*/ 0 w 272"/>
              <a:gd name="T1" fmla="*/ 2147483647 h 46"/>
              <a:gd name="T2" fmla="*/ 2147483647 w 272"/>
              <a:gd name="T3" fmla="*/ 0 h 46"/>
              <a:gd name="T4" fmla="*/ 2147483647 w 272"/>
              <a:gd name="T5" fmla="*/ 2147483647 h 46"/>
              <a:gd name="T6" fmla="*/ 0 60000 65536"/>
              <a:gd name="T7" fmla="*/ 0 60000 65536"/>
              <a:gd name="T8" fmla="*/ 0 60000 65536"/>
              <a:gd name="T9" fmla="*/ 0 w 272"/>
              <a:gd name="T10" fmla="*/ 0 h 46"/>
              <a:gd name="T11" fmla="*/ 272 w 272"/>
              <a:gd name="T12" fmla="*/ 46 h 46"/>
            </a:gdLst>
            <a:ahLst/>
            <a:cxnLst>
              <a:cxn ang="T6">
                <a:pos x="T0" y="T1"/>
              </a:cxn>
              <a:cxn ang="T7">
                <a:pos x="T2" y="T3"/>
              </a:cxn>
              <a:cxn ang="T8">
                <a:pos x="T4" y="T5"/>
              </a:cxn>
            </a:cxnLst>
            <a:rect l="T9" t="T10" r="T11" b="T12"/>
            <a:pathLst>
              <a:path w="272" h="46">
                <a:moveTo>
                  <a:pt x="0" y="46"/>
                </a:moveTo>
                <a:cubicBezTo>
                  <a:pt x="45" y="23"/>
                  <a:pt x="91" y="0"/>
                  <a:pt x="136" y="0"/>
                </a:cubicBezTo>
                <a:cubicBezTo>
                  <a:pt x="181" y="0"/>
                  <a:pt x="249" y="38"/>
                  <a:pt x="272" y="46"/>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solidFill>
                <a:srgbClr val="FF0000"/>
              </a:solidFill>
              <a:latin typeface="Times New Roman" pitchFamily="18" charset="0"/>
            </a:endParaRPr>
          </a:p>
        </p:txBody>
      </p:sp>
      <p:sp>
        <p:nvSpPr>
          <p:cNvPr id="1529893" name="Freeform 37"/>
          <p:cNvSpPr/>
          <p:nvPr/>
        </p:nvSpPr>
        <p:spPr bwMode="auto">
          <a:xfrm rot="3780000">
            <a:off x="4876800" y="6232525"/>
            <a:ext cx="503238" cy="71438"/>
          </a:xfrm>
          <a:custGeom>
            <a:avLst/>
            <a:gdLst>
              <a:gd name="T0" fmla="*/ 0 w 272"/>
              <a:gd name="T1" fmla="*/ 0 h 45"/>
              <a:gd name="T2" fmla="*/ 2147483647 w 272"/>
              <a:gd name="T3" fmla="*/ 2147483647 h 45"/>
              <a:gd name="T4" fmla="*/ 2147483647 w 272"/>
              <a:gd name="T5" fmla="*/ 0 h 45"/>
              <a:gd name="T6" fmla="*/ 0 60000 65536"/>
              <a:gd name="T7" fmla="*/ 0 60000 65536"/>
              <a:gd name="T8" fmla="*/ 0 60000 65536"/>
              <a:gd name="T9" fmla="*/ 0 w 272"/>
              <a:gd name="T10" fmla="*/ 0 h 45"/>
              <a:gd name="T11" fmla="*/ 272 w 272"/>
              <a:gd name="T12" fmla="*/ 45 h 45"/>
            </a:gdLst>
            <a:ahLst/>
            <a:cxnLst>
              <a:cxn ang="T6">
                <a:pos x="T0" y="T1"/>
              </a:cxn>
              <a:cxn ang="T7">
                <a:pos x="T2" y="T3"/>
              </a:cxn>
              <a:cxn ang="T8">
                <a:pos x="T4" y="T5"/>
              </a:cxn>
            </a:cxnLst>
            <a:rect l="T9" t="T10" r="T11" b="T12"/>
            <a:pathLst>
              <a:path w="272" h="45">
                <a:moveTo>
                  <a:pt x="0" y="0"/>
                </a:moveTo>
                <a:cubicBezTo>
                  <a:pt x="45" y="22"/>
                  <a:pt x="91" y="45"/>
                  <a:pt x="136" y="45"/>
                </a:cubicBezTo>
                <a:cubicBezTo>
                  <a:pt x="181" y="45"/>
                  <a:pt x="249" y="7"/>
                  <a:pt x="272" y="0"/>
                </a:cubicBezTo>
              </a:path>
            </a:pathLst>
          </a:custGeom>
          <a:noFill/>
          <a:ln w="19050">
            <a:solidFill>
              <a:schemeClr val="tx1"/>
            </a:solidFill>
            <a:miter lim="800000"/>
            <a:head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solidFill>
                <a:srgbClr val="FF0000"/>
              </a:solidFill>
              <a:latin typeface="Times New Roman" pitchFamily="18" charset="0"/>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29859">
                                            <p:txEl>
                                              <p:pRg st="4" end="4"/>
                                            </p:txEl>
                                          </p:spTgt>
                                        </p:tgtEl>
                                        <p:attrNameLst>
                                          <p:attrName>style.visibility</p:attrName>
                                        </p:attrNameLst>
                                      </p:cBhvr>
                                      <p:to>
                                        <p:strVal val="visible"/>
                                      </p:to>
                                    </p:set>
                                    <p:anim calcmode="lin" valueType="num">
                                      <p:cBhvr additive="base">
                                        <p:cTn id="7" dur="500" fill="hold"/>
                                        <p:tgtEl>
                                          <p:spTgt spid="152985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298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29859">
                                            <p:txEl>
                                              <p:pRg st="5" end="5"/>
                                            </p:txEl>
                                          </p:spTgt>
                                        </p:tgtEl>
                                        <p:attrNameLst>
                                          <p:attrName>style.visibility</p:attrName>
                                        </p:attrNameLst>
                                      </p:cBhvr>
                                      <p:to>
                                        <p:strVal val="visible"/>
                                      </p:to>
                                    </p:set>
                                    <p:anim calcmode="lin" valueType="num">
                                      <p:cBhvr additive="base">
                                        <p:cTn id="13" dur="500" fill="hold"/>
                                        <p:tgtEl>
                                          <p:spTgt spid="1529859">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298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529860"/>
                                        </p:tgtEl>
                                        <p:attrNameLst>
                                          <p:attrName>style.visibility</p:attrName>
                                        </p:attrNameLst>
                                      </p:cBhvr>
                                      <p:to>
                                        <p:strVal val="visible"/>
                                      </p:to>
                                    </p:set>
                                    <p:anim calcmode="lin" valueType="num">
                                      <p:cBhvr additive="base">
                                        <p:cTn id="19" dur="500" fill="hold"/>
                                        <p:tgtEl>
                                          <p:spTgt spid="1529860"/>
                                        </p:tgtEl>
                                        <p:attrNameLst>
                                          <p:attrName>ppt_x</p:attrName>
                                        </p:attrNameLst>
                                      </p:cBhvr>
                                      <p:tavLst>
                                        <p:tav tm="0">
                                          <p:val>
                                            <p:strVal val="1+#ppt_w/2"/>
                                          </p:val>
                                        </p:tav>
                                        <p:tav tm="100000">
                                          <p:val>
                                            <p:strVal val="#ppt_x"/>
                                          </p:val>
                                        </p:tav>
                                      </p:tavLst>
                                    </p:anim>
                                    <p:anim calcmode="lin" valueType="num">
                                      <p:cBhvr additive="base">
                                        <p:cTn id="20" dur="500" fill="hold"/>
                                        <p:tgtEl>
                                          <p:spTgt spid="152986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529861"/>
                                        </p:tgtEl>
                                        <p:attrNameLst>
                                          <p:attrName>style.visibility</p:attrName>
                                        </p:attrNameLst>
                                      </p:cBhvr>
                                      <p:to>
                                        <p:strVal val="visible"/>
                                      </p:to>
                                    </p:set>
                                    <p:anim calcmode="lin" valueType="num">
                                      <p:cBhvr additive="base">
                                        <p:cTn id="23" dur="500" fill="hold"/>
                                        <p:tgtEl>
                                          <p:spTgt spid="1529861"/>
                                        </p:tgtEl>
                                        <p:attrNameLst>
                                          <p:attrName>ppt_x</p:attrName>
                                        </p:attrNameLst>
                                      </p:cBhvr>
                                      <p:tavLst>
                                        <p:tav tm="0">
                                          <p:val>
                                            <p:strVal val="1+#ppt_w/2"/>
                                          </p:val>
                                        </p:tav>
                                        <p:tav tm="100000">
                                          <p:val>
                                            <p:strVal val="#ppt_x"/>
                                          </p:val>
                                        </p:tav>
                                      </p:tavLst>
                                    </p:anim>
                                    <p:anim calcmode="lin" valueType="num">
                                      <p:cBhvr additive="base">
                                        <p:cTn id="24" dur="500" fill="hold"/>
                                        <p:tgtEl>
                                          <p:spTgt spid="152986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529862"/>
                                        </p:tgtEl>
                                        <p:attrNameLst>
                                          <p:attrName>style.visibility</p:attrName>
                                        </p:attrNameLst>
                                      </p:cBhvr>
                                      <p:to>
                                        <p:strVal val="visible"/>
                                      </p:to>
                                    </p:set>
                                    <p:anim calcmode="lin" valueType="num">
                                      <p:cBhvr additive="base">
                                        <p:cTn id="27" dur="500" fill="hold"/>
                                        <p:tgtEl>
                                          <p:spTgt spid="1529862"/>
                                        </p:tgtEl>
                                        <p:attrNameLst>
                                          <p:attrName>ppt_x</p:attrName>
                                        </p:attrNameLst>
                                      </p:cBhvr>
                                      <p:tavLst>
                                        <p:tav tm="0">
                                          <p:val>
                                            <p:strVal val="1+#ppt_w/2"/>
                                          </p:val>
                                        </p:tav>
                                        <p:tav tm="100000">
                                          <p:val>
                                            <p:strVal val="#ppt_x"/>
                                          </p:val>
                                        </p:tav>
                                      </p:tavLst>
                                    </p:anim>
                                    <p:anim calcmode="lin" valueType="num">
                                      <p:cBhvr additive="base">
                                        <p:cTn id="28" dur="500" fill="hold"/>
                                        <p:tgtEl>
                                          <p:spTgt spid="1529862"/>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529863"/>
                                        </p:tgtEl>
                                        <p:attrNameLst>
                                          <p:attrName>style.visibility</p:attrName>
                                        </p:attrNameLst>
                                      </p:cBhvr>
                                      <p:to>
                                        <p:strVal val="visible"/>
                                      </p:to>
                                    </p:set>
                                    <p:anim calcmode="lin" valueType="num">
                                      <p:cBhvr additive="base">
                                        <p:cTn id="31" dur="500" fill="hold"/>
                                        <p:tgtEl>
                                          <p:spTgt spid="1529863"/>
                                        </p:tgtEl>
                                        <p:attrNameLst>
                                          <p:attrName>ppt_x</p:attrName>
                                        </p:attrNameLst>
                                      </p:cBhvr>
                                      <p:tavLst>
                                        <p:tav tm="0">
                                          <p:val>
                                            <p:strVal val="1+#ppt_w/2"/>
                                          </p:val>
                                        </p:tav>
                                        <p:tav tm="100000">
                                          <p:val>
                                            <p:strVal val="#ppt_x"/>
                                          </p:val>
                                        </p:tav>
                                      </p:tavLst>
                                    </p:anim>
                                    <p:anim calcmode="lin" valueType="num">
                                      <p:cBhvr additive="base">
                                        <p:cTn id="32" dur="500" fill="hold"/>
                                        <p:tgtEl>
                                          <p:spTgt spid="1529863"/>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529864"/>
                                        </p:tgtEl>
                                        <p:attrNameLst>
                                          <p:attrName>style.visibility</p:attrName>
                                        </p:attrNameLst>
                                      </p:cBhvr>
                                      <p:to>
                                        <p:strVal val="visible"/>
                                      </p:to>
                                    </p:set>
                                    <p:anim calcmode="lin" valueType="num">
                                      <p:cBhvr additive="base">
                                        <p:cTn id="35" dur="500" fill="hold"/>
                                        <p:tgtEl>
                                          <p:spTgt spid="1529864"/>
                                        </p:tgtEl>
                                        <p:attrNameLst>
                                          <p:attrName>ppt_x</p:attrName>
                                        </p:attrNameLst>
                                      </p:cBhvr>
                                      <p:tavLst>
                                        <p:tav tm="0">
                                          <p:val>
                                            <p:strVal val="1+#ppt_w/2"/>
                                          </p:val>
                                        </p:tav>
                                        <p:tav tm="100000">
                                          <p:val>
                                            <p:strVal val="#ppt_x"/>
                                          </p:val>
                                        </p:tav>
                                      </p:tavLst>
                                    </p:anim>
                                    <p:anim calcmode="lin" valueType="num">
                                      <p:cBhvr additive="base">
                                        <p:cTn id="36" dur="500" fill="hold"/>
                                        <p:tgtEl>
                                          <p:spTgt spid="1529864"/>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1529865"/>
                                        </p:tgtEl>
                                        <p:attrNameLst>
                                          <p:attrName>style.visibility</p:attrName>
                                        </p:attrNameLst>
                                      </p:cBhvr>
                                      <p:to>
                                        <p:strVal val="visible"/>
                                      </p:to>
                                    </p:set>
                                    <p:anim calcmode="lin" valueType="num">
                                      <p:cBhvr additive="base">
                                        <p:cTn id="39" dur="500" fill="hold"/>
                                        <p:tgtEl>
                                          <p:spTgt spid="1529865"/>
                                        </p:tgtEl>
                                        <p:attrNameLst>
                                          <p:attrName>ppt_x</p:attrName>
                                        </p:attrNameLst>
                                      </p:cBhvr>
                                      <p:tavLst>
                                        <p:tav tm="0">
                                          <p:val>
                                            <p:strVal val="1+#ppt_w/2"/>
                                          </p:val>
                                        </p:tav>
                                        <p:tav tm="100000">
                                          <p:val>
                                            <p:strVal val="#ppt_x"/>
                                          </p:val>
                                        </p:tav>
                                      </p:tavLst>
                                    </p:anim>
                                    <p:anim calcmode="lin" valueType="num">
                                      <p:cBhvr additive="base">
                                        <p:cTn id="40" dur="500" fill="hold"/>
                                        <p:tgtEl>
                                          <p:spTgt spid="1529865"/>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529866"/>
                                        </p:tgtEl>
                                        <p:attrNameLst>
                                          <p:attrName>style.visibility</p:attrName>
                                        </p:attrNameLst>
                                      </p:cBhvr>
                                      <p:to>
                                        <p:strVal val="visible"/>
                                      </p:to>
                                    </p:set>
                                    <p:anim calcmode="lin" valueType="num">
                                      <p:cBhvr additive="base">
                                        <p:cTn id="43" dur="500" fill="hold"/>
                                        <p:tgtEl>
                                          <p:spTgt spid="1529866"/>
                                        </p:tgtEl>
                                        <p:attrNameLst>
                                          <p:attrName>ppt_x</p:attrName>
                                        </p:attrNameLst>
                                      </p:cBhvr>
                                      <p:tavLst>
                                        <p:tav tm="0">
                                          <p:val>
                                            <p:strVal val="1+#ppt_w/2"/>
                                          </p:val>
                                        </p:tav>
                                        <p:tav tm="100000">
                                          <p:val>
                                            <p:strVal val="#ppt_x"/>
                                          </p:val>
                                        </p:tav>
                                      </p:tavLst>
                                    </p:anim>
                                    <p:anim calcmode="lin" valueType="num">
                                      <p:cBhvr additive="base">
                                        <p:cTn id="44" dur="500" fill="hold"/>
                                        <p:tgtEl>
                                          <p:spTgt spid="1529866"/>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529867"/>
                                        </p:tgtEl>
                                        <p:attrNameLst>
                                          <p:attrName>style.visibility</p:attrName>
                                        </p:attrNameLst>
                                      </p:cBhvr>
                                      <p:to>
                                        <p:strVal val="visible"/>
                                      </p:to>
                                    </p:set>
                                    <p:anim calcmode="lin" valueType="num">
                                      <p:cBhvr additive="base">
                                        <p:cTn id="47" dur="500" fill="hold"/>
                                        <p:tgtEl>
                                          <p:spTgt spid="1529867"/>
                                        </p:tgtEl>
                                        <p:attrNameLst>
                                          <p:attrName>ppt_x</p:attrName>
                                        </p:attrNameLst>
                                      </p:cBhvr>
                                      <p:tavLst>
                                        <p:tav tm="0">
                                          <p:val>
                                            <p:strVal val="1+#ppt_w/2"/>
                                          </p:val>
                                        </p:tav>
                                        <p:tav tm="100000">
                                          <p:val>
                                            <p:strVal val="#ppt_x"/>
                                          </p:val>
                                        </p:tav>
                                      </p:tavLst>
                                    </p:anim>
                                    <p:anim calcmode="lin" valueType="num">
                                      <p:cBhvr additive="base">
                                        <p:cTn id="48" dur="500" fill="hold"/>
                                        <p:tgtEl>
                                          <p:spTgt spid="1529867"/>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529868"/>
                                        </p:tgtEl>
                                        <p:attrNameLst>
                                          <p:attrName>style.visibility</p:attrName>
                                        </p:attrNameLst>
                                      </p:cBhvr>
                                      <p:to>
                                        <p:strVal val="visible"/>
                                      </p:to>
                                    </p:set>
                                    <p:anim calcmode="lin" valueType="num">
                                      <p:cBhvr additive="base">
                                        <p:cTn id="51" dur="500" fill="hold"/>
                                        <p:tgtEl>
                                          <p:spTgt spid="1529868"/>
                                        </p:tgtEl>
                                        <p:attrNameLst>
                                          <p:attrName>ppt_x</p:attrName>
                                        </p:attrNameLst>
                                      </p:cBhvr>
                                      <p:tavLst>
                                        <p:tav tm="0">
                                          <p:val>
                                            <p:strVal val="1+#ppt_w/2"/>
                                          </p:val>
                                        </p:tav>
                                        <p:tav tm="100000">
                                          <p:val>
                                            <p:strVal val="#ppt_x"/>
                                          </p:val>
                                        </p:tav>
                                      </p:tavLst>
                                    </p:anim>
                                    <p:anim calcmode="lin" valueType="num">
                                      <p:cBhvr additive="base">
                                        <p:cTn id="52" dur="500" fill="hold"/>
                                        <p:tgtEl>
                                          <p:spTgt spid="1529868"/>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1529869"/>
                                        </p:tgtEl>
                                        <p:attrNameLst>
                                          <p:attrName>style.visibility</p:attrName>
                                        </p:attrNameLst>
                                      </p:cBhvr>
                                      <p:to>
                                        <p:strVal val="visible"/>
                                      </p:to>
                                    </p:set>
                                    <p:anim calcmode="lin" valueType="num">
                                      <p:cBhvr additive="base">
                                        <p:cTn id="55" dur="500" fill="hold"/>
                                        <p:tgtEl>
                                          <p:spTgt spid="1529869"/>
                                        </p:tgtEl>
                                        <p:attrNameLst>
                                          <p:attrName>ppt_x</p:attrName>
                                        </p:attrNameLst>
                                      </p:cBhvr>
                                      <p:tavLst>
                                        <p:tav tm="0">
                                          <p:val>
                                            <p:strVal val="1+#ppt_w/2"/>
                                          </p:val>
                                        </p:tav>
                                        <p:tav tm="100000">
                                          <p:val>
                                            <p:strVal val="#ppt_x"/>
                                          </p:val>
                                        </p:tav>
                                      </p:tavLst>
                                    </p:anim>
                                    <p:anim calcmode="lin" valueType="num">
                                      <p:cBhvr additive="base">
                                        <p:cTn id="56" dur="500" fill="hold"/>
                                        <p:tgtEl>
                                          <p:spTgt spid="1529869"/>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1529870"/>
                                        </p:tgtEl>
                                        <p:attrNameLst>
                                          <p:attrName>style.visibility</p:attrName>
                                        </p:attrNameLst>
                                      </p:cBhvr>
                                      <p:to>
                                        <p:strVal val="visible"/>
                                      </p:to>
                                    </p:set>
                                    <p:anim calcmode="lin" valueType="num">
                                      <p:cBhvr additive="base">
                                        <p:cTn id="59" dur="500" fill="hold"/>
                                        <p:tgtEl>
                                          <p:spTgt spid="1529870"/>
                                        </p:tgtEl>
                                        <p:attrNameLst>
                                          <p:attrName>ppt_x</p:attrName>
                                        </p:attrNameLst>
                                      </p:cBhvr>
                                      <p:tavLst>
                                        <p:tav tm="0">
                                          <p:val>
                                            <p:strVal val="1+#ppt_w/2"/>
                                          </p:val>
                                        </p:tav>
                                        <p:tav tm="100000">
                                          <p:val>
                                            <p:strVal val="#ppt_x"/>
                                          </p:val>
                                        </p:tav>
                                      </p:tavLst>
                                    </p:anim>
                                    <p:anim calcmode="lin" valueType="num">
                                      <p:cBhvr additive="base">
                                        <p:cTn id="60" dur="500" fill="hold"/>
                                        <p:tgtEl>
                                          <p:spTgt spid="1529870"/>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1529871"/>
                                        </p:tgtEl>
                                        <p:attrNameLst>
                                          <p:attrName>style.visibility</p:attrName>
                                        </p:attrNameLst>
                                      </p:cBhvr>
                                      <p:to>
                                        <p:strVal val="visible"/>
                                      </p:to>
                                    </p:set>
                                    <p:anim calcmode="lin" valueType="num">
                                      <p:cBhvr additive="base">
                                        <p:cTn id="63" dur="500" fill="hold"/>
                                        <p:tgtEl>
                                          <p:spTgt spid="1529871"/>
                                        </p:tgtEl>
                                        <p:attrNameLst>
                                          <p:attrName>ppt_x</p:attrName>
                                        </p:attrNameLst>
                                      </p:cBhvr>
                                      <p:tavLst>
                                        <p:tav tm="0">
                                          <p:val>
                                            <p:strVal val="1+#ppt_w/2"/>
                                          </p:val>
                                        </p:tav>
                                        <p:tav tm="100000">
                                          <p:val>
                                            <p:strVal val="#ppt_x"/>
                                          </p:val>
                                        </p:tav>
                                      </p:tavLst>
                                    </p:anim>
                                    <p:anim calcmode="lin" valueType="num">
                                      <p:cBhvr additive="base">
                                        <p:cTn id="64" dur="500" fill="hold"/>
                                        <p:tgtEl>
                                          <p:spTgt spid="1529871"/>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1529872"/>
                                        </p:tgtEl>
                                        <p:attrNameLst>
                                          <p:attrName>style.visibility</p:attrName>
                                        </p:attrNameLst>
                                      </p:cBhvr>
                                      <p:to>
                                        <p:strVal val="visible"/>
                                      </p:to>
                                    </p:set>
                                    <p:anim calcmode="lin" valueType="num">
                                      <p:cBhvr additive="base">
                                        <p:cTn id="67" dur="500" fill="hold"/>
                                        <p:tgtEl>
                                          <p:spTgt spid="1529872"/>
                                        </p:tgtEl>
                                        <p:attrNameLst>
                                          <p:attrName>ppt_x</p:attrName>
                                        </p:attrNameLst>
                                      </p:cBhvr>
                                      <p:tavLst>
                                        <p:tav tm="0">
                                          <p:val>
                                            <p:strVal val="1+#ppt_w/2"/>
                                          </p:val>
                                        </p:tav>
                                        <p:tav tm="100000">
                                          <p:val>
                                            <p:strVal val="#ppt_x"/>
                                          </p:val>
                                        </p:tav>
                                      </p:tavLst>
                                    </p:anim>
                                    <p:anim calcmode="lin" valueType="num">
                                      <p:cBhvr additive="base">
                                        <p:cTn id="68" dur="500" fill="hold"/>
                                        <p:tgtEl>
                                          <p:spTgt spid="1529872"/>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1529873"/>
                                        </p:tgtEl>
                                        <p:attrNameLst>
                                          <p:attrName>style.visibility</p:attrName>
                                        </p:attrNameLst>
                                      </p:cBhvr>
                                      <p:to>
                                        <p:strVal val="visible"/>
                                      </p:to>
                                    </p:set>
                                    <p:anim calcmode="lin" valueType="num">
                                      <p:cBhvr additive="base">
                                        <p:cTn id="71" dur="500" fill="hold"/>
                                        <p:tgtEl>
                                          <p:spTgt spid="1529873"/>
                                        </p:tgtEl>
                                        <p:attrNameLst>
                                          <p:attrName>ppt_x</p:attrName>
                                        </p:attrNameLst>
                                      </p:cBhvr>
                                      <p:tavLst>
                                        <p:tav tm="0">
                                          <p:val>
                                            <p:strVal val="1+#ppt_w/2"/>
                                          </p:val>
                                        </p:tav>
                                        <p:tav tm="100000">
                                          <p:val>
                                            <p:strVal val="#ppt_x"/>
                                          </p:val>
                                        </p:tav>
                                      </p:tavLst>
                                    </p:anim>
                                    <p:anim calcmode="lin" valueType="num">
                                      <p:cBhvr additive="base">
                                        <p:cTn id="72" dur="500" fill="hold"/>
                                        <p:tgtEl>
                                          <p:spTgt spid="1529873"/>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1529874"/>
                                        </p:tgtEl>
                                        <p:attrNameLst>
                                          <p:attrName>style.visibility</p:attrName>
                                        </p:attrNameLst>
                                      </p:cBhvr>
                                      <p:to>
                                        <p:strVal val="visible"/>
                                      </p:to>
                                    </p:set>
                                    <p:anim calcmode="lin" valueType="num">
                                      <p:cBhvr additive="base">
                                        <p:cTn id="75" dur="500" fill="hold"/>
                                        <p:tgtEl>
                                          <p:spTgt spid="1529874"/>
                                        </p:tgtEl>
                                        <p:attrNameLst>
                                          <p:attrName>ppt_x</p:attrName>
                                        </p:attrNameLst>
                                      </p:cBhvr>
                                      <p:tavLst>
                                        <p:tav tm="0">
                                          <p:val>
                                            <p:strVal val="1+#ppt_w/2"/>
                                          </p:val>
                                        </p:tav>
                                        <p:tav tm="100000">
                                          <p:val>
                                            <p:strVal val="#ppt_x"/>
                                          </p:val>
                                        </p:tav>
                                      </p:tavLst>
                                    </p:anim>
                                    <p:anim calcmode="lin" valueType="num">
                                      <p:cBhvr additive="base">
                                        <p:cTn id="76" dur="500" fill="hold"/>
                                        <p:tgtEl>
                                          <p:spTgt spid="1529874"/>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stCondLst>
                                    <p:cond delay="0"/>
                                  </p:stCondLst>
                                  <p:childTnLst>
                                    <p:set>
                                      <p:cBhvr>
                                        <p:cTn id="78" dur="1" fill="hold">
                                          <p:stCondLst>
                                            <p:cond delay="0"/>
                                          </p:stCondLst>
                                        </p:cTn>
                                        <p:tgtEl>
                                          <p:spTgt spid="1529875"/>
                                        </p:tgtEl>
                                        <p:attrNameLst>
                                          <p:attrName>style.visibility</p:attrName>
                                        </p:attrNameLst>
                                      </p:cBhvr>
                                      <p:to>
                                        <p:strVal val="visible"/>
                                      </p:to>
                                    </p:set>
                                    <p:anim calcmode="lin" valueType="num">
                                      <p:cBhvr additive="base">
                                        <p:cTn id="79" dur="500" fill="hold"/>
                                        <p:tgtEl>
                                          <p:spTgt spid="1529875"/>
                                        </p:tgtEl>
                                        <p:attrNameLst>
                                          <p:attrName>ppt_x</p:attrName>
                                        </p:attrNameLst>
                                      </p:cBhvr>
                                      <p:tavLst>
                                        <p:tav tm="0">
                                          <p:val>
                                            <p:strVal val="1+#ppt_w/2"/>
                                          </p:val>
                                        </p:tav>
                                        <p:tav tm="100000">
                                          <p:val>
                                            <p:strVal val="#ppt_x"/>
                                          </p:val>
                                        </p:tav>
                                      </p:tavLst>
                                    </p:anim>
                                    <p:anim calcmode="lin" valueType="num">
                                      <p:cBhvr additive="base">
                                        <p:cTn id="80" dur="500" fill="hold"/>
                                        <p:tgtEl>
                                          <p:spTgt spid="1529875"/>
                                        </p:tgtEl>
                                        <p:attrNameLst>
                                          <p:attrName>ppt_y</p:attrName>
                                        </p:attrNameLst>
                                      </p:cBhvr>
                                      <p:tavLst>
                                        <p:tav tm="0">
                                          <p:val>
                                            <p:strVal val="#ppt_y"/>
                                          </p:val>
                                        </p:tav>
                                        <p:tav tm="100000">
                                          <p:val>
                                            <p:strVal val="#ppt_y"/>
                                          </p:val>
                                        </p:tav>
                                      </p:tavLst>
                                    </p:anim>
                                  </p:childTnLst>
                                </p:cTn>
                              </p:par>
                              <p:par>
                                <p:cTn id="81" presetID="2" presetClass="entr" presetSubtype="2" fill="hold" grpId="0" nodeType="withEffect">
                                  <p:stCondLst>
                                    <p:cond delay="0"/>
                                  </p:stCondLst>
                                  <p:childTnLst>
                                    <p:set>
                                      <p:cBhvr>
                                        <p:cTn id="82" dur="1" fill="hold">
                                          <p:stCondLst>
                                            <p:cond delay="0"/>
                                          </p:stCondLst>
                                        </p:cTn>
                                        <p:tgtEl>
                                          <p:spTgt spid="1529876"/>
                                        </p:tgtEl>
                                        <p:attrNameLst>
                                          <p:attrName>style.visibility</p:attrName>
                                        </p:attrNameLst>
                                      </p:cBhvr>
                                      <p:to>
                                        <p:strVal val="visible"/>
                                      </p:to>
                                    </p:set>
                                    <p:anim calcmode="lin" valueType="num">
                                      <p:cBhvr additive="base">
                                        <p:cTn id="83" dur="500" fill="hold"/>
                                        <p:tgtEl>
                                          <p:spTgt spid="1529876"/>
                                        </p:tgtEl>
                                        <p:attrNameLst>
                                          <p:attrName>ppt_x</p:attrName>
                                        </p:attrNameLst>
                                      </p:cBhvr>
                                      <p:tavLst>
                                        <p:tav tm="0">
                                          <p:val>
                                            <p:strVal val="1+#ppt_w/2"/>
                                          </p:val>
                                        </p:tav>
                                        <p:tav tm="100000">
                                          <p:val>
                                            <p:strVal val="#ppt_x"/>
                                          </p:val>
                                        </p:tav>
                                      </p:tavLst>
                                    </p:anim>
                                    <p:anim calcmode="lin" valueType="num">
                                      <p:cBhvr additive="base">
                                        <p:cTn id="84" dur="500" fill="hold"/>
                                        <p:tgtEl>
                                          <p:spTgt spid="1529876"/>
                                        </p:tgtEl>
                                        <p:attrNameLst>
                                          <p:attrName>ppt_y</p:attrName>
                                        </p:attrNameLst>
                                      </p:cBhvr>
                                      <p:tavLst>
                                        <p:tav tm="0">
                                          <p:val>
                                            <p:strVal val="#ppt_y"/>
                                          </p:val>
                                        </p:tav>
                                        <p:tav tm="100000">
                                          <p:val>
                                            <p:strVal val="#ppt_y"/>
                                          </p:val>
                                        </p:tav>
                                      </p:tavLst>
                                    </p:anim>
                                  </p:childTnLst>
                                </p:cTn>
                              </p:par>
                              <p:par>
                                <p:cTn id="85" presetID="2" presetClass="entr" presetSubtype="2" fill="hold" grpId="0" nodeType="withEffect">
                                  <p:stCondLst>
                                    <p:cond delay="0"/>
                                  </p:stCondLst>
                                  <p:childTnLst>
                                    <p:set>
                                      <p:cBhvr>
                                        <p:cTn id="86" dur="1" fill="hold">
                                          <p:stCondLst>
                                            <p:cond delay="0"/>
                                          </p:stCondLst>
                                        </p:cTn>
                                        <p:tgtEl>
                                          <p:spTgt spid="1529877"/>
                                        </p:tgtEl>
                                        <p:attrNameLst>
                                          <p:attrName>style.visibility</p:attrName>
                                        </p:attrNameLst>
                                      </p:cBhvr>
                                      <p:to>
                                        <p:strVal val="visible"/>
                                      </p:to>
                                    </p:set>
                                    <p:anim calcmode="lin" valueType="num">
                                      <p:cBhvr additive="base">
                                        <p:cTn id="87" dur="500" fill="hold"/>
                                        <p:tgtEl>
                                          <p:spTgt spid="1529877"/>
                                        </p:tgtEl>
                                        <p:attrNameLst>
                                          <p:attrName>ppt_x</p:attrName>
                                        </p:attrNameLst>
                                      </p:cBhvr>
                                      <p:tavLst>
                                        <p:tav tm="0">
                                          <p:val>
                                            <p:strVal val="1+#ppt_w/2"/>
                                          </p:val>
                                        </p:tav>
                                        <p:tav tm="100000">
                                          <p:val>
                                            <p:strVal val="#ppt_x"/>
                                          </p:val>
                                        </p:tav>
                                      </p:tavLst>
                                    </p:anim>
                                    <p:anim calcmode="lin" valueType="num">
                                      <p:cBhvr additive="base">
                                        <p:cTn id="88" dur="500" fill="hold"/>
                                        <p:tgtEl>
                                          <p:spTgt spid="1529877"/>
                                        </p:tgtEl>
                                        <p:attrNameLst>
                                          <p:attrName>ppt_y</p:attrName>
                                        </p:attrNameLst>
                                      </p:cBhvr>
                                      <p:tavLst>
                                        <p:tav tm="0">
                                          <p:val>
                                            <p:strVal val="#ppt_y"/>
                                          </p:val>
                                        </p:tav>
                                        <p:tav tm="100000">
                                          <p:val>
                                            <p:strVal val="#ppt_y"/>
                                          </p:val>
                                        </p:tav>
                                      </p:tavLst>
                                    </p:anim>
                                  </p:childTnLst>
                                </p:cTn>
                              </p:par>
                              <p:par>
                                <p:cTn id="89" presetID="2" presetClass="entr" presetSubtype="2" fill="hold" grpId="0" nodeType="withEffect">
                                  <p:stCondLst>
                                    <p:cond delay="0"/>
                                  </p:stCondLst>
                                  <p:childTnLst>
                                    <p:set>
                                      <p:cBhvr>
                                        <p:cTn id="90" dur="1" fill="hold">
                                          <p:stCondLst>
                                            <p:cond delay="0"/>
                                          </p:stCondLst>
                                        </p:cTn>
                                        <p:tgtEl>
                                          <p:spTgt spid="1529878"/>
                                        </p:tgtEl>
                                        <p:attrNameLst>
                                          <p:attrName>style.visibility</p:attrName>
                                        </p:attrNameLst>
                                      </p:cBhvr>
                                      <p:to>
                                        <p:strVal val="visible"/>
                                      </p:to>
                                    </p:set>
                                    <p:anim calcmode="lin" valueType="num">
                                      <p:cBhvr additive="base">
                                        <p:cTn id="91" dur="500" fill="hold"/>
                                        <p:tgtEl>
                                          <p:spTgt spid="1529878"/>
                                        </p:tgtEl>
                                        <p:attrNameLst>
                                          <p:attrName>ppt_x</p:attrName>
                                        </p:attrNameLst>
                                      </p:cBhvr>
                                      <p:tavLst>
                                        <p:tav tm="0">
                                          <p:val>
                                            <p:strVal val="1+#ppt_w/2"/>
                                          </p:val>
                                        </p:tav>
                                        <p:tav tm="100000">
                                          <p:val>
                                            <p:strVal val="#ppt_x"/>
                                          </p:val>
                                        </p:tav>
                                      </p:tavLst>
                                    </p:anim>
                                    <p:anim calcmode="lin" valueType="num">
                                      <p:cBhvr additive="base">
                                        <p:cTn id="92" dur="500" fill="hold"/>
                                        <p:tgtEl>
                                          <p:spTgt spid="1529878"/>
                                        </p:tgtEl>
                                        <p:attrNameLst>
                                          <p:attrName>ppt_y</p:attrName>
                                        </p:attrNameLst>
                                      </p:cBhvr>
                                      <p:tavLst>
                                        <p:tav tm="0">
                                          <p:val>
                                            <p:strVal val="#ppt_y"/>
                                          </p:val>
                                        </p:tav>
                                        <p:tav tm="100000">
                                          <p:val>
                                            <p:strVal val="#ppt_y"/>
                                          </p:val>
                                        </p:tav>
                                      </p:tavLst>
                                    </p:anim>
                                  </p:childTnLst>
                                </p:cTn>
                              </p:par>
                              <p:par>
                                <p:cTn id="93" presetID="2" presetClass="entr" presetSubtype="2" fill="hold" grpId="0" nodeType="withEffect">
                                  <p:stCondLst>
                                    <p:cond delay="0"/>
                                  </p:stCondLst>
                                  <p:childTnLst>
                                    <p:set>
                                      <p:cBhvr>
                                        <p:cTn id="94" dur="1" fill="hold">
                                          <p:stCondLst>
                                            <p:cond delay="0"/>
                                          </p:stCondLst>
                                        </p:cTn>
                                        <p:tgtEl>
                                          <p:spTgt spid="1529879"/>
                                        </p:tgtEl>
                                        <p:attrNameLst>
                                          <p:attrName>style.visibility</p:attrName>
                                        </p:attrNameLst>
                                      </p:cBhvr>
                                      <p:to>
                                        <p:strVal val="visible"/>
                                      </p:to>
                                    </p:set>
                                    <p:anim calcmode="lin" valueType="num">
                                      <p:cBhvr additive="base">
                                        <p:cTn id="95" dur="500" fill="hold"/>
                                        <p:tgtEl>
                                          <p:spTgt spid="1529879"/>
                                        </p:tgtEl>
                                        <p:attrNameLst>
                                          <p:attrName>ppt_x</p:attrName>
                                        </p:attrNameLst>
                                      </p:cBhvr>
                                      <p:tavLst>
                                        <p:tav tm="0">
                                          <p:val>
                                            <p:strVal val="1+#ppt_w/2"/>
                                          </p:val>
                                        </p:tav>
                                        <p:tav tm="100000">
                                          <p:val>
                                            <p:strVal val="#ppt_x"/>
                                          </p:val>
                                        </p:tav>
                                      </p:tavLst>
                                    </p:anim>
                                    <p:anim calcmode="lin" valueType="num">
                                      <p:cBhvr additive="base">
                                        <p:cTn id="96" dur="500" fill="hold"/>
                                        <p:tgtEl>
                                          <p:spTgt spid="1529879"/>
                                        </p:tgtEl>
                                        <p:attrNameLst>
                                          <p:attrName>ppt_y</p:attrName>
                                        </p:attrNameLst>
                                      </p:cBhvr>
                                      <p:tavLst>
                                        <p:tav tm="0">
                                          <p:val>
                                            <p:strVal val="#ppt_y"/>
                                          </p:val>
                                        </p:tav>
                                        <p:tav tm="100000">
                                          <p:val>
                                            <p:strVal val="#ppt_y"/>
                                          </p:val>
                                        </p:tav>
                                      </p:tavLst>
                                    </p:anim>
                                  </p:childTnLst>
                                </p:cTn>
                              </p:par>
                              <p:par>
                                <p:cTn id="97" presetID="2" presetClass="entr" presetSubtype="2" fill="hold" grpId="0" nodeType="withEffect">
                                  <p:stCondLst>
                                    <p:cond delay="0"/>
                                  </p:stCondLst>
                                  <p:childTnLst>
                                    <p:set>
                                      <p:cBhvr>
                                        <p:cTn id="98" dur="1" fill="hold">
                                          <p:stCondLst>
                                            <p:cond delay="0"/>
                                          </p:stCondLst>
                                        </p:cTn>
                                        <p:tgtEl>
                                          <p:spTgt spid="1529880"/>
                                        </p:tgtEl>
                                        <p:attrNameLst>
                                          <p:attrName>style.visibility</p:attrName>
                                        </p:attrNameLst>
                                      </p:cBhvr>
                                      <p:to>
                                        <p:strVal val="visible"/>
                                      </p:to>
                                    </p:set>
                                    <p:anim calcmode="lin" valueType="num">
                                      <p:cBhvr additive="base">
                                        <p:cTn id="99" dur="500" fill="hold"/>
                                        <p:tgtEl>
                                          <p:spTgt spid="1529880"/>
                                        </p:tgtEl>
                                        <p:attrNameLst>
                                          <p:attrName>ppt_x</p:attrName>
                                        </p:attrNameLst>
                                      </p:cBhvr>
                                      <p:tavLst>
                                        <p:tav tm="0">
                                          <p:val>
                                            <p:strVal val="1+#ppt_w/2"/>
                                          </p:val>
                                        </p:tav>
                                        <p:tav tm="100000">
                                          <p:val>
                                            <p:strVal val="#ppt_x"/>
                                          </p:val>
                                        </p:tav>
                                      </p:tavLst>
                                    </p:anim>
                                    <p:anim calcmode="lin" valueType="num">
                                      <p:cBhvr additive="base">
                                        <p:cTn id="100" dur="500" fill="hold"/>
                                        <p:tgtEl>
                                          <p:spTgt spid="1529880"/>
                                        </p:tgtEl>
                                        <p:attrNameLst>
                                          <p:attrName>ppt_y</p:attrName>
                                        </p:attrNameLst>
                                      </p:cBhvr>
                                      <p:tavLst>
                                        <p:tav tm="0">
                                          <p:val>
                                            <p:strVal val="#ppt_y"/>
                                          </p:val>
                                        </p:tav>
                                        <p:tav tm="100000">
                                          <p:val>
                                            <p:strVal val="#ppt_y"/>
                                          </p:val>
                                        </p:tav>
                                      </p:tavLst>
                                    </p:anim>
                                  </p:childTnLst>
                                </p:cTn>
                              </p:par>
                              <p:par>
                                <p:cTn id="101" presetID="2" presetClass="entr" presetSubtype="2" fill="hold" grpId="0" nodeType="withEffect">
                                  <p:stCondLst>
                                    <p:cond delay="0"/>
                                  </p:stCondLst>
                                  <p:childTnLst>
                                    <p:set>
                                      <p:cBhvr>
                                        <p:cTn id="102" dur="1" fill="hold">
                                          <p:stCondLst>
                                            <p:cond delay="0"/>
                                          </p:stCondLst>
                                        </p:cTn>
                                        <p:tgtEl>
                                          <p:spTgt spid="1529881"/>
                                        </p:tgtEl>
                                        <p:attrNameLst>
                                          <p:attrName>style.visibility</p:attrName>
                                        </p:attrNameLst>
                                      </p:cBhvr>
                                      <p:to>
                                        <p:strVal val="visible"/>
                                      </p:to>
                                    </p:set>
                                    <p:anim calcmode="lin" valueType="num">
                                      <p:cBhvr additive="base">
                                        <p:cTn id="103" dur="500" fill="hold"/>
                                        <p:tgtEl>
                                          <p:spTgt spid="1529881"/>
                                        </p:tgtEl>
                                        <p:attrNameLst>
                                          <p:attrName>ppt_x</p:attrName>
                                        </p:attrNameLst>
                                      </p:cBhvr>
                                      <p:tavLst>
                                        <p:tav tm="0">
                                          <p:val>
                                            <p:strVal val="1+#ppt_w/2"/>
                                          </p:val>
                                        </p:tav>
                                        <p:tav tm="100000">
                                          <p:val>
                                            <p:strVal val="#ppt_x"/>
                                          </p:val>
                                        </p:tav>
                                      </p:tavLst>
                                    </p:anim>
                                    <p:anim calcmode="lin" valueType="num">
                                      <p:cBhvr additive="base">
                                        <p:cTn id="104" dur="500" fill="hold"/>
                                        <p:tgtEl>
                                          <p:spTgt spid="1529881"/>
                                        </p:tgtEl>
                                        <p:attrNameLst>
                                          <p:attrName>ppt_y</p:attrName>
                                        </p:attrNameLst>
                                      </p:cBhvr>
                                      <p:tavLst>
                                        <p:tav tm="0">
                                          <p:val>
                                            <p:strVal val="#ppt_y"/>
                                          </p:val>
                                        </p:tav>
                                        <p:tav tm="100000">
                                          <p:val>
                                            <p:strVal val="#ppt_y"/>
                                          </p:val>
                                        </p:tav>
                                      </p:tavLst>
                                    </p:anim>
                                  </p:childTnLst>
                                </p:cTn>
                              </p:par>
                              <p:par>
                                <p:cTn id="105" presetID="2" presetClass="entr" presetSubtype="2" fill="hold" grpId="0" nodeType="withEffect">
                                  <p:stCondLst>
                                    <p:cond delay="0"/>
                                  </p:stCondLst>
                                  <p:childTnLst>
                                    <p:set>
                                      <p:cBhvr>
                                        <p:cTn id="106" dur="1" fill="hold">
                                          <p:stCondLst>
                                            <p:cond delay="0"/>
                                          </p:stCondLst>
                                        </p:cTn>
                                        <p:tgtEl>
                                          <p:spTgt spid="1529882"/>
                                        </p:tgtEl>
                                        <p:attrNameLst>
                                          <p:attrName>style.visibility</p:attrName>
                                        </p:attrNameLst>
                                      </p:cBhvr>
                                      <p:to>
                                        <p:strVal val="visible"/>
                                      </p:to>
                                    </p:set>
                                    <p:anim calcmode="lin" valueType="num">
                                      <p:cBhvr additive="base">
                                        <p:cTn id="107" dur="500" fill="hold"/>
                                        <p:tgtEl>
                                          <p:spTgt spid="1529882"/>
                                        </p:tgtEl>
                                        <p:attrNameLst>
                                          <p:attrName>ppt_x</p:attrName>
                                        </p:attrNameLst>
                                      </p:cBhvr>
                                      <p:tavLst>
                                        <p:tav tm="0">
                                          <p:val>
                                            <p:strVal val="1+#ppt_w/2"/>
                                          </p:val>
                                        </p:tav>
                                        <p:tav tm="100000">
                                          <p:val>
                                            <p:strVal val="#ppt_x"/>
                                          </p:val>
                                        </p:tav>
                                      </p:tavLst>
                                    </p:anim>
                                    <p:anim calcmode="lin" valueType="num">
                                      <p:cBhvr additive="base">
                                        <p:cTn id="108" dur="500" fill="hold"/>
                                        <p:tgtEl>
                                          <p:spTgt spid="1529882"/>
                                        </p:tgtEl>
                                        <p:attrNameLst>
                                          <p:attrName>ppt_y</p:attrName>
                                        </p:attrNameLst>
                                      </p:cBhvr>
                                      <p:tavLst>
                                        <p:tav tm="0">
                                          <p:val>
                                            <p:strVal val="#ppt_y"/>
                                          </p:val>
                                        </p:tav>
                                        <p:tav tm="100000">
                                          <p:val>
                                            <p:strVal val="#ppt_y"/>
                                          </p:val>
                                        </p:tav>
                                      </p:tavLst>
                                    </p:anim>
                                  </p:childTnLst>
                                </p:cTn>
                              </p:par>
                              <p:par>
                                <p:cTn id="109" presetID="2" presetClass="entr" presetSubtype="2" fill="hold" grpId="0" nodeType="withEffect">
                                  <p:stCondLst>
                                    <p:cond delay="0"/>
                                  </p:stCondLst>
                                  <p:childTnLst>
                                    <p:set>
                                      <p:cBhvr>
                                        <p:cTn id="110" dur="1" fill="hold">
                                          <p:stCondLst>
                                            <p:cond delay="0"/>
                                          </p:stCondLst>
                                        </p:cTn>
                                        <p:tgtEl>
                                          <p:spTgt spid="1529883"/>
                                        </p:tgtEl>
                                        <p:attrNameLst>
                                          <p:attrName>style.visibility</p:attrName>
                                        </p:attrNameLst>
                                      </p:cBhvr>
                                      <p:to>
                                        <p:strVal val="visible"/>
                                      </p:to>
                                    </p:set>
                                    <p:anim calcmode="lin" valueType="num">
                                      <p:cBhvr additive="base">
                                        <p:cTn id="111" dur="500" fill="hold"/>
                                        <p:tgtEl>
                                          <p:spTgt spid="1529883"/>
                                        </p:tgtEl>
                                        <p:attrNameLst>
                                          <p:attrName>ppt_x</p:attrName>
                                        </p:attrNameLst>
                                      </p:cBhvr>
                                      <p:tavLst>
                                        <p:tav tm="0">
                                          <p:val>
                                            <p:strVal val="1+#ppt_w/2"/>
                                          </p:val>
                                        </p:tav>
                                        <p:tav tm="100000">
                                          <p:val>
                                            <p:strVal val="#ppt_x"/>
                                          </p:val>
                                        </p:tav>
                                      </p:tavLst>
                                    </p:anim>
                                    <p:anim calcmode="lin" valueType="num">
                                      <p:cBhvr additive="base">
                                        <p:cTn id="112" dur="500" fill="hold"/>
                                        <p:tgtEl>
                                          <p:spTgt spid="1529883"/>
                                        </p:tgtEl>
                                        <p:attrNameLst>
                                          <p:attrName>ppt_y</p:attrName>
                                        </p:attrNameLst>
                                      </p:cBhvr>
                                      <p:tavLst>
                                        <p:tav tm="0">
                                          <p:val>
                                            <p:strVal val="#ppt_y"/>
                                          </p:val>
                                        </p:tav>
                                        <p:tav tm="100000">
                                          <p:val>
                                            <p:strVal val="#ppt_y"/>
                                          </p:val>
                                        </p:tav>
                                      </p:tavLst>
                                    </p:anim>
                                  </p:childTnLst>
                                </p:cTn>
                              </p:par>
                              <p:par>
                                <p:cTn id="113" presetID="2" presetClass="entr" presetSubtype="2" fill="hold" grpId="0" nodeType="withEffect">
                                  <p:stCondLst>
                                    <p:cond delay="0"/>
                                  </p:stCondLst>
                                  <p:childTnLst>
                                    <p:set>
                                      <p:cBhvr>
                                        <p:cTn id="114" dur="1" fill="hold">
                                          <p:stCondLst>
                                            <p:cond delay="0"/>
                                          </p:stCondLst>
                                        </p:cTn>
                                        <p:tgtEl>
                                          <p:spTgt spid="1529884"/>
                                        </p:tgtEl>
                                        <p:attrNameLst>
                                          <p:attrName>style.visibility</p:attrName>
                                        </p:attrNameLst>
                                      </p:cBhvr>
                                      <p:to>
                                        <p:strVal val="visible"/>
                                      </p:to>
                                    </p:set>
                                    <p:anim calcmode="lin" valueType="num">
                                      <p:cBhvr additive="base">
                                        <p:cTn id="115" dur="500" fill="hold"/>
                                        <p:tgtEl>
                                          <p:spTgt spid="1529884"/>
                                        </p:tgtEl>
                                        <p:attrNameLst>
                                          <p:attrName>ppt_x</p:attrName>
                                        </p:attrNameLst>
                                      </p:cBhvr>
                                      <p:tavLst>
                                        <p:tav tm="0">
                                          <p:val>
                                            <p:strVal val="1+#ppt_w/2"/>
                                          </p:val>
                                        </p:tav>
                                        <p:tav tm="100000">
                                          <p:val>
                                            <p:strVal val="#ppt_x"/>
                                          </p:val>
                                        </p:tav>
                                      </p:tavLst>
                                    </p:anim>
                                    <p:anim calcmode="lin" valueType="num">
                                      <p:cBhvr additive="base">
                                        <p:cTn id="116" dur="500" fill="hold"/>
                                        <p:tgtEl>
                                          <p:spTgt spid="1529884"/>
                                        </p:tgtEl>
                                        <p:attrNameLst>
                                          <p:attrName>ppt_y</p:attrName>
                                        </p:attrNameLst>
                                      </p:cBhvr>
                                      <p:tavLst>
                                        <p:tav tm="0">
                                          <p:val>
                                            <p:strVal val="#ppt_y"/>
                                          </p:val>
                                        </p:tav>
                                        <p:tav tm="100000">
                                          <p:val>
                                            <p:strVal val="#ppt_y"/>
                                          </p:val>
                                        </p:tav>
                                      </p:tavLst>
                                    </p:anim>
                                  </p:childTnLst>
                                </p:cTn>
                              </p:par>
                              <p:par>
                                <p:cTn id="117" presetID="2" presetClass="entr" presetSubtype="2" fill="hold" grpId="0" nodeType="withEffect">
                                  <p:stCondLst>
                                    <p:cond delay="0"/>
                                  </p:stCondLst>
                                  <p:childTnLst>
                                    <p:set>
                                      <p:cBhvr>
                                        <p:cTn id="118" dur="1" fill="hold">
                                          <p:stCondLst>
                                            <p:cond delay="0"/>
                                          </p:stCondLst>
                                        </p:cTn>
                                        <p:tgtEl>
                                          <p:spTgt spid="1529885"/>
                                        </p:tgtEl>
                                        <p:attrNameLst>
                                          <p:attrName>style.visibility</p:attrName>
                                        </p:attrNameLst>
                                      </p:cBhvr>
                                      <p:to>
                                        <p:strVal val="visible"/>
                                      </p:to>
                                    </p:set>
                                    <p:anim calcmode="lin" valueType="num">
                                      <p:cBhvr additive="base">
                                        <p:cTn id="119" dur="500" fill="hold"/>
                                        <p:tgtEl>
                                          <p:spTgt spid="1529885"/>
                                        </p:tgtEl>
                                        <p:attrNameLst>
                                          <p:attrName>ppt_x</p:attrName>
                                        </p:attrNameLst>
                                      </p:cBhvr>
                                      <p:tavLst>
                                        <p:tav tm="0">
                                          <p:val>
                                            <p:strVal val="1+#ppt_w/2"/>
                                          </p:val>
                                        </p:tav>
                                        <p:tav tm="100000">
                                          <p:val>
                                            <p:strVal val="#ppt_x"/>
                                          </p:val>
                                        </p:tav>
                                      </p:tavLst>
                                    </p:anim>
                                    <p:anim calcmode="lin" valueType="num">
                                      <p:cBhvr additive="base">
                                        <p:cTn id="120" dur="500" fill="hold"/>
                                        <p:tgtEl>
                                          <p:spTgt spid="1529885"/>
                                        </p:tgtEl>
                                        <p:attrNameLst>
                                          <p:attrName>ppt_y</p:attrName>
                                        </p:attrNameLst>
                                      </p:cBhvr>
                                      <p:tavLst>
                                        <p:tav tm="0">
                                          <p:val>
                                            <p:strVal val="#ppt_y"/>
                                          </p:val>
                                        </p:tav>
                                        <p:tav tm="100000">
                                          <p:val>
                                            <p:strVal val="#ppt_y"/>
                                          </p:val>
                                        </p:tav>
                                      </p:tavLst>
                                    </p:anim>
                                  </p:childTnLst>
                                </p:cTn>
                              </p:par>
                              <p:par>
                                <p:cTn id="121" presetID="2" presetClass="entr" presetSubtype="2" fill="hold" grpId="0" nodeType="withEffect">
                                  <p:stCondLst>
                                    <p:cond delay="0"/>
                                  </p:stCondLst>
                                  <p:childTnLst>
                                    <p:set>
                                      <p:cBhvr>
                                        <p:cTn id="122" dur="1" fill="hold">
                                          <p:stCondLst>
                                            <p:cond delay="0"/>
                                          </p:stCondLst>
                                        </p:cTn>
                                        <p:tgtEl>
                                          <p:spTgt spid="1529886"/>
                                        </p:tgtEl>
                                        <p:attrNameLst>
                                          <p:attrName>style.visibility</p:attrName>
                                        </p:attrNameLst>
                                      </p:cBhvr>
                                      <p:to>
                                        <p:strVal val="visible"/>
                                      </p:to>
                                    </p:set>
                                    <p:anim calcmode="lin" valueType="num">
                                      <p:cBhvr additive="base">
                                        <p:cTn id="123" dur="500" fill="hold"/>
                                        <p:tgtEl>
                                          <p:spTgt spid="1529886"/>
                                        </p:tgtEl>
                                        <p:attrNameLst>
                                          <p:attrName>ppt_x</p:attrName>
                                        </p:attrNameLst>
                                      </p:cBhvr>
                                      <p:tavLst>
                                        <p:tav tm="0">
                                          <p:val>
                                            <p:strVal val="1+#ppt_w/2"/>
                                          </p:val>
                                        </p:tav>
                                        <p:tav tm="100000">
                                          <p:val>
                                            <p:strVal val="#ppt_x"/>
                                          </p:val>
                                        </p:tav>
                                      </p:tavLst>
                                    </p:anim>
                                    <p:anim calcmode="lin" valueType="num">
                                      <p:cBhvr additive="base">
                                        <p:cTn id="124" dur="500" fill="hold"/>
                                        <p:tgtEl>
                                          <p:spTgt spid="1529886"/>
                                        </p:tgtEl>
                                        <p:attrNameLst>
                                          <p:attrName>ppt_y</p:attrName>
                                        </p:attrNameLst>
                                      </p:cBhvr>
                                      <p:tavLst>
                                        <p:tav tm="0">
                                          <p:val>
                                            <p:strVal val="#ppt_y"/>
                                          </p:val>
                                        </p:tav>
                                        <p:tav tm="100000">
                                          <p:val>
                                            <p:strVal val="#ppt_y"/>
                                          </p:val>
                                        </p:tav>
                                      </p:tavLst>
                                    </p:anim>
                                  </p:childTnLst>
                                </p:cTn>
                              </p:par>
                              <p:par>
                                <p:cTn id="125" presetID="2" presetClass="entr" presetSubtype="2" fill="hold" grpId="0" nodeType="withEffect">
                                  <p:stCondLst>
                                    <p:cond delay="0"/>
                                  </p:stCondLst>
                                  <p:childTnLst>
                                    <p:set>
                                      <p:cBhvr>
                                        <p:cTn id="126" dur="1" fill="hold">
                                          <p:stCondLst>
                                            <p:cond delay="0"/>
                                          </p:stCondLst>
                                        </p:cTn>
                                        <p:tgtEl>
                                          <p:spTgt spid="1529887"/>
                                        </p:tgtEl>
                                        <p:attrNameLst>
                                          <p:attrName>style.visibility</p:attrName>
                                        </p:attrNameLst>
                                      </p:cBhvr>
                                      <p:to>
                                        <p:strVal val="visible"/>
                                      </p:to>
                                    </p:set>
                                    <p:anim calcmode="lin" valueType="num">
                                      <p:cBhvr additive="base">
                                        <p:cTn id="127" dur="500" fill="hold"/>
                                        <p:tgtEl>
                                          <p:spTgt spid="1529887"/>
                                        </p:tgtEl>
                                        <p:attrNameLst>
                                          <p:attrName>ppt_x</p:attrName>
                                        </p:attrNameLst>
                                      </p:cBhvr>
                                      <p:tavLst>
                                        <p:tav tm="0">
                                          <p:val>
                                            <p:strVal val="1+#ppt_w/2"/>
                                          </p:val>
                                        </p:tav>
                                        <p:tav tm="100000">
                                          <p:val>
                                            <p:strVal val="#ppt_x"/>
                                          </p:val>
                                        </p:tav>
                                      </p:tavLst>
                                    </p:anim>
                                    <p:anim calcmode="lin" valueType="num">
                                      <p:cBhvr additive="base">
                                        <p:cTn id="128" dur="500" fill="hold"/>
                                        <p:tgtEl>
                                          <p:spTgt spid="1529887"/>
                                        </p:tgtEl>
                                        <p:attrNameLst>
                                          <p:attrName>ppt_y</p:attrName>
                                        </p:attrNameLst>
                                      </p:cBhvr>
                                      <p:tavLst>
                                        <p:tav tm="0">
                                          <p:val>
                                            <p:strVal val="#ppt_y"/>
                                          </p:val>
                                        </p:tav>
                                        <p:tav tm="100000">
                                          <p:val>
                                            <p:strVal val="#ppt_y"/>
                                          </p:val>
                                        </p:tav>
                                      </p:tavLst>
                                    </p:anim>
                                  </p:childTnLst>
                                </p:cTn>
                              </p:par>
                              <p:par>
                                <p:cTn id="129" presetID="2" presetClass="entr" presetSubtype="2" fill="hold" grpId="0" nodeType="withEffect">
                                  <p:stCondLst>
                                    <p:cond delay="0"/>
                                  </p:stCondLst>
                                  <p:childTnLst>
                                    <p:set>
                                      <p:cBhvr>
                                        <p:cTn id="130" dur="1" fill="hold">
                                          <p:stCondLst>
                                            <p:cond delay="0"/>
                                          </p:stCondLst>
                                        </p:cTn>
                                        <p:tgtEl>
                                          <p:spTgt spid="1529888"/>
                                        </p:tgtEl>
                                        <p:attrNameLst>
                                          <p:attrName>style.visibility</p:attrName>
                                        </p:attrNameLst>
                                      </p:cBhvr>
                                      <p:to>
                                        <p:strVal val="visible"/>
                                      </p:to>
                                    </p:set>
                                    <p:anim calcmode="lin" valueType="num">
                                      <p:cBhvr additive="base">
                                        <p:cTn id="131" dur="500" fill="hold"/>
                                        <p:tgtEl>
                                          <p:spTgt spid="1529888"/>
                                        </p:tgtEl>
                                        <p:attrNameLst>
                                          <p:attrName>ppt_x</p:attrName>
                                        </p:attrNameLst>
                                      </p:cBhvr>
                                      <p:tavLst>
                                        <p:tav tm="0">
                                          <p:val>
                                            <p:strVal val="1+#ppt_w/2"/>
                                          </p:val>
                                        </p:tav>
                                        <p:tav tm="100000">
                                          <p:val>
                                            <p:strVal val="#ppt_x"/>
                                          </p:val>
                                        </p:tav>
                                      </p:tavLst>
                                    </p:anim>
                                    <p:anim calcmode="lin" valueType="num">
                                      <p:cBhvr additive="base">
                                        <p:cTn id="132" dur="500" fill="hold"/>
                                        <p:tgtEl>
                                          <p:spTgt spid="1529888"/>
                                        </p:tgtEl>
                                        <p:attrNameLst>
                                          <p:attrName>ppt_y</p:attrName>
                                        </p:attrNameLst>
                                      </p:cBhvr>
                                      <p:tavLst>
                                        <p:tav tm="0">
                                          <p:val>
                                            <p:strVal val="#ppt_y"/>
                                          </p:val>
                                        </p:tav>
                                        <p:tav tm="100000">
                                          <p:val>
                                            <p:strVal val="#ppt_y"/>
                                          </p:val>
                                        </p:tav>
                                      </p:tavLst>
                                    </p:anim>
                                  </p:childTnLst>
                                </p:cTn>
                              </p:par>
                              <p:par>
                                <p:cTn id="133" presetID="2" presetClass="entr" presetSubtype="2" fill="hold" grpId="0" nodeType="withEffect">
                                  <p:stCondLst>
                                    <p:cond delay="0"/>
                                  </p:stCondLst>
                                  <p:childTnLst>
                                    <p:set>
                                      <p:cBhvr>
                                        <p:cTn id="134" dur="1" fill="hold">
                                          <p:stCondLst>
                                            <p:cond delay="0"/>
                                          </p:stCondLst>
                                        </p:cTn>
                                        <p:tgtEl>
                                          <p:spTgt spid="1529889"/>
                                        </p:tgtEl>
                                        <p:attrNameLst>
                                          <p:attrName>style.visibility</p:attrName>
                                        </p:attrNameLst>
                                      </p:cBhvr>
                                      <p:to>
                                        <p:strVal val="visible"/>
                                      </p:to>
                                    </p:set>
                                    <p:anim calcmode="lin" valueType="num">
                                      <p:cBhvr additive="base">
                                        <p:cTn id="135" dur="500" fill="hold"/>
                                        <p:tgtEl>
                                          <p:spTgt spid="1529889"/>
                                        </p:tgtEl>
                                        <p:attrNameLst>
                                          <p:attrName>ppt_x</p:attrName>
                                        </p:attrNameLst>
                                      </p:cBhvr>
                                      <p:tavLst>
                                        <p:tav tm="0">
                                          <p:val>
                                            <p:strVal val="1+#ppt_w/2"/>
                                          </p:val>
                                        </p:tav>
                                        <p:tav tm="100000">
                                          <p:val>
                                            <p:strVal val="#ppt_x"/>
                                          </p:val>
                                        </p:tav>
                                      </p:tavLst>
                                    </p:anim>
                                    <p:anim calcmode="lin" valueType="num">
                                      <p:cBhvr additive="base">
                                        <p:cTn id="136" dur="500" fill="hold"/>
                                        <p:tgtEl>
                                          <p:spTgt spid="1529889"/>
                                        </p:tgtEl>
                                        <p:attrNameLst>
                                          <p:attrName>ppt_y</p:attrName>
                                        </p:attrNameLst>
                                      </p:cBhvr>
                                      <p:tavLst>
                                        <p:tav tm="0">
                                          <p:val>
                                            <p:strVal val="#ppt_y"/>
                                          </p:val>
                                        </p:tav>
                                        <p:tav tm="100000">
                                          <p:val>
                                            <p:strVal val="#ppt_y"/>
                                          </p:val>
                                        </p:tav>
                                      </p:tavLst>
                                    </p:anim>
                                  </p:childTnLst>
                                </p:cTn>
                              </p:par>
                              <p:par>
                                <p:cTn id="137" presetID="2" presetClass="entr" presetSubtype="2" fill="hold" grpId="0" nodeType="withEffect">
                                  <p:stCondLst>
                                    <p:cond delay="0"/>
                                  </p:stCondLst>
                                  <p:childTnLst>
                                    <p:set>
                                      <p:cBhvr>
                                        <p:cTn id="138" dur="1" fill="hold">
                                          <p:stCondLst>
                                            <p:cond delay="0"/>
                                          </p:stCondLst>
                                        </p:cTn>
                                        <p:tgtEl>
                                          <p:spTgt spid="1529890"/>
                                        </p:tgtEl>
                                        <p:attrNameLst>
                                          <p:attrName>style.visibility</p:attrName>
                                        </p:attrNameLst>
                                      </p:cBhvr>
                                      <p:to>
                                        <p:strVal val="visible"/>
                                      </p:to>
                                    </p:set>
                                    <p:anim calcmode="lin" valueType="num">
                                      <p:cBhvr additive="base">
                                        <p:cTn id="139" dur="500" fill="hold"/>
                                        <p:tgtEl>
                                          <p:spTgt spid="1529890"/>
                                        </p:tgtEl>
                                        <p:attrNameLst>
                                          <p:attrName>ppt_x</p:attrName>
                                        </p:attrNameLst>
                                      </p:cBhvr>
                                      <p:tavLst>
                                        <p:tav tm="0">
                                          <p:val>
                                            <p:strVal val="1+#ppt_w/2"/>
                                          </p:val>
                                        </p:tav>
                                        <p:tav tm="100000">
                                          <p:val>
                                            <p:strVal val="#ppt_x"/>
                                          </p:val>
                                        </p:tav>
                                      </p:tavLst>
                                    </p:anim>
                                    <p:anim calcmode="lin" valueType="num">
                                      <p:cBhvr additive="base">
                                        <p:cTn id="140" dur="500" fill="hold"/>
                                        <p:tgtEl>
                                          <p:spTgt spid="1529890"/>
                                        </p:tgtEl>
                                        <p:attrNameLst>
                                          <p:attrName>ppt_y</p:attrName>
                                        </p:attrNameLst>
                                      </p:cBhvr>
                                      <p:tavLst>
                                        <p:tav tm="0">
                                          <p:val>
                                            <p:strVal val="#ppt_y"/>
                                          </p:val>
                                        </p:tav>
                                        <p:tav tm="100000">
                                          <p:val>
                                            <p:strVal val="#ppt_y"/>
                                          </p:val>
                                        </p:tav>
                                      </p:tavLst>
                                    </p:anim>
                                  </p:childTnLst>
                                </p:cTn>
                              </p:par>
                              <p:par>
                                <p:cTn id="141" presetID="2" presetClass="entr" presetSubtype="2" fill="hold" grpId="0" nodeType="withEffect">
                                  <p:stCondLst>
                                    <p:cond delay="0"/>
                                  </p:stCondLst>
                                  <p:childTnLst>
                                    <p:set>
                                      <p:cBhvr>
                                        <p:cTn id="142" dur="1" fill="hold">
                                          <p:stCondLst>
                                            <p:cond delay="0"/>
                                          </p:stCondLst>
                                        </p:cTn>
                                        <p:tgtEl>
                                          <p:spTgt spid="1529891"/>
                                        </p:tgtEl>
                                        <p:attrNameLst>
                                          <p:attrName>style.visibility</p:attrName>
                                        </p:attrNameLst>
                                      </p:cBhvr>
                                      <p:to>
                                        <p:strVal val="visible"/>
                                      </p:to>
                                    </p:set>
                                    <p:anim calcmode="lin" valueType="num">
                                      <p:cBhvr additive="base">
                                        <p:cTn id="143" dur="500" fill="hold"/>
                                        <p:tgtEl>
                                          <p:spTgt spid="1529891"/>
                                        </p:tgtEl>
                                        <p:attrNameLst>
                                          <p:attrName>ppt_x</p:attrName>
                                        </p:attrNameLst>
                                      </p:cBhvr>
                                      <p:tavLst>
                                        <p:tav tm="0">
                                          <p:val>
                                            <p:strVal val="1+#ppt_w/2"/>
                                          </p:val>
                                        </p:tav>
                                        <p:tav tm="100000">
                                          <p:val>
                                            <p:strVal val="#ppt_x"/>
                                          </p:val>
                                        </p:tav>
                                      </p:tavLst>
                                    </p:anim>
                                    <p:anim calcmode="lin" valueType="num">
                                      <p:cBhvr additive="base">
                                        <p:cTn id="144" dur="500" fill="hold"/>
                                        <p:tgtEl>
                                          <p:spTgt spid="1529891"/>
                                        </p:tgtEl>
                                        <p:attrNameLst>
                                          <p:attrName>ppt_y</p:attrName>
                                        </p:attrNameLst>
                                      </p:cBhvr>
                                      <p:tavLst>
                                        <p:tav tm="0">
                                          <p:val>
                                            <p:strVal val="#ppt_y"/>
                                          </p:val>
                                        </p:tav>
                                        <p:tav tm="100000">
                                          <p:val>
                                            <p:strVal val="#ppt_y"/>
                                          </p:val>
                                        </p:tav>
                                      </p:tavLst>
                                    </p:anim>
                                  </p:childTnLst>
                                </p:cTn>
                              </p:par>
                              <p:par>
                                <p:cTn id="145" presetID="2" presetClass="entr" presetSubtype="2" fill="hold" grpId="0" nodeType="withEffect">
                                  <p:stCondLst>
                                    <p:cond delay="0"/>
                                  </p:stCondLst>
                                  <p:childTnLst>
                                    <p:set>
                                      <p:cBhvr>
                                        <p:cTn id="146" dur="1" fill="hold">
                                          <p:stCondLst>
                                            <p:cond delay="0"/>
                                          </p:stCondLst>
                                        </p:cTn>
                                        <p:tgtEl>
                                          <p:spTgt spid="1529892"/>
                                        </p:tgtEl>
                                        <p:attrNameLst>
                                          <p:attrName>style.visibility</p:attrName>
                                        </p:attrNameLst>
                                      </p:cBhvr>
                                      <p:to>
                                        <p:strVal val="visible"/>
                                      </p:to>
                                    </p:set>
                                    <p:anim calcmode="lin" valueType="num">
                                      <p:cBhvr additive="base">
                                        <p:cTn id="147" dur="500" fill="hold"/>
                                        <p:tgtEl>
                                          <p:spTgt spid="1529892"/>
                                        </p:tgtEl>
                                        <p:attrNameLst>
                                          <p:attrName>ppt_x</p:attrName>
                                        </p:attrNameLst>
                                      </p:cBhvr>
                                      <p:tavLst>
                                        <p:tav tm="0">
                                          <p:val>
                                            <p:strVal val="1+#ppt_w/2"/>
                                          </p:val>
                                        </p:tav>
                                        <p:tav tm="100000">
                                          <p:val>
                                            <p:strVal val="#ppt_x"/>
                                          </p:val>
                                        </p:tav>
                                      </p:tavLst>
                                    </p:anim>
                                    <p:anim calcmode="lin" valueType="num">
                                      <p:cBhvr additive="base">
                                        <p:cTn id="148" dur="500" fill="hold"/>
                                        <p:tgtEl>
                                          <p:spTgt spid="1529892"/>
                                        </p:tgtEl>
                                        <p:attrNameLst>
                                          <p:attrName>ppt_y</p:attrName>
                                        </p:attrNameLst>
                                      </p:cBhvr>
                                      <p:tavLst>
                                        <p:tav tm="0">
                                          <p:val>
                                            <p:strVal val="#ppt_y"/>
                                          </p:val>
                                        </p:tav>
                                        <p:tav tm="100000">
                                          <p:val>
                                            <p:strVal val="#ppt_y"/>
                                          </p:val>
                                        </p:tav>
                                      </p:tavLst>
                                    </p:anim>
                                  </p:childTnLst>
                                </p:cTn>
                              </p:par>
                              <p:par>
                                <p:cTn id="149" presetID="2" presetClass="entr" presetSubtype="2" fill="hold" grpId="0" nodeType="withEffect">
                                  <p:stCondLst>
                                    <p:cond delay="0"/>
                                  </p:stCondLst>
                                  <p:childTnLst>
                                    <p:set>
                                      <p:cBhvr>
                                        <p:cTn id="150" dur="1" fill="hold">
                                          <p:stCondLst>
                                            <p:cond delay="0"/>
                                          </p:stCondLst>
                                        </p:cTn>
                                        <p:tgtEl>
                                          <p:spTgt spid="1529893"/>
                                        </p:tgtEl>
                                        <p:attrNameLst>
                                          <p:attrName>style.visibility</p:attrName>
                                        </p:attrNameLst>
                                      </p:cBhvr>
                                      <p:to>
                                        <p:strVal val="visible"/>
                                      </p:to>
                                    </p:set>
                                    <p:anim calcmode="lin" valueType="num">
                                      <p:cBhvr additive="base">
                                        <p:cTn id="151" dur="500" fill="hold"/>
                                        <p:tgtEl>
                                          <p:spTgt spid="1529893"/>
                                        </p:tgtEl>
                                        <p:attrNameLst>
                                          <p:attrName>ppt_x</p:attrName>
                                        </p:attrNameLst>
                                      </p:cBhvr>
                                      <p:tavLst>
                                        <p:tav tm="0">
                                          <p:val>
                                            <p:strVal val="1+#ppt_w/2"/>
                                          </p:val>
                                        </p:tav>
                                        <p:tav tm="100000">
                                          <p:val>
                                            <p:strVal val="#ppt_x"/>
                                          </p:val>
                                        </p:tav>
                                      </p:tavLst>
                                    </p:anim>
                                    <p:anim calcmode="lin" valueType="num">
                                      <p:cBhvr additive="base">
                                        <p:cTn id="152" dur="500" fill="hold"/>
                                        <p:tgtEl>
                                          <p:spTgt spid="15298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9860" grpId="0" bldLvl="0" animBg="1"/>
      <p:bldP spid="1529861" grpId="0" bldLvl="0" animBg="1"/>
      <p:bldP spid="1529862" grpId="0" bldLvl="0" animBg="1"/>
      <p:bldP spid="1529863" grpId="0" bldLvl="0" animBg="1"/>
      <p:bldP spid="1529864" grpId="0" bldLvl="0" animBg="1"/>
      <p:bldP spid="1529865" grpId="0" bldLvl="0" animBg="1"/>
      <p:bldP spid="1529866" grpId="0" bldLvl="0" animBg="1"/>
      <p:bldP spid="1529867" grpId="0" bldLvl="0" animBg="1"/>
      <p:bldP spid="1529868" grpId="0" bldLvl="0" animBg="1"/>
      <p:bldP spid="1529869" grpId="0" bldLvl="0" animBg="1"/>
      <p:bldP spid="1529870" grpId="0"/>
      <p:bldP spid="1529871" grpId="0"/>
      <p:bldP spid="1529872" grpId="0"/>
      <p:bldP spid="1529873" grpId="0"/>
      <p:bldP spid="1529874" grpId="0" bldLvl="0" animBg="1"/>
      <p:bldP spid="1529875" grpId="0" bldLvl="0" animBg="1"/>
      <p:bldP spid="1529876" grpId="0" bldLvl="0" animBg="1"/>
      <p:bldP spid="1529877" grpId="0" bldLvl="0" animBg="1"/>
      <p:bldP spid="1529878" grpId="0" bldLvl="0" animBg="1"/>
      <p:bldP spid="1529879" grpId="0" bldLvl="0" animBg="1"/>
      <p:bldP spid="1529880" grpId="0" bldLvl="0" animBg="1"/>
      <p:bldP spid="1529881" grpId="0" bldLvl="0" animBg="1"/>
      <p:bldP spid="1529882" grpId="0" bldLvl="0" animBg="1"/>
      <p:bldP spid="1529883" grpId="0" bldLvl="0" animBg="1"/>
      <p:bldP spid="1529884" grpId="0" bldLvl="0" animBg="1"/>
      <p:bldP spid="1529885" grpId="0" bldLvl="0" animBg="1"/>
      <p:bldP spid="1529886" grpId="0" bldLvl="0" animBg="1"/>
      <p:bldP spid="1529887" grpId="0" bldLvl="0" animBg="1"/>
      <p:bldP spid="1529888" grpId="0" bldLvl="0" animBg="1"/>
      <p:bldP spid="1529889" grpId="0" bldLvl="0" animBg="1"/>
      <p:bldP spid="1529890" grpId="0" bldLvl="0" animBg="1"/>
      <p:bldP spid="1529891" grpId="0" bldLvl="0" animBg="1"/>
      <p:bldP spid="1529892" grpId="0" bldLvl="0" animBg="1"/>
      <p:bldP spid="1529893"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p:nvPr>
            <p:ph type="sldNum" sz="quarter" idx="12"/>
          </p:nvPr>
        </p:nvSpPr>
        <p:spPr>
          <a:ln>
            <a:miter lim="800000"/>
          </a:ln>
        </p:spPr>
        <p:txBody>
          <a:bodyPr anchor="b"/>
          <a:lstStyle/>
          <a:p>
            <a:pPr>
              <a:defRPr/>
            </a:pPr>
            <a:fld id="{F2257148-4E89-445A-B693-31D60B6902DB}"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23556" name="Rectangle 2"/>
          <p:cNvSpPr/>
          <p:nvPr>
            <p:ph type="title" idx="4294967295"/>
          </p:nvPr>
        </p:nvSpPr>
        <p:spPr>
          <a:xfrm>
            <a:off x="1331595" y="116840"/>
            <a:ext cx="7849870" cy="688975"/>
          </a:xfrm>
        </p:spPr>
        <p:txBody>
          <a:bodyPr anchor="b"/>
          <a:lstStyle/>
          <a:p>
            <a:pPr eaLnBrk="1" hangingPunct="1"/>
            <a:r>
              <a:rPr lang="en-US" altLang="zh-CN" dirty="0">
                <a:ea typeface="宋体" charset="-122"/>
              </a:rPr>
              <a:t>11.4 The ADTs Graphs and Digraphs</a:t>
            </a:r>
            <a:endParaRPr lang="zh-CN" altLang="en-US" dirty="0">
              <a:ea typeface="宋体" charset="-122"/>
            </a:endParaRPr>
          </a:p>
        </p:txBody>
      </p:sp>
      <p:sp>
        <p:nvSpPr>
          <p:cNvPr id="1530883" name="Rectangle 3"/>
          <p:cNvSpPr/>
          <p:nvPr>
            <p:ph type="body" idx="4294967295"/>
          </p:nvPr>
        </p:nvSpPr>
        <p:spPr>
          <a:xfrm>
            <a:off x="467360" y="1268730"/>
            <a:ext cx="8631555" cy="4608830"/>
          </a:xfrm>
        </p:spPr>
        <p:txBody>
          <a:bodyPr/>
          <a:lstStyle/>
          <a:p>
            <a:pPr eaLnBrk="1" hangingPunct="1"/>
            <a:r>
              <a:rPr lang="zh-CN" altLang="en-US" sz="2800" dirty="0">
                <a:solidFill>
                  <a:schemeClr val="hlink"/>
                </a:solidFill>
                <a:latin typeface="Times New Roman" pitchFamily="18" charset="0"/>
                <a:ea typeface="宋体" charset="-122"/>
                <a:sym typeface="+mn-ea"/>
              </a:rPr>
              <a:t>无向图的</a:t>
            </a:r>
            <a:r>
              <a:rPr lang="zh-CN" altLang="en-US" sz="2800" dirty="0">
                <a:latin typeface="Times New Roman" pitchFamily="18" charset="0"/>
                <a:ea typeface="宋体" charset="-122"/>
              </a:rPr>
              <a:t>抽象数据类型</a:t>
            </a:r>
            <a:r>
              <a:rPr lang="en-US" altLang="zh-CN" sz="2800" dirty="0">
                <a:solidFill>
                  <a:schemeClr val="hlink"/>
                </a:solidFill>
                <a:latin typeface="Times New Roman" pitchFamily="18" charset="0"/>
                <a:ea typeface="宋体" charset="-122"/>
              </a:rPr>
              <a:t>Graph</a:t>
            </a:r>
            <a:endParaRPr lang="en-US" altLang="zh-CN" sz="2800" dirty="0">
              <a:solidFill>
                <a:schemeClr val="hlink"/>
              </a:solidFill>
              <a:latin typeface="Times New Roman" pitchFamily="18" charset="0"/>
              <a:ea typeface="宋体" charset="-122"/>
            </a:endParaRPr>
          </a:p>
          <a:p>
            <a:pPr eaLnBrk="1" hangingPunct="1"/>
            <a:endParaRPr lang="en-US" altLang="zh-CN" sz="2800" dirty="0">
              <a:solidFill>
                <a:schemeClr val="hlink"/>
              </a:solidFill>
              <a:latin typeface="Times New Roman" pitchFamily="18" charset="0"/>
              <a:ea typeface="宋体" charset="-122"/>
            </a:endParaRPr>
          </a:p>
          <a:p>
            <a:pPr eaLnBrk="1" hangingPunct="1"/>
            <a:r>
              <a:rPr lang="zh-CN" altLang="en-US" sz="2800" dirty="0">
                <a:solidFill>
                  <a:srgbClr val="990033"/>
                </a:solidFill>
                <a:latin typeface="Times New Roman" pitchFamily="18" charset="0"/>
                <a:ea typeface="宋体" charset="-122"/>
                <a:sym typeface="+mn-ea"/>
              </a:rPr>
              <a:t>有向图的</a:t>
            </a:r>
            <a:r>
              <a:rPr lang="zh-CN" altLang="en-US" sz="2800" dirty="0">
                <a:latin typeface="Times New Roman" pitchFamily="18" charset="0"/>
                <a:ea typeface="宋体" charset="-122"/>
              </a:rPr>
              <a:t>抽象数据类型</a:t>
            </a:r>
            <a:r>
              <a:rPr lang="en-US" altLang="zh-CN" sz="2800" dirty="0">
                <a:solidFill>
                  <a:srgbClr val="990033"/>
                </a:solidFill>
                <a:latin typeface="Times New Roman" pitchFamily="18" charset="0"/>
                <a:ea typeface="宋体" charset="-122"/>
              </a:rPr>
              <a:t>Digraph</a:t>
            </a:r>
            <a:endParaRPr lang="en-US" altLang="zh-CN" sz="2800" dirty="0">
              <a:solidFill>
                <a:srgbClr val="990033"/>
              </a:solidFill>
              <a:latin typeface="Times New Roman" pitchFamily="18" charset="0"/>
              <a:ea typeface="宋体" charset="-122"/>
            </a:endParaRPr>
          </a:p>
          <a:p>
            <a:pPr eaLnBrk="1" hangingPunct="1"/>
            <a:endParaRPr lang="en-US" altLang="zh-CN" sz="2800" dirty="0">
              <a:solidFill>
                <a:srgbClr val="990033"/>
              </a:solidFill>
              <a:latin typeface="Times New Roman" pitchFamily="18" charset="0"/>
              <a:ea typeface="宋体" charset="-122"/>
            </a:endParaRPr>
          </a:p>
          <a:p>
            <a:pPr eaLnBrk="1" hangingPunct="1"/>
            <a:r>
              <a:rPr lang="zh-CN" altLang="en-US" sz="2800" dirty="0">
                <a:latin typeface="Times New Roman" pitchFamily="18" charset="0"/>
                <a:ea typeface="宋体" charset="-122"/>
              </a:rPr>
              <a:t>包含部分操作</a:t>
            </a:r>
            <a:endParaRPr lang="zh-CN" altLang="en-US" sz="2800" dirty="0">
              <a:latin typeface="Times New Roman" pitchFamily="18" charset="0"/>
              <a:ea typeface="宋体" charset="-122"/>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0883">
                                            <p:txEl>
                                              <p:pRg st="0" end="0"/>
                                            </p:txEl>
                                          </p:spTgt>
                                        </p:tgtEl>
                                        <p:attrNameLst>
                                          <p:attrName>style.visibility</p:attrName>
                                        </p:attrNameLst>
                                      </p:cBhvr>
                                      <p:to>
                                        <p:strVal val="visible"/>
                                      </p:to>
                                    </p:set>
                                    <p:anim calcmode="lin" valueType="num">
                                      <p:cBhvr additive="base">
                                        <p:cTn id="7" dur="500" fill="hold"/>
                                        <p:tgtEl>
                                          <p:spTgt spid="15308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08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30883">
                                            <p:txEl>
                                              <p:pRg st="2" end="2"/>
                                            </p:txEl>
                                          </p:spTgt>
                                        </p:tgtEl>
                                        <p:attrNameLst>
                                          <p:attrName>style.visibility</p:attrName>
                                        </p:attrNameLst>
                                      </p:cBhvr>
                                      <p:to>
                                        <p:strVal val="visible"/>
                                      </p:to>
                                    </p:set>
                                    <p:anim calcmode="lin" valueType="num">
                                      <p:cBhvr additive="base">
                                        <p:cTn id="13" dur="500" fill="hold"/>
                                        <p:tgtEl>
                                          <p:spTgt spid="153088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08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30883">
                                            <p:txEl>
                                              <p:pRg st="4" end="4"/>
                                            </p:txEl>
                                          </p:spTgt>
                                        </p:tgtEl>
                                        <p:attrNameLst>
                                          <p:attrName>style.visibility</p:attrName>
                                        </p:attrNameLst>
                                      </p:cBhvr>
                                      <p:to>
                                        <p:strVal val="visible"/>
                                      </p:to>
                                    </p:set>
                                    <p:anim calcmode="lin" valueType="num">
                                      <p:cBhvr additive="base">
                                        <p:cTn id="19" dur="500" fill="hold"/>
                                        <p:tgtEl>
                                          <p:spTgt spid="153088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088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p:nvPr>
            <p:ph type="sldNum" sz="quarter" idx="12"/>
          </p:nvPr>
        </p:nvSpPr>
        <p:spPr>
          <a:ln>
            <a:miter lim="800000"/>
          </a:ln>
        </p:spPr>
        <p:txBody>
          <a:bodyPr anchor="b"/>
          <a:lstStyle/>
          <a:p>
            <a:pPr>
              <a:defRPr/>
            </a:pPr>
            <a:fld id="{7A9B777D-BEBD-406A-9F7F-1ABE91F15C8E}"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24580" name="Rectangle 2"/>
          <p:cNvSpPr/>
          <p:nvPr>
            <p:ph type="title" idx="4294967295"/>
          </p:nvPr>
        </p:nvSpPr>
        <p:spPr>
          <a:xfrm>
            <a:off x="1259205" y="188595"/>
            <a:ext cx="7849870" cy="688975"/>
          </a:xfrm>
        </p:spPr>
        <p:txBody>
          <a:bodyPr anchor="b"/>
          <a:lstStyle/>
          <a:p>
            <a:pPr eaLnBrk="1" hangingPunct="1"/>
            <a:r>
              <a:rPr lang="en-US" altLang="zh-CN" dirty="0">
                <a:ea typeface="宋体" charset="-122"/>
              </a:rPr>
              <a:t>11.4 The ADTs Graphs and Digraphs</a:t>
            </a:r>
            <a:endParaRPr lang="zh-CN" altLang="en-US" dirty="0">
              <a:ea typeface="宋体" charset="-122"/>
            </a:endParaRPr>
          </a:p>
        </p:txBody>
      </p:sp>
      <p:sp>
        <p:nvSpPr>
          <p:cNvPr id="24581" name="Rectangle 3"/>
          <p:cNvSpPr/>
          <p:nvPr>
            <p:ph type="body" idx="4294967295"/>
          </p:nvPr>
        </p:nvSpPr>
        <p:spPr>
          <a:xfrm>
            <a:off x="323850" y="267970"/>
            <a:ext cx="8631555" cy="6409055"/>
          </a:xfrm>
          <a:solidFill>
            <a:srgbClr val="CCECFF"/>
          </a:solidFill>
        </p:spPr>
        <p:txBody>
          <a:bodyPr/>
          <a:lstStyle/>
          <a:p>
            <a:pPr eaLnBrk="1" hangingPunct="1">
              <a:buFont typeface="Wingdings" charset="2"/>
              <a:buNone/>
            </a:pPr>
            <a:r>
              <a:rPr lang="zh-CN" altLang="en-US" sz="2400" dirty="0">
                <a:latin typeface="Times New Roman" pitchFamily="18" charset="0"/>
                <a:ea typeface="宋体" charset="-122"/>
              </a:rPr>
              <a:t>抽象数据类型</a:t>
            </a:r>
            <a:r>
              <a:rPr lang="en-US" altLang="zh-CN" sz="2400" dirty="0">
                <a:latin typeface="Times New Roman" pitchFamily="18" charset="0"/>
                <a:ea typeface="宋体" charset="-122"/>
              </a:rPr>
              <a:t>Graph{</a:t>
            </a:r>
            <a:endParaRPr lang="zh-CN" altLang="en-US" sz="2400" dirty="0">
              <a:latin typeface="Times New Roman" pitchFamily="18" charset="0"/>
              <a:ea typeface="宋体" charset="-122"/>
            </a:endParaRPr>
          </a:p>
          <a:p>
            <a:pPr eaLnBrk="1" hangingPunct="1">
              <a:buFont typeface="Wingdings" charset="2"/>
              <a:buNone/>
            </a:pPr>
            <a:r>
              <a:rPr lang="zh-CN" altLang="en-US" sz="2400" dirty="0">
                <a:latin typeface="Times New Roman" pitchFamily="18" charset="0"/>
                <a:ea typeface="宋体" charset="-122"/>
              </a:rPr>
              <a:t>实例</a:t>
            </a:r>
            <a:endParaRPr lang="zh-CN" altLang="en-US" sz="2400" dirty="0">
              <a:latin typeface="Times New Roman" pitchFamily="18" charset="0"/>
              <a:ea typeface="宋体" charset="-122"/>
            </a:endParaRPr>
          </a:p>
          <a:p>
            <a:pPr eaLnBrk="1" hangingPunct="1">
              <a:buFont typeface="Wingdings" charset="2"/>
              <a:buNone/>
            </a:pPr>
            <a:r>
              <a:rPr lang="zh-CN" altLang="en-US" sz="2400" dirty="0">
                <a:latin typeface="Times New Roman" pitchFamily="18" charset="0"/>
                <a:ea typeface="宋体" charset="-122"/>
              </a:rPr>
              <a:t>    顶点集合</a:t>
            </a:r>
            <a:r>
              <a:rPr lang="en-US" altLang="zh-CN" sz="2400" dirty="0">
                <a:latin typeface="Times New Roman" pitchFamily="18" charset="0"/>
                <a:ea typeface="宋体" charset="-122"/>
              </a:rPr>
              <a:t>V</a:t>
            </a:r>
            <a:r>
              <a:rPr lang="zh-CN" altLang="en-US" sz="2400" dirty="0">
                <a:latin typeface="Times New Roman" pitchFamily="18" charset="0"/>
                <a:ea typeface="宋体" charset="-122"/>
              </a:rPr>
              <a:t>和边集合</a:t>
            </a:r>
            <a:r>
              <a:rPr lang="en-US" altLang="zh-CN" sz="2400" dirty="0">
                <a:latin typeface="Times New Roman" pitchFamily="18" charset="0"/>
                <a:ea typeface="宋体" charset="-122"/>
              </a:rPr>
              <a:t>E</a:t>
            </a:r>
            <a:endParaRPr lang="en-US" altLang="zh-CN" sz="2400" dirty="0">
              <a:latin typeface="Times New Roman" pitchFamily="18" charset="0"/>
              <a:ea typeface="宋体" charset="-122"/>
            </a:endParaRPr>
          </a:p>
          <a:p>
            <a:pPr eaLnBrk="1" hangingPunct="1">
              <a:buFont typeface="Wingdings" charset="2"/>
              <a:buNone/>
            </a:pPr>
            <a:r>
              <a:rPr lang="zh-CN" altLang="en-US" sz="2400" dirty="0">
                <a:latin typeface="Times New Roman" pitchFamily="18" charset="0"/>
                <a:ea typeface="宋体" charset="-122"/>
              </a:rPr>
              <a:t>操作</a:t>
            </a:r>
            <a:endParaRPr lang="zh-CN" altLang="en-US" sz="2400" dirty="0">
              <a:latin typeface="Times New Roman" pitchFamily="18" charset="0"/>
              <a:ea typeface="宋体" charset="-122"/>
            </a:endParaRPr>
          </a:p>
          <a:p>
            <a:pPr eaLnBrk="1" hangingPunct="1">
              <a:buFont typeface="Wingdings" charset="2"/>
              <a:buNone/>
            </a:pPr>
            <a:r>
              <a:rPr lang="en-US" altLang="zh-CN" sz="2400" dirty="0">
                <a:latin typeface="Times New Roman" pitchFamily="18" charset="0"/>
                <a:ea typeface="宋体" charset="-122"/>
              </a:rPr>
              <a:t>    Create(n)</a:t>
            </a:r>
            <a:r>
              <a:rPr lang="zh-CN" altLang="en-US" sz="2400" dirty="0">
                <a:latin typeface="Times New Roman" pitchFamily="18" charset="0"/>
                <a:ea typeface="宋体" charset="-122"/>
              </a:rPr>
              <a:t>：创建一个具有</a:t>
            </a:r>
            <a:r>
              <a:rPr lang="en-US" altLang="zh-CN" sz="2400" dirty="0">
                <a:latin typeface="Times New Roman" pitchFamily="18" charset="0"/>
                <a:ea typeface="宋体" charset="-122"/>
              </a:rPr>
              <a:t>n</a:t>
            </a:r>
            <a:r>
              <a:rPr lang="zh-CN" altLang="en-US" sz="2400" dirty="0">
                <a:latin typeface="Times New Roman" pitchFamily="18" charset="0"/>
                <a:ea typeface="宋体" charset="-122"/>
              </a:rPr>
              <a:t>个顶点、没有边的无向图</a:t>
            </a:r>
            <a:endParaRPr lang="zh-CN" altLang="en-US" sz="2400" dirty="0">
              <a:latin typeface="Times New Roman" pitchFamily="18" charset="0"/>
              <a:ea typeface="宋体" charset="-122"/>
            </a:endParaRPr>
          </a:p>
          <a:p>
            <a:pPr eaLnBrk="1" hangingPunct="1">
              <a:buFont typeface="Wingdings" charset="2"/>
              <a:buNone/>
            </a:pPr>
            <a:r>
              <a:rPr lang="en-US" altLang="zh-CN" sz="2400" dirty="0">
                <a:latin typeface="Times New Roman" pitchFamily="18" charset="0"/>
                <a:ea typeface="宋体" charset="-122"/>
              </a:rPr>
              <a:t>    Exist(</a:t>
            </a:r>
            <a:r>
              <a:rPr lang="en-US" altLang="zh-CN" sz="2400" dirty="0" err="1">
                <a:latin typeface="Times New Roman" pitchFamily="18" charset="0"/>
                <a:ea typeface="宋体" charset="-122"/>
              </a:rPr>
              <a:t>i,j</a:t>
            </a:r>
            <a:r>
              <a:rPr lang="en-US" altLang="zh-CN" sz="2400" dirty="0">
                <a:latin typeface="Times New Roman" pitchFamily="18" charset="0"/>
                <a:ea typeface="宋体" charset="-122"/>
              </a:rPr>
              <a:t>)</a:t>
            </a:r>
            <a:r>
              <a:rPr lang="zh-CN" altLang="en-US" sz="2400" dirty="0">
                <a:latin typeface="Times New Roman" pitchFamily="18" charset="0"/>
                <a:ea typeface="宋体" charset="-122"/>
              </a:rPr>
              <a:t>：如果存在边（</a:t>
            </a:r>
            <a:r>
              <a:rPr lang="en-US" altLang="zh-CN" sz="2400" dirty="0" err="1">
                <a:latin typeface="Times New Roman" pitchFamily="18" charset="0"/>
                <a:ea typeface="宋体" charset="-122"/>
              </a:rPr>
              <a:t>i,j</a:t>
            </a:r>
            <a:r>
              <a:rPr lang="zh-CN" altLang="en-US" sz="2400" dirty="0">
                <a:latin typeface="Times New Roman" pitchFamily="18" charset="0"/>
                <a:ea typeface="宋体" charset="-122"/>
              </a:rPr>
              <a:t>）则返回</a:t>
            </a:r>
            <a:r>
              <a:rPr lang="en-US" altLang="zh-CN" sz="2400" dirty="0">
                <a:latin typeface="Times New Roman" pitchFamily="18" charset="0"/>
                <a:ea typeface="宋体" charset="-122"/>
              </a:rPr>
              <a:t>true</a:t>
            </a:r>
            <a:r>
              <a:rPr lang="zh-CN" altLang="en-US" sz="2400" dirty="0">
                <a:latin typeface="Times New Roman" pitchFamily="18" charset="0"/>
                <a:ea typeface="宋体" charset="-122"/>
              </a:rPr>
              <a:t>，否则返回</a:t>
            </a:r>
            <a:r>
              <a:rPr lang="en-US" altLang="zh-CN" sz="2400" dirty="0">
                <a:latin typeface="Times New Roman" pitchFamily="18" charset="0"/>
                <a:ea typeface="宋体" charset="-122"/>
              </a:rPr>
              <a:t>false</a:t>
            </a:r>
            <a:endParaRPr lang="en-US" altLang="zh-CN" sz="2400" dirty="0">
              <a:latin typeface="Times New Roman" pitchFamily="18" charset="0"/>
              <a:ea typeface="宋体" charset="-122"/>
            </a:endParaRPr>
          </a:p>
          <a:p>
            <a:pPr eaLnBrk="1" hangingPunct="1">
              <a:buFont typeface="Wingdings" charset="2"/>
              <a:buNone/>
            </a:pPr>
            <a:r>
              <a:rPr lang="en-US" altLang="zh-CN" sz="2400" dirty="0">
                <a:latin typeface="Times New Roman" pitchFamily="18" charset="0"/>
                <a:ea typeface="宋体" charset="-122"/>
              </a:rPr>
              <a:t>    Edges()</a:t>
            </a:r>
            <a:r>
              <a:rPr lang="zh-CN" altLang="en-US" sz="2400" dirty="0">
                <a:latin typeface="Times New Roman" pitchFamily="18" charset="0"/>
                <a:ea typeface="宋体" charset="-122"/>
              </a:rPr>
              <a:t>：返回图中边的数目</a:t>
            </a:r>
            <a:endParaRPr lang="zh-CN" altLang="en-US" sz="2400" dirty="0">
              <a:latin typeface="Times New Roman" pitchFamily="18" charset="0"/>
              <a:ea typeface="宋体" charset="-122"/>
            </a:endParaRPr>
          </a:p>
          <a:p>
            <a:pPr eaLnBrk="1" hangingPunct="1">
              <a:buFont typeface="Wingdings" charset="2"/>
              <a:buNone/>
            </a:pPr>
            <a:r>
              <a:rPr lang="en-US" altLang="zh-CN" sz="2400" dirty="0">
                <a:latin typeface="Times New Roman" pitchFamily="18" charset="0"/>
                <a:ea typeface="宋体" charset="-122"/>
              </a:rPr>
              <a:t>    Vertices()</a:t>
            </a:r>
            <a:r>
              <a:rPr lang="zh-CN" altLang="en-US" sz="2400" dirty="0">
                <a:latin typeface="Times New Roman" pitchFamily="18" charset="0"/>
                <a:ea typeface="宋体" charset="-122"/>
              </a:rPr>
              <a:t>：返回图中顶点的数目</a:t>
            </a:r>
            <a:endParaRPr lang="zh-CN" altLang="en-US" sz="2400" dirty="0">
              <a:latin typeface="Times New Roman" pitchFamily="18" charset="0"/>
              <a:ea typeface="宋体" charset="-122"/>
            </a:endParaRPr>
          </a:p>
          <a:p>
            <a:pPr eaLnBrk="1" hangingPunct="1">
              <a:buFont typeface="Wingdings" charset="2"/>
              <a:buNone/>
            </a:pPr>
            <a:r>
              <a:rPr lang="en-US" altLang="zh-CN" sz="2400" dirty="0">
                <a:latin typeface="Times New Roman" pitchFamily="18" charset="0"/>
                <a:ea typeface="宋体" charset="-122"/>
              </a:rPr>
              <a:t>    Add(</a:t>
            </a:r>
            <a:r>
              <a:rPr lang="en-US" altLang="zh-CN" sz="2400" dirty="0" err="1">
                <a:latin typeface="Times New Roman" pitchFamily="18" charset="0"/>
                <a:ea typeface="宋体" charset="-122"/>
              </a:rPr>
              <a:t>i,j</a:t>
            </a:r>
            <a:r>
              <a:rPr lang="en-US" altLang="zh-CN" sz="2400" dirty="0">
                <a:latin typeface="Times New Roman" pitchFamily="18" charset="0"/>
                <a:ea typeface="宋体" charset="-122"/>
              </a:rPr>
              <a:t>)</a:t>
            </a:r>
            <a:r>
              <a:rPr lang="zh-CN" altLang="en-US" sz="2400" dirty="0">
                <a:latin typeface="Times New Roman" pitchFamily="18" charset="0"/>
                <a:ea typeface="宋体" charset="-122"/>
              </a:rPr>
              <a:t>：向图中添加边（</a:t>
            </a:r>
            <a:r>
              <a:rPr lang="en-US" altLang="zh-CN" sz="2400" dirty="0" err="1">
                <a:latin typeface="Times New Roman" pitchFamily="18" charset="0"/>
                <a:ea typeface="宋体" charset="-122"/>
              </a:rPr>
              <a:t>i,j</a:t>
            </a:r>
            <a:r>
              <a:rPr lang="zh-CN" altLang="en-US" sz="2400" dirty="0">
                <a:latin typeface="Times New Roman" pitchFamily="18" charset="0"/>
                <a:ea typeface="宋体" charset="-122"/>
              </a:rPr>
              <a:t>）</a:t>
            </a:r>
            <a:endParaRPr lang="zh-CN" altLang="en-US" sz="2400" dirty="0">
              <a:latin typeface="Times New Roman" pitchFamily="18" charset="0"/>
              <a:ea typeface="宋体" charset="-122"/>
            </a:endParaRPr>
          </a:p>
          <a:p>
            <a:pPr eaLnBrk="1" hangingPunct="1">
              <a:buFont typeface="Wingdings" charset="2"/>
              <a:buNone/>
            </a:pPr>
            <a:r>
              <a:rPr lang="en-US" altLang="zh-CN" sz="2400" dirty="0">
                <a:latin typeface="Times New Roman" pitchFamily="18" charset="0"/>
                <a:ea typeface="宋体" charset="-122"/>
              </a:rPr>
              <a:t>    Delete(</a:t>
            </a:r>
            <a:r>
              <a:rPr lang="en-US" altLang="zh-CN" sz="2400" dirty="0" err="1">
                <a:latin typeface="Times New Roman" pitchFamily="18" charset="0"/>
                <a:ea typeface="宋体" charset="-122"/>
              </a:rPr>
              <a:t>i,j</a:t>
            </a:r>
            <a:r>
              <a:rPr lang="en-US" altLang="zh-CN" sz="2400" dirty="0">
                <a:latin typeface="Times New Roman" pitchFamily="18" charset="0"/>
                <a:ea typeface="宋体" charset="-122"/>
              </a:rPr>
              <a:t>)</a:t>
            </a:r>
            <a:r>
              <a:rPr lang="zh-CN" altLang="en-US" sz="2400" dirty="0">
                <a:latin typeface="Times New Roman" pitchFamily="18" charset="0"/>
                <a:ea typeface="宋体" charset="-122"/>
              </a:rPr>
              <a:t>：删除边（</a:t>
            </a:r>
            <a:r>
              <a:rPr lang="en-US" altLang="zh-CN" sz="2400" dirty="0" err="1">
                <a:latin typeface="Times New Roman" pitchFamily="18" charset="0"/>
                <a:ea typeface="宋体" charset="-122"/>
              </a:rPr>
              <a:t>i,j</a:t>
            </a:r>
            <a:r>
              <a:rPr lang="zh-CN" altLang="en-US" sz="2400" dirty="0">
                <a:latin typeface="Times New Roman" pitchFamily="18" charset="0"/>
                <a:ea typeface="宋体" charset="-122"/>
              </a:rPr>
              <a:t>）</a:t>
            </a:r>
            <a:endParaRPr lang="zh-CN" altLang="en-US" sz="2400" dirty="0">
              <a:latin typeface="Times New Roman" pitchFamily="18" charset="0"/>
              <a:ea typeface="宋体" charset="-122"/>
            </a:endParaRPr>
          </a:p>
          <a:p>
            <a:pPr eaLnBrk="1" hangingPunct="1">
              <a:buFont typeface="Wingdings" charset="2"/>
              <a:buNone/>
            </a:pPr>
            <a:r>
              <a:rPr lang="en-US" altLang="zh-CN" sz="2400" dirty="0">
                <a:latin typeface="Times New Roman" pitchFamily="18" charset="0"/>
                <a:ea typeface="宋体" charset="-122"/>
              </a:rPr>
              <a:t>    Degree(i)</a:t>
            </a:r>
            <a:r>
              <a:rPr lang="zh-CN" altLang="en-US" sz="2400" dirty="0">
                <a:latin typeface="Times New Roman" pitchFamily="18" charset="0"/>
                <a:ea typeface="宋体" charset="-122"/>
              </a:rPr>
              <a:t>：返回顶点</a:t>
            </a:r>
            <a:r>
              <a:rPr lang="en-US" altLang="zh-CN" sz="2400" dirty="0">
                <a:latin typeface="Times New Roman" pitchFamily="18" charset="0"/>
                <a:ea typeface="宋体" charset="-122"/>
              </a:rPr>
              <a:t>i</a:t>
            </a:r>
            <a:r>
              <a:rPr lang="zh-CN" altLang="en-US" sz="2400" dirty="0">
                <a:latin typeface="Times New Roman" pitchFamily="18" charset="0"/>
                <a:ea typeface="宋体" charset="-122"/>
              </a:rPr>
              <a:t>的度</a:t>
            </a:r>
            <a:endParaRPr lang="zh-CN" altLang="en-US" sz="2400" dirty="0">
              <a:latin typeface="Times New Roman" pitchFamily="18" charset="0"/>
              <a:ea typeface="宋体" charset="-122"/>
            </a:endParaRPr>
          </a:p>
          <a:p>
            <a:pPr eaLnBrk="1" hangingPunct="1">
              <a:buFont typeface="Wingdings" charset="2"/>
              <a:buNone/>
            </a:pPr>
            <a:r>
              <a:rPr lang="en-US" altLang="zh-CN" sz="2400" dirty="0">
                <a:latin typeface="Times New Roman" pitchFamily="18" charset="0"/>
                <a:ea typeface="宋体" charset="-122"/>
              </a:rPr>
              <a:t>    </a:t>
            </a:r>
            <a:r>
              <a:rPr lang="en-US" altLang="zh-CN" sz="2400" dirty="0" err="1">
                <a:latin typeface="Times New Roman" pitchFamily="18" charset="0"/>
                <a:ea typeface="宋体" charset="-122"/>
              </a:rPr>
              <a:t>InDegree</a:t>
            </a:r>
            <a:r>
              <a:rPr lang="en-US" altLang="zh-CN" sz="2400" dirty="0">
                <a:latin typeface="Times New Roman" pitchFamily="18" charset="0"/>
                <a:ea typeface="宋体" charset="-122"/>
              </a:rPr>
              <a:t>(i)</a:t>
            </a:r>
            <a:r>
              <a:rPr lang="zh-CN" altLang="en-US" sz="2400" dirty="0">
                <a:latin typeface="Times New Roman" pitchFamily="18" charset="0"/>
                <a:ea typeface="宋体" charset="-122"/>
              </a:rPr>
              <a:t>：返回顶点</a:t>
            </a:r>
            <a:r>
              <a:rPr lang="en-US" altLang="zh-CN" sz="2400" dirty="0">
                <a:latin typeface="Times New Roman" pitchFamily="18" charset="0"/>
                <a:ea typeface="宋体" charset="-122"/>
              </a:rPr>
              <a:t>i</a:t>
            </a:r>
            <a:r>
              <a:rPr lang="zh-CN" altLang="en-US" sz="2400" dirty="0">
                <a:latin typeface="Times New Roman" pitchFamily="18" charset="0"/>
                <a:ea typeface="宋体" charset="-122"/>
              </a:rPr>
              <a:t>的度</a:t>
            </a:r>
            <a:endParaRPr lang="zh-CN" altLang="en-US" sz="2400" dirty="0">
              <a:latin typeface="Times New Roman" pitchFamily="18" charset="0"/>
              <a:ea typeface="宋体" charset="-122"/>
            </a:endParaRPr>
          </a:p>
          <a:p>
            <a:pPr eaLnBrk="1" hangingPunct="1">
              <a:buFont typeface="Wingdings" charset="2"/>
              <a:buNone/>
            </a:pPr>
            <a:r>
              <a:rPr lang="en-US" altLang="zh-CN" sz="2400" dirty="0">
                <a:latin typeface="Times New Roman" pitchFamily="18" charset="0"/>
                <a:ea typeface="宋体" charset="-122"/>
              </a:rPr>
              <a:t>    </a:t>
            </a:r>
            <a:r>
              <a:rPr lang="en-US" altLang="zh-CN" sz="2400" dirty="0" err="1">
                <a:latin typeface="Times New Roman" pitchFamily="18" charset="0"/>
                <a:ea typeface="宋体" charset="-122"/>
              </a:rPr>
              <a:t>OutDegree</a:t>
            </a:r>
            <a:r>
              <a:rPr lang="en-US" altLang="zh-CN" sz="2400" dirty="0">
                <a:latin typeface="Times New Roman" pitchFamily="18" charset="0"/>
                <a:ea typeface="宋体" charset="-122"/>
              </a:rPr>
              <a:t>(i)</a:t>
            </a:r>
            <a:r>
              <a:rPr lang="zh-CN" altLang="en-US" sz="2400" dirty="0">
                <a:latin typeface="Times New Roman" pitchFamily="18" charset="0"/>
                <a:ea typeface="宋体" charset="-122"/>
              </a:rPr>
              <a:t>：返回顶点</a:t>
            </a:r>
            <a:r>
              <a:rPr lang="en-US" altLang="zh-CN" sz="2400" dirty="0">
                <a:latin typeface="Times New Roman" pitchFamily="18" charset="0"/>
                <a:ea typeface="宋体" charset="-122"/>
              </a:rPr>
              <a:t>i</a:t>
            </a:r>
            <a:r>
              <a:rPr lang="zh-CN" altLang="en-US" sz="2400" dirty="0">
                <a:latin typeface="Times New Roman" pitchFamily="18" charset="0"/>
                <a:ea typeface="宋体" charset="-122"/>
              </a:rPr>
              <a:t>的度</a:t>
            </a:r>
            <a:endParaRPr lang="zh-CN" altLang="en-US" sz="2400" dirty="0">
              <a:latin typeface="Times New Roman" pitchFamily="18" charset="0"/>
              <a:ea typeface="宋体" charset="-122"/>
            </a:endParaRPr>
          </a:p>
          <a:p>
            <a:pPr eaLnBrk="1" hangingPunct="1">
              <a:buFont typeface="Wingdings" charset="2"/>
              <a:buNone/>
            </a:pPr>
            <a:r>
              <a:rPr lang="en-US" altLang="zh-CN" sz="2400" dirty="0">
                <a:latin typeface="Times New Roman" pitchFamily="18" charset="0"/>
                <a:ea typeface="宋体" charset="-122"/>
              </a:rPr>
              <a:t>} //ADT11-1</a:t>
            </a:r>
            <a:r>
              <a:rPr lang="zh-CN" altLang="en-US" sz="2400" dirty="0">
                <a:latin typeface="Times New Roman" pitchFamily="18" charset="0"/>
                <a:ea typeface="宋体" charset="-122"/>
              </a:rPr>
              <a:t>无向图的抽象数据类型描述</a:t>
            </a:r>
            <a:endParaRPr lang="en-US" altLang="zh-CN" sz="2400" dirty="0">
              <a:latin typeface="Times New Roman" pitchFamily="18" charset="0"/>
              <a:ea typeface="宋体" charset="-122"/>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p:nvPr>
            <p:ph type="sldNum" sz="quarter" idx="12"/>
          </p:nvPr>
        </p:nvSpPr>
        <p:spPr>
          <a:ln>
            <a:miter lim="800000"/>
          </a:ln>
        </p:spPr>
        <p:txBody>
          <a:bodyPr anchor="b"/>
          <a:lstStyle/>
          <a:p>
            <a:pPr>
              <a:defRPr/>
            </a:pPr>
            <a:fld id="{E1230335-6A06-43A4-B3AB-940CDAAFE55E}"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5124" name="Rectangle 2"/>
          <p:cNvSpPr/>
          <p:nvPr>
            <p:ph type="title" idx="4294967295"/>
          </p:nvPr>
        </p:nvSpPr>
        <p:spPr>
          <a:xfrm>
            <a:off x="1402080" y="0"/>
            <a:ext cx="7741920" cy="852805"/>
          </a:xfrm>
        </p:spPr>
        <p:txBody>
          <a:bodyPr anchor="b"/>
          <a:lstStyle/>
          <a:p>
            <a:pPr eaLnBrk="1" hangingPunct="1"/>
            <a:r>
              <a:rPr lang="en-US" altLang="zh-CN" dirty="0">
                <a:ea typeface="宋体" charset="-122"/>
                <a:sym typeface="Webdings" pitchFamily="18" charset="2"/>
              </a:rPr>
              <a:t>Chapter 11 GRAPHS</a:t>
            </a:r>
            <a:endParaRPr lang="zh-CN" altLang="en-US" dirty="0">
              <a:ea typeface="宋体" charset="-122"/>
              <a:sym typeface="Webdings" pitchFamily="18" charset="2"/>
            </a:endParaRPr>
          </a:p>
        </p:txBody>
      </p:sp>
      <p:sp>
        <p:nvSpPr>
          <p:cNvPr id="5125" name="Rectangle 3"/>
          <p:cNvSpPr/>
          <p:nvPr>
            <p:ph type="body" sz="half" idx="4294967295"/>
          </p:nvPr>
        </p:nvSpPr>
        <p:spPr>
          <a:xfrm>
            <a:off x="323215" y="1268730"/>
            <a:ext cx="8642350" cy="5083175"/>
          </a:xfrm>
        </p:spPr>
        <p:txBody>
          <a:bodyPr/>
          <a:lstStyle/>
          <a:p>
            <a:pPr eaLnBrk="1" hangingPunct="1"/>
            <a:r>
              <a:rPr lang="zh-CN" altLang="en-US" sz="2400" dirty="0">
                <a:latin typeface="Times New Roman" pitchFamily="18" charset="0"/>
                <a:ea typeface="宋体" charset="-122"/>
              </a:rPr>
              <a:t>主要内容：</a:t>
            </a:r>
            <a:endParaRPr lang="zh-CN" altLang="en-US" sz="2400" dirty="0">
              <a:latin typeface="Times New Roman" pitchFamily="18" charset="0"/>
              <a:ea typeface="宋体" charset="-122"/>
            </a:endParaRPr>
          </a:p>
          <a:p>
            <a:pPr lvl="1" eaLnBrk="1" hangingPunct="1"/>
            <a:r>
              <a:rPr lang="zh-CN" altLang="en-US" sz="2100" dirty="0">
                <a:latin typeface="Times New Roman" pitchFamily="18" charset="0"/>
                <a:ea typeface="宋体" charset="-122"/>
              </a:rPr>
              <a:t>图的若干术语：顶点，边，邻接，关联，度，回路，路径，连通构件，生成树。</a:t>
            </a:r>
            <a:endParaRPr lang="zh-CN" altLang="en-US" sz="2100" dirty="0">
              <a:latin typeface="Times New Roman" pitchFamily="18" charset="0"/>
              <a:ea typeface="宋体" charset="-122"/>
            </a:endParaRPr>
          </a:p>
          <a:p>
            <a:pPr lvl="1" eaLnBrk="1" hangingPunct="1"/>
            <a:r>
              <a:rPr lang="zh-CN" altLang="en-US" sz="2100" dirty="0">
                <a:latin typeface="Times New Roman" pitchFamily="18" charset="0"/>
                <a:ea typeface="宋体" charset="-122"/>
              </a:rPr>
              <a:t>图的三种类型：无向图，有向图和加权的图。</a:t>
            </a:r>
            <a:endParaRPr lang="zh-CN" altLang="en-US" sz="2100" dirty="0">
              <a:latin typeface="Times New Roman" pitchFamily="18" charset="0"/>
              <a:ea typeface="宋体" charset="-122"/>
            </a:endParaRPr>
          </a:p>
          <a:p>
            <a:pPr lvl="1" eaLnBrk="1" hangingPunct="1"/>
            <a:r>
              <a:rPr lang="zh-CN" altLang="en-US" sz="2100" dirty="0">
                <a:latin typeface="Times New Roman" pitchFamily="18" charset="0"/>
                <a:ea typeface="宋体" charset="-122"/>
              </a:rPr>
              <a:t>图的常用表示方法：</a:t>
            </a:r>
            <a:r>
              <a:rPr lang="zh-CN" altLang="en-US" sz="2100" dirty="0">
                <a:solidFill>
                  <a:srgbClr val="FF0000"/>
                </a:solidFill>
                <a:latin typeface="Times New Roman" pitchFamily="18" charset="0"/>
                <a:ea typeface="宋体" charset="-122"/>
              </a:rPr>
              <a:t>邻接矩阵，邻接链表</a:t>
            </a:r>
            <a:r>
              <a:rPr lang="zh-CN" altLang="en-US" sz="2100" dirty="0">
                <a:latin typeface="Times New Roman" pitchFamily="18" charset="0"/>
                <a:ea typeface="宋体" charset="-122"/>
              </a:rPr>
              <a:t>，逆邻接表和邻接多重表。</a:t>
            </a:r>
            <a:endParaRPr lang="zh-CN" altLang="en-US" sz="2100" dirty="0">
              <a:latin typeface="Times New Roman" pitchFamily="18" charset="0"/>
              <a:ea typeface="宋体" charset="-122"/>
            </a:endParaRPr>
          </a:p>
          <a:p>
            <a:pPr lvl="1" eaLnBrk="1" hangingPunct="1"/>
            <a:r>
              <a:rPr lang="zh-CN" altLang="en-US" sz="2100" dirty="0">
                <a:latin typeface="Times New Roman" pitchFamily="18" charset="0"/>
                <a:ea typeface="宋体" charset="-122"/>
              </a:rPr>
              <a:t>图的标准搜索方法：宽度优先搜索和深度优先搜索。</a:t>
            </a:r>
            <a:endParaRPr lang="zh-CN" altLang="en-US" sz="2100" dirty="0">
              <a:latin typeface="Times New Roman" pitchFamily="18" charset="0"/>
              <a:ea typeface="宋体" charset="-122"/>
            </a:endParaRPr>
          </a:p>
          <a:p>
            <a:pPr lvl="1" eaLnBrk="1" hangingPunct="1"/>
            <a:r>
              <a:rPr lang="zh-CN" altLang="en-US" sz="2100" dirty="0">
                <a:latin typeface="Times New Roman" pitchFamily="18" charset="0"/>
                <a:ea typeface="宋体" charset="-122"/>
              </a:rPr>
              <a:t>无向图的连通分量及有向图的强连通分量的求解</a:t>
            </a:r>
            <a:endParaRPr lang="zh-CN" altLang="en-US" sz="2100" dirty="0">
              <a:latin typeface="Times New Roman" pitchFamily="18" charset="0"/>
              <a:ea typeface="宋体" charset="-122"/>
            </a:endParaRPr>
          </a:p>
          <a:p>
            <a:pPr lvl="1" eaLnBrk="1" hangingPunct="1"/>
            <a:r>
              <a:rPr lang="zh-CN" altLang="en-US" sz="2100" dirty="0">
                <a:latin typeface="Times New Roman" pitchFamily="18" charset="0"/>
                <a:ea typeface="宋体" charset="-122"/>
              </a:rPr>
              <a:t>无向连通图中寻找生成树的算法</a:t>
            </a:r>
            <a:endParaRPr lang="zh-CN" altLang="en-US" sz="2100" dirty="0">
              <a:latin typeface="Times New Roman" pitchFamily="18" charset="0"/>
              <a:ea typeface="宋体" charset="-122"/>
            </a:endParaRPr>
          </a:p>
          <a:p>
            <a:pPr lvl="1" eaLnBrk="1" hangingPunct="1"/>
            <a:r>
              <a:rPr lang="zh-CN" altLang="en-US" sz="2100" dirty="0">
                <a:latin typeface="Times New Roman" pitchFamily="18" charset="0"/>
                <a:ea typeface="宋体" charset="-122"/>
              </a:rPr>
              <a:t>最小生成树求解</a:t>
            </a:r>
            <a:endParaRPr lang="zh-CN" altLang="en-US" sz="2100" dirty="0">
              <a:latin typeface="Times New Roman" pitchFamily="18" charset="0"/>
              <a:ea typeface="宋体" charset="-122"/>
            </a:endParaRPr>
          </a:p>
          <a:p>
            <a:pPr lvl="1" eaLnBrk="1" hangingPunct="1"/>
            <a:r>
              <a:rPr lang="zh-CN" altLang="en-US" sz="2100" dirty="0">
                <a:latin typeface="Times New Roman" pitchFamily="18" charset="0"/>
                <a:ea typeface="宋体" charset="-122"/>
              </a:rPr>
              <a:t>拓扑排序序列求解</a:t>
            </a:r>
            <a:endParaRPr lang="zh-CN" altLang="en-US" sz="2100" dirty="0">
              <a:latin typeface="Times New Roman" pitchFamily="18" charset="0"/>
              <a:ea typeface="宋体" charset="-122"/>
            </a:endParaRPr>
          </a:p>
          <a:p>
            <a:pPr lvl="1" eaLnBrk="1" hangingPunct="1"/>
            <a:r>
              <a:rPr lang="zh-CN" altLang="en-US" sz="2100" dirty="0">
                <a:latin typeface="Times New Roman" pitchFamily="18" charset="0"/>
                <a:ea typeface="宋体" charset="-122"/>
              </a:rPr>
              <a:t>关键路径、最短路径求解</a:t>
            </a:r>
            <a:endParaRPr lang="zh-CN" altLang="en-US" sz="2100" dirty="0">
              <a:latin typeface="Times New Roman" pitchFamily="18" charset="0"/>
              <a:ea typeface="宋体" charset="-122"/>
            </a:endParaRPr>
          </a:p>
          <a:p>
            <a:pPr lvl="1" eaLnBrk="1" hangingPunct="1">
              <a:buFont typeface="Wingdings" charset="2"/>
              <a:buNone/>
            </a:pPr>
            <a:endParaRPr lang="zh-CN" altLang="en-US" sz="2100" dirty="0">
              <a:latin typeface="Times New Roman" pitchFamily="18" charset="0"/>
              <a:ea typeface="宋体" charset="-122"/>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p:nvPr>
            <p:ph type="sldNum" sz="quarter" idx="12"/>
          </p:nvPr>
        </p:nvSpPr>
        <p:spPr>
          <a:ln>
            <a:miter lim="800000"/>
          </a:ln>
        </p:spPr>
        <p:txBody>
          <a:bodyPr anchor="b"/>
          <a:lstStyle/>
          <a:p>
            <a:pPr>
              <a:defRPr/>
            </a:pPr>
            <a:fld id="{3DFF8E91-D81E-440C-8C3B-6B6D06181A0E}"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25604" name="Rectangle 2"/>
          <p:cNvSpPr/>
          <p:nvPr>
            <p:ph type="title" idx="4294967295"/>
          </p:nvPr>
        </p:nvSpPr>
        <p:spPr>
          <a:xfrm>
            <a:off x="1187450" y="116840"/>
            <a:ext cx="7849870" cy="688975"/>
          </a:xfrm>
        </p:spPr>
        <p:txBody>
          <a:bodyPr anchor="b"/>
          <a:lstStyle/>
          <a:p>
            <a:pPr eaLnBrk="1" hangingPunct="1"/>
            <a:r>
              <a:rPr lang="en-US" altLang="zh-CN" dirty="0">
                <a:ea typeface="宋体" charset="-122"/>
              </a:rPr>
              <a:t>11.4 The ADTs Graphs and Digraphs</a:t>
            </a:r>
            <a:endParaRPr lang="zh-CN" altLang="en-US" dirty="0">
              <a:ea typeface="宋体" charset="-122"/>
            </a:endParaRPr>
          </a:p>
        </p:txBody>
      </p:sp>
      <p:sp>
        <p:nvSpPr>
          <p:cNvPr id="25605" name="Rectangle 3"/>
          <p:cNvSpPr/>
          <p:nvPr>
            <p:ph type="body" idx="4294967295"/>
          </p:nvPr>
        </p:nvSpPr>
        <p:spPr>
          <a:xfrm>
            <a:off x="323215" y="112395"/>
            <a:ext cx="8631555" cy="6336030"/>
          </a:xfrm>
          <a:solidFill>
            <a:srgbClr val="CCECFF"/>
          </a:solidFill>
        </p:spPr>
        <p:txBody>
          <a:bodyPr/>
          <a:lstStyle/>
          <a:p>
            <a:pPr eaLnBrk="1" hangingPunct="1">
              <a:buFont typeface="Wingdings" charset="2"/>
              <a:buNone/>
            </a:pPr>
            <a:r>
              <a:rPr lang="zh-CN" altLang="en-US" sz="2400" dirty="0">
                <a:latin typeface="Times New Roman" pitchFamily="18" charset="0"/>
                <a:ea typeface="宋体" charset="-122"/>
              </a:rPr>
              <a:t>抽象数据类型</a:t>
            </a:r>
            <a:r>
              <a:rPr lang="en-US" altLang="zh-CN" sz="2400" dirty="0">
                <a:latin typeface="Times New Roman" pitchFamily="18" charset="0"/>
                <a:ea typeface="宋体" charset="-122"/>
              </a:rPr>
              <a:t>Digraph{</a:t>
            </a:r>
            <a:endParaRPr lang="en-US" altLang="zh-CN" sz="2400" dirty="0">
              <a:latin typeface="Times New Roman" pitchFamily="18" charset="0"/>
              <a:ea typeface="宋体" charset="-122"/>
            </a:endParaRPr>
          </a:p>
          <a:p>
            <a:pPr eaLnBrk="1" hangingPunct="1">
              <a:buFont typeface="Wingdings" charset="2"/>
              <a:buNone/>
            </a:pPr>
            <a:r>
              <a:rPr lang="zh-CN" altLang="en-US" sz="2400" dirty="0">
                <a:latin typeface="Times New Roman" pitchFamily="18" charset="0"/>
                <a:ea typeface="宋体" charset="-122"/>
              </a:rPr>
              <a:t>实例</a:t>
            </a:r>
            <a:endParaRPr lang="zh-CN" altLang="en-US" sz="2400" dirty="0">
              <a:latin typeface="Times New Roman" pitchFamily="18" charset="0"/>
              <a:ea typeface="宋体" charset="-122"/>
            </a:endParaRPr>
          </a:p>
          <a:p>
            <a:pPr eaLnBrk="1" hangingPunct="1">
              <a:buFont typeface="Wingdings" charset="2"/>
              <a:buNone/>
            </a:pPr>
            <a:r>
              <a:rPr lang="zh-CN" altLang="en-US" sz="2400" dirty="0">
                <a:latin typeface="Times New Roman" pitchFamily="18" charset="0"/>
                <a:ea typeface="宋体" charset="-122"/>
              </a:rPr>
              <a:t>    顶点集合</a:t>
            </a:r>
            <a:r>
              <a:rPr lang="en-US" altLang="zh-CN" sz="2400" dirty="0">
                <a:latin typeface="Times New Roman" pitchFamily="18" charset="0"/>
                <a:ea typeface="宋体" charset="-122"/>
              </a:rPr>
              <a:t>V</a:t>
            </a:r>
            <a:r>
              <a:rPr lang="zh-CN" altLang="en-US" sz="2400" dirty="0">
                <a:latin typeface="Times New Roman" pitchFamily="18" charset="0"/>
                <a:ea typeface="宋体" charset="-122"/>
              </a:rPr>
              <a:t>和边集合</a:t>
            </a:r>
            <a:r>
              <a:rPr lang="en-US" altLang="zh-CN" sz="2400" dirty="0">
                <a:latin typeface="Times New Roman" pitchFamily="18" charset="0"/>
                <a:ea typeface="宋体" charset="-122"/>
              </a:rPr>
              <a:t>E</a:t>
            </a:r>
            <a:endParaRPr lang="en-US" altLang="zh-CN" sz="2400" dirty="0">
              <a:latin typeface="Times New Roman" pitchFamily="18" charset="0"/>
              <a:ea typeface="宋体" charset="-122"/>
            </a:endParaRPr>
          </a:p>
          <a:p>
            <a:pPr eaLnBrk="1" hangingPunct="1">
              <a:buFont typeface="Wingdings" charset="2"/>
              <a:buNone/>
            </a:pPr>
            <a:r>
              <a:rPr lang="zh-CN" altLang="en-US" sz="2400" dirty="0">
                <a:latin typeface="Times New Roman" pitchFamily="18" charset="0"/>
                <a:ea typeface="宋体" charset="-122"/>
              </a:rPr>
              <a:t>操作</a:t>
            </a:r>
            <a:endParaRPr lang="zh-CN" altLang="en-US" sz="2400" dirty="0">
              <a:latin typeface="Times New Roman" pitchFamily="18" charset="0"/>
              <a:ea typeface="宋体" charset="-122"/>
            </a:endParaRPr>
          </a:p>
          <a:p>
            <a:pPr eaLnBrk="1" hangingPunct="1">
              <a:buFont typeface="Wingdings" charset="2"/>
              <a:buNone/>
            </a:pPr>
            <a:r>
              <a:rPr lang="en-US" altLang="zh-CN" sz="2400" dirty="0">
                <a:latin typeface="Times New Roman" pitchFamily="18" charset="0"/>
                <a:ea typeface="宋体" charset="-122"/>
              </a:rPr>
              <a:t>    Create(n)</a:t>
            </a:r>
            <a:r>
              <a:rPr lang="zh-CN" altLang="en-US" sz="2400" dirty="0">
                <a:latin typeface="Times New Roman" pitchFamily="18" charset="0"/>
                <a:ea typeface="宋体" charset="-122"/>
              </a:rPr>
              <a:t>：创建一个具有</a:t>
            </a:r>
            <a:r>
              <a:rPr lang="en-US" altLang="zh-CN" sz="2400" dirty="0">
                <a:latin typeface="Times New Roman" pitchFamily="18" charset="0"/>
                <a:ea typeface="宋体" charset="-122"/>
              </a:rPr>
              <a:t>n</a:t>
            </a:r>
            <a:r>
              <a:rPr lang="zh-CN" altLang="en-US" sz="2400" dirty="0">
                <a:latin typeface="Times New Roman" pitchFamily="18" charset="0"/>
                <a:ea typeface="宋体" charset="-122"/>
              </a:rPr>
              <a:t>个顶点、没有边的有向图</a:t>
            </a:r>
            <a:endParaRPr lang="zh-CN" altLang="en-US" sz="2400" dirty="0">
              <a:latin typeface="Times New Roman" pitchFamily="18" charset="0"/>
              <a:ea typeface="宋体" charset="-122"/>
            </a:endParaRPr>
          </a:p>
          <a:p>
            <a:pPr eaLnBrk="1" hangingPunct="1">
              <a:buFont typeface="Wingdings" charset="2"/>
              <a:buNone/>
            </a:pPr>
            <a:r>
              <a:rPr lang="en-US" altLang="zh-CN" sz="2400" dirty="0">
                <a:latin typeface="Times New Roman" pitchFamily="18" charset="0"/>
                <a:ea typeface="宋体" charset="-122"/>
              </a:rPr>
              <a:t>    Exist(</a:t>
            </a:r>
            <a:r>
              <a:rPr lang="en-US" altLang="zh-CN" sz="2400" dirty="0" err="1">
                <a:latin typeface="Times New Roman" pitchFamily="18" charset="0"/>
                <a:ea typeface="宋体" charset="-122"/>
              </a:rPr>
              <a:t>i,j</a:t>
            </a:r>
            <a:r>
              <a:rPr lang="en-US" altLang="zh-CN" sz="2400" dirty="0">
                <a:latin typeface="Times New Roman" pitchFamily="18" charset="0"/>
                <a:ea typeface="宋体" charset="-122"/>
              </a:rPr>
              <a:t>)</a:t>
            </a:r>
            <a:r>
              <a:rPr lang="zh-CN" altLang="en-US" sz="2400" dirty="0">
                <a:latin typeface="Times New Roman" pitchFamily="18" charset="0"/>
                <a:ea typeface="宋体" charset="-122"/>
              </a:rPr>
              <a:t>：如果存在边（</a:t>
            </a:r>
            <a:r>
              <a:rPr lang="en-US" altLang="zh-CN" sz="2400" dirty="0" err="1">
                <a:latin typeface="Times New Roman" pitchFamily="18" charset="0"/>
                <a:ea typeface="宋体" charset="-122"/>
              </a:rPr>
              <a:t>i,j</a:t>
            </a:r>
            <a:r>
              <a:rPr lang="zh-CN" altLang="en-US" sz="2400" dirty="0">
                <a:latin typeface="Times New Roman" pitchFamily="18" charset="0"/>
                <a:ea typeface="宋体" charset="-122"/>
              </a:rPr>
              <a:t>）则返回</a:t>
            </a:r>
            <a:r>
              <a:rPr lang="en-US" altLang="zh-CN" sz="2400" dirty="0">
                <a:latin typeface="Times New Roman" pitchFamily="18" charset="0"/>
                <a:ea typeface="宋体" charset="-122"/>
              </a:rPr>
              <a:t>true</a:t>
            </a:r>
            <a:r>
              <a:rPr lang="zh-CN" altLang="en-US" sz="2400" dirty="0">
                <a:latin typeface="Times New Roman" pitchFamily="18" charset="0"/>
                <a:ea typeface="宋体" charset="-122"/>
              </a:rPr>
              <a:t>，否则返回</a:t>
            </a:r>
            <a:r>
              <a:rPr lang="en-US" altLang="zh-CN" sz="2400" dirty="0">
                <a:latin typeface="Times New Roman" pitchFamily="18" charset="0"/>
                <a:ea typeface="宋体" charset="-122"/>
              </a:rPr>
              <a:t>false</a:t>
            </a:r>
            <a:endParaRPr lang="en-US" altLang="zh-CN" sz="2400" dirty="0">
              <a:latin typeface="Times New Roman" pitchFamily="18" charset="0"/>
              <a:ea typeface="宋体" charset="-122"/>
            </a:endParaRPr>
          </a:p>
          <a:p>
            <a:pPr eaLnBrk="1" hangingPunct="1">
              <a:buFont typeface="Wingdings" charset="2"/>
              <a:buNone/>
            </a:pPr>
            <a:r>
              <a:rPr lang="en-US" altLang="zh-CN" sz="2400" dirty="0">
                <a:latin typeface="Times New Roman" pitchFamily="18" charset="0"/>
                <a:ea typeface="宋体" charset="-122"/>
              </a:rPr>
              <a:t>    Edges()</a:t>
            </a:r>
            <a:r>
              <a:rPr lang="zh-CN" altLang="en-US" sz="2400" dirty="0">
                <a:latin typeface="Times New Roman" pitchFamily="18" charset="0"/>
                <a:ea typeface="宋体" charset="-122"/>
              </a:rPr>
              <a:t>：返回图中边的数目</a:t>
            </a:r>
            <a:endParaRPr lang="zh-CN" altLang="en-US" sz="2400" dirty="0">
              <a:latin typeface="Times New Roman" pitchFamily="18" charset="0"/>
              <a:ea typeface="宋体" charset="-122"/>
            </a:endParaRPr>
          </a:p>
          <a:p>
            <a:pPr eaLnBrk="1" hangingPunct="1">
              <a:buFont typeface="Wingdings" charset="2"/>
              <a:buNone/>
            </a:pPr>
            <a:r>
              <a:rPr lang="en-US" altLang="zh-CN" sz="2400" dirty="0">
                <a:latin typeface="Times New Roman" pitchFamily="18" charset="0"/>
                <a:ea typeface="宋体" charset="-122"/>
              </a:rPr>
              <a:t>    Vertices()</a:t>
            </a:r>
            <a:r>
              <a:rPr lang="zh-CN" altLang="en-US" sz="2400" dirty="0">
                <a:latin typeface="Times New Roman" pitchFamily="18" charset="0"/>
                <a:ea typeface="宋体" charset="-122"/>
              </a:rPr>
              <a:t>：返回图中顶点的数目</a:t>
            </a:r>
            <a:endParaRPr lang="zh-CN" altLang="en-US" sz="2400" dirty="0">
              <a:latin typeface="Times New Roman" pitchFamily="18" charset="0"/>
              <a:ea typeface="宋体" charset="-122"/>
            </a:endParaRPr>
          </a:p>
          <a:p>
            <a:pPr eaLnBrk="1" hangingPunct="1">
              <a:buFont typeface="Wingdings" charset="2"/>
              <a:buNone/>
            </a:pPr>
            <a:r>
              <a:rPr lang="en-US" altLang="zh-CN" sz="2400" dirty="0">
                <a:latin typeface="Times New Roman" pitchFamily="18" charset="0"/>
                <a:ea typeface="宋体" charset="-122"/>
              </a:rPr>
              <a:t>    Add(</a:t>
            </a:r>
            <a:r>
              <a:rPr lang="en-US" altLang="zh-CN" sz="2400" dirty="0" err="1">
                <a:latin typeface="Times New Roman" pitchFamily="18" charset="0"/>
                <a:ea typeface="宋体" charset="-122"/>
              </a:rPr>
              <a:t>i,j</a:t>
            </a:r>
            <a:r>
              <a:rPr lang="en-US" altLang="zh-CN" sz="2400" dirty="0">
                <a:latin typeface="Times New Roman" pitchFamily="18" charset="0"/>
                <a:ea typeface="宋体" charset="-122"/>
              </a:rPr>
              <a:t>)</a:t>
            </a:r>
            <a:r>
              <a:rPr lang="zh-CN" altLang="en-US" sz="2400" dirty="0">
                <a:latin typeface="Times New Roman" pitchFamily="18" charset="0"/>
                <a:ea typeface="宋体" charset="-122"/>
              </a:rPr>
              <a:t>：向图中添加边（</a:t>
            </a:r>
            <a:r>
              <a:rPr lang="en-US" altLang="zh-CN" sz="2400" dirty="0" err="1">
                <a:latin typeface="Times New Roman" pitchFamily="18" charset="0"/>
                <a:ea typeface="宋体" charset="-122"/>
              </a:rPr>
              <a:t>i,j</a:t>
            </a:r>
            <a:r>
              <a:rPr lang="zh-CN" altLang="en-US" sz="2400" dirty="0">
                <a:latin typeface="Times New Roman" pitchFamily="18" charset="0"/>
                <a:ea typeface="宋体" charset="-122"/>
              </a:rPr>
              <a:t>）</a:t>
            </a:r>
            <a:endParaRPr lang="zh-CN" altLang="en-US" sz="2400" dirty="0">
              <a:latin typeface="Times New Roman" pitchFamily="18" charset="0"/>
              <a:ea typeface="宋体" charset="-122"/>
            </a:endParaRPr>
          </a:p>
          <a:p>
            <a:pPr eaLnBrk="1" hangingPunct="1">
              <a:buFont typeface="Wingdings" charset="2"/>
              <a:buNone/>
            </a:pPr>
            <a:r>
              <a:rPr lang="en-US" altLang="zh-CN" sz="2400" dirty="0">
                <a:latin typeface="Times New Roman" pitchFamily="18" charset="0"/>
                <a:ea typeface="宋体" charset="-122"/>
              </a:rPr>
              <a:t>    Delete(</a:t>
            </a:r>
            <a:r>
              <a:rPr lang="en-US" altLang="zh-CN" sz="2400" dirty="0" err="1">
                <a:latin typeface="Times New Roman" pitchFamily="18" charset="0"/>
                <a:ea typeface="宋体" charset="-122"/>
              </a:rPr>
              <a:t>i,j</a:t>
            </a:r>
            <a:r>
              <a:rPr lang="en-US" altLang="zh-CN" sz="2400" dirty="0">
                <a:latin typeface="Times New Roman" pitchFamily="18" charset="0"/>
                <a:ea typeface="宋体" charset="-122"/>
              </a:rPr>
              <a:t>)</a:t>
            </a:r>
            <a:r>
              <a:rPr lang="zh-CN" altLang="en-US" sz="2400" dirty="0">
                <a:latin typeface="Times New Roman" pitchFamily="18" charset="0"/>
                <a:ea typeface="宋体" charset="-122"/>
              </a:rPr>
              <a:t>：删除边（</a:t>
            </a:r>
            <a:r>
              <a:rPr lang="en-US" altLang="zh-CN" sz="2400" dirty="0" err="1">
                <a:latin typeface="Times New Roman" pitchFamily="18" charset="0"/>
                <a:ea typeface="宋体" charset="-122"/>
              </a:rPr>
              <a:t>i,j</a:t>
            </a:r>
            <a:r>
              <a:rPr lang="zh-CN" altLang="en-US" sz="2400" dirty="0">
                <a:latin typeface="Times New Roman" pitchFamily="18" charset="0"/>
                <a:ea typeface="宋体" charset="-122"/>
              </a:rPr>
              <a:t>）</a:t>
            </a:r>
            <a:endParaRPr lang="zh-CN" altLang="en-US" sz="2400" dirty="0">
              <a:latin typeface="Times New Roman" pitchFamily="18" charset="0"/>
              <a:ea typeface="宋体" charset="-122"/>
            </a:endParaRPr>
          </a:p>
          <a:p>
            <a:pPr eaLnBrk="1" hangingPunct="1">
              <a:buFont typeface="Wingdings" charset="2"/>
              <a:buNone/>
            </a:pPr>
            <a:r>
              <a:rPr lang="en-US" altLang="zh-CN" sz="2400" dirty="0">
                <a:latin typeface="Times New Roman" pitchFamily="18" charset="0"/>
                <a:ea typeface="宋体" charset="-122"/>
              </a:rPr>
              <a:t>    Degree(i)</a:t>
            </a:r>
            <a:r>
              <a:rPr lang="zh-CN" altLang="en-US" sz="2400" dirty="0">
                <a:latin typeface="Times New Roman" pitchFamily="18" charset="0"/>
                <a:ea typeface="宋体" charset="-122"/>
              </a:rPr>
              <a:t>：返回顶点</a:t>
            </a:r>
            <a:r>
              <a:rPr lang="en-US" altLang="zh-CN" sz="2400" dirty="0">
                <a:latin typeface="Times New Roman" pitchFamily="18" charset="0"/>
                <a:ea typeface="宋体" charset="-122"/>
              </a:rPr>
              <a:t>i</a:t>
            </a:r>
            <a:r>
              <a:rPr lang="zh-CN" altLang="en-US" sz="2400" dirty="0">
                <a:latin typeface="Times New Roman" pitchFamily="18" charset="0"/>
                <a:ea typeface="宋体" charset="-122"/>
              </a:rPr>
              <a:t>的度</a:t>
            </a:r>
            <a:endParaRPr lang="zh-CN" altLang="en-US" sz="2400" dirty="0">
              <a:latin typeface="Times New Roman" pitchFamily="18" charset="0"/>
              <a:ea typeface="宋体" charset="-122"/>
            </a:endParaRPr>
          </a:p>
          <a:p>
            <a:pPr eaLnBrk="1" hangingPunct="1">
              <a:buFont typeface="Wingdings" charset="2"/>
              <a:buNone/>
            </a:pPr>
            <a:r>
              <a:rPr lang="en-US" altLang="zh-CN" sz="2400" dirty="0">
                <a:latin typeface="Times New Roman" pitchFamily="18" charset="0"/>
                <a:ea typeface="宋体" charset="-122"/>
              </a:rPr>
              <a:t>    </a:t>
            </a:r>
            <a:r>
              <a:rPr lang="en-US" altLang="zh-CN" sz="2400" dirty="0" err="1">
                <a:latin typeface="Times New Roman" pitchFamily="18" charset="0"/>
                <a:ea typeface="宋体" charset="-122"/>
              </a:rPr>
              <a:t>InDegree</a:t>
            </a:r>
            <a:r>
              <a:rPr lang="en-US" altLang="zh-CN" sz="2400" dirty="0">
                <a:latin typeface="Times New Roman" pitchFamily="18" charset="0"/>
                <a:ea typeface="宋体" charset="-122"/>
              </a:rPr>
              <a:t>(i)</a:t>
            </a:r>
            <a:r>
              <a:rPr lang="zh-CN" altLang="en-US" sz="2400" dirty="0">
                <a:latin typeface="Times New Roman" pitchFamily="18" charset="0"/>
                <a:ea typeface="宋体" charset="-122"/>
              </a:rPr>
              <a:t>：返回顶点</a:t>
            </a:r>
            <a:r>
              <a:rPr lang="en-US" altLang="zh-CN" sz="2400" dirty="0">
                <a:latin typeface="Times New Roman" pitchFamily="18" charset="0"/>
                <a:ea typeface="宋体" charset="-122"/>
              </a:rPr>
              <a:t>i</a:t>
            </a:r>
            <a:r>
              <a:rPr lang="zh-CN" altLang="en-US" sz="2400" dirty="0">
                <a:latin typeface="Times New Roman" pitchFamily="18" charset="0"/>
                <a:ea typeface="宋体" charset="-122"/>
              </a:rPr>
              <a:t>的</a:t>
            </a:r>
            <a:r>
              <a:rPr lang="zh-CN" altLang="en-US" sz="2400" dirty="0">
                <a:solidFill>
                  <a:schemeClr val="hlink"/>
                </a:solidFill>
                <a:latin typeface="Times New Roman" pitchFamily="18" charset="0"/>
                <a:ea typeface="宋体" charset="-122"/>
              </a:rPr>
              <a:t>入</a:t>
            </a:r>
            <a:r>
              <a:rPr lang="zh-CN" altLang="en-US" sz="2400" dirty="0">
                <a:latin typeface="Times New Roman" pitchFamily="18" charset="0"/>
                <a:ea typeface="宋体" charset="-122"/>
              </a:rPr>
              <a:t>度</a:t>
            </a:r>
            <a:endParaRPr lang="zh-CN" altLang="en-US" sz="2400" dirty="0">
              <a:latin typeface="Times New Roman" pitchFamily="18" charset="0"/>
              <a:ea typeface="宋体" charset="-122"/>
            </a:endParaRPr>
          </a:p>
          <a:p>
            <a:pPr eaLnBrk="1" hangingPunct="1">
              <a:buFont typeface="Wingdings" charset="2"/>
              <a:buNone/>
            </a:pPr>
            <a:r>
              <a:rPr lang="en-US" altLang="zh-CN" sz="2400" dirty="0">
                <a:latin typeface="Times New Roman" pitchFamily="18" charset="0"/>
                <a:ea typeface="宋体" charset="-122"/>
              </a:rPr>
              <a:t>    </a:t>
            </a:r>
            <a:r>
              <a:rPr lang="en-US" altLang="zh-CN" sz="2400" dirty="0" err="1">
                <a:latin typeface="Times New Roman" pitchFamily="18" charset="0"/>
                <a:ea typeface="宋体" charset="-122"/>
              </a:rPr>
              <a:t>OutDegree</a:t>
            </a:r>
            <a:r>
              <a:rPr lang="en-US" altLang="zh-CN" sz="2400" dirty="0">
                <a:latin typeface="Times New Roman" pitchFamily="18" charset="0"/>
                <a:ea typeface="宋体" charset="-122"/>
              </a:rPr>
              <a:t>(i)</a:t>
            </a:r>
            <a:r>
              <a:rPr lang="zh-CN" altLang="en-US" sz="2400" dirty="0">
                <a:latin typeface="Times New Roman" pitchFamily="18" charset="0"/>
                <a:ea typeface="宋体" charset="-122"/>
              </a:rPr>
              <a:t>：返回顶点</a:t>
            </a:r>
            <a:r>
              <a:rPr lang="en-US" altLang="zh-CN" sz="2400" dirty="0">
                <a:latin typeface="Times New Roman" pitchFamily="18" charset="0"/>
                <a:ea typeface="宋体" charset="-122"/>
              </a:rPr>
              <a:t>i</a:t>
            </a:r>
            <a:r>
              <a:rPr lang="zh-CN" altLang="en-US" sz="2400" dirty="0">
                <a:latin typeface="Times New Roman" pitchFamily="18" charset="0"/>
                <a:ea typeface="宋体" charset="-122"/>
              </a:rPr>
              <a:t>的</a:t>
            </a:r>
            <a:r>
              <a:rPr lang="zh-CN" altLang="en-US" sz="2400" dirty="0">
                <a:solidFill>
                  <a:schemeClr val="hlink"/>
                </a:solidFill>
                <a:latin typeface="Times New Roman" pitchFamily="18" charset="0"/>
                <a:ea typeface="宋体" charset="-122"/>
              </a:rPr>
              <a:t>出</a:t>
            </a:r>
            <a:r>
              <a:rPr lang="zh-CN" altLang="en-US" sz="2400" dirty="0">
                <a:latin typeface="Times New Roman" pitchFamily="18" charset="0"/>
                <a:ea typeface="宋体" charset="-122"/>
              </a:rPr>
              <a:t>度</a:t>
            </a:r>
            <a:endParaRPr lang="zh-CN" altLang="en-US" sz="2400" dirty="0">
              <a:latin typeface="Times New Roman" pitchFamily="18" charset="0"/>
              <a:ea typeface="宋体" charset="-122"/>
            </a:endParaRPr>
          </a:p>
          <a:p>
            <a:pPr eaLnBrk="1" hangingPunct="1">
              <a:buFont typeface="Wingdings" charset="2"/>
              <a:buNone/>
            </a:pPr>
            <a:r>
              <a:rPr lang="en-US" altLang="zh-CN" sz="2400" dirty="0">
                <a:latin typeface="Times New Roman" pitchFamily="18" charset="0"/>
                <a:ea typeface="宋体" charset="-122"/>
              </a:rPr>
              <a:t>} // ADT11-2</a:t>
            </a:r>
            <a:r>
              <a:rPr lang="zh-CN" altLang="en-US" sz="2400" dirty="0">
                <a:latin typeface="Times New Roman" pitchFamily="18" charset="0"/>
                <a:ea typeface="宋体" charset="-122"/>
              </a:rPr>
              <a:t>有向图的抽象数据类型描述</a:t>
            </a:r>
            <a:endParaRPr lang="en-US" altLang="zh-CN" sz="2400" dirty="0">
              <a:latin typeface="Times New Roman" pitchFamily="18" charset="0"/>
              <a:ea typeface="宋体" charset="-122"/>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p:cNvSpPr/>
          <p:nvPr>
            <p:ph type="sldNum" sz="quarter" idx="12"/>
          </p:nvPr>
        </p:nvSpPr>
        <p:spPr>
          <a:ln>
            <a:miter lim="800000"/>
          </a:ln>
        </p:spPr>
        <p:txBody>
          <a:bodyPr anchor="b"/>
          <a:lstStyle/>
          <a:p>
            <a:pPr>
              <a:defRPr/>
            </a:pPr>
            <a:fld id="{A72A0CDD-7505-4699-877B-98B84F93501E}"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26628" name="Rectangle 2"/>
          <p:cNvSpPr/>
          <p:nvPr>
            <p:ph type="title" idx="4294967295"/>
          </p:nvPr>
        </p:nvSpPr>
        <p:spPr>
          <a:xfrm>
            <a:off x="1259205" y="116840"/>
            <a:ext cx="7849870" cy="688975"/>
          </a:xfrm>
        </p:spPr>
        <p:txBody>
          <a:bodyPr anchor="b"/>
          <a:lstStyle/>
          <a:p>
            <a:pPr eaLnBrk="1" hangingPunct="1"/>
            <a:r>
              <a:rPr lang="en-US" altLang="zh-CN" sz="2800" dirty="0">
                <a:ea typeface="宋体" charset="-122"/>
              </a:rPr>
              <a:t>11.5 Representation Graphs and Digraphs</a:t>
            </a:r>
            <a:endParaRPr lang="en-US" altLang="zh-CN" sz="2800" dirty="0">
              <a:ea typeface="宋体" charset="-122"/>
            </a:endParaRPr>
          </a:p>
        </p:txBody>
      </p:sp>
      <p:sp>
        <p:nvSpPr>
          <p:cNvPr id="1533955" name="Rectangle 3"/>
          <p:cNvSpPr/>
          <p:nvPr>
            <p:ph type="body" idx="4294967295"/>
          </p:nvPr>
        </p:nvSpPr>
        <p:spPr>
          <a:xfrm>
            <a:off x="327660" y="1196975"/>
            <a:ext cx="8631555" cy="5327650"/>
          </a:xfrm>
        </p:spPr>
        <p:txBody>
          <a:bodyPr/>
          <a:lstStyle/>
          <a:p>
            <a:pPr eaLnBrk="1" hangingPunct="1"/>
            <a:r>
              <a:rPr lang="zh-CN" altLang="en-US" sz="2400" dirty="0">
                <a:latin typeface="Times New Roman" pitchFamily="18" charset="0"/>
                <a:ea typeface="宋体" charset="-122"/>
              </a:rPr>
              <a:t>无向图和有向图最常用的描述方法均为基于邻接的方式：</a:t>
            </a:r>
            <a:r>
              <a:rPr lang="zh-CN" altLang="en-US" sz="2400" dirty="0">
                <a:solidFill>
                  <a:schemeClr val="folHlink"/>
                </a:solidFill>
                <a:latin typeface="Times New Roman" pitchFamily="18" charset="0"/>
                <a:ea typeface="宋体" charset="-122"/>
              </a:rPr>
              <a:t>邻接矩阵</a:t>
            </a:r>
            <a:r>
              <a:rPr lang="zh-CN" altLang="en-US" sz="2400" dirty="0">
                <a:latin typeface="Times New Roman" pitchFamily="18" charset="0"/>
                <a:ea typeface="宋体" charset="-122"/>
              </a:rPr>
              <a:t>，</a:t>
            </a:r>
            <a:r>
              <a:rPr lang="zh-CN" altLang="en-US" sz="2400" dirty="0">
                <a:solidFill>
                  <a:schemeClr val="folHlink"/>
                </a:solidFill>
                <a:latin typeface="Times New Roman" pitchFamily="18" charset="0"/>
                <a:ea typeface="宋体" charset="-122"/>
              </a:rPr>
              <a:t>邻接链表，逆邻接表，十字链表和邻接多重表</a:t>
            </a:r>
            <a:r>
              <a:rPr lang="zh-CN" altLang="en-US" sz="2400" dirty="0">
                <a:latin typeface="Times New Roman" pitchFamily="18" charset="0"/>
                <a:ea typeface="宋体" charset="-122"/>
              </a:rPr>
              <a:t>。</a:t>
            </a:r>
            <a:endParaRPr lang="zh-CN" altLang="en-US" sz="2400" dirty="0">
              <a:latin typeface="Times New Roman" pitchFamily="18" charset="0"/>
              <a:ea typeface="宋体" charset="-122"/>
            </a:endParaRPr>
          </a:p>
          <a:p>
            <a:pPr eaLnBrk="1" hangingPunct="1"/>
            <a:r>
              <a:rPr lang="en-US" altLang="zh-CN" sz="2800" dirty="0">
                <a:latin typeface="Times New Roman" pitchFamily="18" charset="0"/>
                <a:ea typeface="宋体" charset="-122"/>
              </a:rPr>
              <a:t>11.5.1 </a:t>
            </a:r>
            <a:r>
              <a:rPr lang="zh-CN" altLang="en-US" sz="2800" dirty="0">
                <a:solidFill>
                  <a:srgbClr val="CC0099"/>
                </a:solidFill>
                <a:latin typeface="Times New Roman" pitchFamily="18" charset="0"/>
                <a:ea typeface="宋体" charset="-122"/>
              </a:rPr>
              <a:t>邻接矩阵</a:t>
            </a:r>
            <a:endParaRPr lang="zh-CN" altLang="en-US" sz="2800" dirty="0">
              <a:solidFill>
                <a:srgbClr val="CC0099"/>
              </a:solidFill>
              <a:latin typeface="Times New Roman" pitchFamily="18" charset="0"/>
              <a:ea typeface="宋体" charset="-122"/>
            </a:endParaRPr>
          </a:p>
          <a:p>
            <a:pPr eaLnBrk="1" hangingPunct="1"/>
            <a:r>
              <a:rPr lang="zh-CN" altLang="en-US" sz="2400" dirty="0">
                <a:latin typeface="Times New Roman" pitchFamily="18" charset="0"/>
                <a:ea typeface="宋体" charset="-122"/>
              </a:rPr>
              <a:t>一个</a:t>
            </a:r>
            <a:r>
              <a:rPr lang="en-US" altLang="zh-CN" sz="2400" dirty="0">
                <a:latin typeface="Times New Roman" pitchFamily="18" charset="0"/>
                <a:ea typeface="宋体" charset="-122"/>
              </a:rPr>
              <a:t>n</a:t>
            </a:r>
            <a:r>
              <a:rPr lang="zh-CN" altLang="en-US" sz="2400" dirty="0">
                <a:latin typeface="Times New Roman" pitchFamily="18" charset="0"/>
                <a:ea typeface="宋体" charset="-122"/>
              </a:rPr>
              <a:t>顶点的图</a:t>
            </a:r>
            <a:r>
              <a:rPr lang="en-US" altLang="zh-CN" sz="2400" dirty="0">
                <a:latin typeface="Times New Roman" pitchFamily="18" charset="0"/>
                <a:ea typeface="宋体" charset="-122"/>
              </a:rPr>
              <a:t>G=(V,E)</a:t>
            </a:r>
            <a:r>
              <a:rPr lang="zh-CN" altLang="en-US" sz="2400" dirty="0">
                <a:latin typeface="Times New Roman" pitchFamily="18" charset="0"/>
                <a:ea typeface="宋体" charset="-122"/>
              </a:rPr>
              <a:t>的邻接矩阵（</a:t>
            </a:r>
            <a:r>
              <a:rPr lang="en-US" altLang="zh-CN" sz="2400" dirty="0">
                <a:latin typeface="Times New Roman" pitchFamily="18" charset="0"/>
                <a:ea typeface="宋体" charset="-122"/>
              </a:rPr>
              <a:t>adjacency matrix</a:t>
            </a:r>
            <a:r>
              <a:rPr lang="zh-CN" altLang="en-US" sz="2400" dirty="0">
                <a:latin typeface="Times New Roman" pitchFamily="18" charset="0"/>
                <a:ea typeface="宋体" charset="-122"/>
              </a:rPr>
              <a:t>）是一个</a:t>
            </a:r>
            <a:r>
              <a:rPr lang="en-US" altLang="zh-CN" sz="2400" dirty="0" err="1">
                <a:latin typeface="Times New Roman" pitchFamily="18" charset="0"/>
                <a:ea typeface="宋体" charset="-122"/>
              </a:rPr>
              <a:t>n×n</a:t>
            </a:r>
            <a:r>
              <a:rPr lang="zh-CN" altLang="en-US" sz="2400" dirty="0">
                <a:latin typeface="Times New Roman" pitchFamily="18" charset="0"/>
                <a:ea typeface="宋体" charset="-122"/>
              </a:rPr>
              <a:t>矩阵</a:t>
            </a:r>
            <a:r>
              <a:rPr lang="en-US" altLang="zh-CN" sz="2400" dirty="0">
                <a:latin typeface="Times New Roman" pitchFamily="18" charset="0"/>
                <a:ea typeface="宋体" charset="-122"/>
              </a:rPr>
              <a:t>A</a:t>
            </a:r>
            <a:r>
              <a:rPr lang="zh-CN" altLang="en-US" sz="2400" dirty="0">
                <a:latin typeface="Times New Roman" pitchFamily="18" charset="0"/>
                <a:ea typeface="宋体" charset="-122"/>
              </a:rPr>
              <a:t>，</a:t>
            </a:r>
            <a:r>
              <a:rPr lang="en-US" altLang="zh-CN" sz="2400" dirty="0">
                <a:latin typeface="Times New Roman" pitchFamily="18" charset="0"/>
                <a:ea typeface="宋体" charset="-122"/>
              </a:rPr>
              <a:t>A</a:t>
            </a:r>
            <a:r>
              <a:rPr lang="zh-CN" altLang="en-US" sz="2400" dirty="0">
                <a:latin typeface="Times New Roman" pitchFamily="18" charset="0"/>
                <a:ea typeface="宋体" charset="-122"/>
              </a:rPr>
              <a:t>中的每一个元素是</a:t>
            </a:r>
            <a:r>
              <a:rPr lang="en-US" altLang="zh-CN" sz="2400" dirty="0">
                <a:latin typeface="Times New Roman" pitchFamily="18" charset="0"/>
                <a:ea typeface="宋体" charset="-122"/>
              </a:rPr>
              <a:t>0</a:t>
            </a:r>
            <a:r>
              <a:rPr lang="zh-CN" altLang="en-US" sz="2400" dirty="0">
                <a:latin typeface="Times New Roman" pitchFamily="18" charset="0"/>
                <a:ea typeface="宋体" charset="-122"/>
              </a:rPr>
              <a:t>或</a:t>
            </a:r>
            <a:r>
              <a:rPr lang="en-US" altLang="zh-CN" sz="2400" dirty="0">
                <a:latin typeface="Times New Roman" pitchFamily="18" charset="0"/>
                <a:ea typeface="宋体" charset="-122"/>
              </a:rPr>
              <a:t>1</a:t>
            </a:r>
            <a:r>
              <a:rPr lang="zh-CN" altLang="en-US" sz="2400" dirty="0">
                <a:latin typeface="Times New Roman" pitchFamily="18" charset="0"/>
                <a:ea typeface="宋体" charset="-122"/>
              </a:rPr>
              <a:t>。假设</a:t>
            </a:r>
            <a:r>
              <a:rPr lang="en-US" altLang="zh-CN" sz="2400" dirty="0">
                <a:latin typeface="Times New Roman" pitchFamily="18" charset="0"/>
                <a:ea typeface="宋体" charset="-122"/>
              </a:rPr>
              <a:t>V={1,2,...,n}</a:t>
            </a:r>
            <a:r>
              <a:rPr lang="zh-CN" altLang="en-US" sz="2400" dirty="0">
                <a:latin typeface="Times New Roman" pitchFamily="18" charset="0"/>
                <a:ea typeface="宋体" charset="-122"/>
              </a:rPr>
              <a:t>。</a:t>
            </a:r>
            <a:endParaRPr lang="zh-CN" altLang="en-US" sz="2400" dirty="0">
              <a:latin typeface="Times New Roman" pitchFamily="18" charset="0"/>
              <a:ea typeface="宋体" charset="-122"/>
            </a:endParaRPr>
          </a:p>
          <a:p>
            <a:pPr eaLnBrk="1" hangingPunct="1"/>
            <a:r>
              <a:rPr lang="zh-CN" altLang="en-US" sz="2400" dirty="0">
                <a:latin typeface="Times New Roman" pitchFamily="18" charset="0"/>
                <a:ea typeface="宋体" charset="-122"/>
              </a:rPr>
              <a:t>如果</a:t>
            </a:r>
            <a:r>
              <a:rPr lang="en-US" altLang="zh-CN" sz="2400" dirty="0">
                <a:latin typeface="Times New Roman" pitchFamily="18" charset="0"/>
                <a:ea typeface="宋体" charset="-122"/>
              </a:rPr>
              <a:t>G</a:t>
            </a:r>
            <a:r>
              <a:rPr lang="zh-CN" altLang="en-US" sz="2400" dirty="0">
                <a:latin typeface="Times New Roman" pitchFamily="18" charset="0"/>
                <a:ea typeface="宋体" charset="-122"/>
              </a:rPr>
              <a:t>是无向图，那么</a:t>
            </a:r>
            <a:r>
              <a:rPr lang="en-US" altLang="zh-CN" sz="2400" dirty="0">
                <a:latin typeface="Times New Roman" pitchFamily="18" charset="0"/>
                <a:ea typeface="宋体" charset="-122"/>
              </a:rPr>
              <a:t>A</a:t>
            </a:r>
            <a:r>
              <a:rPr lang="zh-CN" altLang="en-US" sz="2400" dirty="0">
                <a:latin typeface="Times New Roman" pitchFamily="18" charset="0"/>
                <a:ea typeface="宋体" charset="-122"/>
              </a:rPr>
              <a:t>中的元素定义如下：</a:t>
            </a:r>
            <a:endParaRPr lang="zh-CN" altLang="en-US" sz="2400" dirty="0">
              <a:latin typeface="Times New Roman" pitchFamily="18" charset="0"/>
              <a:ea typeface="宋体" charset="-122"/>
            </a:endParaRPr>
          </a:p>
          <a:p>
            <a:pPr eaLnBrk="1" hangingPunct="1"/>
            <a:endParaRPr lang="zh-CN" altLang="en-US" sz="2400" dirty="0">
              <a:latin typeface="Times New Roman" pitchFamily="18" charset="0"/>
              <a:ea typeface="宋体" charset="-122"/>
            </a:endParaRPr>
          </a:p>
          <a:p>
            <a:pPr eaLnBrk="1" hangingPunct="1"/>
            <a:endParaRPr lang="zh-CN" altLang="en-US" sz="2400" dirty="0">
              <a:latin typeface="Times New Roman" pitchFamily="18" charset="0"/>
              <a:ea typeface="宋体" charset="-122"/>
            </a:endParaRPr>
          </a:p>
          <a:p>
            <a:pPr eaLnBrk="1" hangingPunct="1"/>
            <a:r>
              <a:rPr lang="zh-CN" altLang="en-US" sz="2400" dirty="0">
                <a:latin typeface="Times New Roman" pitchFamily="18" charset="0"/>
                <a:ea typeface="宋体" charset="-122"/>
              </a:rPr>
              <a:t>如果</a:t>
            </a:r>
            <a:r>
              <a:rPr lang="en-US" altLang="zh-CN" sz="2400" dirty="0">
                <a:latin typeface="Times New Roman" pitchFamily="18" charset="0"/>
                <a:ea typeface="宋体" charset="-122"/>
              </a:rPr>
              <a:t>G</a:t>
            </a:r>
            <a:r>
              <a:rPr lang="zh-CN" altLang="en-US" sz="2400" dirty="0">
                <a:latin typeface="Times New Roman" pitchFamily="18" charset="0"/>
                <a:ea typeface="宋体" charset="-122"/>
              </a:rPr>
              <a:t>是有向图，那么</a:t>
            </a:r>
            <a:r>
              <a:rPr lang="en-US" altLang="zh-CN" sz="2400" dirty="0">
                <a:latin typeface="Times New Roman" pitchFamily="18" charset="0"/>
                <a:ea typeface="宋体" charset="-122"/>
              </a:rPr>
              <a:t>A</a:t>
            </a:r>
            <a:r>
              <a:rPr lang="zh-CN" altLang="en-US" sz="2400" dirty="0">
                <a:latin typeface="Times New Roman" pitchFamily="18" charset="0"/>
                <a:ea typeface="宋体" charset="-122"/>
              </a:rPr>
              <a:t>中的元素定义如下：</a:t>
            </a:r>
            <a:endParaRPr lang="en-US" altLang="zh-CN" sz="2400" dirty="0">
              <a:latin typeface="Times New Roman" pitchFamily="18" charset="0"/>
              <a:ea typeface="宋体" charset="-122"/>
            </a:endParaRPr>
          </a:p>
        </p:txBody>
      </p:sp>
      <p:grpSp>
        <p:nvGrpSpPr>
          <p:cNvPr id="2" name="Group 4"/>
          <p:cNvGrpSpPr/>
          <p:nvPr/>
        </p:nvGrpSpPr>
        <p:grpSpPr bwMode="auto">
          <a:xfrm>
            <a:off x="755650" y="5634038"/>
            <a:ext cx="7561263" cy="890587"/>
            <a:chOff x="385" y="2840"/>
            <a:chExt cx="4763" cy="561"/>
          </a:xfrm>
        </p:grpSpPr>
        <p:sp>
          <p:nvSpPr>
            <p:cNvPr id="26636" name="Text Box 5"/>
            <p:cNvSpPr txBox="1"/>
            <p:nvPr/>
          </p:nvSpPr>
          <p:spPr bwMode="auto">
            <a:xfrm>
              <a:off x="385" y="2931"/>
              <a:ext cx="47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dirty="0">
                  <a:solidFill>
                    <a:schemeClr val="folHlink"/>
                  </a:solidFill>
                  <a:latin typeface="Times New Roman" pitchFamily="18" charset="0"/>
                </a:rPr>
                <a:t>A(</a:t>
              </a:r>
              <a:r>
                <a:rPr lang="en-US" altLang="zh-CN" dirty="0" err="1">
                  <a:solidFill>
                    <a:schemeClr val="folHlink"/>
                  </a:solidFill>
                  <a:latin typeface="Times New Roman" pitchFamily="18" charset="0"/>
                </a:rPr>
                <a:t>i,j</a:t>
              </a:r>
              <a:r>
                <a:rPr lang="en-US" altLang="zh-CN" dirty="0">
                  <a:solidFill>
                    <a:schemeClr val="folHlink"/>
                  </a:solidFill>
                  <a:latin typeface="Times New Roman" pitchFamily="18" charset="0"/>
                </a:rPr>
                <a:t>)=                             </a:t>
              </a:r>
              <a:r>
                <a:rPr lang="en-US" altLang="zh-CN" sz="2000" dirty="0">
                  <a:solidFill>
                    <a:schemeClr val="folHlink"/>
                  </a:solidFill>
                  <a:latin typeface="Times New Roman" pitchFamily="18" charset="0"/>
                </a:rPr>
                <a:t>(</a:t>
              </a:r>
              <a:r>
                <a:rPr lang="zh-CN" altLang="en-US" sz="2000" dirty="0">
                  <a:solidFill>
                    <a:schemeClr val="folHlink"/>
                  </a:solidFill>
                  <a:latin typeface="Times New Roman" pitchFamily="18" charset="0"/>
                </a:rPr>
                <a:t>公式</a:t>
              </a:r>
              <a:r>
                <a:rPr lang="en-US" altLang="zh-CN" sz="2000" dirty="0">
                  <a:solidFill>
                    <a:schemeClr val="folHlink"/>
                  </a:solidFill>
                  <a:latin typeface="Times New Roman" pitchFamily="18" charset="0"/>
                </a:rPr>
                <a:t>11-2)</a:t>
              </a:r>
              <a:endParaRPr lang="en-US" altLang="zh-CN" sz="2000" dirty="0">
                <a:solidFill>
                  <a:schemeClr val="folHlink"/>
                </a:solidFill>
                <a:latin typeface="Times New Roman" pitchFamily="18" charset="0"/>
              </a:endParaRPr>
            </a:p>
          </p:txBody>
        </p:sp>
        <p:sp>
          <p:nvSpPr>
            <p:cNvPr id="26637" name="AutoShape 6"/>
            <p:cNvSpPr/>
            <p:nvPr/>
          </p:nvSpPr>
          <p:spPr bwMode="auto">
            <a:xfrm>
              <a:off x="1292" y="2886"/>
              <a:ext cx="91" cy="453"/>
            </a:xfrm>
            <a:prstGeom prst="leftBrace">
              <a:avLst>
                <a:gd name="adj1" fmla="val 41484"/>
                <a:gd name="adj2" fmla="val 50000"/>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26638" name="Text Box 7"/>
            <p:cNvSpPr txBox="1"/>
            <p:nvPr/>
          </p:nvSpPr>
          <p:spPr bwMode="auto">
            <a:xfrm>
              <a:off x="1383" y="2840"/>
              <a:ext cx="28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400">
                  <a:solidFill>
                    <a:schemeClr val="folHlink"/>
                  </a:solidFill>
                  <a:latin typeface="Times New Roman" pitchFamily="18" charset="0"/>
                </a:rPr>
                <a:t>1   </a:t>
              </a:r>
              <a:r>
                <a:rPr lang="zh-CN" altLang="en-US" sz="2400">
                  <a:solidFill>
                    <a:schemeClr val="folHlink"/>
                  </a:solidFill>
                  <a:latin typeface="Times New Roman" pitchFamily="18" charset="0"/>
                </a:rPr>
                <a:t>如果</a:t>
              </a:r>
              <a:r>
                <a:rPr lang="en-US" altLang="zh-CN" sz="2400">
                  <a:solidFill>
                    <a:schemeClr val="folHlink"/>
                  </a:solidFill>
                  <a:latin typeface="Times New Roman" pitchFamily="18" charset="0"/>
                </a:rPr>
                <a:t>(i,j)∈E</a:t>
              </a:r>
              <a:endParaRPr lang="en-US" altLang="zh-CN" sz="2400">
                <a:solidFill>
                  <a:schemeClr val="folHlink"/>
                </a:solidFill>
                <a:latin typeface="Times New Roman" pitchFamily="18" charset="0"/>
              </a:endParaRPr>
            </a:p>
          </p:txBody>
        </p:sp>
        <p:sp>
          <p:nvSpPr>
            <p:cNvPr id="26639" name="Text Box 8"/>
            <p:cNvSpPr txBox="1"/>
            <p:nvPr/>
          </p:nvSpPr>
          <p:spPr bwMode="auto">
            <a:xfrm>
              <a:off x="1383" y="3113"/>
              <a:ext cx="28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400">
                  <a:solidFill>
                    <a:schemeClr val="folHlink"/>
                  </a:solidFill>
                  <a:latin typeface="Times New Roman" pitchFamily="18" charset="0"/>
                </a:rPr>
                <a:t>0   </a:t>
              </a:r>
              <a:r>
                <a:rPr lang="zh-CN" altLang="en-US" sz="2400">
                  <a:solidFill>
                    <a:schemeClr val="folHlink"/>
                  </a:solidFill>
                  <a:latin typeface="Times New Roman" pitchFamily="18" charset="0"/>
                </a:rPr>
                <a:t>其它</a:t>
              </a:r>
              <a:endParaRPr lang="en-US" altLang="zh-CN" sz="2400">
                <a:solidFill>
                  <a:schemeClr val="folHlink"/>
                </a:solidFill>
                <a:latin typeface="Times New Roman" pitchFamily="18" charset="0"/>
              </a:endParaRPr>
            </a:p>
          </p:txBody>
        </p:sp>
      </p:grpSp>
      <p:grpSp>
        <p:nvGrpSpPr>
          <p:cNvPr id="3" name="Group 9"/>
          <p:cNvGrpSpPr/>
          <p:nvPr/>
        </p:nvGrpSpPr>
        <p:grpSpPr bwMode="auto">
          <a:xfrm>
            <a:off x="827405" y="3860800"/>
            <a:ext cx="7561263" cy="890588"/>
            <a:chOff x="385" y="2840"/>
            <a:chExt cx="4763" cy="561"/>
          </a:xfrm>
        </p:grpSpPr>
        <p:sp>
          <p:nvSpPr>
            <p:cNvPr id="26632" name="Text Box 10"/>
            <p:cNvSpPr txBox="1"/>
            <p:nvPr/>
          </p:nvSpPr>
          <p:spPr bwMode="auto">
            <a:xfrm>
              <a:off x="385" y="2931"/>
              <a:ext cx="47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dirty="0">
                  <a:solidFill>
                    <a:schemeClr val="folHlink"/>
                  </a:solidFill>
                  <a:latin typeface="Times New Roman" pitchFamily="18" charset="0"/>
                </a:rPr>
                <a:t>A(</a:t>
              </a:r>
              <a:r>
                <a:rPr lang="en-US" altLang="zh-CN" dirty="0" err="1">
                  <a:solidFill>
                    <a:schemeClr val="folHlink"/>
                  </a:solidFill>
                  <a:latin typeface="Times New Roman" pitchFamily="18" charset="0"/>
                </a:rPr>
                <a:t>i,j</a:t>
              </a:r>
              <a:r>
                <a:rPr lang="en-US" altLang="zh-CN" dirty="0">
                  <a:solidFill>
                    <a:schemeClr val="folHlink"/>
                  </a:solidFill>
                  <a:latin typeface="Times New Roman" pitchFamily="18" charset="0"/>
                </a:rPr>
                <a:t>)=                             </a:t>
              </a:r>
              <a:r>
                <a:rPr lang="zh-CN" altLang="en-US" dirty="0">
                  <a:solidFill>
                    <a:schemeClr val="folHlink"/>
                  </a:solidFill>
                  <a:latin typeface="Times New Roman" pitchFamily="18" charset="0"/>
                </a:rPr>
                <a:t>              </a:t>
              </a:r>
              <a:r>
                <a:rPr lang="en-US" altLang="zh-CN" sz="2000" dirty="0">
                  <a:solidFill>
                    <a:schemeClr val="folHlink"/>
                  </a:solidFill>
                  <a:latin typeface="Times New Roman" pitchFamily="18" charset="0"/>
                </a:rPr>
                <a:t>(</a:t>
              </a:r>
              <a:r>
                <a:rPr lang="zh-CN" altLang="en-US" sz="2000" dirty="0">
                  <a:solidFill>
                    <a:schemeClr val="folHlink"/>
                  </a:solidFill>
                  <a:latin typeface="Times New Roman" pitchFamily="18" charset="0"/>
                </a:rPr>
                <a:t>公式</a:t>
              </a:r>
              <a:r>
                <a:rPr lang="en-US" altLang="zh-CN" sz="2000" dirty="0">
                  <a:solidFill>
                    <a:schemeClr val="folHlink"/>
                  </a:solidFill>
                  <a:latin typeface="Times New Roman" pitchFamily="18" charset="0"/>
                </a:rPr>
                <a:t>11-1)</a:t>
              </a:r>
              <a:endParaRPr lang="en-US" altLang="zh-CN" sz="2000" dirty="0">
                <a:solidFill>
                  <a:schemeClr val="folHlink"/>
                </a:solidFill>
                <a:latin typeface="Times New Roman" pitchFamily="18" charset="0"/>
              </a:endParaRPr>
            </a:p>
          </p:txBody>
        </p:sp>
        <p:sp>
          <p:nvSpPr>
            <p:cNvPr id="26633" name="AutoShape 11"/>
            <p:cNvSpPr/>
            <p:nvPr/>
          </p:nvSpPr>
          <p:spPr bwMode="auto">
            <a:xfrm>
              <a:off x="1292" y="2886"/>
              <a:ext cx="91" cy="453"/>
            </a:xfrm>
            <a:prstGeom prst="leftBrace">
              <a:avLst>
                <a:gd name="adj1" fmla="val 41484"/>
                <a:gd name="adj2" fmla="val 50000"/>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26634" name="Text Box 12"/>
            <p:cNvSpPr txBox="1"/>
            <p:nvPr/>
          </p:nvSpPr>
          <p:spPr bwMode="auto">
            <a:xfrm>
              <a:off x="1383" y="2840"/>
              <a:ext cx="28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400" dirty="0">
                  <a:solidFill>
                    <a:schemeClr val="folHlink"/>
                  </a:solidFill>
                  <a:latin typeface="Times New Roman" pitchFamily="18" charset="0"/>
                </a:rPr>
                <a:t>1   </a:t>
              </a:r>
              <a:r>
                <a:rPr lang="zh-CN" altLang="en-US" sz="2400" dirty="0">
                  <a:solidFill>
                    <a:schemeClr val="folHlink"/>
                  </a:solidFill>
                  <a:latin typeface="Times New Roman" pitchFamily="18" charset="0"/>
                </a:rPr>
                <a:t>如果</a:t>
              </a:r>
              <a:r>
                <a:rPr lang="en-US" altLang="zh-CN" sz="2400" dirty="0">
                  <a:solidFill>
                    <a:schemeClr val="folHlink"/>
                  </a:solidFill>
                  <a:latin typeface="Times New Roman" pitchFamily="18" charset="0"/>
                </a:rPr>
                <a:t>(</a:t>
              </a:r>
              <a:r>
                <a:rPr lang="en-US" altLang="zh-CN" sz="2400" dirty="0" err="1">
                  <a:solidFill>
                    <a:schemeClr val="folHlink"/>
                  </a:solidFill>
                  <a:latin typeface="Times New Roman" pitchFamily="18" charset="0"/>
                </a:rPr>
                <a:t>i,j</a:t>
              </a:r>
              <a:r>
                <a:rPr lang="en-US" altLang="zh-CN" sz="2400" dirty="0">
                  <a:solidFill>
                    <a:schemeClr val="folHlink"/>
                  </a:solidFill>
                  <a:latin typeface="Times New Roman" pitchFamily="18" charset="0"/>
                </a:rPr>
                <a:t>)∈E </a:t>
              </a:r>
              <a:r>
                <a:rPr lang="zh-CN" altLang="en-US" sz="2400" dirty="0">
                  <a:solidFill>
                    <a:schemeClr val="folHlink"/>
                  </a:solidFill>
                  <a:latin typeface="Times New Roman" pitchFamily="18" charset="0"/>
                </a:rPr>
                <a:t>或</a:t>
              </a:r>
              <a:r>
                <a:rPr lang="en-US" altLang="zh-CN" sz="2400" dirty="0">
                  <a:solidFill>
                    <a:schemeClr val="folHlink"/>
                  </a:solidFill>
                  <a:latin typeface="Times New Roman" pitchFamily="18" charset="0"/>
                </a:rPr>
                <a:t>(</a:t>
              </a:r>
              <a:r>
                <a:rPr lang="en-US" altLang="zh-CN" sz="2400" dirty="0" err="1">
                  <a:solidFill>
                    <a:schemeClr val="folHlink"/>
                  </a:solidFill>
                  <a:latin typeface="Times New Roman" pitchFamily="18" charset="0"/>
                </a:rPr>
                <a:t>j,i</a:t>
              </a:r>
              <a:r>
                <a:rPr lang="en-US" altLang="zh-CN" sz="2400" dirty="0">
                  <a:solidFill>
                    <a:schemeClr val="folHlink"/>
                  </a:solidFill>
                  <a:latin typeface="Times New Roman" pitchFamily="18" charset="0"/>
                </a:rPr>
                <a:t>)∈E </a:t>
              </a:r>
              <a:endParaRPr lang="en-US" altLang="zh-CN" sz="2400" dirty="0">
                <a:solidFill>
                  <a:schemeClr val="folHlink"/>
                </a:solidFill>
                <a:latin typeface="Times New Roman" pitchFamily="18" charset="0"/>
              </a:endParaRPr>
            </a:p>
          </p:txBody>
        </p:sp>
        <p:sp>
          <p:nvSpPr>
            <p:cNvPr id="26635" name="Text Box 13"/>
            <p:cNvSpPr txBox="1"/>
            <p:nvPr/>
          </p:nvSpPr>
          <p:spPr bwMode="auto">
            <a:xfrm>
              <a:off x="1383" y="3113"/>
              <a:ext cx="28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400">
                  <a:solidFill>
                    <a:schemeClr val="folHlink"/>
                  </a:solidFill>
                  <a:latin typeface="Times New Roman" pitchFamily="18" charset="0"/>
                </a:rPr>
                <a:t>0   </a:t>
              </a:r>
              <a:r>
                <a:rPr lang="zh-CN" altLang="en-US" sz="2400">
                  <a:solidFill>
                    <a:schemeClr val="folHlink"/>
                  </a:solidFill>
                  <a:latin typeface="Times New Roman" pitchFamily="18" charset="0"/>
                </a:rPr>
                <a:t>其它</a:t>
              </a:r>
              <a:endParaRPr lang="en-US" altLang="zh-CN" sz="2400">
                <a:solidFill>
                  <a:schemeClr val="folHlink"/>
                </a:solidFill>
                <a:latin typeface="Times New Roman" pitchFamily="18" charset="0"/>
              </a:endParaRPr>
            </a:p>
          </p:txBody>
        </p:sp>
      </p:grpSp>
      <p:sp>
        <p:nvSpPr>
          <p:cNvPr id="4" name="日期占位符 3"/>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3955">
                                            <p:txEl>
                                              <p:pRg st="0" end="0"/>
                                            </p:txEl>
                                          </p:spTgt>
                                        </p:tgtEl>
                                        <p:attrNameLst>
                                          <p:attrName>style.visibility</p:attrName>
                                        </p:attrNameLst>
                                      </p:cBhvr>
                                      <p:to>
                                        <p:strVal val="visible"/>
                                      </p:to>
                                    </p:set>
                                    <p:anim calcmode="lin" valueType="num">
                                      <p:cBhvr additive="base">
                                        <p:cTn id="7" dur="500" fill="hold"/>
                                        <p:tgtEl>
                                          <p:spTgt spid="15339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39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33955">
                                            <p:txEl>
                                              <p:pRg st="1" end="1"/>
                                            </p:txEl>
                                          </p:spTgt>
                                        </p:tgtEl>
                                        <p:attrNameLst>
                                          <p:attrName>style.visibility</p:attrName>
                                        </p:attrNameLst>
                                      </p:cBhvr>
                                      <p:to>
                                        <p:strVal val="visible"/>
                                      </p:to>
                                    </p:set>
                                    <p:anim calcmode="lin" valueType="num">
                                      <p:cBhvr additive="base">
                                        <p:cTn id="13" dur="500" fill="hold"/>
                                        <p:tgtEl>
                                          <p:spTgt spid="15339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395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533955">
                                            <p:txEl>
                                              <p:pRg st="2" end="2"/>
                                            </p:txEl>
                                          </p:spTgt>
                                        </p:tgtEl>
                                        <p:attrNameLst>
                                          <p:attrName>style.visibility</p:attrName>
                                        </p:attrNameLst>
                                      </p:cBhvr>
                                      <p:to>
                                        <p:strVal val="visible"/>
                                      </p:to>
                                    </p:set>
                                    <p:anim calcmode="lin" valueType="num">
                                      <p:cBhvr additive="base">
                                        <p:cTn id="17" dur="500" fill="hold"/>
                                        <p:tgtEl>
                                          <p:spTgt spid="153395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3395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533955">
                                            <p:txEl>
                                              <p:pRg st="3" end="3"/>
                                            </p:txEl>
                                          </p:spTgt>
                                        </p:tgtEl>
                                        <p:attrNameLst>
                                          <p:attrName>style.visibility</p:attrName>
                                        </p:attrNameLst>
                                      </p:cBhvr>
                                      <p:to>
                                        <p:strVal val="visible"/>
                                      </p:to>
                                    </p:set>
                                    <p:anim calcmode="lin" valueType="num">
                                      <p:cBhvr additive="base">
                                        <p:cTn id="21" dur="500" fill="hold"/>
                                        <p:tgtEl>
                                          <p:spTgt spid="153395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339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533955">
                                            <p:txEl>
                                              <p:pRg st="6" end="6"/>
                                            </p:txEl>
                                          </p:spTgt>
                                        </p:tgtEl>
                                        <p:attrNameLst>
                                          <p:attrName>style.visibility</p:attrName>
                                        </p:attrNameLst>
                                      </p:cBhvr>
                                      <p:to>
                                        <p:strVal val="visible"/>
                                      </p:to>
                                    </p:set>
                                    <p:anim calcmode="lin" valueType="num">
                                      <p:cBhvr additive="base">
                                        <p:cTn id="33" dur="500" fill="hold"/>
                                        <p:tgtEl>
                                          <p:spTgt spid="153395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53395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500" fill="hold"/>
                                        <p:tgtEl>
                                          <p:spTgt spid="2"/>
                                        </p:tgtEl>
                                        <p:attrNameLst>
                                          <p:attrName>ppt_x</p:attrName>
                                        </p:attrNameLst>
                                      </p:cBhvr>
                                      <p:tavLst>
                                        <p:tav tm="0">
                                          <p:val>
                                            <p:strVal val="#ppt_x"/>
                                          </p:val>
                                        </p:tav>
                                        <p:tav tm="100000">
                                          <p:val>
                                            <p:strVal val="#ppt_x"/>
                                          </p:val>
                                        </p:tav>
                                      </p:tavLst>
                                    </p:anim>
                                    <p:anim calcmode="lin" valueType="num">
                                      <p:cBhvr additive="base">
                                        <p:cTn id="4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灯片编号占位符 3"/>
          <p:cNvSpPr/>
          <p:nvPr>
            <p:ph type="sldNum" sz="quarter" idx="12"/>
          </p:nvPr>
        </p:nvSpPr>
        <p:spPr>
          <a:ln>
            <a:miter lim="800000"/>
          </a:ln>
        </p:spPr>
        <p:txBody>
          <a:bodyPr anchor="b"/>
          <a:lstStyle/>
          <a:p>
            <a:pPr>
              <a:defRPr/>
            </a:pPr>
            <a:fld id="{96A4A941-1CDC-4F64-87BC-5280B834ADCE}"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27652" name="Rectangle 2"/>
          <p:cNvSpPr/>
          <p:nvPr>
            <p:ph type="title" idx="4294967295"/>
          </p:nvPr>
        </p:nvSpPr>
        <p:spPr>
          <a:xfrm>
            <a:off x="1108075" y="260350"/>
            <a:ext cx="8035925" cy="586105"/>
          </a:xfrm>
        </p:spPr>
        <p:txBody>
          <a:bodyPr anchor="b"/>
          <a:lstStyle/>
          <a:p>
            <a:pPr eaLnBrk="1" hangingPunct="1"/>
            <a:r>
              <a:rPr lang="en-US" altLang="zh-CN" dirty="0">
                <a:ea typeface="宋体" charset="-122"/>
              </a:rPr>
              <a:t>11.5.1 </a:t>
            </a:r>
            <a:r>
              <a:rPr lang="zh-CN" altLang="en-US" dirty="0">
                <a:solidFill>
                  <a:schemeClr val="folHlink"/>
                </a:solidFill>
                <a:ea typeface="宋体" charset="-122"/>
              </a:rPr>
              <a:t>邻接矩阵</a:t>
            </a:r>
            <a:endParaRPr lang="zh-CN" altLang="en-US" dirty="0">
              <a:solidFill>
                <a:schemeClr val="folHlink"/>
              </a:solidFill>
              <a:ea typeface="宋体" charset="-122"/>
            </a:endParaRPr>
          </a:p>
        </p:txBody>
      </p:sp>
      <p:sp>
        <p:nvSpPr>
          <p:cNvPr id="27653" name="Rectangle 3"/>
          <p:cNvSpPr/>
          <p:nvPr>
            <p:ph type="body" idx="4294967295"/>
          </p:nvPr>
        </p:nvSpPr>
        <p:spPr>
          <a:xfrm>
            <a:off x="381000" y="2708910"/>
            <a:ext cx="8229600" cy="631825"/>
          </a:xfrm>
        </p:spPr>
        <p:txBody>
          <a:bodyPr/>
          <a:lstStyle/>
          <a:p>
            <a:pPr eaLnBrk="1" hangingPunct="1">
              <a:lnSpc>
                <a:spcPct val="90000"/>
              </a:lnSpc>
            </a:pPr>
            <a:r>
              <a:rPr lang="zh-CN" altLang="en-US" dirty="0">
                <a:latin typeface="Times New Roman" pitchFamily="18" charset="0"/>
                <a:ea typeface="宋体" charset="-122"/>
              </a:rPr>
              <a:t>图</a:t>
            </a:r>
            <a:r>
              <a:rPr lang="en-US" altLang="zh-CN" dirty="0">
                <a:latin typeface="Times New Roman" pitchFamily="18" charset="0"/>
                <a:ea typeface="宋体" charset="-122"/>
              </a:rPr>
              <a:t>11-1</a:t>
            </a:r>
            <a:r>
              <a:rPr lang="zh-CN" altLang="en-US" dirty="0">
                <a:latin typeface="Times New Roman" pitchFamily="18" charset="0"/>
                <a:ea typeface="宋体" charset="-122"/>
              </a:rPr>
              <a:t>的邻接矩阵如图</a:t>
            </a:r>
            <a:r>
              <a:rPr lang="en-US" altLang="zh-CN" dirty="0">
                <a:latin typeface="Times New Roman" pitchFamily="18" charset="0"/>
                <a:ea typeface="宋体" charset="-122"/>
              </a:rPr>
              <a:t>11-9</a:t>
            </a:r>
            <a:r>
              <a:rPr lang="zh-CN" altLang="en-US" dirty="0">
                <a:latin typeface="Times New Roman" pitchFamily="18" charset="0"/>
                <a:ea typeface="宋体" charset="-122"/>
              </a:rPr>
              <a:t>所示。</a:t>
            </a:r>
            <a:endParaRPr lang="en-US" altLang="zh-CN" dirty="0">
              <a:latin typeface="Times New Roman" pitchFamily="18" charset="0"/>
              <a:ea typeface="宋体" charset="-122"/>
            </a:endParaRPr>
          </a:p>
        </p:txBody>
      </p:sp>
      <p:sp>
        <p:nvSpPr>
          <p:cNvPr id="1534980" name="Oval 4"/>
          <p:cNvSpPr/>
          <p:nvPr/>
        </p:nvSpPr>
        <p:spPr bwMode="auto">
          <a:xfrm>
            <a:off x="1403350" y="13049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1</a:t>
            </a:r>
            <a:endParaRPr lang="en-US" altLang="zh-CN" sz="1800">
              <a:solidFill>
                <a:srgbClr val="FF0000"/>
              </a:solidFill>
              <a:latin typeface="Times New Roman" pitchFamily="18" charset="0"/>
            </a:endParaRPr>
          </a:p>
        </p:txBody>
      </p:sp>
      <p:sp>
        <p:nvSpPr>
          <p:cNvPr id="1534981" name="Oval 5"/>
          <p:cNvSpPr/>
          <p:nvPr/>
        </p:nvSpPr>
        <p:spPr bwMode="auto">
          <a:xfrm>
            <a:off x="1403350" y="20256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4</a:t>
            </a:r>
            <a:endParaRPr lang="en-US" altLang="zh-CN" sz="1800">
              <a:solidFill>
                <a:srgbClr val="FF0000"/>
              </a:solidFill>
              <a:latin typeface="Times New Roman" pitchFamily="18" charset="0"/>
            </a:endParaRPr>
          </a:p>
        </p:txBody>
      </p:sp>
      <p:sp>
        <p:nvSpPr>
          <p:cNvPr id="1534982" name="Oval 6"/>
          <p:cNvSpPr/>
          <p:nvPr/>
        </p:nvSpPr>
        <p:spPr bwMode="auto">
          <a:xfrm>
            <a:off x="971550" y="16652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2</a:t>
            </a:r>
            <a:endParaRPr lang="en-US" altLang="zh-CN" sz="1800">
              <a:solidFill>
                <a:srgbClr val="FF0000"/>
              </a:solidFill>
              <a:latin typeface="Times New Roman" pitchFamily="18" charset="0"/>
            </a:endParaRPr>
          </a:p>
        </p:txBody>
      </p:sp>
      <p:sp>
        <p:nvSpPr>
          <p:cNvPr id="1534983" name="Oval 7"/>
          <p:cNvSpPr/>
          <p:nvPr/>
        </p:nvSpPr>
        <p:spPr bwMode="auto">
          <a:xfrm>
            <a:off x="1835150" y="16652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3</a:t>
            </a:r>
            <a:endParaRPr lang="en-US" altLang="zh-CN" sz="1800">
              <a:solidFill>
                <a:srgbClr val="FF0000"/>
              </a:solidFill>
              <a:latin typeface="Times New Roman" pitchFamily="18" charset="0"/>
            </a:endParaRPr>
          </a:p>
        </p:txBody>
      </p:sp>
      <p:sp>
        <p:nvSpPr>
          <p:cNvPr id="1534984" name="Line 8"/>
          <p:cNvSpPr/>
          <p:nvPr/>
        </p:nvSpPr>
        <p:spPr bwMode="auto">
          <a:xfrm>
            <a:off x="1546225" y="1593850"/>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34985" name="Line 9"/>
          <p:cNvSpPr/>
          <p:nvPr/>
        </p:nvSpPr>
        <p:spPr bwMode="auto">
          <a:xfrm>
            <a:off x="1258888" y="1809750"/>
            <a:ext cx="576262"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34986" name="Line 10"/>
          <p:cNvSpPr/>
          <p:nvPr/>
        </p:nvSpPr>
        <p:spPr bwMode="auto">
          <a:xfrm flipH="1">
            <a:off x="1114425" y="1449388"/>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34987" name="Line 11"/>
          <p:cNvSpPr/>
          <p:nvPr/>
        </p:nvSpPr>
        <p:spPr bwMode="auto">
          <a:xfrm flipH="1">
            <a:off x="1690688" y="1952625"/>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34988" name="Line 12"/>
          <p:cNvSpPr/>
          <p:nvPr/>
        </p:nvSpPr>
        <p:spPr bwMode="auto">
          <a:xfrm flipH="1" flipV="1">
            <a:off x="1690688" y="1449388"/>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34989" name="Text Box 13"/>
          <p:cNvSpPr txBox="1"/>
          <p:nvPr/>
        </p:nvSpPr>
        <p:spPr bwMode="auto">
          <a:xfrm>
            <a:off x="1041400" y="1952625"/>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a)</a:t>
            </a:r>
            <a:endParaRPr lang="en-US" altLang="zh-CN" sz="2000">
              <a:solidFill>
                <a:srgbClr val="FF0000"/>
              </a:solidFill>
              <a:latin typeface="Times New Roman" pitchFamily="18" charset="0"/>
            </a:endParaRPr>
          </a:p>
        </p:txBody>
      </p:sp>
      <p:sp>
        <p:nvSpPr>
          <p:cNvPr id="1534990" name="Oval 14"/>
          <p:cNvSpPr/>
          <p:nvPr/>
        </p:nvSpPr>
        <p:spPr bwMode="auto">
          <a:xfrm>
            <a:off x="3849688" y="12684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1</a:t>
            </a:r>
            <a:endParaRPr lang="en-US" altLang="zh-CN" sz="1800">
              <a:solidFill>
                <a:srgbClr val="FF0000"/>
              </a:solidFill>
              <a:latin typeface="Times New Roman" pitchFamily="18" charset="0"/>
            </a:endParaRPr>
          </a:p>
        </p:txBody>
      </p:sp>
      <p:sp>
        <p:nvSpPr>
          <p:cNvPr id="1534991" name="Oval 15"/>
          <p:cNvSpPr/>
          <p:nvPr/>
        </p:nvSpPr>
        <p:spPr bwMode="auto">
          <a:xfrm>
            <a:off x="3490913" y="17732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2</a:t>
            </a:r>
            <a:endParaRPr lang="en-US" altLang="zh-CN" sz="1800">
              <a:solidFill>
                <a:srgbClr val="FF0000"/>
              </a:solidFill>
              <a:latin typeface="Times New Roman" pitchFamily="18" charset="0"/>
            </a:endParaRPr>
          </a:p>
        </p:txBody>
      </p:sp>
      <p:sp>
        <p:nvSpPr>
          <p:cNvPr id="1534992" name="Oval 16"/>
          <p:cNvSpPr/>
          <p:nvPr/>
        </p:nvSpPr>
        <p:spPr bwMode="auto">
          <a:xfrm>
            <a:off x="4210050" y="17732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3</a:t>
            </a:r>
            <a:endParaRPr lang="en-US" altLang="zh-CN" sz="1800">
              <a:solidFill>
                <a:srgbClr val="FF0000"/>
              </a:solidFill>
              <a:latin typeface="Times New Roman" pitchFamily="18" charset="0"/>
            </a:endParaRPr>
          </a:p>
        </p:txBody>
      </p:sp>
      <p:sp>
        <p:nvSpPr>
          <p:cNvPr id="1534993" name="Line 17"/>
          <p:cNvSpPr/>
          <p:nvPr/>
        </p:nvSpPr>
        <p:spPr bwMode="auto">
          <a:xfrm flipH="1">
            <a:off x="3633788" y="1484313"/>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34994" name="Line 18"/>
          <p:cNvSpPr/>
          <p:nvPr/>
        </p:nvSpPr>
        <p:spPr bwMode="auto">
          <a:xfrm flipH="1" flipV="1">
            <a:off x="4138613" y="1484313"/>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34995" name="Oval 19"/>
          <p:cNvSpPr/>
          <p:nvPr/>
        </p:nvSpPr>
        <p:spPr bwMode="auto">
          <a:xfrm>
            <a:off x="4641850" y="10525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4</a:t>
            </a:r>
            <a:endParaRPr lang="en-US" altLang="zh-CN" sz="1800">
              <a:solidFill>
                <a:srgbClr val="FF0000"/>
              </a:solidFill>
              <a:latin typeface="Times New Roman" pitchFamily="18" charset="0"/>
            </a:endParaRPr>
          </a:p>
        </p:txBody>
      </p:sp>
      <p:sp>
        <p:nvSpPr>
          <p:cNvPr id="1534996" name="Oval 20"/>
          <p:cNvSpPr/>
          <p:nvPr/>
        </p:nvSpPr>
        <p:spPr bwMode="auto">
          <a:xfrm>
            <a:off x="4281488" y="227647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6</a:t>
            </a:r>
            <a:endParaRPr lang="en-US" altLang="zh-CN" sz="1800">
              <a:solidFill>
                <a:srgbClr val="FF0000"/>
              </a:solidFill>
              <a:latin typeface="Times New Roman" pitchFamily="18" charset="0"/>
            </a:endParaRPr>
          </a:p>
        </p:txBody>
      </p:sp>
      <p:sp>
        <p:nvSpPr>
          <p:cNvPr id="1534997" name="Oval 21"/>
          <p:cNvSpPr/>
          <p:nvPr/>
        </p:nvSpPr>
        <p:spPr bwMode="auto">
          <a:xfrm>
            <a:off x="4641850" y="17732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5</a:t>
            </a:r>
            <a:endParaRPr lang="en-US" altLang="zh-CN" sz="1800">
              <a:solidFill>
                <a:srgbClr val="FF0000"/>
              </a:solidFill>
              <a:latin typeface="Times New Roman" pitchFamily="18" charset="0"/>
            </a:endParaRPr>
          </a:p>
        </p:txBody>
      </p:sp>
      <p:sp>
        <p:nvSpPr>
          <p:cNvPr id="1534998" name="Oval 22"/>
          <p:cNvSpPr/>
          <p:nvPr/>
        </p:nvSpPr>
        <p:spPr bwMode="auto">
          <a:xfrm>
            <a:off x="5002213" y="227647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7</a:t>
            </a:r>
            <a:endParaRPr lang="en-US" altLang="zh-CN" sz="1800">
              <a:solidFill>
                <a:srgbClr val="FF0000"/>
              </a:solidFill>
              <a:latin typeface="Times New Roman" pitchFamily="18" charset="0"/>
            </a:endParaRPr>
          </a:p>
        </p:txBody>
      </p:sp>
      <p:sp>
        <p:nvSpPr>
          <p:cNvPr id="1534999" name="Line 23"/>
          <p:cNvSpPr/>
          <p:nvPr/>
        </p:nvSpPr>
        <p:spPr bwMode="auto">
          <a:xfrm>
            <a:off x="4786313" y="1341438"/>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35000" name="Line 24"/>
          <p:cNvSpPr/>
          <p:nvPr/>
        </p:nvSpPr>
        <p:spPr bwMode="auto">
          <a:xfrm>
            <a:off x="4570413" y="2420938"/>
            <a:ext cx="431800"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35001" name="Line 25"/>
          <p:cNvSpPr/>
          <p:nvPr/>
        </p:nvSpPr>
        <p:spPr bwMode="auto">
          <a:xfrm flipH="1">
            <a:off x="4425950" y="1989138"/>
            <a:ext cx="2159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35002" name="Line 26"/>
          <p:cNvSpPr/>
          <p:nvPr/>
        </p:nvSpPr>
        <p:spPr bwMode="auto">
          <a:xfrm flipH="1" flipV="1">
            <a:off x="4930775" y="1989138"/>
            <a:ext cx="2159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35003" name="Text Box 27"/>
          <p:cNvSpPr txBox="1"/>
          <p:nvPr/>
        </p:nvSpPr>
        <p:spPr bwMode="auto">
          <a:xfrm>
            <a:off x="3778250" y="1773238"/>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b)</a:t>
            </a:r>
            <a:endParaRPr lang="en-US" altLang="zh-CN" sz="2000">
              <a:solidFill>
                <a:srgbClr val="FF0000"/>
              </a:solidFill>
              <a:latin typeface="Times New Roman" pitchFamily="18" charset="0"/>
            </a:endParaRPr>
          </a:p>
        </p:txBody>
      </p:sp>
      <p:sp>
        <p:nvSpPr>
          <p:cNvPr id="1535004" name="Oval 28"/>
          <p:cNvSpPr/>
          <p:nvPr/>
        </p:nvSpPr>
        <p:spPr bwMode="auto">
          <a:xfrm>
            <a:off x="7667625" y="10525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1</a:t>
            </a:r>
            <a:endParaRPr lang="en-US" altLang="zh-CN" sz="1800">
              <a:solidFill>
                <a:srgbClr val="FF0000"/>
              </a:solidFill>
              <a:latin typeface="Times New Roman" pitchFamily="18" charset="0"/>
            </a:endParaRPr>
          </a:p>
        </p:txBody>
      </p:sp>
      <p:sp>
        <p:nvSpPr>
          <p:cNvPr id="1535005" name="Oval 29"/>
          <p:cNvSpPr/>
          <p:nvPr/>
        </p:nvSpPr>
        <p:spPr bwMode="auto">
          <a:xfrm>
            <a:off x="7667625" y="17732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3</a:t>
            </a:r>
            <a:endParaRPr lang="en-US" altLang="zh-CN" sz="1800">
              <a:solidFill>
                <a:srgbClr val="FF0000"/>
              </a:solidFill>
              <a:latin typeface="Times New Roman" pitchFamily="18" charset="0"/>
            </a:endParaRPr>
          </a:p>
        </p:txBody>
      </p:sp>
      <p:sp>
        <p:nvSpPr>
          <p:cNvPr id="1535006" name="Oval 30"/>
          <p:cNvSpPr/>
          <p:nvPr/>
        </p:nvSpPr>
        <p:spPr bwMode="auto">
          <a:xfrm>
            <a:off x="7235825" y="141287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2</a:t>
            </a:r>
            <a:endParaRPr lang="en-US" altLang="zh-CN" sz="1800">
              <a:solidFill>
                <a:srgbClr val="FF0000"/>
              </a:solidFill>
              <a:latin typeface="Times New Roman" pitchFamily="18" charset="0"/>
            </a:endParaRPr>
          </a:p>
        </p:txBody>
      </p:sp>
      <p:sp>
        <p:nvSpPr>
          <p:cNvPr id="1535007" name="Oval 31"/>
          <p:cNvSpPr/>
          <p:nvPr/>
        </p:nvSpPr>
        <p:spPr bwMode="auto">
          <a:xfrm>
            <a:off x="8099425" y="141287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4</a:t>
            </a:r>
            <a:endParaRPr lang="en-US" altLang="zh-CN" sz="1800">
              <a:solidFill>
                <a:srgbClr val="FF0000"/>
              </a:solidFill>
              <a:latin typeface="Times New Roman" pitchFamily="18" charset="0"/>
            </a:endParaRPr>
          </a:p>
        </p:txBody>
      </p:sp>
      <p:sp>
        <p:nvSpPr>
          <p:cNvPr id="1535008" name="Line 32"/>
          <p:cNvSpPr/>
          <p:nvPr/>
        </p:nvSpPr>
        <p:spPr bwMode="auto">
          <a:xfrm>
            <a:off x="7812088" y="2060575"/>
            <a:ext cx="0"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35009" name="Line 33"/>
          <p:cNvSpPr/>
          <p:nvPr/>
        </p:nvSpPr>
        <p:spPr bwMode="auto">
          <a:xfrm>
            <a:off x="7380288" y="1700213"/>
            <a:ext cx="287337"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35010" name="Line 34"/>
          <p:cNvSpPr/>
          <p:nvPr/>
        </p:nvSpPr>
        <p:spPr bwMode="auto">
          <a:xfrm flipH="1">
            <a:off x="7378700" y="1196975"/>
            <a:ext cx="288925"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35011" name="Line 35"/>
          <p:cNvSpPr/>
          <p:nvPr/>
        </p:nvSpPr>
        <p:spPr bwMode="auto">
          <a:xfrm flipH="1">
            <a:off x="7954963" y="1700213"/>
            <a:ext cx="288925" cy="215900"/>
          </a:xfrm>
          <a:prstGeom prst="line">
            <a:avLst/>
          </a:prstGeom>
          <a:noFill/>
          <a:ln w="28575">
            <a:solidFill>
              <a:schemeClr val="tx1"/>
            </a:solidFill>
            <a:miter lim="800000"/>
            <a:head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35012" name="Line 36"/>
          <p:cNvSpPr/>
          <p:nvPr/>
        </p:nvSpPr>
        <p:spPr bwMode="auto">
          <a:xfrm flipV="1">
            <a:off x="7956550" y="1700213"/>
            <a:ext cx="287338" cy="720725"/>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35013" name="Text Box 37"/>
          <p:cNvSpPr txBox="1"/>
          <p:nvPr/>
        </p:nvSpPr>
        <p:spPr bwMode="auto">
          <a:xfrm>
            <a:off x="7235825" y="1916113"/>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c)</a:t>
            </a:r>
            <a:endParaRPr lang="en-US" altLang="zh-CN" sz="2000">
              <a:solidFill>
                <a:srgbClr val="FF0000"/>
              </a:solidFill>
              <a:latin typeface="Times New Roman" pitchFamily="18" charset="0"/>
            </a:endParaRPr>
          </a:p>
        </p:txBody>
      </p:sp>
      <p:sp>
        <p:nvSpPr>
          <p:cNvPr id="1535014" name="Oval 38"/>
          <p:cNvSpPr/>
          <p:nvPr/>
        </p:nvSpPr>
        <p:spPr bwMode="auto">
          <a:xfrm>
            <a:off x="7667625" y="227647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5</a:t>
            </a:r>
            <a:endParaRPr lang="en-US" altLang="zh-CN" sz="1800">
              <a:solidFill>
                <a:srgbClr val="FF0000"/>
              </a:solidFill>
              <a:latin typeface="Times New Roman" pitchFamily="18" charset="0"/>
            </a:endParaRPr>
          </a:p>
        </p:txBody>
      </p:sp>
      <p:sp>
        <p:nvSpPr>
          <p:cNvPr id="1535015" name="Line 39"/>
          <p:cNvSpPr/>
          <p:nvPr/>
        </p:nvSpPr>
        <p:spPr bwMode="auto">
          <a:xfrm flipH="1">
            <a:off x="7812088" y="1557338"/>
            <a:ext cx="288925"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35016" name="Rectangle 40"/>
          <p:cNvSpPr/>
          <p:nvPr/>
        </p:nvSpPr>
        <p:spPr bwMode="auto">
          <a:xfrm>
            <a:off x="3275013" y="357346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17" name="Rectangle 41"/>
          <p:cNvSpPr/>
          <p:nvPr/>
        </p:nvSpPr>
        <p:spPr bwMode="auto">
          <a:xfrm>
            <a:off x="3635375" y="35734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1</a:t>
            </a:r>
            <a:endParaRPr lang="en-US" altLang="zh-CN" sz="2000">
              <a:solidFill>
                <a:schemeClr val="hlink"/>
              </a:solidFill>
              <a:latin typeface="Times New Roman" pitchFamily="18" charset="0"/>
            </a:endParaRPr>
          </a:p>
        </p:txBody>
      </p:sp>
      <p:sp>
        <p:nvSpPr>
          <p:cNvPr id="1535018" name="Rectangle 42"/>
          <p:cNvSpPr/>
          <p:nvPr/>
        </p:nvSpPr>
        <p:spPr bwMode="auto">
          <a:xfrm>
            <a:off x="3275013" y="39338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1</a:t>
            </a:r>
            <a:endParaRPr lang="en-US" altLang="zh-CN" sz="2000">
              <a:solidFill>
                <a:schemeClr val="hlink"/>
              </a:solidFill>
              <a:latin typeface="Times New Roman" pitchFamily="18" charset="0"/>
            </a:endParaRPr>
          </a:p>
        </p:txBody>
      </p:sp>
      <p:sp>
        <p:nvSpPr>
          <p:cNvPr id="1535019" name="Rectangle 43"/>
          <p:cNvSpPr/>
          <p:nvPr/>
        </p:nvSpPr>
        <p:spPr bwMode="auto">
          <a:xfrm>
            <a:off x="3635375" y="39338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20" name="Rectangle 44"/>
          <p:cNvSpPr/>
          <p:nvPr/>
        </p:nvSpPr>
        <p:spPr bwMode="auto">
          <a:xfrm>
            <a:off x="3994150" y="35734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1</a:t>
            </a:r>
            <a:endParaRPr lang="en-US" altLang="zh-CN" sz="2000">
              <a:solidFill>
                <a:schemeClr val="hlink"/>
              </a:solidFill>
              <a:latin typeface="Times New Roman" pitchFamily="18" charset="0"/>
            </a:endParaRPr>
          </a:p>
        </p:txBody>
      </p:sp>
      <p:sp>
        <p:nvSpPr>
          <p:cNvPr id="1535021" name="Rectangle 45"/>
          <p:cNvSpPr/>
          <p:nvPr/>
        </p:nvSpPr>
        <p:spPr bwMode="auto">
          <a:xfrm>
            <a:off x="4354513" y="357346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22" name="Rectangle 46"/>
          <p:cNvSpPr/>
          <p:nvPr/>
        </p:nvSpPr>
        <p:spPr bwMode="auto">
          <a:xfrm>
            <a:off x="3994150" y="39338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23" name="Rectangle 47"/>
          <p:cNvSpPr/>
          <p:nvPr/>
        </p:nvSpPr>
        <p:spPr bwMode="auto">
          <a:xfrm>
            <a:off x="4354513" y="39338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24" name="Rectangle 48"/>
          <p:cNvSpPr/>
          <p:nvPr/>
        </p:nvSpPr>
        <p:spPr bwMode="auto">
          <a:xfrm>
            <a:off x="3275013" y="42941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1</a:t>
            </a:r>
            <a:endParaRPr lang="en-US" altLang="zh-CN" sz="2000">
              <a:solidFill>
                <a:schemeClr val="hlink"/>
              </a:solidFill>
              <a:latin typeface="Times New Roman" pitchFamily="18" charset="0"/>
            </a:endParaRPr>
          </a:p>
        </p:txBody>
      </p:sp>
      <p:sp>
        <p:nvSpPr>
          <p:cNvPr id="1535025" name="Rectangle 49"/>
          <p:cNvSpPr/>
          <p:nvPr/>
        </p:nvSpPr>
        <p:spPr bwMode="auto">
          <a:xfrm>
            <a:off x="3635375" y="42941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26" name="Rectangle 50"/>
          <p:cNvSpPr/>
          <p:nvPr/>
        </p:nvSpPr>
        <p:spPr bwMode="auto">
          <a:xfrm>
            <a:off x="3275013" y="46545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27" name="Rectangle 51"/>
          <p:cNvSpPr/>
          <p:nvPr/>
        </p:nvSpPr>
        <p:spPr bwMode="auto">
          <a:xfrm>
            <a:off x="3635375" y="46545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28" name="Rectangle 52"/>
          <p:cNvSpPr/>
          <p:nvPr/>
        </p:nvSpPr>
        <p:spPr bwMode="auto">
          <a:xfrm>
            <a:off x="3994150" y="42941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29" name="Rectangle 53"/>
          <p:cNvSpPr/>
          <p:nvPr/>
        </p:nvSpPr>
        <p:spPr bwMode="auto">
          <a:xfrm>
            <a:off x="4354513" y="42941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30" name="Rectangle 54"/>
          <p:cNvSpPr/>
          <p:nvPr/>
        </p:nvSpPr>
        <p:spPr bwMode="auto">
          <a:xfrm>
            <a:off x="3994150" y="46545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31" name="Rectangle 55"/>
          <p:cNvSpPr/>
          <p:nvPr/>
        </p:nvSpPr>
        <p:spPr bwMode="auto">
          <a:xfrm>
            <a:off x="4354513" y="46545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32" name="Rectangle 56"/>
          <p:cNvSpPr/>
          <p:nvPr/>
        </p:nvSpPr>
        <p:spPr bwMode="auto">
          <a:xfrm>
            <a:off x="969963" y="458311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33" name="Rectangle 57"/>
          <p:cNvSpPr/>
          <p:nvPr/>
        </p:nvSpPr>
        <p:spPr bwMode="auto">
          <a:xfrm>
            <a:off x="1330325" y="458311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1</a:t>
            </a:r>
            <a:endParaRPr lang="en-US" altLang="zh-CN" sz="2000">
              <a:solidFill>
                <a:schemeClr val="hlink"/>
              </a:solidFill>
              <a:latin typeface="Times New Roman" pitchFamily="18" charset="0"/>
            </a:endParaRPr>
          </a:p>
        </p:txBody>
      </p:sp>
      <p:sp>
        <p:nvSpPr>
          <p:cNvPr id="1535034" name="Rectangle 58"/>
          <p:cNvSpPr/>
          <p:nvPr/>
        </p:nvSpPr>
        <p:spPr bwMode="auto">
          <a:xfrm>
            <a:off x="969963" y="494347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1</a:t>
            </a:r>
            <a:endParaRPr lang="en-US" altLang="zh-CN" sz="2000">
              <a:solidFill>
                <a:schemeClr val="hlink"/>
              </a:solidFill>
              <a:latin typeface="Times New Roman" pitchFamily="18" charset="0"/>
            </a:endParaRPr>
          </a:p>
        </p:txBody>
      </p:sp>
      <p:sp>
        <p:nvSpPr>
          <p:cNvPr id="1535035" name="Rectangle 59"/>
          <p:cNvSpPr/>
          <p:nvPr/>
        </p:nvSpPr>
        <p:spPr bwMode="auto">
          <a:xfrm>
            <a:off x="1330325" y="494347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36" name="Rectangle 60"/>
          <p:cNvSpPr/>
          <p:nvPr/>
        </p:nvSpPr>
        <p:spPr bwMode="auto">
          <a:xfrm>
            <a:off x="1689100" y="458311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1</a:t>
            </a:r>
            <a:endParaRPr lang="en-US" altLang="zh-CN" sz="2000">
              <a:solidFill>
                <a:schemeClr val="hlink"/>
              </a:solidFill>
              <a:latin typeface="Times New Roman" pitchFamily="18" charset="0"/>
            </a:endParaRPr>
          </a:p>
        </p:txBody>
      </p:sp>
      <p:sp>
        <p:nvSpPr>
          <p:cNvPr id="1535037" name="Rectangle 61"/>
          <p:cNvSpPr/>
          <p:nvPr/>
        </p:nvSpPr>
        <p:spPr bwMode="auto">
          <a:xfrm>
            <a:off x="2049463" y="458311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1</a:t>
            </a:r>
            <a:endParaRPr lang="en-US" altLang="zh-CN" sz="2000">
              <a:solidFill>
                <a:schemeClr val="hlink"/>
              </a:solidFill>
              <a:latin typeface="Times New Roman" pitchFamily="18" charset="0"/>
            </a:endParaRPr>
          </a:p>
        </p:txBody>
      </p:sp>
      <p:sp>
        <p:nvSpPr>
          <p:cNvPr id="1535038" name="Rectangle 62"/>
          <p:cNvSpPr/>
          <p:nvPr/>
        </p:nvSpPr>
        <p:spPr bwMode="auto">
          <a:xfrm>
            <a:off x="1689100" y="494347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1</a:t>
            </a:r>
            <a:endParaRPr lang="en-US" altLang="zh-CN" sz="2000">
              <a:solidFill>
                <a:schemeClr val="hlink"/>
              </a:solidFill>
              <a:latin typeface="Times New Roman" pitchFamily="18" charset="0"/>
            </a:endParaRPr>
          </a:p>
        </p:txBody>
      </p:sp>
      <p:sp>
        <p:nvSpPr>
          <p:cNvPr id="1535039" name="Rectangle 63"/>
          <p:cNvSpPr/>
          <p:nvPr/>
        </p:nvSpPr>
        <p:spPr bwMode="auto">
          <a:xfrm>
            <a:off x="2049463" y="494347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40" name="Rectangle 64"/>
          <p:cNvSpPr/>
          <p:nvPr/>
        </p:nvSpPr>
        <p:spPr bwMode="auto">
          <a:xfrm>
            <a:off x="969963" y="530383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1</a:t>
            </a:r>
            <a:endParaRPr lang="en-US" altLang="zh-CN" sz="2000">
              <a:solidFill>
                <a:schemeClr val="hlink"/>
              </a:solidFill>
              <a:latin typeface="Times New Roman" pitchFamily="18" charset="0"/>
            </a:endParaRPr>
          </a:p>
        </p:txBody>
      </p:sp>
      <p:sp>
        <p:nvSpPr>
          <p:cNvPr id="1535041" name="Rectangle 65"/>
          <p:cNvSpPr/>
          <p:nvPr/>
        </p:nvSpPr>
        <p:spPr bwMode="auto">
          <a:xfrm>
            <a:off x="1330325" y="530383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1</a:t>
            </a:r>
            <a:endParaRPr lang="en-US" altLang="zh-CN" sz="2000">
              <a:solidFill>
                <a:schemeClr val="hlink"/>
              </a:solidFill>
              <a:latin typeface="Times New Roman" pitchFamily="18" charset="0"/>
            </a:endParaRPr>
          </a:p>
        </p:txBody>
      </p:sp>
      <p:sp>
        <p:nvSpPr>
          <p:cNvPr id="1535042" name="Rectangle 66"/>
          <p:cNvSpPr/>
          <p:nvPr/>
        </p:nvSpPr>
        <p:spPr bwMode="auto">
          <a:xfrm>
            <a:off x="969963" y="56642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1</a:t>
            </a:r>
            <a:endParaRPr lang="en-US" altLang="zh-CN" sz="2000">
              <a:solidFill>
                <a:schemeClr val="hlink"/>
              </a:solidFill>
              <a:latin typeface="Times New Roman" pitchFamily="18" charset="0"/>
            </a:endParaRPr>
          </a:p>
        </p:txBody>
      </p:sp>
      <p:sp>
        <p:nvSpPr>
          <p:cNvPr id="1535043" name="Rectangle 67"/>
          <p:cNvSpPr/>
          <p:nvPr/>
        </p:nvSpPr>
        <p:spPr bwMode="auto">
          <a:xfrm>
            <a:off x="1330325" y="56642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44" name="Rectangle 68"/>
          <p:cNvSpPr/>
          <p:nvPr/>
        </p:nvSpPr>
        <p:spPr bwMode="auto">
          <a:xfrm>
            <a:off x="1689100" y="530383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45" name="Rectangle 69"/>
          <p:cNvSpPr/>
          <p:nvPr/>
        </p:nvSpPr>
        <p:spPr bwMode="auto">
          <a:xfrm>
            <a:off x="2049463" y="530383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1</a:t>
            </a:r>
            <a:endParaRPr lang="en-US" altLang="zh-CN" sz="2000">
              <a:solidFill>
                <a:schemeClr val="hlink"/>
              </a:solidFill>
              <a:latin typeface="Times New Roman" pitchFamily="18" charset="0"/>
            </a:endParaRPr>
          </a:p>
        </p:txBody>
      </p:sp>
      <p:sp>
        <p:nvSpPr>
          <p:cNvPr id="1535046" name="Rectangle 70"/>
          <p:cNvSpPr/>
          <p:nvPr/>
        </p:nvSpPr>
        <p:spPr bwMode="auto">
          <a:xfrm>
            <a:off x="1689100" y="56642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1</a:t>
            </a:r>
            <a:endParaRPr lang="en-US" altLang="zh-CN" sz="2000">
              <a:solidFill>
                <a:schemeClr val="hlink"/>
              </a:solidFill>
              <a:latin typeface="Times New Roman" pitchFamily="18" charset="0"/>
            </a:endParaRPr>
          </a:p>
        </p:txBody>
      </p:sp>
      <p:sp>
        <p:nvSpPr>
          <p:cNvPr id="1535047" name="Rectangle 71"/>
          <p:cNvSpPr/>
          <p:nvPr/>
        </p:nvSpPr>
        <p:spPr bwMode="auto">
          <a:xfrm>
            <a:off x="2049463" y="56642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48" name="Rectangle 72"/>
          <p:cNvSpPr/>
          <p:nvPr/>
        </p:nvSpPr>
        <p:spPr bwMode="auto">
          <a:xfrm>
            <a:off x="4714875" y="35734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49" name="Rectangle 73"/>
          <p:cNvSpPr/>
          <p:nvPr/>
        </p:nvSpPr>
        <p:spPr bwMode="auto">
          <a:xfrm>
            <a:off x="5075238" y="357346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50" name="Rectangle 74"/>
          <p:cNvSpPr/>
          <p:nvPr/>
        </p:nvSpPr>
        <p:spPr bwMode="auto">
          <a:xfrm>
            <a:off x="4714875" y="39338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51" name="Rectangle 75"/>
          <p:cNvSpPr/>
          <p:nvPr/>
        </p:nvSpPr>
        <p:spPr bwMode="auto">
          <a:xfrm>
            <a:off x="5075238" y="39338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52" name="Rectangle 76"/>
          <p:cNvSpPr/>
          <p:nvPr/>
        </p:nvSpPr>
        <p:spPr bwMode="auto">
          <a:xfrm>
            <a:off x="5434013" y="357346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53" name="Rectangle 77"/>
          <p:cNvSpPr/>
          <p:nvPr/>
        </p:nvSpPr>
        <p:spPr bwMode="auto">
          <a:xfrm>
            <a:off x="5434013" y="39338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54" name="Rectangle 78"/>
          <p:cNvSpPr/>
          <p:nvPr/>
        </p:nvSpPr>
        <p:spPr bwMode="auto">
          <a:xfrm>
            <a:off x="4714875" y="42941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55" name="Rectangle 79"/>
          <p:cNvSpPr/>
          <p:nvPr/>
        </p:nvSpPr>
        <p:spPr bwMode="auto">
          <a:xfrm>
            <a:off x="5075238" y="42941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56" name="Rectangle 80"/>
          <p:cNvSpPr/>
          <p:nvPr/>
        </p:nvSpPr>
        <p:spPr bwMode="auto">
          <a:xfrm>
            <a:off x="4714875" y="46545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1</a:t>
            </a:r>
            <a:endParaRPr lang="en-US" altLang="zh-CN" sz="2000">
              <a:solidFill>
                <a:schemeClr val="hlink"/>
              </a:solidFill>
              <a:latin typeface="Times New Roman" pitchFamily="18" charset="0"/>
            </a:endParaRPr>
          </a:p>
        </p:txBody>
      </p:sp>
      <p:sp>
        <p:nvSpPr>
          <p:cNvPr id="1535057" name="Rectangle 81"/>
          <p:cNvSpPr/>
          <p:nvPr/>
        </p:nvSpPr>
        <p:spPr bwMode="auto">
          <a:xfrm>
            <a:off x="5075238" y="46545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58" name="Rectangle 82"/>
          <p:cNvSpPr/>
          <p:nvPr/>
        </p:nvSpPr>
        <p:spPr bwMode="auto">
          <a:xfrm>
            <a:off x="5434013" y="42941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59" name="Rectangle 83"/>
          <p:cNvSpPr/>
          <p:nvPr/>
        </p:nvSpPr>
        <p:spPr bwMode="auto">
          <a:xfrm>
            <a:off x="5434013" y="46545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60" name="Rectangle 84"/>
          <p:cNvSpPr/>
          <p:nvPr/>
        </p:nvSpPr>
        <p:spPr bwMode="auto">
          <a:xfrm>
            <a:off x="3275013" y="50133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61" name="Rectangle 85"/>
          <p:cNvSpPr/>
          <p:nvPr/>
        </p:nvSpPr>
        <p:spPr bwMode="auto">
          <a:xfrm>
            <a:off x="3635375" y="50133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62" name="Rectangle 86"/>
          <p:cNvSpPr/>
          <p:nvPr/>
        </p:nvSpPr>
        <p:spPr bwMode="auto">
          <a:xfrm>
            <a:off x="3275013" y="53736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63" name="Rectangle 87"/>
          <p:cNvSpPr/>
          <p:nvPr/>
        </p:nvSpPr>
        <p:spPr bwMode="auto">
          <a:xfrm>
            <a:off x="3635375" y="53736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64" name="Rectangle 88"/>
          <p:cNvSpPr/>
          <p:nvPr/>
        </p:nvSpPr>
        <p:spPr bwMode="auto">
          <a:xfrm>
            <a:off x="3994150" y="50133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65" name="Rectangle 89"/>
          <p:cNvSpPr/>
          <p:nvPr/>
        </p:nvSpPr>
        <p:spPr bwMode="auto">
          <a:xfrm>
            <a:off x="4354513" y="50133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1</a:t>
            </a:r>
            <a:endParaRPr lang="en-US" altLang="zh-CN" sz="2000">
              <a:solidFill>
                <a:schemeClr val="hlink"/>
              </a:solidFill>
              <a:latin typeface="Times New Roman" pitchFamily="18" charset="0"/>
            </a:endParaRPr>
          </a:p>
        </p:txBody>
      </p:sp>
      <p:sp>
        <p:nvSpPr>
          <p:cNvPr id="1535066" name="Rectangle 90"/>
          <p:cNvSpPr/>
          <p:nvPr/>
        </p:nvSpPr>
        <p:spPr bwMode="auto">
          <a:xfrm>
            <a:off x="3994150" y="53736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67" name="Rectangle 91"/>
          <p:cNvSpPr/>
          <p:nvPr/>
        </p:nvSpPr>
        <p:spPr bwMode="auto">
          <a:xfrm>
            <a:off x="4354513" y="53736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68" name="Rectangle 92"/>
          <p:cNvSpPr/>
          <p:nvPr/>
        </p:nvSpPr>
        <p:spPr bwMode="auto">
          <a:xfrm>
            <a:off x="3275013" y="57340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69" name="Rectangle 93"/>
          <p:cNvSpPr/>
          <p:nvPr/>
        </p:nvSpPr>
        <p:spPr bwMode="auto">
          <a:xfrm>
            <a:off x="3635375" y="57340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70" name="Rectangle 94"/>
          <p:cNvSpPr/>
          <p:nvPr/>
        </p:nvSpPr>
        <p:spPr bwMode="auto">
          <a:xfrm>
            <a:off x="3994150" y="57340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71" name="Rectangle 95"/>
          <p:cNvSpPr/>
          <p:nvPr/>
        </p:nvSpPr>
        <p:spPr bwMode="auto">
          <a:xfrm>
            <a:off x="4354513" y="57340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72" name="Rectangle 96"/>
          <p:cNvSpPr/>
          <p:nvPr/>
        </p:nvSpPr>
        <p:spPr bwMode="auto">
          <a:xfrm>
            <a:off x="4714875" y="50133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73" name="Rectangle 97"/>
          <p:cNvSpPr/>
          <p:nvPr/>
        </p:nvSpPr>
        <p:spPr bwMode="auto">
          <a:xfrm>
            <a:off x="5075238" y="50133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1</a:t>
            </a:r>
            <a:endParaRPr lang="en-US" altLang="zh-CN" sz="2000">
              <a:solidFill>
                <a:schemeClr val="hlink"/>
              </a:solidFill>
              <a:latin typeface="Times New Roman" pitchFamily="18" charset="0"/>
            </a:endParaRPr>
          </a:p>
        </p:txBody>
      </p:sp>
      <p:sp>
        <p:nvSpPr>
          <p:cNvPr id="1535074" name="Rectangle 98"/>
          <p:cNvSpPr/>
          <p:nvPr/>
        </p:nvSpPr>
        <p:spPr bwMode="auto">
          <a:xfrm>
            <a:off x="4714875" y="53736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1</a:t>
            </a:r>
            <a:endParaRPr lang="en-US" altLang="zh-CN" sz="2000">
              <a:solidFill>
                <a:schemeClr val="hlink"/>
              </a:solidFill>
              <a:latin typeface="Times New Roman" pitchFamily="18" charset="0"/>
            </a:endParaRPr>
          </a:p>
        </p:txBody>
      </p:sp>
      <p:sp>
        <p:nvSpPr>
          <p:cNvPr id="1535075" name="Rectangle 99"/>
          <p:cNvSpPr/>
          <p:nvPr/>
        </p:nvSpPr>
        <p:spPr bwMode="auto">
          <a:xfrm>
            <a:off x="5075238" y="53736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76" name="Rectangle 100"/>
          <p:cNvSpPr/>
          <p:nvPr/>
        </p:nvSpPr>
        <p:spPr bwMode="auto">
          <a:xfrm>
            <a:off x="5434013" y="50133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1</a:t>
            </a:r>
            <a:endParaRPr lang="en-US" altLang="zh-CN" sz="2000">
              <a:solidFill>
                <a:schemeClr val="hlink"/>
              </a:solidFill>
              <a:latin typeface="Times New Roman" pitchFamily="18" charset="0"/>
            </a:endParaRPr>
          </a:p>
        </p:txBody>
      </p:sp>
      <p:sp>
        <p:nvSpPr>
          <p:cNvPr id="1535077" name="Rectangle 101"/>
          <p:cNvSpPr/>
          <p:nvPr/>
        </p:nvSpPr>
        <p:spPr bwMode="auto">
          <a:xfrm>
            <a:off x="5434013" y="53736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1</a:t>
            </a:r>
            <a:endParaRPr lang="en-US" altLang="zh-CN" sz="2000">
              <a:solidFill>
                <a:schemeClr val="hlink"/>
              </a:solidFill>
              <a:latin typeface="Times New Roman" pitchFamily="18" charset="0"/>
            </a:endParaRPr>
          </a:p>
        </p:txBody>
      </p:sp>
      <p:sp>
        <p:nvSpPr>
          <p:cNvPr id="1535078" name="Rectangle 102"/>
          <p:cNvSpPr/>
          <p:nvPr/>
        </p:nvSpPr>
        <p:spPr bwMode="auto">
          <a:xfrm>
            <a:off x="4714875" y="57340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1</a:t>
            </a:r>
            <a:endParaRPr lang="en-US" altLang="zh-CN" sz="2000">
              <a:solidFill>
                <a:schemeClr val="hlink"/>
              </a:solidFill>
              <a:latin typeface="Times New Roman" pitchFamily="18" charset="0"/>
            </a:endParaRPr>
          </a:p>
        </p:txBody>
      </p:sp>
      <p:sp>
        <p:nvSpPr>
          <p:cNvPr id="1535079" name="Rectangle 103"/>
          <p:cNvSpPr/>
          <p:nvPr/>
        </p:nvSpPr>
        <p:spPr bwMode="auto">
          <a:xfrm>
            <a:off x="5075238" y="57340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1</a:t>
            </a:r>
            <a:endParaRPr lang="en-US" altLang="zh-CN" sz="2000">
              <a:solidFill>
                <a:schemeClr val="hlink"/>
              </a:solidFill>
              <a:latin typeface="Times New Roman" pitchFamily="18" charset="0"/>
            </a:endParaRPr>
          </a:p>
        </p:txBody>
      </p:sp>
      <p:sp>
        <p:nvSpPr>
          <p:cNvPr id="1535080" name="Rectangle 104"/>
          <p:cNvSpPr/>
          <p:nvPr/>
        </p:nvSpPr>
        <p:spPr bwMode="auto">
          <a:xfrm>
            <a:off x="5434013" y="57340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81" name="Rectangle 105"/>
          <p:cNvSpPr/>
          <p:nvPr/>
        </p:nvSpPr>
        <p:spPr bwMode="auto">
          <a:xfrm>
            <a:off x="6875463" y="42227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82" name="Rectangle 106"/>
          <p:cNvSpPr/>
          <p:nvPr/>
        </p:nvSpPr>
        <p:spPr bwMode="auto">
          <a:xfrm>
            <a:off x="7235825" y="42227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1</a:t>
            </a:r>
            <a:endParaRPr lang="en-US" altLang="zh-CN" sz="2000">
              <a:solidFill>
                <a:schemeClr val="hlink"/>
              </a:solidFill>
              <a:latin typeface="Times New Roman" pitchFamily="18" charset="0"/>
            </a:endParaRPr>
          </a:p>
        </p:txBody>
      </p:sp>
      <p:sp>
        <p:nvSpPr>
          <p:cNvPr id="1535083" name="Rectangle 107"/>
          <p:cNvSpPr/>
          <p:nvPr/>
        </p:nvSpPr>
        <p:spPr bwMode="auto">
          <a:xfrm>
            <a:off x="6875463" y="458311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84" name="Rectangle 108"/>
          <p:cNvSpPr/>
          <p:nvPr/>
        </p:nvSpPr>
        <p:spPr bwMode="auto">
          <a:xfrm>
            <a:off x="7235825" y="458311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85" name="Rectangle 109"/>
          <p:cNvSpPr/>
          <p:nvPr/>
        </p:nvSpPr>
        <p:spPr bwMode="auto">
          <a:xfrm>
            <a:off x="7594600" y="42227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86" name="Rectangle 110"/>
          <p:cNvSpPr/>
          <p:nvPr/>
        </p:nvSpPr>
        <p:spPr bwMode="auto">
          <a:xfrm>
            <a:off x="7954963" y="42227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87" name="Rectangle 111"/>
          <p:cNvSpPr/>
          <p:nvPr/>
        </p:nvSpPr>
        <p:spPr bwMode="auto">
          <a:xfrm>
            <a:off x="7594600" y="458311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1</a:t>
            </a:r>
            <a:endParaRPr lang="en-US" altLang="zh-CN" sz="2000">
              <a:solidFill>
                <a:schemeClr val="hlink"/>
              </a:solidFill>
              <a:latin typeface="Times New Roman" pitchFamily="18" charset="0"/>
            </a:endParaRPr>
          </a:p>
        </p:txBody>
      </p:sp>
      <p:sp>
        <p:nvSpPr>
          <p:cNvPr id="1535088" name="Rectangle 112"/>
          <p:cNvSpPr/>
          <p:nvPr/>
        </p:nvSpPr>
        <p:spPr bwMode="auto">
          <a:xfrm>
            <a:off x="7954963" y="458311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89" name="Rectangle 113"/>
          <p:cNvSpPr/>
          <p:nvPr/>
        </p:nvSpPr>
        <p:spPr bwMode="auto">
          <a:xfrm>
            <a:off x="6875463" y="494347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90" name="Rectangle 114"/>
          <p:cNvSpPr/>
          <p:nvPr/>
        </p:nvSpPr>
        <p:spPr bwMode="auto">
          <a:xfrm>
            <a:off x="7235825" y="494347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91" name="Rectangle 115"/>
          <p:cNvSpPr/>
          <p:nvPr/>
        </p:nvSpPr>
        <p:spPr bwMode="auto">
          <a:xfrm>
            <a:off x="6875463" y="530383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92" name="Rectangle 116"/>
          <p:cNvSpPr/>
          <p:nvPr/>
        </p:nvSpPr>
        <p:spPr bwMode="auto">
          <a:xfrm>
            <a:off x="7235825" y="530383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93" name="Rectangle 117"/>
          <p:cNvSpPr/>
          <p:nvPr/>
        </p:nvSpPr>
        <p:spPr bwMode="auto">
          <a:xfrm>
            <a:off x="7594600" y="494347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94" name="Rectangle 118"/>
          <p:cNvSpPr/>
          <p:nvPr/>
        </p:nvSpPr>
        <p:spPr bwMode="auto">
          <a:xfrm>
            <a:off x="7954963" y="494347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1</a:t>
            </a:r>
            <a:endParaRPr lang="en-US" altLang="zh-CN" sz="2000">
              <a:solidFill>
                <a:schemeClr val="hlink"/>
              </a:solidFill>
              <a:latin typeface="Times New Roman" pitchFamily="18" charset="0"/>
            </a:endParaRPr>
          </a:p>
        </p:txBody>
      </p:sp>
      <p:sp>
        <p:nvSpPr>
          <p:cNvPr id="1535095" name="Rectangle 119"/>
          <p:cNvSpPr/>
          <p:nvPr/>
        </p:nvSpPr>
        <p:spPr bwMode="auto">
          <a:xfrm>
            <a:off x="7594600" y="530383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1</a:t>
            </a:r>
            <a:endParaRPr lang="en-US" altLang="zh-CN" sz="2000">
              <a:solidFill>
                <a:schemeClr val="hlink"/>
              </a:solidFill>
              <a:latin typeface="Times New Roman" pitchFamily="18" charset="0"/>
            </a:endParaRPr>
          </a:p>
        </p:txBody>
      </p:sp>
      <p:sp>
        <p:nvSpPr>
          <p:cNvPr id="1535096" name="Rectangle 120"/>
          <p:cNvSpPr/>
          <p:nvPr/>
        </p:nvSpPr>
        <p:spPr bwMode="auto">
          <a:xfrm>
            <a:off x="7954963" y="530383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97" name="Rectangle 121"/>
          <p:cNvSpPr/>
          <p:nvPr/>
        </p:nvSpPr>
        <p:spPr bwMode="auto">
          <a:xfrm>
            <a:off x="8315325" y="42227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98" name="Rectangle 122"/>
          <p:cNvSpPr/>
          <p:nvPr/>
        </p:nvSpPr>
        <p:spPr bwMode="auto">
          <a:xfrm>
            <a:off x="8315325" y="458311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099" name="Rectangle 123"/>
          <p:cNvSpPr/>
          <p:nvPr/>
        </p:nvSpPr>
        <p:spPr bwMode="auto">
          <a:xfrm>
            <a:off x="8315325" y="494347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1</a:t>
            </a:r>
            <a:endParaRPr lang="en-US" altLang="zh-CN" sz="2000">
              <a:solidFill>
                <a:schemeClr val="hlink"/>
              </a:solidFill>
              <a:latin typeface="Times New Roman" pitchFamily="18" charset="0"/>
            </a:endParaRPr>
          </a:p>
        </p:txBody>
      </p:sp>
      <p:sp>
        <p:nvSpPr>
          <p:cNvPr id="1535100" name="Rectangle 124"/>
          <p:cNvSpPr/>
          <p:nvPr/>
        </p:nvSpPr>
        <p:spPr bwMode="auto">
          <a:xfrm>
            <a:off x="8315325" y="530383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101" name="Rectangle 125"/>
          <p:cNvSpPr/>
          <p:nvPr/>
        </p:nvSpPr>
        <p:spPr bwMode="auto">
          <a:xfrm>
            <a:off x="6875463" y="566261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102" name="Rectangle 126"/>
          <p:cNvSpPr/>
          <p:nvPr/>
        </p:nvSpPr>
        <p:spPr bwMode="auto">
          <a:xfrm>
            <a:off x="7235825" y="566261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103" name="Rectangle 127"/>
          <p:cNvSpPr/>
          <p:nvPr/>
        </p:nvSpPr>
        <p:spPr bwMode="auto">
          <a:xfrm>
            <a:off x="7594600" y="566261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104" name="Rectangle 128"/>
          <p:cNvSpPr/>
          <p:nvPr/>
        </p:nvSpPr>
        <p:spPr bwMode="auto">
          <a:xfrm>
            <a:off x="7954963" y="566261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1</a:t>
            </a:r>
            <a:endParaRPr lang="en-US" altLang="zh-CN" sz="2000">
              <a:solidFill>
                <a:schemeClr val="hlink"/>
              </a:solidFill>
              <a:latin typeface="Times New Roman" pitchFamily="18" charset="0"/>
            </a:endParaRPr>
          </a:p>
        </p:txBody>
      </p:sp>
      <p:sp>
        <p:nvSpPr>
          <p:cNvPr id="1535105" name="Rectangle 129"/>
          <p:cNvSpPr/>
          <p:nvPr/>
        </p:nvSpPr>
        <p:spPr bwMode="auto">
          <a:xfrm>
            <a:off x="8315325" y="566261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0</a:t>
            </a:r>
            <a:endParaRPr lang="en-US" altLang="zh-CN" sz="2000">
              <a:latin typeface="Times New Roman" pitchFamily="18" charset="0"/>
            </a:endParaRPr>
          </a:p>
        </p:txBody>
      </p:sp>
      <p:sp>
        <p:nvSpPr>
          <p:cNvPr id="1535106" name="AutoShape 130"/>
          <p:cNvSpPr/>
          <p:nvPr/>
        </p:nvSpPr>
        <p:spPr bwMode="auto">
          <a:xfrm>
            <a:off x="898525" y="4581525"/>
            <a:ext cx="71438" cy="1441450"/>
          </a:xfrm>
          <a:prstGeom prst="leftBracket">
            <a:avLst>
              <a:gd name="adj" fmla="val 168147"/>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1535107" name="AutoShape 131"/>
          <p:cNvSpPr/>
          <p:nvPr/>
        </p:nvSpPr>
        <p:spPr bwMode="auto">
          <a:xfrm>
            <a:off x="2411413" y="4581525"/>
            <a:ext cx="71437" cy="1441450"/>
          </a:xfrm>
          <a:prstGeom prst="rightBracket">
            <a:avLst>
              <a:gd name="adj" fmla="val 168149"/>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1535108" name="AutoShape 132"/>
          <p:cNvSpPr/>
          <p:nvPr/>
        </p:nvSpPr>
        <p:spPr bwMode="auto">
          <a:xfrm>
            <a:off x="8675688" y="4222750"/>
            <a:ext cx="71437" cy="1800225"/>
          </a:xfrm>
          <a:prstGeom prst="rightBracket">
            <a:avLst>
              <a:gd name="adj" fmla="val 210001"/>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1535109" name="AutoShape 133"/>
          <p:cNvSpPr/>
          <p:nvPr/>
        </p:nvSpPr>
        <p:spPr bwMode="auto">
          <a:xfrm>
            <a:off x="5795963" y="3573463"/>
            <a:ext cx="144462" cy="2447925"/>
          </a:xfrm>
          <a:prstGeom prst="rightBracket">
            <a:avLst>
              <a:gd name="adj" fmla="val 141209"/>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1535110" name="AutoShape 134"/>
          <p:cNvSpPr/>
          <p:nvPr/>
        </p:nvSpPr>
        <p:spPr bwMode="auto">
          <a:xfrm>
            <a:off x="3132138" y="3573463"/>
            <a:ext cx="142875" cy="2447925"/>
          </a:xfrm>
          <a:prstGeom prst="leftBracket">
            <a:avLst>
              <a:gd name="adj" fmla="val 142778"/>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1535111" name="AutoShape 135"/>
          <p:cNvSpPr/>
          <p:nvPr/>
        </p:nvSpPr>
        <p:spPr bwMode="auto">
          <a:xfrm>
            <a:off x="6804025" y="4222750"/>
            <a:ext cx="71438" cy="1800225"/>
          </a:xfrm>
          <a:prstGeom prst="leftBracket">
            <a:avLst>
              <a:gd name="adj" fmla="val 209999"/>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1535112" name="Rectangle 136"/>
          <p:cNvSpPr/>
          <p:nvPr/>
        </p:nvSpPr>
        <p:spPr bwMode="auto">
          <a:xfrm>
            <a:off x="611188" y="45815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1</a:t>
            </a:r>
            <a:endParaRPr lang="en-US" altLang="zh-CN" sz="2000">
              <a:solidFill>
                <a:srgbClr val="6699FF"/>
              </a:solidFill>
              <a:latin typeface="Times New Roman" pitchFamily="18" charset="0"/>
            </a:endParaRPr>
          </a:p>
        </p:txBody>
      </p:sp>
      <p:sp>
        <p:nvSpPr>
          <p:cNvPr id="1535113" name="Rectangle 137"/>
          <p:cNvSpPr/>
          <p:nvPr/>
        </p:nvSpPr>
        <p:spPr bwMode="auto">
          <a:xfrm>
            <a:off x="611188" y="49418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2</a:t>
            </a:r>
            <a:endParaRPr lang="en-US" altLang="zh-CN" sz="2000">
              <a:solidFill>
                <a:srgbClr val="6699FF"/>
              </a:solidFill>
              <a:latin typeface="Times New Roman" pitchFamily="18" charset="0"/>
            </a:endParaRPr>
          </a:p>
        </p:txBody>
      </p:sp>
      <p:sp>
        <p:nvSpPr>
          <p:cNvPr id="1535114" name="Rectangle 138"/>
          <p:cNvSpPr/>
          <p:nvPr/>
        </p:nvSpPr>
        <p:spPr bwMode="auto">
          <a:xfrm>
            <a:off x="611188" y="53022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3</a:t>
            </a:r>
            <a:endParaRPr lang="en-US" altLang="zh-CN" sz="2000">
              <a:solidFill>
                <a:srgbClr val="6699FF"/>
              </a:solidFill>
              <a:latin typeface="Times New Roman" pitchFamily="18" charset="0"/>
            </a:endParaRPr>
          </a:p>
        </p:txBody>
      </p:sp>
      <p:sp>
        <p:nvSpPr>
          <p:cNvPr id="1535115" name="Rectangle 139"/>
          <p:cNvSpPr/>
          <p:nvPr/>
        </p:nvSpPr>
        <p:spPr bwMode="auto">
          <a:xfrm>
            <a:off x="611188" y="566261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4</a:t>
            </a:r>
            <a:endParaRPr lang="en-US" altLang="zh-CN" sz="2000">
              <a:solidFill>
                <a:srgbClr val="6699FF"/>
              </a:solidFill>
              <a:latin typeface="Times New Roman" pitchFamily="18" charset="0"/>
            </a:endParaRPr>
          </a:p>
        </p:txBody>
      </p:sp>
      <p:sp>
        <p:nvSpPr>
          <p:cNvPr id="1535116" name="Rectangle 140"/>
          <p:cNvSpPr/>
          <p:nvPr/>
        </p:nvSpPr>
        <p:spPr bwMode="auto">
          <a:xfrm>
            <a:off x="971550" y="42941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1</a:t>
            </a:r>
            <a:endParaRPr lang="en-US" altLang="zh-CN" sz="2000">
              <a:solidFill>
                <a:srgbClr val="6699FF"/>
              </a:solidFill>
              <a:latin typeface="Times New Roman" pitchFamily="18" charset="0"/>
            </a:endParaRPr>
          </a:p>
        </p:txBody>
      </p:sp>
      <p:sp>
        <p:nvSpPr>
          <p:cNvPr id="1535117" name="Rectangle 141"/>
          <p:cNvSpPr/>
          <p:nvPr/>
        </p:nvSpPr>
        <p:spPr bwMode="auto">
          <a:xfrm>
            <a:off x="1331913" y="42941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2</a:t>
            </a:r>
            <a:endParaRPr lang="en-US" altLang="zh-CN" sz="2000">
              <a:solidFill>
                <a:srgbClr val="6699FF"/>
              </a:solidFill>
              <a:latin typeface="Times New Roman" pitchFamily="18" charset="0"/>
            </a:endParaRPr>
          </a:p>
        </p:txBody>
      </p:sp>
      <p:sp>
        <p:nvSpPr>
          <p:cNvPr id="1535118" name="Rectangle 142"/>
          <p:cNvSpPr/>
          <p:nvPr/>
        </p:nvSpPr>
        <p:spPr bwMode="auto">
          <a:xfrm>
            <a:off x="1690688" y="42941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3</a:t>
            </a:r>
            <a:endParaRPr lang="en-US" altLang="zh-CN" sz="2000">
              <a:solidFill>
                <a:srgbClr val="6699FF"/>
              </a:solidFill>
              <a:latin typeface="Times New Roman" pitchFamily="18" charset="0"/>
            </a:endParaRPr>
          </a:p>
        </p:txBody>
      </p:sp>
      <p:sp>
        <p:nvSpPr>
          <p:cNvPr id="1535119" name="Rectangle 143"/>
          <p:cNvSpPr/>
          <p:nvPr/>
        </p:nvSpPr>
        <p:spPr bwMode="auto">
          <a:xfrm>
            <a:off x="2051050" y="42941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4</a:t>
            </a:r>
            <a:endParaRPr lang="en-US" altLang="zh-CN" sz="2000">
              <a:solidFill>
                <a:srgbClr val="6699FF"/>
              </a:solidFill>
              <a:latin typeface="Times New Roman" pitchFamily="18" charset="0"/>
            </a:endParaRPr>
          </a:p>
        </p:txBody>
      </p:sp>
      <p:sp>
        <p:nvSpPr>
          <p:cNvPr id="1535120" name="Rectangle 144"/>
          <p:cNvSpPr/>
          <p:nvPr/>
        </p:nvSpPr>
        <p:spPr bwMode="auto">
          <a:xfrm>
            <a:off x="3276600" y="32131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1</a:t>
            </a:r>
            <a:endParaRPr lang="en-US" altLang="zh-CN" sz="2000">
              <a:solidFill>
                <a:srgbClr val="6699FF"/>
              </a:solidFill>
              <a:latin typeface="Times New Roman" pitchFamily="18" charset="0"/>
            </a:endParaRPr>
          </a:p>
        </p:txBody>
      </p:sp>
      <p:sp>
        <p:nvSpPr>
          <p:cNvPr id="1535121" name="Rectangle 145"/>
          <p:cNvSpPr/>
          <p:nvPr/>
        </p:nvSpPr>
        <p:spPr bwMode="auto">
          <a:xfrm>
            <a:off x="3636963" y="32131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2</a:t>
            </a:r>
            <a:endParaRPr lang="en-US" altLang="zh-CN" sz="2000">
              <a:solidFill>
                <a:srgbClr val="6699FF"/>
              </a:solidFill>
              <a:latin typeface="Times New Roman" pitchFamily="18" charset="0"/>
            </a:endParaRPr>
          </a:p>
        </p:txBody>
      </p:sp>
      <p:sp>
        <p:nvSpPr>
          <p:cNvPr id="1535122" name="Rectangle 146"/>
          <p:cNvSpPr/>
          <p:nvPr/>
        </p:nvSpPr>
        <p:spPr bwMode="auto">
          <a:xfrm>
            <a:off x="3995738" y="32131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3</a:t>
            </a:r>
            <a:endParaRPr lang="en-US" altLang="zh-CN" sz="2000">
              <a:solidFill>
                <a:srgbClr val="6699FF"/>
              </a:solidFill>
              <a:latin typeface="Times New Roman" pitchFamily="18" charset="0"/>
            </a:endParaRPr>
          </a:p>
        </p:txBody>
      </p:sp>
      <p:sp>
        <p:nvSpPr>
          <p:cNvPr id="1535123" name="Rectangle 147"/>
          <p:cNvSpPr/>
          <p:nvPr/>
        </p:nvSpPr>
        <p:spPr bwMode="auto">
          <a:xfrm>
            <a:off x="4356100" y="32131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4</a:t>
            </a:r>
            <a:endParaRPr lang="en-US" altLang="zh-CN" sz="2000">
              <a:solidFill>
                <a:srgbClr val="6699FF"/>
              </a:solidFill>
              <a:latin typeface="Times New Roman" pitchFamily="18" charset="0"/>
            </a:endParaRPr>
          </a:p>
        </p:txBody>
      </p:sp>
      <p:sp>
        <p:nvSpPr>
          <p:cNvPr id="1535124" name="Rectangle 148"/>
          <p:cNvSpPr/>
          <p:nvPr/>
        </p:nvSpPr>
        <p:spPr bwMode="auto">
          <a:xfrm>
            <a:off x="4716463" y="32131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5</a:t>
            </a:r>
            <a:endParaRPr lang="en-US" altLang="zh-CN" sz="2000">
              <a:solidFill>
                <a:srgbClr val="6699FF"/>
              </a:solidFill>
              <a:latin typeface="Times New Roman" pitchFamily="18" charset="0"/>
            </a:endParaRPr>
          </a:p>
        </p:txBody>
      </p:sp>
      <p:sp>
        <p:nvSpPr>
          <p:cNvPr id="1535125" name="Rectangle 149"/>
          <p:cNvSpPr/>
          <p:nvPr/>
        </p:nvSpPr>
        <p:spPr bwMode="auto">
          <a:xfrm>
            <a:off x="5076825" y="32131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6</a:t>
            </a:r>
            <a:endParaRPr lang="en-US" altLang="zh-CN" sz="2000">
              <a:solidFill>
                <a:srgbClr val="6699FF"/>
              </a:solidFill>
              <a:latin typeface="Times New Roman" pitchFamily="18" charset="0"/>
            </a:endParaRPr>
          </a:p>
        </p:txBody>
      </p:sp>
      <p:sp>
        <p:nvSpPr>
          <p:cNvPr id="1535126" name="Rectangle 150"/>
          <p:cNvSpPr/>
          <p:nvPr/>
        </p:nvSpPr>
        <p:spPr bwMode="auto">
          <a:xfrm>
            <a:off x="5435600" y="32131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7</a:t>
            </a:r>
            <a:endParaRPr lang="en-US" altLang="zh-CN" sz="2000">
              <a:solidFill>
                <a:srgbClr val="6699FF"/>
              </a:solidFill>
              <a:latin typeface="Times New Roman" pitchFamily="18" charset="0"/>
            </a:endParaRPr>
          </a:p>
        </p:txBody>
      </p:sp>
      <p:sp>
        <p:nvSpPr>
          <p:cNvPr id="1535127" name="Rectangle 151"/>
          <p:cNvSpPr/>
          <p:nvPr/>
        </p:nvSpPr>
        <p:spPr bwMode="auto">
          <a:xfrm>
            <a:off x="6875463" y="38623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1</a:t>
            </a:r>
            <a:endParaRPr lang="en-US" altLang="zh-CN" sz="2000">
              <a:solidFill>
                <a:srgbClr val="6699FF"/>
              </a:solidFill>
              <a:latin typeface="Times New Roman" pitchFamily="18" charset="0"/>
            </a:endParaRPr>
          </a:p>
        </p:txBody>
      </p:sp>
      <p:sp>
        <p:nvSpPr>
          <p:cNvPr id="1535128" name="Rectangle 152"/>
          <p:cNvSpPr/>
          <p:nvPr/>
        </p:nvSpPr>
        <p:spPr bwMode="auto">
          <a:xfrm>
            <a:off x="7235825" y="38623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2</a:t>
            </a:r>
            <a:endParaRPr lang="en-US" altLang="zh-CN" sz="2000">
              <a:solidFill>
                <a:srgbClr val="6699FF"/>
              </a:solidFill>
              <a:latin typeface="Times New Roman" pitchFamily="18" charset="0"/>
            </a:endParaRPr>
          </a:p>
        </p:txBody>
      </p:sp>
      <p:sp>
        <p:nvSpPr>
          <p:cNvPr id="1535129" name="Rectangle 153"/>
          <p:cNvSpPr/>
          <p:nvPr/>
        </p:nvSpPr>
        <p:spPr bwMode="auto">
          <a:xfrm>
            <a:off x="7594600" y="38623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3</a:t>
            </a:r>
            <a:endParaRPr lang="en-US" altLang="zh-CN" sz="2000">
              <a:solidFill>
                <a:srgbClr val="6699FF"/>
              </a:solidFill>
              <a:latin typeface="Times New Roman" pitchFamily="18" charset="0"/>
            </a:endParaRPr>
          </a:p>
        </p:txBody>
      </p:sp>
      <p:sp>
        <p:nvSpPr>
          <p:cNvPr id="1535130" name="Rectangle 154"/>
          <p:cNvSpPr/>
          <p:nvPr/>
        </p:nvSpPr>
        <p:spPr bwMode="auto">
          <a:xfrm>
            <a:off x="7954963" y="38623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4</a:t>
            </a:r>
            <a:endParaRPr lang="en-US" altLang="zh-CN" sz="2000">
              <a:solidFill>
                <a:srgbClr val="6699FF"/>
              </a:solidFill>
              <a:latin typeface="Times New Roman" pitchFamily="18" charset="0"/>
            </a:endParaRPr>
          </a:p>
        </p:txBody>
      </p:sp>
      <p:sp>
        <p:nvSpPr>
          <p:cNvPr id="1535131" name="Rectangle 155"/>
          <p:cNvSpPr/>
          <p:nvPr/>
        </p:nvSpPr>
        <p:spPr bwMode="auto">
          <a:xfrm>
            <a:off x="8315325" y="38623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5</a:t>
            </a:r>
            <a:endParaRPr lang="en-US" altLang="zh-CN" sz="2000">
              <a:solidFill>
                <a:srgbClr val="6699FF"/>
              </a:solidFill>
              <a:latin typeface="Times New Roman" pitchFamily="18" charset="0"/>
            </a:endParaRPr>
          </a:p>
        </p:txBody>
      </p:sp>
      <p:sp>
        <p:nvSpPr>
          <p:cNvPr id="1535132" name="Rectangle 156"/>
          <p:cNvSpPr/>
          <p:nvPr/>
        </p:nvSpPr>
        <p:spPr bwMode="auto">
          <a:xfrm>
            <a:off x="2843213" y="357346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1</a:t>
            </a:r>
            <a:endParaRPr lang="en-US" altLang="zh-CN" sz="2000">
              <a:solidFill>
                <a:srgbClr val="6699FF"/>
              </a:solidFill>
              <a:latin typeface="Times New Roman" pitchFamily="18" charset="0"/>
            </a:endParaRPr>
          </a:p>
        </p:txBody>
      </p:sp>
      <p:sp>
        <p:nvSpPr>
          <p:cNvPr id="1535133" name="Rectangle 157"/>
          <p:cNvSpPr/>
          <p:nvPr/>
        </p:nvSpPr>
        <p:spPr bwMode="auto">
          <a:xfrm>
            <a:off x="2843213" y="39338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2</a:t>
            </a:r>
            <a:endParaRPr lang="en-US" altLang="zh-CN" sz="2000">
              <a:solidFill>
                <a:srgbClr val="6699FF"/>
              </a:solidFill>
              <a:latin typeface="Times New Roman" pitchFamily="18" charset="0"/>
            </a:endParaRPr>
          </a:p>
        </p:txBody>
      </p:sp>
      <p:sp>
        <p:nvSpPr>
          <p:cNvPr id="1535134" name="Rectangle 158"/>
          <p:cNvSpPr/>
          <p:nvPr/>
        </p:nvSpPr>
        <p:spPr bwMode="auto">
          <a:xfrm>
            <a:off x="2843213" y="42941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3</a:t>
            </a:r>
            <a:endParaRPr lang="en-US" altLang="zh-CN" sz="2000">
              <a:solidFill>
                <a:srgbClr val="6699FF"/>
              </a:solidFill>
              <a:latin typeface="Times New Roman" pitchFamily="18" charset="0"/>
            </a:endParaRPr>
          </a:p>
        </p:txBody>
      </p:sp>
      <p:sp>
        <p:nvSpPr>
          <p:cNvPr id="1535135" name="Rectangle 159"/>
          <p:cNvSpPr/>
          <p:nvPr/>
        </p:nvSpPr>
        <p:spPr bwMode="auto">
          <a:xfrm>
            <a:off x="2843213" y="46545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4</a:t>
            </a:r>
            <a:endParaRPr lang="en-US" altLang="zh-CN" sz="2000">
              <a:solidFill>
                <a:srgbClr val="6699FF"/>
              </a:solidFill>
              <a:latin typeface="Times New Roman" pitchFamily="18" charset="0"/>
            </a:endParaRPr>
          </a:p>
        </p:txBody>
      </p:sp>
      <p:sp>
        <p:nvSpPr>
          <p:cNvPr id="1535136" name="Rectangle 160"/>
          <p:cNvSpPr/>
          <p:nvPr/>
        </p:nvSpPr>
        <p:spPr bwMode="auto">
          <a:xfrm>
            <a:off x="2843213" y="50133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5</a:t>
            </a:r>
            <a:endParaRPr lang="en-US" altLang="zh-CN" sz="2000">
              <a:solidFill>
                <a:srgbClr val="6699FF"/>
              </a:solidFill>
              <a:latin typeface="Times New Roman" pitchFamily="18" charset="0"/>
            </a:endParaRPr>
          </a:p>
        </p:txBody>
      </p:sp>
      <p:sp>
        <p:nvSpPr>
          <p:cNvPr id="1535137" name="Rectangle 161"/>
          <p:cNvSpPr/>
          <p:nvPr/>
        </p:nvSpPr>
        <p:spPr bwMode="auto">
          <a:xfrm>
            <a:off x="2843213" y="53736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6</a:t>
            </a:r>
            <a:endParaRPr lang="en-US" altLang="zh-CN" sz="2000">
              <a:solidFill>
                <a:srgbClr val="6699FF"/>
              </a:solidFill>
              <a:latin typeface="Times New Roman" pitchFamily="18" charset="0"/>
            </a:endParaRPr>
          </a:p>
        </p:txBody>
      </p:sp>
      <p:sp>
        <p:nvSpPr>
          <p:cNvPr id="1535138" name="Rectangle 162"/>
          <p:cNvSpPr/>
          <p:nvPr/>
        </p:nvSpPr>
        <p:spPr bwMode="auto">
          <a:xfrm>
            <a:off x="2843213" y="57340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7</a:t>
            </a:r>
            <a:endParaRPr lang="en-US" altLang="zh-CN" sz="2000">
              <a:solidFill>
                <a:srgbClr val="6699FF"/>
              </a:solidFill>
              <a:latin typeface="Times New Roman" pitchFamily="18" charset="0"/>
            </a:endParaRPr>
          </a:p>
        </p:txBody>
      </p:sp>
      <p:sp>
        <p:nvSpPr>
          <p:cNvPr id="1535139" name="Rectangle 163"/>
          <p:cNvSpPr/>
          <p:nvPr/>
        </p:nvSpPr>
        <p:spPr bwMode="auto">
          <a:xfrm>
            <a:off x="6515100" y="42227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1</a:t>
            </a:r>
            <a:endParaRPr lang="en-US" altLang="zh-CN" sz="2000">
              <a:solidFill>
                <a:srgbClr val="6699FF"/>
              </a:solidFill>
              <a:latin typeface="Times New Roman" pitchFamily="18" charset="0"/>
            </a:endParaRPr>
          </a:p>
        </p:txBody>
      </p:sp>
      <p:sp>
        <p:nvSpPr>
          <p:cNvPr id="1535140" name="Rectangle 164"/>
          <p:cNvSpPr/>
          <p:nvPr/>
        </p:nvSpPr>
        <p:spPr bwMode="auto">
          <a:xfrm>
            <a:off x="6515100" y="458311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2</a:t>
            </a:r>
            <a:endParaRPr lang="en-US" altLang="zh-CN" sz="2000">
              <a:solidFill>
                <a:srgbClr val="6699FF"/>
              </a:solidFill>
              <a:latin typeface="Times New Roman" pitchFamily="18" charset="0"/>
            </a:endParaRPr>
          </a:p>
        </p:txBody>
      </p:sp>
      <p:sp>
        <p:nvSpPr>
          <p:cNvPr id="1535141" name="Rectangle 165"/>
          <p:cNvSpPr/>
          <p:nvPr/>
        </p:nvSpPr>
        <p:spPr bwMode="auto">
          <a:xfrm>
            <a:off x="6515100" y="494347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3</a:t>
            </a:r>
            <a:endParaRPr lang="en-US" altLang="zh-CN" sz="2000">
              <a:solidFill>
                <a:srgbClr val="6699FF"/>
              </a:solidFill>
              <a:latin typeface="Times New Roman" pitchFamily="18" charset="0"/>
            </a:endParaRPr>
          </a:p>
        </p:txBody>
      </p:sp>
      <p:sp>
        <p:nvSpPr>
          <p:cNvPr id="1535142" name="Rectangle 166"/>
          <p:cNvSpPr/>
          <p:nvPr/>
        </p:nvSpPr>
        <p:spPr bwMode="auto">
          <a:xfrm>
            <a:off x="6515100" y="530383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4</a:t>
            </a:r>
            <a:endParaRPr lang="en-US" altLang="zh-CN" sz="2000">
              <a:solidFill>
                <a:srgbClr val="6699FF"/>
              </a:solidFill>
              <a:latin typeface="Times New Roman" pitchFamily="18" charset="0"/>
            </a:endParaRPr>
          </a:p>
        </p:txBody>
      </p:sp>
      <p:sp>
        <p:nvSpPr>
          <p:cNvPr id="1535143" name="Rectangle 167"/>
          <p:cNvSpPr/>
          <p:nvPr/>
        </p:nvSpPr>
        <p:spPr bwMode="auto">
          <a:xfrm>
            <a:off x="6515100" y="566261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5</a:t>
            </a:r>
            <a:endParaRPr lang="en-US" altLang="zh-CN" sz="2000">
              <a:solidFill>
                <a:srgbClr val="6699FF"/>
              </a:solidFill>
              <a:latin typeface="Times New Roman" pitchFamily="18" charset="0"/>
            </a:endParaRPr>
          </a:p>
        </p:txBody>
      </p:sp>
      <p:sp>
        <p:nvSpPr>
          <p:cNvPr id="1535144" name="Rectangle 168"/>
          <p:cNvSpPr/>
          <p:nvPr/>
        </p:nvSpPr>
        <p:spPr bwMode="auto">
          <a:xfrm>
            <a:off x="1546225" y="61658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solidFill>
                  <a:srgbClr val="008000"/>
                </a:solidFill>
                <a:latin typeface="Times New Roman" pitchFamily="18" charset="0"/>
              </a:rPr>
              <a:t>a)</a:t>
            </a:r>
            <a:endParaRPr lang="en-US" altLang="zh-CN" sz="2400">
              <a:solidFill>
                <a:srgbClr val="008000"/>
              </a:solidFill>
              <a:latin typeface="Times New Roman" pitchFamily="18" charset="0"/>
            </a:endParaRPr>
          </a:p>
        </p:txBody>
      </p:sp>
      <p:sp>
        <p:nvSpPr>
          <p:cNvPr id="1535145" name="Rectangle 169"/>
          <p:cNvSpPr/>
          <p:nvPr/>
        </p:nvSpPr>
        <p:spPr bwMode="auto">
          <a:xfrm>
            <a:off x="4427538" y="62372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solidFill>
                  <a:srgbClr val="008000"/>
                </a:solidFill>
                <a:latin typeface="Times New Roman" pitchFamily="18" charset="0"/>
              </a:rPr>
              <a:t>b)</a:t>
            </a:r>
            <a:endParaRPr lang="en-US" altLang="zh-CN" sz="2400">
              <a:solidFill>
                <a:srgbClr val="008000"/>
              </a:solidFill>
              <a:latin typeface="Times New Roman" pitchFamily="18" charset="0"/>
            </a:endParaRPr>
          </a:p>
        </p:txBody>
      </p:sp>
      <p:sp>
        <p:nvSpPr>
          <p:cNvPr id="1535146" name="Rectangle 170"/>
          <p:cNvSpPr/>
          <p:nvPr/>
        </p:nvSpPr>
        <p:spPr bwMode="auto">
          <a:xfrm>
            <a:off x="7594600" y="61658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solidFill>
                  <a:srgbClr val="008000"/>
                </a:solidFill>
                <a:latin typeface="Times New Roman" pitchFamily="18" charset="0"/>
              </a:rPr>
              <a:t>c)</a:t>
            </a:r>
            <a:endParaRPr lang="en-US" altLang="zh-CN" sz="2400">
              <a:solidFill>
                <a:srgbClr val="008000"/>
              </a:solidFill>
              <a:latin typeface="Times New Roman" pitchFamily="18" charset="0"/>
            </a:endParaRPr>
          </a:p>
        </p:txBody>
      </p:sp>
      <p:sp>
        <p:nvSpPr>
          <p:cNvPr id="1535147" name="Line 171"/>
          <p:cNvSpPr/>
          <p:nvPr/>
        </p:nvSpPr>
        <p:spPr bwMode="auto">
          <a:xfrm>
            <a:off x="3275013" y="4652963"/>
            <a:ext cx="2520950"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35148" name="Line 172"/>
          <p:cNvSpPr/>
          <p:nvPr/>
        </p:nvSpPr>
        <p:spPr bwMode="auto">
          <a:xfrm>
            <a:off x="4356100" y="3573463"/>
            <a:ext cx="0" cy="24479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34980"/>
                                        </p:tgtEl>
                                        <p:attrNameLst>
                                          <p:attrName>style.visibility</p:attrName>
                                        </p:attrNameLst>
                                      </p:cBhvr>
                                      <p:to>
                                        <p:strVal val="visible"/>
                                      </p:to>
                                    </p:set>
                                    <p:anim calcmode="lin" valueType="num">
                                      <p:cBhvr additive="base">
                                        <p:cTn id="7" dur="500" fill="hold"/>
                                        <p:tgtEl>
                                          <p:spTgt spid="1534980"/>
                                        </p:tgtEl>
                                        <p:attrNameLst>
                                          <p:attrName>ppt_x</p:attrName>
                                        </p:attrNameLst>
                                      </p:cBhvr>
                                      <p:tavLst>
                                        <p:tav tm="0">
                                          <p:val>
                                            <p:strVal val="1+#ppt_w/2"/>
                                          </p:val>
                                        </p:tav>
                                        <p:tav tm="100000">
                                          <p:val>
                                            <p:strVal val="#ppt_x"/>
                                          </p:val>
                                        </p:tav>
                                      </p:tavLst>
                                    </p:anim>
                                    <p:anim calcmode="lin" valueType="num">
                                      <p:cBhvr additive="base">
                                        <p:cTn id="8" dur="500" fill="hold"/>
                                        <p:tgtEl>
                                          <p:spTgt spid="153498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34981"/>
                                        </p:tgtEl>
                                        <p:attrNameLst>
                                          <p:attrName>style.visibility</p:attrName>
                                        </p:attrNameLst>
                                      </p:cBhvr>
                                      <p:to>
                                        <p:strVal val="visible"/>
                                      </p:to>
                                    </p:set>
                                    <p:anim calcmode="lin" valueType="num">
                                      <p:cBhvr additive="base">
                                        <p:cTn id="11" dur="500" fill="hold"/>
                                        <p:tgtEl>
                                          <p:spTgt spid="1534981"/>
                                        </p:tgtEl>
                                        <p:attrNameLst>
                                          <p:attrName>ppt_x</p:attrName>
                                        </p:attrNameLst>
                                      </p:cBhvr>
                                      <p:tavLst>
                                        <p:tav tm="0">
                                          <p:val>
                                            <p:strVal val="1+#ppt_w/2"/>
                                          </p:val>
                                        </p:tav>
                                        <p:tav tm="100000">
                                          <p:val>
                                            <p:strVal val="#ppt_x"/>
                                          </p:val>
                                        </p:tav>
                                      </p:tavLst>
                                    </p:anim>
                                    <p:anim calcmode="lin" valueType="num">
                                      <p:cBhvr additive="base">
                                        <p:cTn id="12" dur="500" fill="hold"/>
                                        <p:tgtEl>
                                          <p:spTgt spid="153498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34982"/>
                                        </p:tgtEl>
                                        <p:attrNameLst>
                                          <p:attrName>style.visibility</p:attrName>
                                        </p:attrNameLst>
                                      </p:cBhvr>
                                      <p:to>
                                        <p:strVal val="visible"/>
                                      </p:to>
                                    </p:set>
                                    <p:anim calcmode="lin" valueType="num">
                                      <p:cBhvr additive="base">
                                        <p:cTn id="15" dur="500" fill="hold"/>
                                        <p:tgtEl>
                                          <p:spTgt spid="1534982"/>
                                        </p:tgtEl>
                                        <p:attrNameLst>
                                          <p:attrName>ppt_x</p:attrName>
                                        </p:attrNameLst>
                                      </p:cBhvr>
                                      <p:tavLst>
                                        <p:tav tm="0">
                                          <p:val>
                                            <p:strVal val="1+#ppt_w/2"/>
                                          </p:val>
                                        </p:tav>
                                        <p:tav tm="100000">
                                          <p:val>
                                            <p:strVal val="#ppt_x"/>
                                          </p:val>
                                        </p:tav>
                                      </p:tavLst>
                                    </p:anim>
                                    <p:anim calcmode="lin" valueType="num">
                                      <p:cBhvr additive="base">
                                        <p:cTn id="16" dur="500" fill="hold"/>
                                        <p:tgtEl>
                                          <p:spTgt spid="153498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534983"/>
                                        </p:tgtEl>
                                        <p:attrNameLst>
                                          <p:attrName>style.visibility</p:attrName>
                                        </p:attrNameLst>
                                      </p:cBhvr>
                                      <p:to>
                                        <p:strVal val="visible"/>
                                      </p:to>
                                    </p:set>
                                    <p:anim calcmode="lin" valueType="num">
                                      <p:cBhvr additive="base">
                                        <p:cTn id="19" dur="500" fill="hold"/>
                                        <p:tgtEl>
                                          <p:spTgt spid="1534983"/>
                                        </p:tgtEl>
                                        <p:attrNameLst>
                                          <p:attrName>ppt_x</p:attrName>
                                        </p:attrNameLst>
                                      </p:cBhvr>
                                      <p:tavLst>
                                        <p:tav tm="0">
                                          <p:val>
                                            <p:strVal val="1+#ppt_w/2"/>
                                          </p:val>
                                        </p:tav>
                                        <p:tav tm="100000">
                                          <p:val>
                                            <p:strVal val="#ppt_x"/>
                                          </p:val>
                                        </p:tav>
                                      </p:tavLst>
                                    </p:anim>
                                    <p:anim calcmode="lin" valueType="num">
                                      <p:cBhvr additive="base">
                                        <p:cTn id="20" dur="500" fill="hold"/>
                                        <p:tgtEl>
                                          <p:spTgt spid="1534983"/>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534984"/>
                                        </p:tgtEl>
                                        <p:attrNameLst>
                                          <p:attrName>style.visibility</p:attrName>
                                        </p:attrNameLst>
                                      </p:cBhvr>
                                      <p:to>
                                        <p:strVal val="visible"/>
                                      </p:to>
                                    </p:set>
                                    <p:anim calcmode="lin" valueType="num">
                                      <p:cBhvr additive="base">
                                        <p:cTn id="23" dur="500" fill="hold"/>
                                        <p:tgtEl>
                                          <p:spTgt spid="1534984"/>
                                        </p:tgtEl>
                                        <p:attrNameLst>
                                          <p:attrName>ppt_x</p:attrName>
                                        </p:attrNameLst>
                                      </p:cBhvr>
                                      <p:tavLst>
                                        <p:tav tm="0">
                                          <p:val>
                                            <p:strVal val="1+#ppt_w/2"/>
                                          </p:val>
                                        </p:tav>
                                        <p:tav tm="100000">
                                          <p:val>
                                            <p:strVal val="#ppt_x"/>
                                          </p:val>
                                        </p:tav>
                                      </p:tavLst>
                                    </p:anim>
                                    <p:anim calcmode="lin" valueType="num">
                                      <p:cBhvr additive="base">
                                        <p:cTn id="24" dur="500" fill="hold"/>
                                        <p:tgtEl>
                                          <p:spTgt spid="153498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534985"/>
                                        </p:tgtEl>
                                        <p:attrNameLst>
                                          <p:attrName>style.visibility</p:attrName>
                                        </p:attrNameLst>
                                      </p:cBhvr>
                                      <p:to>
                                        <p:strVal val="visible"/>
                                      </p:to>
                                    </p:set>
                                    <p:anim calcmode="lin" valueType="num">
                                      <p:cBhvr additive="base">
                                        <p:cTn id="27" dur="500" fill="hold"/>
                                        <p:tgtEl>
                                          <p:spTgt spid="1534985"/>
                                        </p:tgtEl>
                                        <p:attrNameLst>
                                          <p:attrName>ppt_x</p:attrName>
                                        </p:attrNameLst>
                                      </p:cBhvr>
                                      <p:tavLst>
                                        <p:tav tm="0">
                                          <p:val>
                                            <p:strVal val="1+#ppt_w/2"/>
                                          </p:val>
                                        </p:tav>
                                        <p:tav tm="100000">
                                          <p:val>
                                            <p:strVal val="#ppt_x"/>
                                          </p:val>
                                        </p:tav>
                                      </p:tavLst>
                                    </p:anim>
                                    <p:anim calcmode="lin" valueType="num">
                                      <p:cBhvr additive="base">
                                        <p:cTn id="28" dur="500" fill="hold"/>
                                        <p:tgtEl>
                                          <p:spTgt spid="1534985"/>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534986"/>
                                        </p:tgtEl>
                                        <p:attrNameLst>
                                          <p:attrName>style.visibility</p:attrName>
                                        </p:attrNameLst>
                                      </p:cBhvr>
                                      <p:to>
                                        <p:strVal val="visible"/>
                                      </p:to>
                                    </p:set>
                                    <p:anim calcmode="lin" valueType="num">
                                      <p:cBhvr additive="base">
                                        <p:cTn id="31" dur="500" fill="hold"/>
                                        <p:tgtEl>
                                          <p:spTgt spid="1534986"/>
                                        </p:tgtEl>
                                        <p:attrNameLst>
                                          <p:attrName>ppt_x</p:attrName>
                                        </p:attrNameLst>
                                      </p:cBhvr>
                                      <p:tavLst>
                                        <p:tav tm="0">
                                          <p:val>
                                            <p:strVal val="1+#ppt_w/2"/>
                                          </p:val>
                                        </p:tav>
                                        <p:tav tm="100000">
                                          <p:val>
                                            <p:strVal val="#ppt_x"/>
                                          </p:val>
                                        </p:tav>
                                      </p:tavLst>
                                    </p:anim>
                                    <p:anim calcmode="lin" valueType="num">
                                      <p:cBhvr additive="base">
                                        <p:cTn id="32" dur="500" fill="hold"/>
                                        <p:tgtEl>
                                          <p:spTgt spid="1534986"/>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534987"/>
                                        </p:tgtEl>
                                        <p:attrNameLst>
                                          <p:attrName>style.visibility</p:attrName>
                                        </p:attrNameLst>
                                      </p:cBhvr>
                                      <p:to>
                                        <p:strVal val="visible"/>
                                      </p:to>
                                    </p:set>
                                    <p:anim calcmode="lin" valueType="num">
                                      <p:cBhvr additive="base">
                                        <p:cTn id="35" dur="500" fill="hold"/>
                                        <p:tgtEl>
                                          <p:spTgt spid="1534987"/>
                                        </p:tgtEl>
                                        <p:attrNameLst>
                                          <p:attrName>ppt_x</p:attrName>
                                        </p:attrNameLst>
                                      </p:cBhvr>
                                      <p:tavLst>
                                        <p:tav tm="0">
                                          <p:val>
                                            <p:strVal val="1+#ppt_w/2"/>
                                          </p:val>
                                        </p:tav>
                                        <p:tav tm="100000">
                                          <p:val>
                                            <p:strVal val="#ppt_x"/>
                                          </p:val>
                                        </p:tav>
                                      </p:tavLst>
                                    </p:anim>
                                    <p:anim calcmode="lin" valueType="num">
                                      <p:cBhvr additive="base">
                                        <p:cTn id="36" dur="500" fill="hold"/>
                                        <p:tgtEl>
                                          <p:spTgt spid="1534987"/>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1534988"/>
                                        </p:tgtEl>
                                        <p:attrNameLst>
                                          <p:attrName>style.visibility</p:attrName>
                                        </p:attrNameLst>
                                      </p:cBhvr>
                                      <p:to>
                                        <p:strVal val="visible"/>
                                      </p:to>
                                    </p:set>
                                    <p:anim calcmode="lin" valueType="num">
                                      <p:cBhvr additive="base">
                                        <p:cTn id="39" dur="500" fill="hold"/>
                                        <p:tgtEl>
                                          <p:spTgt spid="1534988"/>
                                        </p:tgtEl>
                                        <p:attrNameLst>
                                          <p:attrName>ppt_x</p:attrName>
                                        </p:attrNameLst>
                                      </p:cBhvr>
                                      <p:tavLst>
                                        <p:tav tm="0">
                                          <p:val>
                                            <p:strVal val="1+#ppt_w/2"/>
                                          </p:val>
                                        </p:tav>
                                        <p:tav tm="100000">
                                          <p:val>
                                            <p:strVal val="#ppt_x"/>
                                          </p:val>
                                        </p:tav>
                                      </p:tavLst>
                                    </p:anim>
                                    <p:anim calcmode="lin" valueType="num">
                                      <p:cBhvr additive="base">
                                        <p:cTn id="40" dur="500" fill="hold"/>
                                        <p:tgtEl>
                                          <p:spTgt spid="1534988"/>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534989"/>
                                        </p:tgtEl>
                                        <p:attrNameLst>
                                          <p:attrName>style.visibility</p:attrName>
                                        </p:attrNameLst>
                                      </p:cBhvr>
                                      <p:to>
                                        <p:strVal val="visible"/>
                                      </p:to>
                                    </p:set>
                                    <p:anim calcmode="lin" valueType="num">
                                      <p:cBhvr additive="base">
                                        <p:cTn id="43" dur="500" fill="hold"/>
                                        <p:tgtEl>
                                          <p:spTgt spid="1534989"/>
                                        </p:tgtEl>
                                        <p:attrNameLst>
                                          <p:attrName>ppt_x</p:attrName>
                                        </p:attrNameLst>
                                      </p:cBhvr>
                                      <p:tavLst>
                                        <p:tav tm="0">
                                          <p:val>
                                            <p:strVal val="1+#ppt_w/2"/>
                                          </p:val>
                                        </p:tav>
                                        <p:tav tm="100000">
                                          <p:val>
                                            <p:strVal val="#ppt_x"/>
                                          </p:val>
                                        </p:tav>
                                      </p:tavLst>
                                    </p:anim>
                                    <p:anim calcmode="lin" valueType="num">
                                      <p:cBhvr additive="base">
                                        <p:cTn id="44" dur="500" fill="hold"/>
                                        <p:tgtEl>
                                          <p:spTgt spid="153498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35032"/>
                                        </p:tgtEl>
                                        <p:attrNameLst>
                                          <p:attrName>style.visibility</p:attrName>
                                        </p:attrNameLst>
                                      </p:cBhvr>
                                      <p:to>
                                        <p:strVal val="visible"/>
                                      </p:to>
                                    </p:set>
                                    <p:anim calcmode="lin" valueType="num">
                                      <p:cBhvr additive="base">
                                        <p:cTn id="49" dur="500" fill="hold"/>
                                        <p:tgtEl>
                                          <p:spTgt spid="1535032"/>
                                        </p:tgtEl>
                                        <p:attrNameLst>
                                          <p:attrName>ppt_x</p:attrName>
                                        </p:attrNameLst>
                                      </p:cBhvr>
                                      <p:tavLst>
                                        <p:tav tm="0">
                                          <p:val>
                                            <p:strVal val="#ppt_x"/>
                                          </p:val>
                                        </p:tav>
                                        <p:tav tm="100000">
                                          <p:val>
                                            <p:strVal val="#ppt_x"/>
                                          </p:val>
                                        </p:tav>
                                      </p:tavLst>
                                    </p:anim>
                                    <p:anim calcmode="lin" valueType="num">
                                      <p:cBhvr additive="base">
                                        <p:cTn id="50" dur="500" fill="hold"/>
                                        <p:tgtEl>
                                          <p:spTgt spid="1535032"/>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535033"/>
                                        </p:tgtEl>
                                        <p:attrNameLst>
                                          <p:attrName>style.visibility</p:attrName>
                                        </p:attrNameLst>
                                      </p:cBhvr>
                                      <p:to>
                                        <p:strVal val="visible"/>
                                      </p:to>
                                    </p:set>
                                    <p:anim calcmode="lin" valueType="num">
                                      <p:cBhvr additive="base">
                                        <p:cTn id="53" dur="500" fill="hold"/>
                                        <p:tgtEl>
                                          <p:spTgt spid="1535033"/>
                                        </p:tgtEl>
                                        <p:attrNameLst>
                                          <p:attrName>ppt_x</p:attrName>
                                        </p:attrNameLst>
                                      </p:cBhvr>
                                      <p:tavLst>
                                        <p:tav tm="0">
                                          <p:val>
                                            <p:strVal val="#ppt_x"/>
                                          </p:val>
                                        </p:tav>
                                        <p:tav tm="100000">
                                          <p:val>
                                            <p:strVal val="#ppt_x"/>
                                          </p:val>
                                        </p:tav>
                                      </p:tavLst>
                                    </p:anim>
                                    <p:anim calcmode="lin" valueType="num">
                                      <p:cBhvr additive="base">
                                        <p:cTn id="54" dur="500" fill="hold"/>
                                        <p:tgtEl>
                                          <p:spTgt spid="1535033"/>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535034"/>
                                        </p:tgtEl>
                                        <p:attrNameLst>
                                          <p:attrName>style.visibility</p:attrName>
                                        </p:attrNameLst>
                                      </p:cBhvr>
                                      <p:to>
                                        <p:strVal val="visible"/>
                                      </p:to>
                                    </p:set>
                                    <p:anim calcmode="lin" valueType="num">
                                      <p:cBhvr additive="base">
                                        <p:cTn id="57" dur="500" fill="hold"/>
                                        <p:tgtEl>
                                          <p:spTgt spid="1535034"/>
                                        </p:tgtEl>
                                        <p:attrNameLst>
                                          <p:attrName>ppt_x</p:attrName>
                                        </p:attrNameLst>
                                      </p:cBhvr>
                                      <p:tavLst>
                                        <p:tav tm="0">
                                          <p:val>
                                            <p:strVal val="#ppt_x"/>
                                          </p:val>
                                        </p:tav>
                                        <p:tav tm="100000">
                                          <p:val>
                                            <p:strVal val="#ppt_x"/>
                                          </p:val>
                                        </p:tav>
                                      </p:tavLst>
                                    </p:anim>
                                    <p:anim calcmode="lin" valueType="num">
                                      <p:cBhvr additive="base">
                                        <p:cTn id="58" dur="500" fill="hold"/>
                                        <p:tgtEl>
                                          <p:spTgt spid="1535034"/>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535035"/>
                                        </p:tgtEl>
                                        <p:attrNameLst>
                                          <p:attrName>style.visibility</p:attrName>
                                        </p:attrNameLst>
                                      </p:cBhvr>
                                      <p:to>
                                        <p:strVal val="visible"/>
                                      </p:to>
                                    </p:set>
                                    <p:anim calcmode="lin" valueType="num">
                                      <p:cBhvr additive="base">
                                        <p:cTn id="61" dur="500" fill="hold"/>
                                        <p:tgtEl>
                                          <p:spTgt spid="1535035"/>
                                        </p:tgtEl>
                                        <p:attrNameLst>
                                          <p:attrName>ppt_x</p:attrName>
                                        </p:attrNameLst>
                                      </p:cBhvr>
                                      <p:tavLst>
                                        <p:tav tm="0">
                                          <p:val>
                                            <p:strVal val="#ppt_x"/>
                                          </p:val>
                                        </p:tav>
                                        <p:tav tm="100000">
                                          <p:val>
                                            <p:strVal val="#ppt_x"/>
                                          </p:val>
                                        </p:tav>
                                      </p:tavLst>
                                    </p:anim>
                                    <p:anim calcmode="lin" valueType="num">
                                      <p:cBhvr additive="base">
                                        <p:cTn id="62" dur="500" fill="hold"/>
                                        <p:tgtEl>
                                          <p:spTgt spid="1535035"/>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535036"/>
                                        </p:tgtEl>
                                        <p:attrNameLst>
                                          <p:attrName>style.visibility</p:attrName>
                                        </p:attrNameLst>
                                      </p:cBhvr>
                                      <p:to>
                                        <p:strVal val="visible"/>
                                      </p:to>
                                    </p:set>
                                    <p:anim calcmode="lin" valueType="num">
                                      <p:cBhvr additive="base">
                                        <p:cTn id="65" dur="500" fill="hold"/>
                                        <p:tgtEl>
                                          <p:spTgt spid="1535036"/>
                                        </p:tgtEl>
                                        <p:attrNameLst>
                                          <p:attrName>ppt_x</p:attrName>
                                        </p:attrNameLst>
                                      </p:cBhvr>
                                      <p:tavLst>
                                        <p:tav tm="0">
                                          <p:val>
                                            <p:strVal val="#ppt_x"/>
                                          </p:val>
                                        </p:tav>
                                        <p:tav tm="100000">
                                          <p:val>
                                            <p:strVal val="#ppt_x"/>
                                          </p:val>
                                        </p:tav>
                                      </p:tavLst>
                                    </p:anim>
                                    <p:anim calcmode="lin" valueType="num">
                                      <p:cBhvr additive="base">
                                        <p:cTn id="66" dur="500" fill="hold"/>
                                        <p:tgtEl>
                                          <p:spTgt spid="153503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535037"/>
                                        </p:tgtEl>
                                        <p:attrNameLst>
                                          <p:attrName>style.visibility</p:attrName>
                                        </p:attrNameLst>
                                      </p:cBhvr>
                                      <p:to>
                                        <p:strVal val="visible"/>
                                      </p:to>
                                    </p:set>
                                    <p:anim calcmode="lin" valueType="num">
                                      <p:cBhvr additive="base">
                                        <p:cTn id="69" dur="500" fill="hold"/>
                                        <p:tgtEl>
                                          <p:spTgt spid="1535037"/>
                                        </p:tgtEl>
                                        <p:attrNameLst>
                                          <p:attrName>ppt_x</p:attrName>
                                        </p:attrNameLst>
                                      </p:cBhvr>
                                      <p:tavLst>
                                        <p:tav tm="0">
                                          <p:val>
                                            <p:strVal val="#ppt_x"/>
                                          </p:val>
                                        </p:tav>
                                        <p:tav tm="100000">
                                          <p:val>
                                            <p:strVal val="#ppt_x"/>
                                          </p:val>
                                        </p:tav>
                                      </p:tavLst>
                                    </p:anim>
                                    <p:anim calcmode="lin" valueType="num">
                                      <p:cBhvr additive="base">
                                        <p:cTn id="70" dur="500" fill="hold"/>
                                        <p:tgtEl>
                                          <p:spTgt spid="1535037"/>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535038"/>
                                        </p:tgtEl>
                                        <p:attrNameLst>
                                          <p:attrName>style.visibility</p:attrName>
                                        </p:attrNameLst>
                                      </p:cBhvr>
                                      <p:to>
                                        <p:strVal val="visible"/>
                                      </p:to>
                                    </p:set>
                                    <p:anim calcmode="lin" valueType="num">
                                      <p:cBhvr additive="base">
                                        <p:cTn id="73" dur="500" fill="hold"/>
                                        <p:tgtEl>
                                          <p:spTgt spid="1535038"/>
                                        </p:tgtEl>
                                        <p:attrNameLst>
                                          <p:attrName>ppt_x</p:attrName>
                                        </p:attrNameLst>
                                      </p:cBhvr>
                                      <p:tavLst>
                                        <p:tav tm="0">
                                          <p:val>
                                            <p:strVal val="#ppt_x"/>
                                          </p:val>
                                        </p:tav>
                                        <p:tav tm="100000">
                                          <p:val>
                                            <p:strVal val="#ppt_x"/>
                                          </p:val>
                                        </p:tav>
                                      </p:tavLst>
                                    </p:anim>
                                    <p:anim calcmode="lin" valueType="num">
                                      <p:cBhvr additive="base">
                                        <p:cTn id="74" dur="500" fill="hold"/>
                                        <p:tgtEl>
                                          <p:spTgt spid="1535038"/>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535039"/>
                                        </p:tgtEl>
                                        <p:attrNameLst>
                                          <p:attrName>style.visibility</p:attrName>
                                        </p:attrNameLst>
                                      </p:cBhvr>
                                      <p:to>
                                        <p:strVal val="visible"/>
                                      </p:to>
                                    </p:set>
                                    <p:anim calcmode="lin" valueType="num">
                                      <p:cBhvr additive="base">
                                        <p:cTn id="77" dur="500" fill="hold"/>
                                        <p:tgtEl>
                                          <p:spTgt spid="1535039"/>
                                        </p:tgtEl>
                                        <p:attrNameLst>
                                          <p:attrName>ppt_x</p:attrName>
                                        </p:attrNameLst>
                                      </p:cBhvr>
                                      <p:tavLst>
                                        <p:tav tm="0">
                                          <p:val>
                                            <p:strVal val="#ppt_x"/>
                                          </p:val>
                                        </p:tav>
                                        <p:tav tm="100000">
                                          <p:val>
                                            <p:strVal val="#ppt_x"/>
                                          </p:val>
                                        </p:tav>
                                      </p:tavLst>
                                    </p:anim>
                                    <p:anim calcmode="lin" valueType="num">
                                      <p:cBhvr additive="base">
                                        <p:cTn id="78" dur="500" fill="hold"/>
                                        <p:tgtEl>
                                          <p:spTgt spid="1535039"/>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535040"/>
                                        </p:tgtEl>
                                        <p:attrNameLst>
                                          <p:attrName>style.visibility</p:attrName>
                                        </p:attrNameLst>
                                      </p:cBhvr>
                                      <p:to>
                                        <p:strVal val="visible"/>
                                      </p:to>
                                    </p:set>
                                    <p:anim calcmode="lin" valueType="num">
                                      <p:cBhvr additive="base">
                                        <p:cTn id="81" dur="500" fill="hold"/>
                                        <p:tgtEl>
                                          <p:spTgt spid="1535040"/>
                                        </p:tgtEl>
                                        <p:attrNameLst>
                                          <p:attrName>ppt_x</p:attrName>
                                        </p:attrNameLst>
                                      </p:cBhvr>
                                      <p:tavLst>
                                        <p:tav tm="0">
                                          <p:val>
                                            <p:strVal val="#ppt_x"/>
                                          </p:val>
                                        </p:tav>
                                        <p:tav tm="100000">
                                          <p:val>
                                            <p:strVal val="#ppt_x"/>
                                          </p:val>
                                        </p:tav>
                                      </p:tavLst>
                                    </p:anim>
                                    <p:anim calcmode="lin" valueType="num">
                                      <p:cBhvr additive="base">
                                        <p:cTn id="82" dur="500" fill="hold"/>
                                        <p:tgtEl>
                                          <p:spTgt spid="1535040"/>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535041"/>
                                        </p:tgtEl>
                                        <p:attrNameLst>
                                          <p:attrName>style.visibility</p:attrName>
                                        </p:attrNameLst>
                                      </p:cBhvr>
                                      <p:to>
                                        <p:strVal val="visible"/>
                                      </p:to>
                                    </p:set>
                                    <p:anim calcmode="lin" valueType="num">
                                      <p:cBhvr additive="base">
                                        <p:cTn id="85" dur="500" fill="hold"/>
                                        <p:tgtEl>
                                          <p:spTgt spid="1535041"/>
                                        </p:tgtEl>
                                        <p:attrNameLst>
                                          <p:attrName>ppt_x</p:attrName>
                                        </p:attrNameLst>
                                      </p:cBhvr>
                                      <p:tavLst>
                                        <p:tav tm="0">
                                          <p:val>
                                            <p:strVal val="#ppt_x"/>
                                          </p:val>
                                        </p:tav>
                                        <p:tav tm="100000">
                                          <p:val>
                                            <p:strVal val="#ppt_x"/>
                                          </p:val>
                                        </p:tav>
                                      </p:tavLst>
                                    </p:anim>
                                    <p:anim calcmode="lin" valueType="num">
                                      <p:cBhvr additive="base">
                                        <p:cTn id="86" dur="500" fill="hold"/>
                                        <p:tgtEl>
                                          <p:spTgt spid="1535041"/>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535042"/>
                                        </p:tgtEl>
                                        <p:attrNameLst>
                                          <p:attrName>style.visibility</p:attrName>
                                        </p:attrNameLst>
                                      </p:cBhvr>
                                      <p:to>
                                        <p:strVal val="visible"/>
                                      </p:to>
                                    </p:set>
                                    <p:anim calcmode="lin" valueType="num">
                                      <p:cBhvr additive="base">
                                        <p:cTn id="89" dur="500" fill="hold"/>
                                        <p:tgtEl>
                                          <p:spTgt spid="1535042"/>
                                        </p:tgtEl>
                                        <p:attrNameLst>
                                          <p:attrName>ppt_x</p:attrName>
                                        </p:attrNameLst>
                                      </p:cBhvr>
                                      <p:tavLst>
                                        <p:tav tm="0">
                                          <p:val>
                                            <p:strVal val="#ppt_x"/>
                                          </p:val>
                                        </p:tav>
                                        <p:tav tm="100000">
                                          <p:val>
                                            <p:strVal val="#ppt_x"/>
                                          </p:val>
                                        </p:tav>
                                      </p:tavLst>
                                    </p:anim>
                                    <p:anim calcmode="lin" valueType="num">
                                      <p:cBhvr additive="base">
                                        <p:cTn id="90" dur="500" fill="hold"/>
                                        <p:tgtEl>
                                          <p:spTgt spid="1535042"/>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535043"/>
                                        </p:tgtEl>
                                        <p:attrNameLst>
                                          <p:attrName>style.visibility</p:attrName>
                                        </p:attrNameLst>
                                      </p:cBhvr>
                                      <p:to>
                                        <p:strVal val="visible"/>
                                      </p:to>
                                    </p:set>
                                    <p:anim calcmode="lin" valueType="num">
                                      <p:cBhvr additive="base">
                                        <p:cTn id="93" dur="500" fill="hold"/>
                                        <p:tgtEl>
                                          <p:spTgt spid="1535043"/>
                                        </p:tgtEl>
                                        <p:attrNameLst>
                                          <p:attrName>ppt_x</p:attrName>
                                        </p:attrNameLst>
                                      </p:cBhvr>
                                      <p:tavLst>
                                        <p:tav tm="0">
                                          <p:val>
                                            <p:strVal val="#ppt_x"/>
                                          </p:val>
                                        </p:tav>
                                        <p:tav tm="100000">
                                          <p:val>
                                            <p:strVal val="#ppt_x"/>
                                          </p:val>
                                        </p:tav>
                                      </p:tavLst>
                                    </p:anim>
                                    <p:anim calcmode="lin" valueType="num">
                                      <p:cBhvr additive="base">
                                        <p:cTn id="94" dur="500" fill="hold"/>
                                        <p:tgtEl>
                                          <p:spTgt spid="1535043"/>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1535044"/>
                                        </p:tgtEl>
                                        <p:attrNameLst>
                                          <p:attrName>style.visibility</p:attrName>
                                        </p:attrNameLst>
                                      </p:cBhvr>
                                      <p:to>
                                        <p:strVal val="visible"/>
                                      </p:to>
                                    </p:set>
                                    <p:anim calcmode="lin" valueType="num">
                                      <p:cBhvr additive="base">
                                        <p:cTn id="97" dur="500" fill="hold"/>
                                        <p:tgtEl>
                                          <p:spTgt spid="1535044"/>
                                        </p:tgtEl>
                                        <p:attrNameLst>
                                          <p:attrName>ppt_x</p:attrName>
                                        </p:attrNameLst>
                                      </p:cBhvr>
                                      <p:tavLst>
                                        <p:tav tm="0">
                                          <p:val>
                                            <p:strVal val="#ppt_x"/>
                                          </p:val>
                                        </p:tav>
                                        <p:tav tm="100000">
                                          <p:val>
                                            <p:strVal val="#ppt_x"/>
                                          </p:val>
                                        </p:tav>
                                      </p:tavLst>
                                    </p:anim>
                                    <p:anim calcmode="lin" valueType="num">
                                      <p:cBhvr additive="base">
                                        <p:cTn id="98" dur="500" fill="hold"/>
                                        <p:tgtEl>
                                          <p:spTgt spid="1535044"/>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1535045"/>
                                        </p:tgtEl>
                                        <p:attrNameLst>
                                          <p:attrName>style.visibility</p:attrName>
                                        </p:attrNameLst>
                                      </p:cBhvr>
                                      <p:to>
                                        <p:strVal val="visible"/>
                                      </p:to>
                                    </p:set>
                                    <p:anim calcmode="lin" valueType="num">
                                      <p:cBhvr additive="base">
                                        <p:cTn id="101" dur="500" fill="hold"/>
                                        <p:tgtEl>
                                          <p:spTgt spid="1535045"/>
                                        </p:tgtEl>
                                        <p:attrNameLst>
                                          <p:attrName>ppt_x</p:attrName>
                                        </p:attrNameLst>
                                      </p:cBhvr>
                                      <p:tavLst>
                                        <p:tav tm="0">
                                          <p:val>
                                            <p:strVal val="#ppt_x"/>
                                          </p:val>
                                        </p:tav>
                                        <p:tav tm="100000">
                                          <p:val>
                                            <p:strVal val="#ppt_x"/>
                                          </p:val>
                                        </p:tav>
                                      </p:tavLst>
                                    </p:anim>
                                    <p:anim calcmode="lin" valueType="num">
                                      <p:cBhvr additive="base">
                                        <p:cTn id="102" dur="500" fill="hold"/>
                                        <p:tgtEl>
                                          <p:spTgt spid="1535045"/>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1535046"/>
                                        </p:tgtEl>
                                        <p:attrNameLst>
                                          <p:attrName>style.visibility</p:attrName>
                                        </p:attrNameLst>
                                      </p:cBhvr>
                                      <p:to>
                                        <p:strVal val="visible"/>
                                      </p:to>
                                    </p:set>
                                    <p:anim calcmode="lin" valueType="num">
                                      <p:cBhvr additive="base">
                                        <p:cTn id="105" dur="500" fill="hold"/>
                                        <p:tgtEl>
                                          <p:spTgt spid="1535046"/>
                                        </p:tgtEl>
                                        <p:attrNameLst>
                                          <p:attrName>ppt_x</p:attrName>
                                        </p:attrNameLst>
                                      </p:cBhvr>
                                      <p:tavLst>
                                        <p:tav tm="0">
                                          <p:val>
                                            <p:strVal val="#ppt_x"/>
                                          </p:val>
                                        </p:tav>
                                        <p:tav tm="100000">
                                          <p:val>
                                            <p:strVal val="#ppt_x"/>
                                          </p:val>
                                        </p:tav>
                                      </p:tavLst>
                                    </p:anim>
                                    <p:anim calcmode="lin" valueType="num">
                                      <p:cBhvr additive="base">
                                        <p:cTn id="106" dur="500" fill="hold"/>
                                        <p:tgtEl>
                                          <p:spTgt spid="1535046"/>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1535047"/>
                                        </p:tgtEl>
                                        <p:attrNameLst>
                                          <p:attrName>style.visibility</p:attrName>
                                        </p:attrNameLst>
                                      </p:cBhvr>
                                      <p:to>
                                        <p:strVal val="visible"/>
                                      </p:to>
                                    </p:set>
                                    <p:anim calcmode="lin" valueType="num">
                                      <p:cBhvr additive="base">
                                        <p:cTn id="109" dur="500" fill="hold"/>
                                        <p:tgtEl>
                                          <p:spTgt spid="1535047"/>
                                        </p:tgtEl>
                                        <p:attrNameLst>
                                          <p:attrName>ppt_x</p:attrName>
                                        </p:attrNameLst>
                                      </p:cBhvr>
                                      <p:tavLst>
                                        <p:tav tm="0">
                                          <p:val>
                                            <p:strVal val="#ppt_x"/>
                                          </p:val>
                                        </p:tav>
                                        <p:tav tm="100000">
                                          <p:val>
                                            <p:strVal val="#ppt_x"/>
                                          </p:val>
                                        </p:tav>
                                      </p:tavLst>
                                    </p:anim>
                                    <p:anim calcmode="lin" valueType="num">
                                      <p:cBhvr additive="base">
                                        <p:cTn id="110" dur="500" fill="hold"/>
                                        <p:tgtEl>
                                          <p:spTgt spid="1535047"/>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1535106"/>
                                        </p:tgtEl>
                                        <p:attrNameLst>
                                          <p:attrName>style.visibility</p:attrName>
                                        </p:attrNameLst>
                                      </p:cBhvr>
                                      <p:to>
                                        <p:strVal val="visible"/>
                                      </p:to>
                                    </p:set>
                                    <p:anim calcmode="lin" valueType="num">
                                      <p:cBhvr additive="base">
                                        <p:cTn id="113" dur="500" fill="hold"/>
                                        <p:tgtEl>
                                          <p:spTgt spid="1535106"/>
                                        </p:tgtEl>
                                        <p:attrNameLst>
                                          <p:attrName>ppt_x</p:attrName>
                                        </p:attrNameLst>
                                      </p:cBhvr>
                                      <p:tavLst>
                                        <p:tav tm="0">
                                          <p:val>
                                            <p:strVal val="#ppt_x"/>
                                          </p:val>
                                        </p:tav>
                                        <p:tav tm="100000">
                                          <p:val>
                                            <p:strVal val="#ppt_x"/>
                                          </p:val>
                                        </p:tav>
                                      </p:tavLst>
                                    </p:anim>
                                    <p:anim calcmode="lin" valueType="num">
                                      <p:cBhvr additive="base">
                                        <p:cTn id="114" dur="500" fill="hold"/>
                                        <p:tgtEl>
                                          <p:spTgt spid="1535106"/>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1535107"/>
                                        </p:tgtEl>
                                        <p:attrNameLst>
                                          <p:attrName>style.visibility</p:attrName>
                                        </p:attrNameLst>
                                      </p:cBhvr>
                                      <p:to>
                                        <p:strVal val="visible"/>
                                      </p:to>
                                    </p:set>
                                    <p:anim calcmode="lin" valueType="num">
                                      <p:cBhvr additive="base">
                                        <p:cTn id="117" dur="500" fill="hold"/>
                                        <p:tgtEl>
                                          <p:spTgt spid="1535107"/>
                                        </p:tgtEl>
                                        <p:attrNameLst>
                                          <p:attrName>ppt_x</p:attrName>
                                        </p:attrNameLst>
                                      </p:cBhvr>
                                      <p:tavLst>
                                        <p:tav tm="0">
                                          <p:val>
                                            <p:strVal val="#ppt_x"/>
                                          </p:val>
                                        </p:tav>
                                        <p:tav tm="100000">
                                          <p:val>
                                            <p:strVal val="#ppt_x"/>
                                          </p:val>
                                        </p:tav>
                                      </p:tavLst>
                                    </p:anim>
                                    <p:anim calcmode="lin" valueType="num">
                                      <p:cBhvr additive="base">
                                        <p:cTn id="118" dur="500" fill="hold"/>
                                        <p:tgtEl>
                                          <p:spTgt spid="1535107"/>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1535112"/>
                                        </p:tgtEl>
                                        <p:attrNameLst>
                                          <p:attrName>style.visibility</p:attrName>
                                        </p:attrNameLst>
                                      </p:cBhvr>
                                      <p:to>
                                        <p:strVal val="visible"/>
                                      </p:to>
                                    </p:set>
                                    <p:anim calcmode="lin" valueType="num">
                                      <p:cBhvr additive="base">
                                        <p:cTn id="121" dur="500" fill="hold"/>
                                        <p:tgtEl>
                                          <p:spTgt spid="1535112"/>
                                        </p:tgtEl>
                                        <p:attrNameLst>
                                          <p:attrName>ppt_x</p:attrName>
                                        </p:attrNameLst>
                                      </p:cBhvr>
                                      <p:tavLst>
                                        <p:tav tm="0">
                                          <p:val>
                                            <p:strVal val="#ppt_x"/>
                                          </p:val>
                                        </p:tav>
                                        <p:tav tm="100000">
                                          <p:val>
                                            <p:strVal val="#ppt_x"/>
                                          </p:val>
                                        </p:tav>
                                      </p:tavLst>
                                    </p:anim>
                                    <p:anim calcmode="lin" valueType="num">
                                      <p:cBhvr additive="base">
                                        <p:cTn id="122" dur="500" fill="hold"/>
                                        <p:tgtEl>
                                          <p:spTgt spid="1535112"/>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1535113"/>
                                        </p:tgtEl>
                                        <p:attrNameLst>
                                          <p:attrName>style.visibility</p:attrName>
                                        </p:attrNameLst>
                                      </p:cBhvr>
                                      <p:to>
                                        <p:strVal val="visible"/>
                                      </p:to>
                                    </p:set>
                                    <p:anim calcmode="lin" valueType="num">
                                      <p:cBhvr additive="base">
                                        <p:cTn id="125" dur="500" fill="hold"/>
                                        <p:tgtEl>
                                          <p:spTgt spid="1535113"/>
                                        </p:tgtEl>
                                        <p:attrNameLst>
                                          <p:attrName>ppt_x</p:attrName>
                                        </p:attrNameLst>
                                      </p:cBhvr>
                                      <p:tavLst>
                                        <p:tav tm="0">
                                          <p:val>
                                            <p:strVal val="#ppt_x"/>
                                          </p:val>
                                        </p:tav>
                                        <p:tav tm="100000">
                                          <p:val>
                                            <p:strVal val="#ppt_x"/>
                                          </p:val>
                                        </p:tav>
                                      </p:tavLst>
                                    </p:anim>
                                    <p:anim calcmode="lin" valueType="num">
                                      <p:cBhvr additive="base">
                                        <p:cTn id="126" dur="500" fill="hold"/>
                                        <p:tgtEl>
                                          <p:spTgt spid="1535113"/>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1535114"/>
                                        </p:tgtEl>
                                        <p:attrNameLst>
                                          <p:attrName>style.visibility</p:attrName>
                                        </p:attrNameLst>
                                      </p:cBhvr>
                                      <p:to>
                                        <p:strVal val="visible"/>
                                      </p:to>
                                    </p:set>
                                    <p:anim calcmode="lin" valueType="num">
                                      <p:cBhvr additive="base">
                                        <p:cTn id="129" dur="500" fill="hold"/>
                                        <p:tgtEl>
                                          <p:spTgt spid="1535114"/>
                                        </p:tgtEl>
                                        <p:attrNameLst>
                                          <p:attrName>ppt_x</p:attrName>
                                        </p:attrNameLst>
                                      </p:cBhvr>
                                      <p:tavLst>
                                        <p:tav tm="0">
                                          <p:val>
                                            <p:strVal val="#ppt_x"/>
                                          </p:val>
                                        </p:tav>
                                        <p:tav tm="100000">
                                          <p:val>
                                            <p:strVal val="#ppt_x"/>
                                          </p:val>
                                        </p:tav>
                                      </p:tavLst>
                                    </p:anim>
                                    <p:anim calcmode="lin" valueType="num">
                                      <p:cBhvr additive="base">
                                        <p:cTn id="130" dur="500" fill="hold"/>
                                        <p:tgtEl>
                                          <p:spTgt spid="1535114"/>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1535115"/>
                                        </p:tgtEl>
                                        <p:attrNameLst>
                                          <p:attrName>style.visibility</p:attrName>
                                        </p:attrNameLst>
                                      </p:cBhvr>
                                      <p:to>
                                        <p:strVal val="visible"/>
                                      </p:to>
                                    </p:set>
                                    <p:anim calcmode="lin" valueType="num">
                                      <p:cBhvr additive="base">
                                        <p:cTn id="133" dur="500" fill="hold"/>
                                        <p:tgtEl>
                                          <p:spTgt spid="1535115"/>
                                        </p:tgtEl>
                                        <p:attrNameLst>
                                          <p:attrName>ppt_x</p:attrName>
                                        </p:attrNameLst>
                                      </p:cBhvr>
                                      <p:tavLst>
                                        <p:tav tm="0">
                                          <p:val>
                                            <p:strVal val="#ppt_x"/>
                                          </p:val>
                                        </p:tav>
                                        <p:tav tm="100000">
                                          <p:val>
                                            <p:strVal val="#ppt_x"/>
                                          </p:val>
                                        </p:tav>
                                      </p:tavLst>
                                    </p:anim>
                                    <p:anim calcmode="lin" valueType="num">
                                      <p:cBhvr additive="base">
                                        <p:cTn id="134" dur="500" fill="hold"/>
                                        <p:tgtEl>
                                          <p:spTgt spid="1535115"/>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1535116"/>
                                        </p:tgtEl>
                                        <p:attrNameLst>
                                          <p:attrName>style.visibility</p:attrName>
                                        </p:attrNameLst>
                                      </p:cBhvr>
                                      <p:to>
                                        <p:strVal val="visible"/>
                                      </p:to>
                                    </p:set>
                                    <p:anim calcmode="lin" valueType="num">
                                      <p:cBhvr additive="base">
                                        <p:cTn id="137" dur="500" fill="hold"/>
                                        <p:tgtEl>
                                          <p:spTgt spid="1535116"/>
                                        </p:tgtEl>
                                        <p:attrNameLst>
                                          <p:attrName>ppt_x</p:attrName>
                                        </p:attrNameLst>
                                      </p:cBhvr>
                                      <p:tavLst>
                                        <p:tav tm="0">
                                          <p:val>
                                            <p:strVal val="#ppt_x"/>
                                          </p:val>
                                        </p:tav>
                                        <p:tav tm="100000">
                                          <p:val>
                                            <p:strVal val="#ppt_x"/>
                                          </p:val>
                                        </p:tav>
                                      </p:tavLst>
                                    </p:anim>
                                    <p:anim calcmode="lin" valueType="num">
                                      <p:cBhvr additive="base">
                                        <p:cTn id="138" dur="500" fill="hold"/>
                                        <p:tgtEl>
                                          <p:spTgt spid="1535116"/>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1535117"/>
                                        </p:tgtEl>
                                        <p:attrNameLst>
                                          <p:attrName>style.visibility</p:attrName>
                                        </p:attrNameLst>
                                      </p:cBhvr>
                                      <p:to>
                                        <p:strVal val="visible"/>
                                      </p:to>
                                    </p:set>
                                    <p:anim calcmode="lin" valueType="num">
                                      <p:cBhvr additive="base">
                                        <p:cTn id="141" dur="500" fill="hold"/>
                                        <p:tgtEl>
                                          <p:spTgt spid="1535117"/>
                                        </p:tgtEl>
                                        <p:attrNameLst>
                                          <p:attrName>ppt_x</p:attrName>
                                        </p:attrNameLst>
                                      </p:cBhvr>
                                      <p:tavLst>
                                        <p:tav tm="0">
                                          <p:val>
                                            <p:strVal val="#ppt_x"/>
                                          </p:val>
                                        </p:tav>
                                        <p:tav tm="100000">
                                          <p:val>
                                            <p:strVal val="#ppt_x"/>
                                          </p:val>
                                        </p:tav>
                                      </p:tavLst>
                                    </p:anim>
                                    <p:anim calcmode="lin" valueType="num">
                                      <p:cBhvr additive="base">
                                        <p:cTn id="142" dur="500" fill="hold"/>
                                        <p:tgtEl>
                                          <p:spTgt spid="1535117"/>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1535118"/>
                                        </p:tgtEl>
                                        <p:attrNameLst>
                                          <p:attrName>style.visibility</p:attrName>
                                        </p:attrNameLst>
                                      </p:cBhvr>
                                      <p:to>
                                        <p:strVal val="visible"/>
                                      </p:to>
                                    </p:set>
                                    <p:anim calcmode="lin" valueType="num">
                                      <p:cBhvr additive="base">
                                        <p:cTn id="145" dur="500" fill="hold"/>
                                        <p:tgtEl>
                                          <p:spTgt spid="1535118"/>
                                        </p:tgtEl>
                                        <p:attrNameLst>
                                          <p:attrName>ppt_x</p:attrName>
                                        </p:attrNameLst>
                                      </p:cBhvr>
                                      <p:tavLst>
                                        <p:tav tm="0">
                                          <p:val>
                                            <p:strVal val="#ppt_x"/>
                                          </p:val>
                                        </p:tav>
                                        <p:tav tm="100000">
                                          <p:val>
                                            <p:strVal val="#ppt_x"/>
                                          </p:val>
                                        </p:tav>
                                      </p:tavLst>
                                    </p:anim>
                                    <p:anim calcmode="lin" valueType="num">
                                      <p:cBhvr additive="base">
                                        <p:cTn id="146" dur="500" fill="hold"/>
                                        <p:tgtEl>
                                          <p:spTgt spid="1535118"/>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1535119"/>
                                        </p:tgtEl>
                                        <p:attrNameLst>
                                          <p:attrName>style.visibility</p:attrName>
                                        </p:attrNameLst>
                                      </p:cBhvr>
                                      <p:to>
                                        <p:strVal val="visible"/>
                                      </p:to>
                                    </p:set>
                                    <p:anim calcmode="lin" valueType="num">
                                      <p:cBhvr additive="base">
                                        <p:cTn id="149" dur="500" fill="hold"/>
                                        <p:tgtEl>
                                          <p:spTgt spid="1535119"/>
                                        </p:tgtEl>
                                        <p:attrNameLst>
                                          <p:attrName>ppt_x</p:attrName>
                                        </p:attrNameLst>
                                      </p:cBhvr>
                                      <p:tavLst>
                                        <p:tav tm="0">
                                          <p:val>
                                            <p:strVal val="#ppt_x"/>
                                          </p:val>
                                        </p:tav>
                                        <p:tav tm="100000">
                                          <p:val>
                                            <p:strVal val="#ppt_x"/>
                                          </p:val>
                                        </p:tav>
                                      </p:tavLst>
                                    </p:anim>
                                    <p:anim calcmode="lin" valueType="num">
                                      <p:cBhvr additive="base">
                                        <p:cTn id="150" dur="500" fill="hold"/>
                                        <p:tgtEl>
                                          <p:spTgt spid="1535119"/>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1535144"/>
                                        </p:tgtEl>
                                        <p:attrNameLst>
                                          <p:attrName>style.visibility</p:attrName>
                                        </p:attrNameLst>
                                      </p:cBhvr>
                                      <p:to>
                                        <p:strVal val="visible"/>
                                      </p:to>
                                    </p:set>
                                    <p:anim calcmode="lin" valueType="num">
                                      <p:cBhvr additive="base">
                                        <p:cTn id="153" dur="500" fill="hold"/>
                                        <p:tgtEl>
                                          <p:spTgt spid="1535144"/>
                                        </p:tgtEl>
                                        <p:attrNameLst>
                                          <p:attrName>ppt_x</p:attrName>
                                        </p:attrNameLst>
                                      </p:cBhvr>
                                      <p:tavLst>
                                        <p:tav tm="0">
                                          <p:val>
                                            <p:strVal val="#ppt_x"/>
                                          </p:val>
                                        </p:tav>
                                        <p:tav tm="100000">
                                          <p:val>
                                            <p:strVal val="#ppt_x"/>
                                          </p:val>
                                        </p:tav>
                                      </p:tavLst>
                                    </p:anim>
                                    <p:anim calcmode="lin" valueType="num">
                                      <p:cBhvr additive="base">
                                        <p:cTn id="154" dur="500" fill="hold"/>
                                        <p:tgtEl>
                                          <p:spTgt spid="1535144"/>
                                        </p:tgtEl>
                                        <p:attrNameLst>
                                          <p:attrName>ppt_y</p:attrName>
                                        </p:attrNameLst>
                                      </p:cBhvr>
                                      <p:tavLst>
                                        <p:tav tm="0">
                                          <p:val>
                                            <p:strVal val="1+#ppt_h/2"/>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2" presetClass="entr" presetSubtype="2" fill="hold" grpId="0" nodeType="clickEffect">
                                  <p:stCondLst>
                                    <p:cond delay="0"/>
                                  </p:stCondLst>
                                  <p:childTnLst>
                                    <p:set>
                                      <p:cBhvr>
                                        <p:cTn id="158" dur="1" fill="hold">
                                          <p:stCondLst>
                                            <p:cond delay="0"/>
                                          </p:stCondLst>
                                        </p:cTn>
                                        <p:tgtEl>
                                          <p:spTgt spid="1534990"/>
                                        </p:tgtEl>
                                        <p:attrNameLst>
                                          <p:attrName>style.visibility</p:attrName>
                                        </p:attrNameLst>
                                      </p:cBhvr>
                                      <p:to>
                                        <p:strVal val="visible"/>
                                      </p:to>
                                    </p:set>
                                    <p:anim calcmode="lin" valueType="num">
                                      <p:cBhvr additive="base">
                                        <p:cTn id="159" dur="500" fill="hold"/>
                                        <p:tgtEl>
                                          <p:spTgt spid="1534990"/>
                                        </p:tgtEl>
                                        <p:attrNameLst>
                                          <p:attrName>ppt_x</p:attrName>
                                        </p:attrNameLst>
                                      </p:cBhvr>
                                      <p:tavLst>
                                        <p:tav tm="0">
                                          <p:val>
                                            <p:strVal val="1+#ppt_w/2"/>
                                          </p:val>
                                        </p:tav>
                                        <p:tav tm="100000">
                                          <p:val>
                                            <p:strVal val="#ppt_x"/>
                                          </p:val>
                                        </p:tav>
                                      </p:tavLst>
                                    </p:anim>
                                    <p:anim calcmode="lin" valueType="num">
                                      <p:cBhvr additive="base">
                                        <p:cTn id="160" dur="500" fill="hold"/>
                                        <p:tgtEl>
                                          <p:spTgt spid="1534990"/>
                                        </p:tgtEl>
                                        <p:attrNameLst>
                                          <p:attrName>ppt_y</p:attrName>
                                        </p:attrNameLst>
                                      </p:cBhvr>
                                      <p:tavLst>
                                        <p:tav tm="0">
                                          <p:val>
                                            <p:strVal val="#ppt_y"/>
                                          </p:val>
                                        </p:tav>
                                        <p:tav tm="100000">
                                          <p:val>
                                            <p:strVal val="#ppt_y"/>
                                          </p:val>
                                        </p:tav>
                                      </p:tavLst>
                                    </p:anim>
                                  </p:childTnLst>
                                </p:cTn>
                              </p:par>
                              <p:par>
                                <p:cTn id="161" presetID="2" presetClass="entr" presetSubtype="2" fill="hold" grpId="0" nodeType="withEffect">
                                  <p:stCondLst>
                                    <p:cond delay="0"/>
                                  </p:stCondLst>
                                  <p:childTnLst>
                                    <p:set>
                                      <p:cBhvr>
                                        <p:cTn id="162" dur="1" fill="hold">
                                          <p:stCondLst>
                                            <p:cond delay="0"/>
                                          </p:stCondLst>
                                        </p:cTn>
                                        <p:tgtEl>
                                          <p:spTgt spid="1534991"/>
                                        </p:tgtEl>
                                        <p:attrNameLst>
                                          <p:attrName>style.visibility</p:attrName>
                                        </p:attrNameLst>
                                      </p:cBhvr>
                                      <p:to>
                                        <p:strVal val="visible"/>
                                      </p:to>
                                    </p:set>
                                    <p:anim calcmode="lin" valueType="num">
                                      <p:cBhvr additive="base">
                                        <p:cTn id="163" dur="500" fill="hold"/>
                                        <p:tgtEl>
                                          <p:spTgt spid="1534991"/>
                                        </p:tgtEl>
                                        <p:attrNameLst>
                                          <p:attrName>ppt_x</p:attrName>
                                        </p:attrNameLst>
                                      </p:cBhvr>
                                      <p:tavLst>
                                        <p:tav tm="0">
                                          <p:val>
                                            <p:strVal val="1+#ppt_w/2"/>
                                          </p:val>
                                        </p:tav>
                                        <p:tav tm="100000">
                                          <p:val>
                                            <p:strVal val="#ppt_x"/>
                                          </p:val>
                                        </p:tav>
                                      </p:tavLst>
                                    </p:anim>
                                    <p:anim calcmode="lin" valueType="num">
                                      <p:cBhvr additive="base">
                                        <p:cTn id="164" dur="500" fill="hold"/>
                                        <p:tgtEl>
                                          <p:spTgt spid="1534991"/>
                                        </p:tgtEl>
                                        <p:attrNameLst>
                                          <p:attrName>ppt_y</p:attrName>
                                        </p:attrNameLst>
                                      </p:cBhvr>
                                      <p:tavLst>
                                        <p:tav tm="0">
                                          <p:val>
                                            <p:strVal val="#ppt_y"/>
                                          </p:val>
                                        </p:tav>
                                        <p:tav tm="100000">
                                          <p:val>
                                            <p:strVal val="#ppt_y"/>
                                          </p:val>
                                        </p:tav>
                                      </p:tavLst>
                                    </p:anim>
                                  </p:childTnLst>
                                </p:cTn>
                              </p:par>
                              <p:par>
                                <p:cTn id="165" presetID="2" presetClass="entr" presetSubtype="2" fill="hold" grpId="0" nodeType="withEffect">
                                  <p:stCondLst>
                                    <p:cond delay="0"/>
                                  </p:stCondLst>
                                  <p:childTnLst>
                                    <p:set>
                                      <p:cBhvr>
                                        <p:cTn id="166" dur="1" fill="hold">
                                          <p:stCondLst>
                                            <p:cond delay="0"/>
                                          </p:stCondLst>
                                        </p:cTn>
                                        <p:tgtEl>
                                          <p:spTgt spid="1534992"/>
                                        </p:tgtEl>
                                        <p:attrNameLst>
                                          <p:attrName>style.visibility</p:attrName>
                                        </p:attrNameLst>
                                      </p:cBhvr>
                                      <p:to>
                                        <p:strVal val="visible"/>
                                      </p:to>
                                    </p:set>
                                    <p:anim calcmode="lin" valueType="num">
                                      <p:cBhvr additive="base">
                                        <p:cTn id="167" dur="500" fill="hold"/>
                                        <p:tgtEl>
                                          <p:spTgt spid="1534992"/>
                                        </p:tgtEl>
                                        <p:attrNameLst>
                                          <p:attrName>ppt_x</p:attrName>
                                        </p:attrNameLst>
                                      </p:cBhvr>
                                      <p:tavLst>
                                        <p:tav tm="0">
                                          <p:val>
                                            <p:strVal val="1+#ppt_w/2"/>
                                          </p:val>
                                        </p:tav>
                                        <p:tav tm="100000">
                                          <p:val>
                                            <p:strVal val="#ppt_x"/>
                                          </p:val>
                                        </p:tav>
                                      </p:tavLst>
                                    </p:anim>
                                    <p:anim calcmode="lin" valueType="num">
                                      <p:cBhvr additive="base">
                                        <p:cTn id="168" dur="500" fill="hold"/>
                                        <p:tgtEl>
                                          <p:spTgt spid="1534992"/>
                                        </p:tgtEl>
                                        <p:attrNameLst>
                                          <p:attrName>ppt_y</p:attrName>
                                        </p:attrNameLst>
                                      </p:cBhvr>
                                      <p:tavLst>
                                        <p:tav tm="0">
                                          <p:val>
                                            <p:strVal val="#ppt_y"/>
                                          </p:val>
                                        </p:tav>
                                        <p:tav tm="100000">
                                          <p:val>
                                            <p:strVal val="#ppt_y"/>
                                          </p:val>
                                        </p:tav>
                                      </p:tavLst>
                                    </p:anim>
                                  </p:childTnLst>
                                </p:cTn>
                              </p:par>
                              <p:par>
                                <p:cTn id="169" presetID="2" presetClass="entr" presetSubtype="2" fill="hold" grpId="0" nodeType="withEffect">
                                  <p:stCondLst>
                                    <p:cond delay="0"/>
                                  </p:stCondLst>
                                  <p:childTnLst>
                                    <p:set>
                                      <p:cBhvr>
                                        <p:cTn id="170" dur="1" fill="hold">
                                          <p:stCondLst>
                                            <p:cond delay="0"/>
                                          </p:stCondLst>
                                        </p:cTn>
                                        <p:tgtEl>
                                          <p:spTgt spid="1534993"/>
                                        </p:tgtEl>
                                        <p:attrNameLst>
                                          <p:attrName>style.visibility</p:attrName>
                                        </p:attrNameLst>
                                      </p:cBhvr>
                                      <p:to>
                                        <p:strVal val="visible"/>
                                      </p:to>
                                    </p:set>
                                    <p:anim calcmode="lin" valueType="num">
                                      <p:cBhvr additive="base">
                                        <p:cTn id="171" dur="500" fill="hold"/>
                                        <p:tgtEl>
                                          <p:spTgt spid="1534993"/>
                                        </p:tgtEl>
                                        <p:attrNameLst>
                                          <p:attrName>ppt_x</p:attrName>
                                        </p:attrNameLst>
                                      </p:cBhvr>
                                      <p:tavLst>
                                        <p:tav tm="0">
                                          <p:val>
                                            <p:strVal val="1+#ppt_w/2"/>
                                          </p:val>
                                        </p:tav>
                                        <p:tav tm="100000">
                                          <p:val>
                                            <p:strVal val="#ppt_x"/>
                                          </p:val>
                                        </p:tav>
                                      </p:tavLst>
                                    </p:anim>
                                    <p:anim calcmode="lin" valueType="num">
                                      <p:cBhvr additive="base">
                                        <p:cTn id="172" dur="500" fill="hold"/>
                                        <p:tgtEl>
                                          <p:spTgt spid="1534993"/>
                                        </p:tgtEl>
                                        <p:attrNameLst>
                                          <p:attrName>ppt_y</p:attrName>
                                        </p:attrNameLst>
                                      </p:cBhvr>
                                      <p:tavLst>
                                        <p:tav tm="0">
                                          <p:val>
                                            <p:strVal val="#ppt_y"/>
                                          </p:val>
                                        </p:tav>
                                        <p:tav tm="100000">
                                          <p:val>
                                            <p:strVal val="#ppt_y"/>
                                          </p:val>
                                        </p:tav>
                                      </p:tavLst>
                                    </p:anim>
                                  </p:childTnLst>
                                </p:cTn>
                              </p:par>
                              <p:par>
                                <p:cTn id="173" presetID="2" presetClass="entr" presetSubtype="2" fill="hold" grpId="0" nodeType="withEffect">
                                  <p:stCondLst>
                                    <p:cond delay="0"/>
                                  </p:stCondLst>
                                  <p:childTnLst>
                                    <p:set>
                                      <p:cBhvr>
                                        <p:cTn id="174" dur="1" fill="hold">
                                          <p:stCondLst>
                                            <p:cond delay="0"/>
                                          </p:stCondLst>
                                        </p:cTn>
                                        <p:tgtEl>
                                          <p:spTgt spid="1534994"/>
                                        </p:tgtEl>
                                        <p:attrNameLst>
                                          <p:attrName>style.visibility</p:attrName>
                                        </p:attrNameLst>
                                      </p:cBhvr>
                                      <p:to>
                                        <p:strVal val="visible"/>
                                      </p:to>
                                    </p:set>
                                    <p:anim calcmode="lin" valueType="num">
                                      <p:cBhvr additive="base">
                                        <p:cTn id="175" dur="500" fill="hold"/>
                                        <p:tgtEl>
                                          <p:spTgt spid="1534994"/>
                                        </p:tgtEl>
                                        <p:attrNameLst>
                                          <p:attrName>ppt_x</p:attrName>
                                        </p:attrNameLst>
                                      </p:cBhvr>
                                      <p:tavLst>
                                        <p:tav tm="0">
                                          <p:val>
                                            <p:strVal val="1+#ppt_w/2"/>
                                          </p:val>
                                        </p:tav>
                                        <p:tav tm="100000">
                                          <p:val>
                                            <p:strVal val="#ppt_x"/>
                                          </p:val>
                                        </p:tav>
                                      </p:tavLst>
                                    </p:anim>
                                    <p:anim calcmode="lin" valueType="num">
                                      <p:cBhvr additive="base">
                                        <p:cTn id="176" dur="500" fill="hold"/>
                                        <p:tgtEl>
                                          <p:spTgt spid="1534994"/>
                                        </p:tgtEl>
                                        <p:attrNameLst>
                                          <p:attrName>ppt_y</p:attrName>
                                        </p:attrNameLst>
                                      </p:cBhvr>
                                      <p:tavLst>
                                        <p:tav tm="0">
                                          <p:val>
                                            <p:strVal val="#ppt_y"/>
                                          </p:val>
                                        </p:tav>
                                        <p:tav tm="100000">
                                          <p:val>
                                            <p:strVal val="#ppt_y"/>
                                          </p:val>
                                        </p:tav>
                                      </p:tavLst>
                                    </p:anim>
                                  </p:childTnLst>
                                </p:cTn>
                              </p:par>
                              <p:par>
                                <p:cTn id="177" presetID="2" presetClass="entr" presetSubtype="2" fill="hold" grpId="0" nodeType="withEffect">
                                  <p:stCondLst>
                                    <p:cond delay="0"/>
                                  </p:stCondLst>
                                  <p:childTnLst>
                                    <p:set>
                                      <p:cBhvr>
                                        <p:cTn id="178" dur="1" fill="hold">
                                          <p:stCondLst>
                                            <p:cond delay="0"/>
                                          </p:stCondLst>
                                        </p:cTn>
                                        <p:tgtEl>
                                          <p:spTgt spid="1534995"/>
                                        </p:tgtEl>
                                        <p:attrNameLst>
                                          <p:attrName>style.visibility</p:attrName>
                                        </p:attrNameLst>
                                      </p:cBhvr>
                                      <p:to>
                                        <p:strVal val="visible"/>
                                      </p:to>
                                    </p:set>
                                    <p:anim calcmode="lin" valueType="num">
                                      <p:cBhvr additive="base">
                                        <p:cTn id="179" dur="500" fill="hold"/>
                                        <p:tgtEl>
                                          <p:spTgt spid="1534995"/>
                                        </p:tgtEl>
                                        <p:attrNameLst>
                                          <p:attrName>ppt_x</p:attrName>
                                        </p:attrNameLst>
                                      </p:cBhvr>
                                      <p:tavLst>
                                        <p:tav tm="0">
                                          <p:val>
                                            <p:strVal val="1+#ppt_w/2"/>
                                          </p:val>
                                        </p:tav>
                                        <p:tav tm="100000">
                                          <p:val>
                                            <p:strVal val="#ppt_x"/>
                                          </p:val>
                                        </p:tav>
                                      </p:tavLst>
                                    </p:anim>
                                    <p:anim calcmode="lin" valueType="num">
                                      <p:cBhvr additive="base">
                                        <p:cTn id="180" dur="500" fill="hold"/>
                                        <p:tgtEl>
                                          <p:spTgt spid="1534995"/>
                                        </p:tgtEl>
                                        <p:attrNameLst>
                                          <p:attrName>ppt_y</p:attrName>
                                        </p:attrNameLst>
                                      </p:cBhvr>
                                      <p:tavLst>
                                        <p:tav tm="0">
                                          <p:val>
                                            <p:strVal val="#ppt_y"/>
                                          </p:val>
                                        </p:tav>
                                        <p:tav tm="100000">
                                          <p:val>
                                            <p:strVal val="#ppt_y"/>
                                          </p:val>
                                        </p:tav>
                                      </p:tavLst>
                                    </p:anim>
                                  </p:childTnLst>
                                </p:cTn>
                              </p:par>
                              <p:par>
                                <p:cTn id="181" presetID="2" presetClass="entr" presetSubtype="2" fill="hold" grpId="0" nodeType="withEffect">
                                  <p:stCondLst>
                                    <p:cond delay="0"/>
                                  </p:stCondLst>
                                  <p:childTnLst>
                                    <p:set>
                                      <p:cBhvr>
                                        <p:cTn id="182" dur="1" fill="hold">
                                          <p:stCondLst>
                                            <p:cond delay="0"/>
                                          </p:stCondLst>
                                        </p:cTn>
                                        <p:tgtEl>
                                          <p:spTgt spid="1534996"/>
                                        </p:tgtEl>
                                        <p:attrNameLst>
                                          <p:attrName>style.visibility</p:attrName>
                                        </p:attrNameLst>
                                      </p:cBhvr>
                                      <p:to>
                                        <p:strVal val="visible"/>
                                      </p:to>
                                    </p:set>
                                    <p:anim calcmode="lin" valueType="num">
                                      <p:cBhvr additive="base">
                                        <p:cTn id="183" dur="500" fill="hold"/>
                                        <p:tgtEl>
                                          <p:spTgt spid="1534996"/>
                                        </p:tgtEl>
                                        <p:attrNameLst>
                                          <p:attrName>ppt_x</p:attrName>
                                        </p:attrNameLst>
                                      </p:cBhvr>
                                      <p:tavLst>
                                        <p:tav tm="0">
                                          <p:val>
                                            <p:strVal val="1+#ppt_w/2"/>
                                          </p:val>
                                        </p:tav>
                                        <p:tav tm="100000">
                                          <p:val>
                                            <p:strVal val="#ppt_x"/>
                                          </p:val>
                                        </p:tav>
                                      </p:tavLst>
                                    </p:anim>
                                    <p:anim calcmode="lin" valueType="num">
                                      <p:cBhvr additive="base">
                                        <p:cTn id="184" dur="500" fill="hold"/>
                                        <p:tgtEl>
                                          <p:spTgt spid="1534996"/>
                                        </p:tgtEl>
                                        <p:attrNameLst>
                                          <p:attrName>ppt_y</p:attrName>
                                        </p:attrNameLst>
                                      </p:cBhvr>
                                      <p:tavLst>
                                        <p:tav tm="0">
                                          <p:val>
                                            <p:strVal val="#ppt_y"/>
                                          </p:val>
                                        </p:tav>
                                        <p:tav tm="100000">
                                          <p:val>
                                            <p:strVal val="#ppt_y"/>
                                          </p:val>
                                        </p:tav>
                                      </p:tavLst>
                                    </p:anim>
                                  </p:childTnLst>
                                </p:cTn>
                              </p:par>
                              <p:par>
                                <p:cTn id="185" presetID="2" presetClass="entr" presetSubtype="2" fill="hold" grpId="0" nodeType="withEffect">
                                  <p:stCondLst>
                                    <p:cond delay="0"/>
                                  </p:stCondLst>
                                  <p:childTnLst>
                                    <p:set>
                                      <p:cBhvr>
                                        <p:cTn id="186" dur="1" fill="hold">
                                          <p:stCondLst>
                                            <p:cond delay="0"/>
                                          </p:stCondLst>
                                        </p:cTn>
                                        <p:tgtEl>
                                          <p:spTgt spid="1534997"/>
                                        </p:tgtEl>
                                        <p:attrNameLst>
                                          <p:attrName>style.visibility</p:attrName>
                                        </p:attrNameLst>
                                      </p:cBhvr>
                                      <p:to>
                                        <p:strVal val="visible"/>
                                      </p:to>
                                    </p:set>
                                    <p:anim calcmode="lin" valueType="num">
                                      <p:cBhvr additive="base">
                                        <p:cTn id="187" dur="500" fill="hold"/>
                                        <p:tgtEl>
                                          <p:spTgt spid="1534997"/>
                                        </p:tgtEl>
                                        <p:attrNameLst>
                                          <p:attrName>ppt_x</p:attrName>
                                        </p:attrNameLst>
                                      </p:cBhvr>
                                      <p:tavLst>
                                        <p:tav tm="0">
                                          <p:val>
                                            <p:strVal val="1+#ppt_w/2"/>
                                          </p:val>
                                        </p:tav>
                                        <p:tav tm="100000">
                                          <p:val>
                                            <p:strVal val="#ppt_x"/>
                                          </p:val>
                                        </p:tav>
                                      </p:tavLst>
                                    </p:anim>
                                    <p:anim calcmode="lin" valueType="num">
                                      <p:cBhvr additive="base">
                                        <p:cTn id="188" dur="500" fill="hold"/>
                                        <p:tgtEl>
                                          <p:spTgt spid="1534997"/>
                                        </p:tgtEl>
                                        <p:attrNameLst>
                                          <p:attrName>ppt_y</p:attrName>
                                        </p:attrNameLst>
                                      </p:cBhvr>
                                      <p:tavLst>
                                        <p:tav tm="0">
                                          <p:val>
                                            <p:strVal val="#ppt_y"/>
                                          </p:val>
                                        </p:tav>
                                        <p:tav tm="100000">
                                          <p:val>
                                            <p:strVal val="#ppt_y"/>
                                          </p:val>
                                        </p:tav>
                                      </p:tavLst>
                                    </p:anim>
                                  </p:childTnLst>
                                </p:cTn>
                              </p:par>
                              <p:par>
                                <p:cTn id="189" presetID="2" presetClass="entr" presetSubtype="2" fill="hold" grpId="0" nodeType="withEffect">
                                  <p:stCondLst>
                                    <p:cond delay="0"/>
                                  </p:stCondLst>
                                  <p:childTnLst>
                                    <p:set>
                                      <p:cBhvr>
                                        <p:cTn id="190" dur="1" fill="hold">
                                          <p:stCondLst>
                                            <p:cond delay="0"/>
                                          </p:stCondLst>
                                        </p:cTn>
                                        <p:tgtEl>
                                          <p:spTgt spid="1534998"/>
                                        </p:tgtEl>
                                        <p:attrNameLst>
                                          <p:attrName>style.visibility</p:attrName>
                                        </p:attrNameLst>
                                      </p:cBhvr>
                                      <p:to>
                                        <p:strVal val="visible"/>
                                      </p:to>
                                    </p:set>
                                    <p:anim calcmode="lin" valueType="num">
                                      <p:cBhvr additive="base">
                                        <p:cTn id="191" dur="500" fill="hold"/>
                                        <p:tgtEl>
                                          <p:spTgt spid="1534998"/>
                                        </p:tgtEl>
                                        <p:attrNameLst>
                                          <p:attrName>ppt_x</p:attrName>
                                        </p:attrNameLst>
                                      </p:cBhvr>
                                      <p:tavLst>
                                        <p:tav tm="0">
                                          <p:val>
                                            <p:strVal val="1+#ppt_w/2"/>
                                          </p:val>
                                        </p:tav>
                                        <p:tav tm="100000">
                                          <p:val>
                                            <p:strVal val="#ppt_x"/>
                                          </p:val>
                                        </p:tav>
                                      </p:tavLst>
                                    </p:anim>
                                    <p:anim calcmode="lin" valueType="num">
                                      <p:cBhvr additive="base">
                                        <p:cTn id="192" dur="500" fill="hold"/>
                                        <p:tgtEl>
                                          <p:spTgt spid="1534998"/>
                                        </p:tgtEl>
                                        <p:attrNameLst>
                                          <p:attrName>ppt_y</p:attrName>
                                        </p:attrNameLst>
                                      </p:cBhvr>
                                      <p:tavLst>
                                        <p:tav tm="0">
                                          <p:val>
                                            <p:strVal val="#ppt_y"/>
                                          </p:val>
                                        </p:tav>
                                        <p:tav tm="100000">
                                          <p:val>
                                            <p:strVal val="#ppt_y"/>
                                          </p:val>
                                        </p:tav>
                                      </p:tavLst>
                                    </p:anim>
                                  </p:childTnLst>
                                </p:cTn>
                              </p:par>
                              <p:par>
                                <p:cTn id="193" presetID="2" presetClass="entr" presetSubtype="2" fill="hold" grpId="0" nodeType="withEffect">
                                  <p:stCondLst>
                                    <p:cond delay="0"/>
                                  </p:stCondLst>
                                  <p:childTnLst>
                                    <p:set>
                                      <p:cBhvr>
                                        <p:cTn id="194" dur="1" fill="hold">
                                          <p:stCondLst>
                                            <p:cond delay="0"/>
                                          </p:stCondLst>
                                        </p:cTn>
                                        <p:tgtEl>
                                          <p:spTgt spid="1534999"/>
                                        </p:tgtEl>
                                        <p:attrNameLst>
                                          <p:attrName>style.visibility</p:attrName>
                                        </p:attrNameLst>
                                      </p:cBhvr>
                                      <p:to>
                                        <p:strVal val="visible"/>
                                      </p:to>
                                    </p:set>
                                    <p:anim calcmode="lin" valueType="num">
                                      <p:cBhvr additive="base">
                                        <p:cTn id="195" dur="500" fill="hold"/>
                                        <p:tgtEl>
                                          <p:spTgt spid="1534999"/>
                                        </p:tgtEl>
                                        <p:attrNameLst>
                                          <p:attrName>ppt_x</p:attrName>
                                        </p:attrNameLst>
                                      </p:cBhvr>
                                      <p:tavLst>
                                        <p:tav tm="0">
                                          <p:val>
                                            <p:strVal val="1+#ppt_w/2"/>
                                          </p:val>
                                        </p:tav>
                                        <p:tav tm="100000">
                                          <p:val>
                                            <p:strVal val="#ppt_x"/>
                                          </p:val>
                                        </p:tav>
                                      </p:tavLst>
                                    </p:anim>
                                    <p:anim calcmode="lin" valueType="num">
                                      <p:cBhvr additive="base">
                                        <p:cTn id="196" dur="500" fill="hold"/>
                                        <p:tgtEl>
                                          <p:spTgt spid="1534999"/>
                                        </p:tgtEl>
                                        <p:attrNameLst>
                                          <p:attrName>ppt_y</p:attrName>
                                        </p:attrNameLst>
                                      </p:cBhvr>
                                      <p:tavLst>
                                        <p:tav tm="0">
                                          <p:val>
                                            <p:strVal val="#ppt_y"/>
                                          </p:val>
                                        </p:tav>
                                        <p:tav tm="100000">
                                          <p:val>
                                            <p:strVal val="#ppt_y"/>
                                          </p:val>
                                        </p:tav>
                                      </p:tavLst>
                                    </p:anim>
                                  </p:childTnLst>
                                </p:cTn>
                              </p:par>
                              <p:par>
                                <p:cTn id="197" presetID="2" presetClass="entr" presetSubtype="2" fill="hold" grpId="0" nodeType="withEffect">
                                  <p:stCondLst>
                                    <p:cond delay="0"/>
                                  </p:stCondLst>
                                  <p:childTnLst>
                                    <p:set>
                                      <p:cBhvr>
                                        <p:cTn id="198" dur="1" fill="hold">
                                          <p:stCondLst>
                                            <p:cond delay="0"/>
                                          </p:stCondLst>
                                        </p:cTn>
                                        <p:tgtEl>
                                          <p:spTgt spid="1535000"/>
                                        </p:tgtEl>
                                        <p:attrNameLst>
                                          <p:attrName>style.visibility</p:attrName>
                                        </p:attrNameLst>
                                      </p:cBhvr>
                                      <p:to>
                                        <p:strVal val="visible"/>
                                      </p:to>
                                    </p:set>
                                    <p:anim calcmode="lin" valueType="num">
                                      <p:cBhvr additive="base">
                                        <p:cTn id="199" dur="500" fill="hold"/>
                                        <p:tgtEl>
                                          <p:spTgt spid="1535000"/>
                                        </p:tgtEl>
                                        <p:attrNameLst>
                                          <p:attrName>ppt_x</p:attrName>
                                        </p:attrNameLst>
                                      </p:cBhvr>
                                      <p:tavLst>
                                        <p:tav tm="0">
                                          <p:val>
                                            <p:strVal val="1+#ppt_w/2"/>
                                          </p:val>
                                        </p:tav>
                                        <p:tav tm="100000">
                                          <p:val>
                                            <p:strVal val="#ppt_x"/>
                                          </p:val>
                                        </p:tav>
                                      </p:tavLst>
                                    </p:anim>
                                    <p:anim calcmode="lin" valueType="num">
                                      <p:cBhvr additive="base">
                                        <p:cTn id="200" dur="500" fill="hold"/>
                                        <p:tgtEl>
                                          <p:spTgt spid="1535000"/>
                                        </p:tgtEl>
                                        <p:attrNameLst>
                                          <p:attrName>ppt_y</p:attrName>
                                        </p:attrNameLst>
                                      </p:cBhvr>
                                      <p:tavLst>
                                        <p:tav tm="0">
                                          <p:val>
                                            <p:strVal val="#ppt_y"/>
                                          </p:val>
                                        </p:tav>
                                        <p:tav tm="100000">
                                          <p:val>
                                            <p:strVal val="#ppt_y"/>
                                          </p:val>
                                        </p:tav>
                                      </p:tavLst>
                                    </p:anim>
                                  </p:childTnLst>
                                </p:cTn>
                              </p:par>
                              <p:par>
                                <p:cTn id="201" presetID="2" presetClass="entr" presetSubtype="2" fill="hold" grpId="0" nodeType="withEffect">
                                  <p:stCondLst>
                                    <p:cond delay="0"/>
                                  </p:stCondLst>
                                  <p:childTnLst>
                                    <p:set>
                                      <p:cBhvr>
                                        <p:cTn id="202" dur="1" fill="hold">
                                          <p:stCondLst>
                                            <p:cond delay="0"/>
                                          </p:stCondLst>
                                        </p:cTn>
                                        <p:tgtEl>
                                          <p:spTgt spid="1535001"/>
                                        </p:tgtEl>
                                        <p:attrNameLst>
                                          <p:attrName>style.visibility</p:attrName>
                                        </p:attrNameLst>
                                      </p:cBhvr>
                                      <p:to>
                                        <p:strVal val="visible"/>
                                      </p:to>
                                    </p:set>
                                    <p:anim calcmode="lin" valueType="num">
                                      <p:cBhvr additive="base">
                                        <p:cTn id="203" dur="500" fill="hold"/>
                                        <p:tgtEl>
                                          <p:spTgt spid="1535001"/>
                                        </p:tgtEl>
                                        <p:attrNameLst>
                                          <p:attrName>ppt_x</p:attrName>
                                        </p:attrNameLst>
                                      </p:cBhvr>
                                      <p:tavLst>
                                        <p:tav tm="0">
                                          <p:val>
                                            <p:strVal val="1+#ppt_w/2"/>
                                          </p:val>
                                        </p:tav>
                                        <p:tav tm="100000">
                                          <p:val>
                                            <p:strVal val="#ppt_x"/>
                                          </p:val>
                                        </p:tav>
                                      </p:tavLst>
                                    </p:anim>
                                    <p:anim calcmode="lin" valueType="num">
                                      <p:cBhvr additive="base">
                                        <p:cTn id="204" dur="500" fill="hold"/>
                                        <p:tgtEl>
                                          <p:spTgt spid="1535001"/>
                                        </p:tgtEl>
                                        <p:attrNameLst>
                                          <p:attrName>ppt_y</p:attrName>
                                        </p:attrNameLst>
                                      </p:cBhvr>
                                      <p:tavLst>
                                        <p:tav tm="0">
                                          <p:val>
                                            <p:strVal val="#ppt_y"/>
                                          </p:val>
                                        </p:tav>
                                        <p:tav tm="100000">
                                          <p:val>
                                            <p:strVal val="#ppt_y"/>
                                          </p:val>
                                        </p:tav>
                                      </p:tavLst>
                                    </p:anim>
                                  </p:childTnLst>
                                </p:cTn>
                              </p:par>
                              <p:par>
                                <p:cTn id="205" presetID="2" presetClass="entr" presetSubtype="2" fill="hold" grpId="0" nodeType="withEffect">
                                  <p:stCondLst>
                                    <p:cond delay="0"/>
                                  </p:stCondLst>
                                  <p:childTnLst>
                                    <p:set>
                                      <p:cBhvr>
                                        <p:cTn id="206" dur="1" fill="hold">
                                          <p:stCondLst>
                                            <p:cond delay="0"/>
                                          </p:stCondLst>
                                        </p:cTn>
                                        <p:tgtEl>
                                          <p:spTgt spid="1535002"/>
                                        </p:tgtEl>
                                        <p:attrNameLst>
                                          <p:attrName>style.visibility</p:attrName>
                                        </p:attrNameLst>
                                      </p:cBhvr>
                                      <p:to>
                                        <p:strVal val="visible"/>
                                      </p:to>
                                    </p:set>
                                    <p:anim calcmode="lin" valueType="num">
                                      <p:cBhvr additive="base">
                                        <p:cTn id="207" dur="500" fill="hold"/>
                                        <p:tgtEl>
                                          <p:spTgt spid="1535002"/>
                                        </p:tgtEl>
                                        <p:attrNameLst>
                                          <p:attrName>ppt_x</p:attrName>
                                        </p:attrNameLst>
                                      </p:cBhvr>
                                      <p:tavLst>
                                        <p:tav tm="0">
                                          <p:val>
                                            <p:strVal val="1+#ppt_w/2"/>
                                          </p:val>
                                        </p:tav>
                                        <p:tav tm="100000">
                                          <p:val>
                                            <p:strVal val="#ppt_x"/>
                                          </p:val>
                                        </p:tav>
                                      </p:tavLst>
                                    </p:anim>
                                    <p:anim calcmode="lin" valueType="num">
                                      <p:cBhvr additive="base">
                                        <p:cTn id="208" dur="500" fill="hold"/>
                                        <p:tgtEl>
                                          <p:spTgt spid="1535002"/>
                                        </p:tgtEl>
                                        <p:attrNameLst>
                                          <p:attrName>ppt_y</p:attrName>
                                        </p:attrNameLst>
                                      </p:cBhvr>
                                      <p:tavLst>
                                        <p:tav tm="0">
                                          <p:val>
                                            <p:strVal val="#ppt_y"/>
                                          </p:val>
                                        </p:tav>
                                        <p:tav tm="100000">
                                          <p:val>
                                            <p:strVal val="#ppt_y"/>
                                          </p:val>
                                        </p:tav>
                                      </p:tavLst>
                                    </p:anim>
                                  </p:childTnLst>
                                </p:cTn>
                              </p:par>
                              <p:par>
                                <p:cTn id="209" presetID="2" presetClass="entr" presetSubtype="2" fill="hold" grpId="0" nodeType="withEffect">
                                  <p:stCondLst>
                                    <p:cond delay="0"/>
                                  </p:stCondLst>
                                  <p:childTnLst>
                                    <p:set>
                                      <p:cBhvr>
                                        <p:cTn id="210" dur="1" fill="hold">
                                          <p:stCondLst>
                                            <p:cond delay="0"/>
                                          </p:stCondLst>
                                        </p:cTn>
                                        <p:tgtEl>
                                          <p:spTgt spid="1535003"/>
                                        </p:tgtEl>
                                        <p:attrNameLst>
                                          <p:attrName>style.visibility</p:attrName>
                                        </p:attrNameLst>
                                      </p:cBhvr>
                                      <p:to>
                                        <p:strVal val="visible"/>
                                      </p:to>
                                    </p:set>
                                    <p:anim calcmode="lin" valueType="num">
                                      <p:cBhvr additive="base">
                                        <p:cTn id="211" dur="500" fill="hold"/>
                                        <p:tgtEl>
                                          <p:spTgt spid="1535003"/>
                                        </p:tgtEl>
                                        <p:attrNameLst>
                                          <p:attrName>ppt_x</p:attrName>
                                        </p:attrNameLst>
                                      </p:cBhvr>
                                      <p:tavLst>
                                        <p:tav tm="0">
                                          <p:val>
                                            <p:strVal val="1+#ppt_w/2"/>
                                          </p:val>
                                        </p:tav>
                                        <p:tav tm="100000">
                                          <p:val>
                                            <p:strVal val="#ppt_x"/>
                                          </p:val>
                                        </p:tav>
                                      </p:tavLst>
                                    </p:anim>
                                    <p:anim calcmode="lin" valueType="num">
                                      <p:cBhvr additive="base">
                                        <p:cTn id="212" dur="500" fill="hold"/>
                                        <p:tgtEl>
                                          <p:spTgt spid="1535003"/>
                                        </p:tgtEl>
                                        <p:attrNameLst>
                                          <p:attrName>ppt_y</p:attrName>
                                        </p:attrNameLst>
                                      </p:cBhvr>
                                      <p:tavLst>
                                        <p:tav tm="0">
                                          <p:val>
                                            <p:strVal val="#ppt_y"/>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2" presetClass="entr" presetSubtype="4" fill="hold" grpId="0" nodeType="clickEffect">
                                  <p:stCondLst>
                                    <p:cond delay="0"/>
                                  </p:stCondLst>
                                  <p:childTnLst>
                                    <p:set>
                                      <p:cBhvr>
                                        <p:cTn id="216" dur="1" fill="hold">
                                          <p:stCondLst>
                                            <p:cond delay="0"/>
                                          </p:stCondLst>
                                        </p:cTn>
                                        <p:tgtEl>
                                          <p:spTgt spid="1535016"/>
                                        </p:tgtEl>
                                        <p:attrNameLst>
                                          <p:attrName>style.visibility</p:attrName>
                                        </p:attrNameLst>
                                      </p:cBhvr>
                                      <p:to>
                                        <p:strVal val="visible"/>
                                      </p:to>
                                    </p:set>
                                    <p:anim calcmode="lin" valueType="num">
                                      <p:cBhvr additive="base">
                                        <p:cTn id="217" dur="500" fill="hold"/>
                                        <p:tgtEl>
                                          <p:spTgt spid="1535016"/>
                                        </p:tgtEl>
                                        <p:attrNameLst>
                                          <p:attrName>ppt_x</p:attrName>
                                        </p:attrNameLst>
                                      </p:cBhvr>
                                      <p:tavLst>
                                        <p:tav tm="0">
                                          <p:val>
                                            <p:strVal val="#ppt_x"/>
                                          </p:val>
                                        </p:tav>
                                        <p:tav tm="100000">
                                          <p:val>
                                            <p:strVal val="#ppt_x"/>
                                          </p:val>
                                        </p:tav>
                                      </p:tavLst>
                                    </p:anim>
                                    <p:anim calcmode="lin" valueType="num">
                                      <p:cBhvr additive="base">
                                        <p:cTn id="218" dur="500" fill="hold"/>
                                        <p:tgtEl>
                                          <p:spTgt spid="1535016"/>
                                        </p:tgtEl>
                                        <p:attrNameLst>
                                          <p:attrName>ppt_y</p:attrName>
                                        </p:attrNameLst>
                                      </p:cBhvr>
                                      <p:tavLst>
                                        <p:tav tm="0">
                                          <p:val>
                                            <p:strVal val="1+#ppt_h/2"/>
                                          </p:val>
                                        </p:tav>
                                        <p:tav tm="100000">
                                          <p:val>
                                            <p:strVal val="#ppt_y"/>
                                          </p:val>
                                        </p:tav>
                                      </p:tavLst>
                                    </p:anim>
                                  </p:childTnLst>
                                </p:cTn>
                              </p:par>
                              <p:par>
                                <p:cTn id="219" presetID="2" presetClass="entr" presetSubtype="4" fill="hold" grpId="0" nodeType="withEffect">
                                  <p:stCondLst>
                                    <p:cond delay="0"/>
                                  </p:stCondLst>
                                  <p:childTnLst>
                                    <p:set>
                                      <p:cBhvr>
                                        <p:cTn id="220" dur="1" fill="hold">
                                          <p:stCondLst>
                                            <p:cond delay="0"/>
                                          </p:stCondLst>
                                        </p:cTn>
                                        <p:tgtEl>
                                          <p:spTgt spid="1535017"/>
                                        </p:tgtEl>
                                        <p:attrNameLst>
                                          <p:attrName>style.visibility</p:attrName>
                                        </p:attrNameLst>
                                      </p:cBhvr>
                                      <p:to>
                                        <p:strVal val="visible"/>
                                      </p:to>
                                    </p:set>
                                    <p:anim calcmode="lin" valueType="num">
                                      <p:cBhvr additive="base">
                                        <p:cTn id="221" dur="500" fill="hold"/>
                                        <p:tgtEl>
                                          <p:spTgt spid="1535017"/>
                                        </p:tgtEl>
                                        <p:attrNameLst>
                                          <p:attrName>ppt_x</p:attrName>
                                        </p:attrNameLst>
                                      </p:cBhvr>
                                      <p:tavLst>
                                        <p:tav tm="0">
                                          <p:val>
                                            <p:strVal val="#ppt_x"/>
                                          </p:val>
                                        </p:tav>
                                        <p:tav tm="100000">
                                          <p:val>
                                            <p:strVal val="#ppt_x"/>
                                          </p:val>
                                        </p:tav>
                                      </p:tavLst>
                                    </p:anim>
                                    <p:anim calcmode="lin" valueType="num">
                                      <p:cBhvr additive="base">
                                        <p:cTn id="222" dur="500" fill="hold"/>
                                        <p:tgtEl>
                                          <p:spTgt spid="1535017"/>
                                        </p:tgtEl>
                                        <p:attrNameLst>
                                          <p:attrName>ppt_y</p:attrName>
                                        </p:attrNameLst>
                                      </p:cBhvr>
                                      <p:tavLst>
                                        <p:tav tm="0">
                                          <p:val>
                                            <p:strVal val="1+#ppt_h/2"/>
                                          </p:val>
                                        </p:tav>
                                        <p:tav tm="100000">
                                          <p:val>
                                            <p:strVal val="#ppt_y"/>
                                          </p:val>
                                        </p:tav>
                                      </p:tavLst>
                                    </p:anim>
                                  </p:childTnLst>
                                </p:cTn>
                              </p:par>
                              <p:par>
                                <p:cTn id="223" presetID="2" presetClass="entr" presetSubtype="4" fill="hold" grpId="0" nodeType="withEffect">
                                  <p:stCondLst>
                                    <p:cond delay="0"/>
                                  </p:stCondLst>
                                  <p:childTnLst>
                                    <p:set>
                                      <p:cBhvr>
                                        <p:cTn id="224" dur="1" fill="hold">
                                          <p:stCondLst>
                                            <p:cond delay="0"/>
                                          </p:stCondLst>
                                        </p:cTn>
                                        <p:tgtEl>
                                          <p:spTgt spid="1535018"/>
                                        </p:tgtEl>
                                        <p:attrNameLst>
                                          <p:attrName>style.visibility</p:attrName>
                                        </p:attrNameLst>
                                      </p:cBhvr>
                                      <p:to>
                                        <p:strVal val="visible"/>
                                      </p:to>
                                    </p:set>
                                    <p:anim calcmode="lin" valueType="num">
                                      <p:cBhvr additive="base">
                                        <p:cTn id="225" dur="500" fill="hold"/>
                                        <p:tgtEl>
                                          <p:spTgt spid="1535018"/>
                                        </p:tgtEl>
                                        <p:attrNameLst>
                                          <p:attrName>ppt_x</p:attrName>
                                        </p:attrNameLst>
                                      </p:cBhvr>
                                      <p:tavLst>
                                        <p:tav tm="0">
                                          <p:val>
                                            <p:strVal val="#ppt_x"/>
                                          </p:val>
                                        </p:tav>
                                        <p:tav tm="100000">
                                          <p:val>
                                            <p:strVal val="#ppt_x"/>
                                          </p:val>
                                        </p:tav>
                                      </p:tavLst>
                                    </p:anim>
                                    <p:anim calcmode="lin" valueType="num">
                                      <p:cBhvr additive="base">
                                        <p:cTn id="226" dur="500" fill="hold"/>
                                        <p:tgtEl>
                                          <p:spTgt spid="1535018"/>
                                        </p:tgtEl>
                                        <p:attrNameLst>
                                          <p:attrName>ppt_y</p:attrName>
                                        </p:attrNameLst>
                                      </p:cBhvr>
                                      <p:tavLst>
                                        <p:tav tm="0">
                                          <p:val>
                                            <p:strVal val="1+#ppt_h/2"/>
                                          </p:val>
                                        </p:tav>
                                        <p:tav tm="100000">
                                          <p:val>
                                            <p:strVal val="#ppt_y"/>
                                          </p:val>
                                        </p:tav>
                                      </p:tavLst>
                                    </p:anim>
                                  </p:childTnLst>
                                </p:cTn>
                              </p:par>
                              <p:par>
                                <p:cTn id="227" presetID="2" presetClass="entr" presetSubtype="4" fill="hold" grpId="0" nodeType="withEffect">
                                  <p:stCondLst>
                                    <p:cond delay="0"/>
                                  </p:stCondLst>
                                  <p:childTnLst>
                                    <p:set>
                                      <p:cBhvr>
                                        <p:cTn id="228" dur="1" fill="hold">
                                          <p:stCondLst>
                                            <p:cond delay="0"/>
                                          </p:stCondLst>
                                        </p:cTn>
                                        <p:tgtEl>
                                          <p:spTgt spid="1535019"/>
                                        </p:tgtEl>
                                        <p:attrNameLst>
                                          <p:attrName>style.visibility</p:attrName>
                                        </p:attrNameLst>
                                      </p:cBhvr>
                                      <p:to>
                                        <p:strVal val="visible"/>
                                      </p:to>
                                    </p:set>
                                    <p:anim calcmode="lin" valueType="num">
                                      <p:cBhvr additive="base">
                                        <p:cTn id="229" dur="500" fill="hold"/>
                                        <p:tgtEl>
                                          <p:spTgt spid="1535019"/>
                                        </p:tgtEl>
                                        <p:attrNameLst>
                                          <p:attrName>ppt_x</p:attrName>
                                        </p:attrNameLst>
                                      </p:cBhvr>
                                      <p:tavLst>
                                        <p:tav tm="0">
                                          <p:val>
                                            <p:strVal val="#ppt_x"/>
                                          </p:val>
                                        </p:tav>
                                        <p:tav tm="100000">
                                          <p:val>
                                            <p:strVal val="#ppt_x"/>
                                          </p:val>
                                        </p:tav>
                                      </p:tavLst>
                                    </p:anim>
                                    <p:anim calcmode="lin" valueType="num">
                                      <p:cBhvr additive="base">
                                        <p:cTn id="230" dur="500" fill="hold"/>
                                        <p:tgtEl>
                                          <p:spTgt spid="1535019"/>
                                        </p:tgtEl>
                                        <p:attrNameLst>
                                          <p:attrName>ppt_y</p:attrName>
                                        </p:attrNameLst>
                                      </p:cBhvr>
                                      <p:tavLst>
                                        <p:tav tm="0">
                                          <p:val>
                                            <p:strVal val="1+#ppt_h/2"/>
                                          </p:val>
                                        </p:tav>
                                        <p:tav tm="100000">
                                          <p:val>
                                            <p:strVal val="#ppt_y"/>
                                          </p:val>
                                        </p:tav>
                                      </p:tavLst>
                                    </p:anim>
                                  </p:childTnLst>
                                </p:cTn>
                              </p:par>
                              <p:par>
                                <p:cTn id="231" presetID="2" presetClass="entr" presetSubtype="4" fill="hold" grpId="0" nodeType="withEffect">
                                  <p:stCondLst>
                                    <p:cond delay="0"/>
                                  </p:stCondLst>
                                  <p:childTnLst>
                                    <p:set>
                                      <p:cBhvr>
                                        <p:cTn id="232" dur="1" fill="hold">
                                          <p:stCondLst>
                                            <p:cond delay="0"/>
                                          </p:stCondLst>
                                        </p:cTn>
                                        <p:tgtEl>
                                          <p:spTgt spid="1535020"/>
                                        </p:tgtEl>
                                        <p:attrNameLst>
                                          <p:attrName>style.visibility</p:attrName>
                                        </p:attrNameLst>
                                      </p:cBhvr>
                                      <p:to>
                                        <p:strVal val="visible"/>
                                      </p:to>
                                    </p:set>
                                    <p:anim calcmode="lin" valueType="num">
                                      <p:cBhvr additive="base">
                                        <p:cTn id="233" dur="500" fill="hold"/>
                                        <p:tgtEl>
                                          <p:spTgt spid="1535020"/>
                                        </p:tgtEl>
                                        <p:attrNameLst>
                                          <p:attrName>ppt_x</p:attrName>
                                        </p:attrNameLst>
                                      </p:cBhvr>
                                      <p:tavLst>
                                        <p:tav tm="0">
                                          <p:val>
                                            <p:strVal val="#ppt_x"/>
                                          </p:val>
                                        </p:tav>
                                        <p:tav tm="100000">
                                          <p:val>
                                            <p:strVal val="#ppt_x"/>
                                          </p:val>
                                        </p:tav>
                                      </p:tavLst>
                                    </p:anim>
                                    <p:anim calcmode="lin" valueType="num">
                                      <p:cBhvr additive="base">
                                        <p:cTn id="234" dur="500" fill="hold"/>
                                        <p:tgtEl>
                                          <p:spTgt spid="1535020"/>
                                        </p:tgtEl>
                                        <p:attrNameLst>
                                          <p:attrName>ppt_y</p:attrName>
                                        </p:attrNameLst>
                                      </p:cBhvr>
                                      <p:tavLst>
                                        <p:tav tm="0">
                                          <p:val>
                                            <p:strVal val="1+#ppt_h/2"/>
                                          </p:val>
                                        </p:tav>
                                        <p:tav tm="100000">
                                          <p:val>
                                            <p:strVal val="#ppt_y"/>
                                          </p:val>
                                        </p:tav>
                                      </p:tavLst>
                                    </p:anim>
                                  </p:childTnLst>
                                </p:cTn>
                              </p:par>
                              <p:par>
                                <p:cTn id="235" presetID="2" presetClass="entr" presetSubtype="4" fill="hold" grpId="0" nodeType="withEffect">
                                  <p:stCondLst>
                                    <p:cond delay="0"/>
                                  </p:stCondLst>
                                  <p:childTnLst>
                                    <p:set>
                                      <p:cBhvr>
                                        <p:cTn id="236" dur="1" fill="hold">
                                          <p:stCondLst>
                                            <p:cond delay="0"/>
                                          </p:stCondLst>
                                        </p:cTn>
                                        <p:tgtEl>
                                          <p:spTgt spid="1535021"/>
                                        </p:tgtEl>
                                        <p:attrNameLst>
                                          <p:attrName>style.visibility</p:attrName>
                                        </p:attrNameLst>
                                      </p:cBhvr>
                                      <p:to>
                                        <p:strVal val="visible"/>
                                      </p:to>
                                    </p:set>
                                    <p:anim calcmode="lin" valueType="num">
                                      <p:cBhvr additive="base">
                                        <p:cTn id="237" dur="500" fill="hold"/>
                                        <p:tgtEl>
                                          <p:spTgt spid="1535021"/>
                                        </p:tgtEl>
                                        <p:attrNameLst>
                                          <p:attrName>ppt_x</p:attrName>
                                        </p:attrNameLst>
                                      </p:cBhvr>
                                      <p:tavLst>
                                        <p:tav tm="0">
                                          <p:val>
                                            <p:strVal val="#ppt_x"/>
                                          </p:val>
                                        </p:tav>
                                        <p:tav tm="100000">
                                          <p:val>
                                            <p:strVal val="#ppt_x"/>
                                          </p:val>
                                        </p:tav>
                                      </p:tavLst>
                                    </p:anim>
                                    <p:anim calcmode="lin" valueType="num">
                                      <p:cBhvr additive="base">
                                        <p:cTn id="238" dur="500" fill="hold"/>
                                        <p:tgtEl>
                                          <p:spTgt spid="1535021"/>
                                        </p:tgtEl>
                                        <p:attrNameLst>
                                          <p:attrName>ppt_y</p:attrName>
                                        </p:attrNameLst>
                                      </p:cBhvr>
                                      <p:tavLst>
                                        <p:tav tm="0">
                                          <p:val>
                                            <p:strVal val="1+#ppt_h/2"/>
                                          </p:val>
                                        </p:tav>
                                        <p:tav tm="100000">
                                          <p:val>
                                            <p:strVal val="#ppt_y"/>
                                          </p:val>
                                        </p:tav>
                                      </p:tavLst>
                                    </p:anim>
                                  </p:childTnLst>
                                </p:cTn>
                              </p:par>
                              <p:par>
                                <p:cTn id="239" presetID="2" presetClass="entr" presetSubtype="4" fill="hold" grpId="0" nodeType="withEffect">
                                  <p:stCondLst>
                                    <p:cond delay="0"/>
                                  </p:stCondLst>
                                  <p:childTnLst>
                                    <p:set>
                                      <p:cBhvr>
                                        <p:cTn id="240" dur="1" fill="hold">
                                          <p:stCondLst>
                                            <p:cond delay="0"/>
                                          </p:stCondLst>
                                        </p:cTn>
                                        <p:tgtEl>
                                          <p:spTgt spid="1535022"/>
                                        </p:tgtEl>
                                        <p:attrNameLst>
                                          <p:attrName>style.visibility</p:attrName>
                                        </p:attrNameLst>
                                      </p:cBhvr>
                                      <p:to>
                                        <p:strVal val="visible"/>
                                      </p:to>
                                    </p:set>
                                    <p:anim calcmode="lin" valueType="num">
                                      <p:cBhvr additive="base">
                                        <p:cTn id="241" dur="500" fill="hold"/>
                                        <p:tgtEl>
                                          <p:spTgt spid="1535022"/>
                                        </p:tgtEl>
                                        <p:attrNameLst>
                                          <p:attrName>ppt_x</p:attrName>
                                        </p:attrNameLst>
                                      </p:cBhvr>
                                      <p:tavLst>
                                        <p:tav tm="0">
                                          <p:val>
                                            <p:strVal val="#ppt_x"/>
                                          </p:val>
                                        </p:tav>
                                        <p:tav tm="100000">
                                          <p:val>
                                            <p:strVal val="#ppt_x"/>
                                          </p:val>
                                        </p:tav>
                                      </p:tavLst>
                                    </p:anim>
                                    <p:anim calcmode="lin" valueType="num">
                                      <p:cBhvr additive="base">
                                        <p:cTn id="242" dur="500" fill="hold"/>
                                        <p:tgtEl>
                                          <p:spTgt spid="1535022"/>
                                        </p:tgtEl>
                                        <p:attrNameLst>
                                          <p:attrName>ppt_y</p:attrName>
                                        </p:attrNameLst>
                                      </p:cBhvr>
                                      <p:tavLst>
                                        <p:tav tm="0">
                                          <p:val>
                                            <p:strVal val="1+#ppt_h/2"/>
                                          </p:val>
                                        </p:tav>
                                        <p:tav tm="100000">
                                          <p:val>
                                            <p:strVal val="#ppt_y"/>
                                          </p:val>
                                        </p:tav>
                                      </p:tavLst>
                                    </p:anim>
                                  </p:childTnLst>
                                </p:cTn>
                              </p:par>
                              <p:par>
                                <p:cTn id="243" presetID="2" presetClass="entr" presetSubtype="4" fill="hold" grpId="0" nodeType="withEffect">
                                  <p:stCondLst>
                                    <p:cond delay="0"/>
                                  </p:stCondLst>
                                  <p:childTnLst>
                                    <p:set>
                                      <p:cBhvr>
                                        <p:cTn id="244" dur="1" fill="hold">
                                          <p:stCondLst>
                                            <p:cond delay="0"/>
                                          </p:stCondLst>
                                        </p:cTn>
                                        <p:tgtEl>
                                          <p:spTgt spid="1535023"/>
                                        </p:tgtEl>
                                        <p:attrNameLst>
                                          <p:attrName>style.visibility</p:attrName>
                                        </p:attrNameLst>
                                      </p:cBhvr>
                                      <p:to>
                                        <p:strVal val="visible"/>
                                      </p:to>
                                    </p:set>
                                    <p:anim calcmode="lin" valueType="num">
                                      <p:cBhvr additive="base">
                                        <p:cTn id="245" dur="500" fill="hold"/>
                                        <p:tgtEl>
                                          <p:spTgt spid="1535023"/>
                                        </p:tgtEl>
                                        <p:attrNameLst>
                                          <p:attrName>ppt_x</p:attrName>
                                        </p:attrNameLst>
                                      </p:cBhvr>
                                      <p:tavLst>
                                        <p:tav tm="0">
                                          <p:val>
                                            <p:strVal val="#ppt_x"/>
                                          </p:val>
                                        </p:tav>
                                        <p:tav tm="100000">
                                          <p:val>
                                            <p:strVal val="#ppt_x"/>
                                          </p:val>
                                        </p:tav>
                                      </p:tavLst>
                                    </p:anim>
                                    <p:anim calcmode="lin" valueType="num">
                                      <p:cBhvr additive="base">
                                        <p:cTn id="246" dur="500" fill="hold"/>
                                        <p:tgtEl>
                                          <p:spTgt spid="1535023"/>
                                        </p:tgtEl>
                                        <p:attrNameLst>
                                          <p:attrName>ppt_y</p:attrName>
                                        </p:attrNameLst>
                                      </p:cBhvr>
                                      <p:tavLst>
                                        <p:tav tm="0">
                                          <p:val>
                                            <p:strVal val="1+#ppt_h/2"/>
                                          </p:val>
                                        </p:tav>
                                        <p:tav tm="100000">
                                          <p:val>
                                            <p:strVal val="#ppt_y"/>
                                          </p:val>
                                        </p:tav>
                                      </p:tavLst>
                                    </p:anim>
                                  </p:childTnLst>
                                </p:cTn>
                              </p:par>
                              <p:par>
                                <p:cTn id="247" presetID="2" presetClass="entr" presetSubtype="4" fill="hold" grpId="0" nodeType="withEffect">
                                  <p:stCondLst>
                                    <p:cond delay="0"/>
                                  </p:stCondLst>
                                  <p:childTnLst>
                                    <p:set>
                                      <p:cBhvr>
                                        <p:cTn id="248" dur="1" fill="hold">
                                          <p:stCondLst>
                                            <p:cond delay="0"/>
                                          </p:stCondLst>
                                        </p:cTn>
                                        <p:tgtEl>
                                          <p:spTgt spid="1535024"/>
                                        </p:tgtEl>
                                        <p:attrNameLst>
                                          <p:attrName>style.visibility</p:attrName>
                                        </p:attrNameLst>
                                      </p:cBhvr>
                                      <p:to>
                                        <p:strVal val="visible"/>
                                      </p:to>
                                    </p:set>
                                    <p:anim calcmode="lin" valueType="num">
                                      <p:cBhvr additive="base">
                                        <p:cTn id="249" dur="500" fill="hold"/>
                                        <p:tgtEl>
                                          <p:spTgt spid="1535024"/>
                                        </p:tgtEl>
                                        <p:attrNameLst>
                                          <p:attrName>ppt_x</p:attrName>
                                        </p:attrNameLst>
                                      </p:cBhvr>
                                      <p:tavLst>
                                        <p:tav tm="0">
                                          <p:val>
                                            <p:strVal val="#ppt_x"/>
                                          </p:val>
                                        </p:tav>
                                        <p:tav tm="100000">
                                          <p:val>
                                            <p:strVal val="#ppt_x"/>
                                          </p:val>
                                        </p:tav>
                                      </p:tavLst>
                                    </p:anim>
                                    <p:anim calcmode="lin" valueType="num">
                                      <p:cBhvr additive="base">
                                        <p:cTn id="250" dur="500" fill="hold"/>
                                        <p:tgtEl>
                                          <p:spTgt spid="1535024"/>
                                        </p:tgtEl>
                                        <p:attrNameLst>
                                          <p:attrName>ppt_y</p:attrName>
                                        </p:attrNameLst>
                                      </p:cBhvr>
                                      <p:tavLst>
                                        <p:tav tm="0">
                                          <p:val>
                                            <p:strVal val="1+#ppt_h/2"/>
                                          </p:val>
                                        </p:tav>
                                        <p:tav tm="100000">
                                          <p:val>
                                            <p:strVal val="#ppt_y"/>
                                          </p:val>
                                        </p:tav>
                                      </p:tavLst>
                                    </p:anim>
                                  </p:childTnLst>
                                </p:cTn>
                              </p:par>
                              <p:par>
                                <p:cTn id="251" presetID="2" presetClass="entr" presetSubtype="4" fill="hold" grpId="0" nodeType="withEffect">
                                  <p:stCondLst>
                                    <p:cond delay="0"/>
                                  </p:stCondLst>
                                  <p:childTnLst>
                                    <p:set>
                                      <p:cBhvr>
                                        <p:cTn id="252" dur="1" fill="hold">
                                          <p:stCondLst>
                                            <p:cond delay="0"/>
                                          </p:stCondLst>
                                        </p:cTn>
                                        <p:tgtEl>
                                          <p:spTgt spid="1535025"/>
                                        </p:tgtEl>
                                        <p:attrNameLst>
                                          <p:attrName>style.visibility</p:attrName>
                                        </p:attrNameLst>
                                      </p:cBhvr>
                                      <p:to>
                                        <p:strVal val="visible"/>
                                      </p:to>
                                    </p:set>
                                    <p:anim calcmode="lin" valueType="num">
                                      <p:cBhvr additive="base">
                                        <p:cTn id="253" dur="500" fill="hold"/>
                                        <p:tgtEl>
                                          <p:spTgt spid="1535025"/>
                                        </p:tgtEl>
                                        <p:attrNameLst>
                                          <p:attrName>ppt_x</p:attrName>
                                        </p:attrNameLst>
                                      </p:cBhvr>
                                      <p:tavLst>
                                        <p:tav tm="0">
                                          <p:val>
                                            <p:strVal val="#ppt_x"/>
                                          </p:val>
                                        </p:tav>
                                        <p:tav tm="100000">
                                          <p:val>
                                            <p:strVal val="#ppt_x"/>
                                          </p:val>
                                        </p:tav>
                                      </p:tavLst>
                                    </p:anim>
                                    <p:anim calcmode="lin" valueType="num">
                                      <p:cBhvr additive="base">
                                        <p:cTn id="254" dur="500" fill="hold"/>
                                        <p:tgtEl>
                                          <p:spTgt spid="1535025"/>
                                        </p:tgtEl>
                                        <p:attrNameLst>
                                          <p:attrName>ppt_y</p:attrName>
                                        </p:attrNameLst>
                                      </p:cBhvr>
                                      <p:tavLst>
                                        <p:tav tm="0">
                                          <p:val>
                                            <p:strVal val="1+#ppt_h/2"/>
                                          </p:val>
                                        </p:tav>
                                        <p:tav tm="100000">
                                          <p:val>
                                            <p:strVal val="#ppt_y"/>
                                          </p:val>
                                        </p:tav>
                                      </p:tavLst>
                                    </p:anim>
                                  </p:childTnLst>
                                </p:cTn>
                              </p:par>
                              <p:par>
                                <p:cTn id="255" presetID="2" presetClass="entr" presetSubtype="4" fill="hold" grpId="0" nodeType="withEffect">
                                  <p:stCondLst>
                                    <p:cond delay="0"/>
                                  </p:stCondLst>
                                  <p:childTnLst>
                                    <p:set>
                                      <p:cBhvr>
                                        <p:cTn id="256" dur="1" fill="hold">
                                          <p:stCondLst>
                                            <p:cond delay="0"/>
                                          </p:stCondLst>
                                        </p:cTn>
                                        <p:tgtEl>
                                          <p:spTgt spid="1535026"/>
                                        </p:tgtEl>
                                        <p:attrNameLst>
                                          <p:attrName>style.visibility</p:attrName>
                                        </p:attrNameLst>
                                      </p:cBhvr>
                                      <p:to>
                                        <p:strVal val="visible"/>
                                      </p:to>
                                    </p:set>
                                    <p:anim calcmode="lin" valueType="num">
                                      <p:cBhvr additive="base">
                                        <p:cTn id="257" dur="500" fill="hold"/>
                                        <p:tgtEl>
                                          <p:spTgt spid="1535026"/>
                                        </p:tgtEl>
                                        <p:attrNameLst>
                                          <p:attrName>ppt_x</p:attrName>
                                        </p:attrNameLst>
                                      </p:cBhvr>
                                      <p:tavLst>
                                        <p:tav tm="0">
                                          <p:val>
                                            <p:strVal val="#ppt_x"/>
                                          </p:val>
                                        </p:tav>
                                        <p:tav tm="100000">
                                          <p:val>
                                            <p:strVal val="#ppt_x"/>
                                          </p:val>
                                        </p:tav>
                                      </p:tavLst>
                                    </p:anim>
                                    <p:anim calcmode="lin" valueType="num">
                                      <p:cBhvr additive="base">
                                        <p:cTn id="258" dur="500" fill="hold"/>
                                        <p:tgtEl>
                                          <p:spTgt spid="1535026"/>
                                        </p:tgtEl>
                                        <p:attrNameLst>
                                          <p:attrName>ppt_y</p:attrName>
                                        </p:attrNameLst>
                                      </p:cBhvr>
                                      <p:tavLst>
                                        <p:tav tm="0">
                                          <p:val>
                                            <p:strVal val="1+#ppt_h/2"/>
                                          </p:val>
                                        </p:tav>
                                        <p:tav tm="100000">
                                          <p:val>
                                            <p:strVal val="#ppt_y"/>
                                          </p:val>
                                        </p:tav>
                                      </p:tavLst>
                                    </p:anim>
                                  </p:childTnLst>
                                </p:cTn>
                              </p:par>
                              <p:par>
                                <p:cTn id="259" presetID="2" presetClass="entr" presetSubtype="4" fill="hold" grpId="0" nodeType="withEffect">
                                  <p:stCondLst>
                                    <p:cond delay="0"/>
                                  </p:stCondLst>
                                  <p:childTnLst>
                                    <p:set>
                                      <p:cBhvr>
                                        <p:cTn id="260" dur="1" fill="hold">
                                          <p:stCondLst>
                                            <p:cond delay="0"/>
                                          </p:stCondLst>
                                        </p:cTn>
                                        <p:tgtEl>
                                          <p:spTgt spid="1535027"/>
                                        </p:tgtEl>
                                        <p:attrNameLst>
                                          <p:attrName>style.visibility</p:attrName>
                                        </p:attrNameLst>
                                      </p:cBhvr>
                                      <p:to>
                                        <p:strVal val="visible"/>
                                      </p:to>
                                    </p:set>
                                    <p:anim calcmode="lin" valueType="num">
                                      <p:cBhvr additive="base">
                                        <p:cTn id="261" dur="500" fill="hold"/>
                                        <p:tgtEl>
                                          <p:spTgt spid="1535027"/>
                                        </p:tgtEl>
                                        <p:attrNameLst>
                                          <p:attrName>ppt_x</p:attrName>
                                        </p:attrNameLst>
                                      </p:cBhvr>
                                      <p:tavLst>
                                        <p:tav tm="0">
                                          <p:val>
                                            <p:strVal val="#ppt_x"/>
                                          </p:val>
                                        </p:tav>
                                        <p:tav tm="100000">
                                          <p:val>
                                            <p:strVal val="#ppt_x"/>
                                          </p:val>
                                        </p:tav>
                                      </p:tavLst>
                                    </p:anim>
                                    <p:anim calcmode="lin" valueType="num">
                                      <p:cBhvr additive="base">
                                        <p:cTn id="262" dur="500" fill="hold"/>
                                        <p:tgtEl>
                                          <p:spTgt spid="1535027"/>
                                        </p:tgtEl>
                                        <p:attrNameLst>
                                          <p:attrName>ppt_y</p:attrName>
                                        </p:attrNameLst>
                                      </p:cBhvr>
                                      <p:tavLst>
                                        <p:tav tm="0">
                                          <p:val>
                                            <p:strVal val="1+#ppt_h/2"/>
                                          </p:val>
                                        </p:tav>
                                        <p:tav tm="100000">
                                          <p:val>
                                            <p:strVal val="#ppt_y"/>
                                          </p:val>
                                        </p:tav>
                                      </p:tavLst>
                                    </p:anim>
                                  </p:childTnLst>
                                </p:cTn>
                              </p:par>
                              <p:par>
                                <p:cTn id="263" presetID="2" presetClass="entr" presetSubtype="4" fill="hold" grpId="0" nodeType="withEffect">
                                  <p:stCondLst>
                                    <p:cond delay="0"/>
                                  </p:stCondLst>
                                  <p:childTnLst>
                                    <p:set>
                                      <p:cBhvr>
                                        <p:cTn id="264" dur="1" fill="hold">
                                          <p:stCondLst>
                                            <p:cond delay="0"/>
                                          </p:stCondLst>
                                        </p:cTn>
                                        <p:tgtEl>
                                          <p:spTgt spid="1535028"/>
                                        </p:tgtEl>
                                        <p:attrNameLst>
                                          <p:attrName>style.visibility</p:attrName>
                                        </p:attrNameLst>
                                      </p:cBhvr>
                                      <p:to>
                                        <p:strVal val="visible"/>
                                      </p:to>
                                    </p:set>
                                    <p:anim calcmode="lin" valueType="num">
                                      <p:cBhvr additive="base">
                                        <p:cTn id="265" dur="500" fill="hold"/>
                                        <p:tgtEl>
                                          <p:spTgt spid="1535028"/>
                                        </p:tgtEl>
                                        <p:attrNameLst>
                                          <p:attrName>ppt_x</p:attrName>
                                        </p:attrNameLst>
                                      </p:cBhvr>
                                      <p:tavLst>
                                        <p:tav tm="0">
                                          <p:val>
                                            <p:strVal val="#ppt_x"/>
                                          </p:val>
                                        </p:tav>
                                        <p:tav tm="100000">
                                          <p:val>
                                            <p:strVal val="#ppt_x"/>
                                          </p:val>
                                        </p:tav>
                                      </p:tavLst>
                                    </p:anim>
                                    <p:anim calcmode="lin" valueType="num">
                                      <p:cBhvr additive="base">
                                        <p:cTn id="266" dur="500" fill="hold"/>
                                        <p:tgtEl>
                                          <p:spTgt spid="1535028"/>
                                        </p:tgtEl>
                                        <p:attrNameLst>
                                          <p:attrName>ppt_y</p:attrName>
                                        </p:attrNameLst>
                                      </p:cBhvr>
                                      <p:tavLst>
                                        <p:tav tm="0">
                                          <p:val>
                                            <p:strVal val="1+#ppt_h/2"/>
                                          </p:val>
                                        </p:tav>
                                        <p:tav tm="100000">
                                          <p:val>
                                            <p:strVal val="#ppt_y"/>
                                          </p:val>
                                        </p:tav>
                                      </p:tavLst>
                                    </p:anim>
                                  </p:childTnLst>
                                </p:cTn>
                              </p:par>
                              <p:par>
                                <p:cTn id="267" presetID="2" presetClass="entr" presetSubtype="4" fill="hold" grpId="0" nodeType="withEffect">
                                  <p:stCondLst>
                                    <p:cond delay="0"/>
                                  </p:stCondLst>
                                  <p:childTnLst>
                                    <p:set>
                                      <p:cBhvr>
                                        <p:cTn id="268" dur="1" fill="hold">
                                          <p:stCondLst>
                                            <p:cond delay="0"/>
                                          </p:stCondLst>
                                        </p:cTn>
                                        <p:tgtEl>
                                          <p:spTgt spid="1535029"/>
                                        </p:tgtEl>
                                        <p:attrNameLst>
                                          <p:attrName>style.visibility</p:attrName>
                                        </p:attrNameLst>
                                      </p:cBhvr>
                                      <p:to>
                                        <p:strVal val="visible"/>
                                      </p:to>
                                    </p:set>
                                    <p:anim calcmode="lin" valueType="num">
                                      <p:cBhvr additive="base">
                                        <p:cTn id="269" dur="500" fill="hold"/>
                                        <p:tgtEl>
                                          <p:spTgt spid="1535029"/>
                                        </p:tgtEl>
                                        <p:attrNameLst>
                                          <p:attrName>ppt_x</p:attrName>
                                        </p:attrNameLst>
                                      </p:cBhvr>
                                      <p:tavLst>
                                        <p:tav tm="0">
                                          <p:val>
                                            <p:strVal val="#ppt_x"/>
                                          </p:val>
                                        </p:tav>
                                        <p:tav tm="100000">
                                          <p:val>
                                            <p:strVal val="#ppt_x"/>
                                          </p:val>
                                        </p:tav>
                                      </p:tavLst>
                                    </p:anim>
                                    <p:anim calcmode="lin" valueType="num">
                                      <p:cBhvr additive="base">
                                        <p:cTn id="270" dur="500" fill="hold"/>
                                        <p:tgtEl>
                                          <p:spTgt spid="1535029"/>
                                        </p:tgtEl>
                                        <p:attrNameLst>
                                          <p:attrName>ppt_y</p:attrName>
                                        </p:attrNameLst>
                                      </p:cBhvr>
                                      <p:tavLst>
                                        <p:tav tm="0">
                                          <p:val>
                                            <p:strVal val="1+#ppt_h/2"/>
                                          </p:val>
                                        </p:tav>
                                        <p:tav tm="100000">
                                          <p:val>
                                            <p:strVal val="#ppt_y"/>
                                          </p:val>
                                        </p:tav>
                                      </p:tavLst>
                                    </p:anim>
                                  </p:childTnLst>
                                </p:cTn>
                              </p:par>
                              <p:par>
                                <p:cTn id="271" presetID="2" presetClass="entr" presetSubtype="4" fill="hold" grpId="0" nodeType="withEffect">
                                  <p:stCondLst>
                                    <p:cond delay="0"/>
                                  </p:stCondLst>
                                  <p:childTnLst>
                                    <p:set>
                                      <p:cBhvr>
                                        <p:cTn id="272" dur="1" fill="hold">
                                          <p:stCondLst>
                                            <p:cond delay="0"/>
                                          </p:stCondLst>
                                        </p:cTn>
                                        <p:tgtEl>
                                          <p:spTgt spid="1535030"/>
                                        </p:tgtEl>
                                        <p:attrNameLst>
                                          <p:attrName>style.visibility</p:attrName>
                                        </p:attrNameLst>
                                      </p:cBhvr>
                                      <p:to>
                                        <p:strVal val="visible"/>
                                      </p:to>
                                    </p:set>
                                    <p:anim calcmode="lin" valueType="num">
                                      <p:cBhvr additive="base">
                                        <p:cTn id="273" dur="500" fill="hold"/>
                                        <p:tgtEl>
                                          <p:spTgt spid="1535030"/>
                                        </p:tgtEl>
                                        <p:attrNameLst>
                                          <p:attrName>ppt_x</p:attrName>
                                        </p:attrNameLst>
                                      </p:cBhvr>
                                      <p:tavLst>
                                        <p:tav tm="0">
                                          <p:val>
                                            <p:strVal val="#ppt_x"/>
                                          </p:val>
                                        </p:tav>
                                        <p:tav tm="100000">
                                          <p:val>
                                            <p:strVal val="#ppt_x"/>
                                          </p:val>
                                        </p:tav>
                                      </p:tavLst>
                                    </p:anim>
                                    <p:anim calcmode="lin" valueType="num">
                                      <p:cBhvr additive="base">
                                        <p:cTn id="274" dur="500" fill="hold"/>
                                        <p:tgtEl>
                                          <p:spTgt spid="1535030"/>
                                        </p:tgtEl>
                                        <p:attrNameLst>
                                          <p:attrName>ppt_y</p:attrName>
                                        </p:attrNameLst>
                                      </p:cBhvr>
                                      <p:tavLst>
                                        <p:tav tm="0">
                                          <p:val>
                                            <p:strVal val="1+#ppt_h/2"/>
                                          </p:val>
                                        </p:tav>
                                        <p:tav tm="100000">
                                          <p:val>
                                            <p:strVal val="#ppt_y"/>
                                          </p:val>
                                        </p:tav>
                                      </p:tavLst>
                                    </p:anim>
                                  </p:childTnLst>
                                </p:cTn>
                              </p:par>
                              <p:par>
                                <p:cTn id="275" presetID="2" presetClass="entr" presetSubtype="4" fill="hold" grpId="0" nodeType="withEffect">
                                  <p:stCondLst>
                                    <p:cond delay="0"/>
                                  </p:stCondLst>
                                  <p:childTnLst>
                                    <p:set>
                                      <p:cBhvr>
                                        <p:cTn id="276" dur="1" fill="hold">
                                          <p:stCondLst>
                                            <p:cond delay="0"/>
                                          </p:stCondLst>
                                        </p:cTn>
                                        <p:tgtEl>
                                          <p:spTgt spid="1535031"/>
                                        </p:tgtEl>
                                        <p:attrNameLst>
                                          <p:attrName>style.visibility</p:attrName>
                                        </p:attrNameLst>
                                      </p:cBhvr>
                                      <p:to>
                                        <p:strVal val="visible"/>
                                      </p:to>
                                    </p:set>
                                    <p:anim calcmode="lin" valueType="num">
                                      <p:cBhvr additive="base">
                                        <p:cTn id="277" dur="500" fill="hold"/>
                                        <p:tgtEl>
                                          <p:spTgt spid="1535031"/>
                                        </p:tgtEl>
                                        <p:attrNameLst>
                                          <p:attrName>ppt_x</p:attrName>
                                        </p:attrNameLst>
                                      </p:cBhvr>
                                      <p:tavLst>
                                        <p:tav tm="0">
                                          <p:val>
                                            <p:strVal val="#ppt_x"/>
                                          </p:val>
                                        </p:tav>
                                        <p:tav tm="100000">
                                          <p:val>
                                            <p:strVal val="#ppt_x"/>
                                          </p:val>
                                        </p:tav>
                                      </p:tavLst>
                                    </p:anim>
                                    <p:anim calcmode="lin" valueType="num">
                                      <p:cBhvr additive="base">
                                        <p:cTn id="278" dur="500" fill="hold"/>
                                        <p:tgtEl>
                                          <p:spTgt spid="1535031"/>
                                        </p:tgtEl>
                                        <p:attrNameLst>
                                          <p:attrName>ppt_y</p:attrName>
                                        </p:attrNameLst>
                                      </p:cBhvr>
                                      <p:tavLst>
                                        <p:tav tm="0">
                                          <p:val>
                                            <p:strVal val="1+#ppt_h/2"/>
                                          </p:val>
                                        </p:tav>
                                        <p:tav tm="100000">
                                          <p:val>
                                            <p:strVal val="#ppt_y"/>
                                          </p:val>
                                        </p:tav>
                                      </p:tavLst>
                                    </p:anim>
                                  </p:childTnLst>
                                </p:cTn>
                              </p:par>
                              <p:par>
                                <p:cTn id="279" presetID="2" presetClass="entr" presetSubtype="4" fill="hold" grpId="0" nodeType="withEffect">
                                  <p:stCondLst>
                                    <p:cond delay="0"/>
                                  </p:stCondLst>
                                  <p:childTnLst>
                                    <p:set>
                                      <p:cBhvr>
                                        <p:cTn id="280" dur="1" fill="hold">
                                          <p:stCondLst>
                                            <p:cond delay="0"/>
                                          </p:stCondLst>
                                        </p:cTn>
                                        <p:tgtEl>
                                          <p:spTgt spid="1535048"/>
                                        </p:tgtEl>
                                        <p:attrNameLst>
                                          <p:attrName>style.visibility</p:attrName>
                                        </p:attrNameLst>
                                      </p:cBhvr>
                                      <p:to>
                                        <p:strVal val="visible"/>
                                      </p:to>
                                    </p:set>
                                    <p:anim calcmode="lin" valueType="num">
                                      <p:cBhvr additive="base">
                                        <p:cTn id="281" dur="500" fill="hold"/>
                                        <p:tgtEl>
                                          <p:spTgt spid="1535048"/>
                                        </p:tgtEl>
                                        <p:attrNameLst>
                                          <p:attrName>ppt_x</p:attrName>
                                        </p:attrNameLst>
                                      </p:cBhvr>
                                      <p:tavLst>
                                        <p:tav tm="0">
                                          <p:val>
                                            <p:strVal val="#ppt_x"/>
                                          </p:val>
                                        </p:tav>
                                        <p:tav tm="100000">
                                          <p:val>
                                            <p:strVal val="#ppt_x"/>
                                          </p:val>
                                        </p:tav>
                                      </p:tavLst>
                                    </p:anim>
                                    <p:anim calcmode="lin" valueType="num">
                                      <p:cBhvr additive="base">
                                        <p:cTn id="282" dur="500" fill="hold"/>
                                        <p:tgtEl>
                                          <p:spTgt spid="1535048"/>
                                        </p:tgtEl>
                                        <p:attrNameLst>
                                          <p:attrName>ppt_y</p:attrName>
                                        </p:attrNameLst>
                                      </p:cBhvr>
                                      <p:tavLst>
                                        <p:tav tm="0">
                                          <p:val>
                                            <p:strVal val="1+#ppt_h/2"/>
                                          </p:val>
                                        </p:tav>
                                        <p:tav tm="100000">
                                          <p:val>
                                            <p:strVal val="#ppt_y"/>
                                          </p:val>
                                        </p:tav>
                                      </p:tavLst>
                                    </p:anim>
                                  </p:childTnLst>
                                </p:cTn>
                              </p:par>
                              <p:par>
                                <p:cTn id="283" presetID="2" presetClass="entr" presetSubtype="4" fill="hold" grpId="0" nodeType="withEffect">
                                  <p:stCondLst>
                                    <p:cond delay="0"/>
                                  </p:stCondLst>
                                  <p:childTnLst>
                                    <p:set>
                                      <p:cBhvr>
                                        <p:cTn id="284" dur="1" fill="hold">
                                          <p:stCondLst>
                                            <p:cond delay="0"/>
                                          </p:stCondLst>
                                        </p:cTn>
                                        <p:tgtEl>
                                          <p:spTgt spid="1535049"/>
                                        </p:tgtEl>
                                        <p:attrNameLst>
                                          <p:attrName>style.visibility</p:attrName>
                                        </p:attrNameLst>
                                      </p:cBhvr>
                                      <p:to>
                                        <p:strVal val="visible"/>
                                      </p:to>
                                    </p:set>
                                    <p:anim calcmode="lin" valueType="num">
                                      <p:cBhvr additive="base">
                                        <p:cTn id="285" dur="500" fill="hold"/>
                                        <p:tgtEl>
                                          <p:spTgt spid="1535049"/>
                                        </p:tgtEl>
                                        <p:attrNameLst>
                                          <p:attrName>ppt_x</p:attrName>
                                        </p:attrNameLst>
                                      </p:cBhvr>
                                      <p:tavLst>
                                        <p:tav tm="0">
                                          <p:val>
                                            <p:strVal val="#ppt_x"/>
                                          </p:val>
                                        </p:tav>
                                        <p:tav tm="100000">
                                          <p:val>
                                            <p:strVal val="#ppt_x"/>
                                          </p:val>
                                        </p:tav>
                                      </p:tavLst>
                                    </p:anim>
                                    <p:anim calcmode="lin" valueType="num">
                                      <p:cBhvr additive="base">
                                        <p:cTn id="286" dur="500" fill="hold"/>
                                        <p:tgtEl>
                                          <p:spTgt spid="1535049"/>
                                        </p:tgtEl>
                                        <p:attrNameLst>
                                          <p:attrName>ppt_y</p:attrName>
                                        </p:attrNameLst>
                                      </p:cBhvr>
                                      <p:tavLst>
                                        <p:tav tm="0">
                                          <p:val>
                                            <p:strVal val="1+#ppt_h/2"/>
                                          </p:val>
                                        </p:tav>
                                        <p:tav tm="100000">
                                          <p:val>
                                            <p:strVal val="#ppt_y"/>
                                          </p:val>
                                        </p:tav>
                                      </p:tavLst>
                                    </p:anim>
                                  </p:childTnLst>
                                </p:cTn>
                              </p:par>
                              <p:par>
                                <p:cTn id="287" presetID="2" presetClass="entr" presetSubtype="4" fill="hold" grpId="0" nodeType="withEffect">
                                  <p:stCondLst>
                                    <p:cond delay="0"/>
                                  </p:stCondLst>
                                  <p:childTnLst>
                                    <p:set>
                                      <p:cBhvr>
                                        <p:cTn id="288" dur="1" fill="hold">
                                          <p:stCondLst>
                                            <p:cond delay="0"/>
                                          </p:stCondLst>
                                        </p:cTn>
                                        <p:tgtEl>
                                          <p:spTgt spid="1535050"/>
                                        </p:tgtEl>
                                        <p:attrNameLst>
                                          <p:attrName>style.visibility</p:attrName>
                                        </p:attrNameLst>
                                      </p:cBhvr>
                                      <p:to>
                                        <p:strVal val="visible"/>
                                      </p:to>
                                    </p:set>
                                    <p:anim calcmode="lin" valueType="num">
                                      <p:cBhvr additive="base">
                                        <p:cTn id="289" dur="500" fill="hold"/>
                                        <p:tgtEl>
                                          <p:spTgt spid="1535050"/>
                                        </p:tgtEl>
                                        <p:attrNameLst>
                                          <p:attrName>ppt_x</p:attrName>
                                        </p:attrNameLst>
                                      </p:cBhvr>
                                      <p:tavLst>
                                        <p:tav tm="0">
                                          <p:val>
                                            <p:strVal val="#ppt_x"/>
                                          </p:val>
                                        </p:tav>
                                        <p:tav tm="100000">
                                          <p:val>
                                            <p:strVal val="#ppt_x"/>
                                          </p:val>
                                        </p:tav>
                                      </p:tavLst>
                                    </p:anim>
                                    <p:anim calcmode="lin" valueType="num">
                                      <p:cBhvr additive="base">
                                        <p:cTn id="290" dur="500" fill="hold"/>
                                        <p:tgtEl>
                                          <p:spTgt spid="1535050"/>
                                        </p:tgtEl>
                                        <p:attrNameLst>
                                          <p:attrName>ppt_y</p:attrName>
                                        </p:attrNameLst>
                                      </p:cBhvr>
                                      <p:tavLst>
                                        <p:tav tm="0">
                                          <p:val>
                                            <p:strVal val="1+#ppt_h/2"/>
                                          </p:val>
                                        </p:tav>
                                        <p:tav tm="100000">
                                          <p:val>
                                            <p:strVal val="#ppt_y"/>
                                          </p:val>
                                        </p:tav>
                                      </p:tavLst>
                                    </p:anim>
                                  </p:childTnLst>
                                </p:cTn>
                              </p:par>
                              <p:par>
                                <p:cTn id="291" presetID="2" presetClass="entr" presetSubtype="4" fill="hold" grpId="0" nodeType="withEffect">
                                  <p:stCondLst>
                                    <p:cond delay="0"/>
                                  </p:stCondLst>
                                  <p:childTnLst>
                                    <p:set>
                                      <p:cBhvr>
                                        <p:cTn id="292" dur="1" fill="hold">
                                          <p:stCondLst>
                                            <p:cond delay="0"/>
                                          </p:stCondLst>
                                        </p:cTn>
                                        <p:tgtEl>
                                          <p:spTgt spid="1535051"/>
                                        </p:tgtEl>
                                        <p:attrNameLst>
                                          <p:attrName>style.visibility</p:attrName>
                                        </p:attrNameLst>
                                      </p:cBhvr>
                                      <p:to>
                                        <p:strVal val="visible"/>
                                      </p:to>
                                    </p:set>
                                    <p:anim calcmode="lin" valueType="num">
                                      <p:cBhvr additive="base">
                                        <p:cTn id="293" dur="500" fill="hold"/>
                                        <p:tgtEl>
                                          <p:spTgt spid="1535051"/>
                                        </p:tgtEl>
                                        <p:attrNameLst>
                                          <p:attrName>ppt_x</p:attrName>
                                        </p:attrNameLst>
                                      </p:cBhvr>
                                      <p:tavLst>
                                        <p:tav tm="0">
                                          <p:val>
                                            <p:strVal val="#ppt_x"/>
                                          </p:val>
                                        </p:tav>
                                        <p:tav tm="100000">
                                          <p:val>
                                            <p:strVal val="#ppt_x"/>
                                          </p:val>
                                        </p:tav>
                                      </p:tavLst>
                                    </p:anim>
                                    <p:anim calcmode="lin" valueType="num">
                                      <p:cBhvr additive="base">
                                        <p:cTn id="294" dur="500" fill="hold"/>
                                        <p:tgtEl>
                                          <p:spTgt spid="1535051"/>
                                        </p:tgtEl>
                                        <p:attrNameLst>
                                          <p:attrName>ppt_y</p:attrName>
                                        </p:attrNameLst>
                                      </p:cBhvr>
                                      <p:tavLst>
                                        <p:tav tm="0">
                                          <p:val>
                                            <p:strVal val="1+#ppt_h/2"/>
                                          </p:val>
                                        </p:tav>
                                        <p:tav tm="100000">
                                          <p:val>
                                            <p:strVal val="#ppt_y"/>
                                          </p:val>
                                        </p:tav>
                                      </p:tavLst>
                                    </p:anim>
                                  </p:childTnLst>
                                </p:cTn>
                              </p:par>
                              <p:par>
                                <p:cTn id="295" presetID="2" presetClass="entr" presetSubtype="4" fill="hold" grpId="0" nodeType="withEffect">
                                  <p:stCondLst>
                                    <p:cond delay="0"/>
                                  </p:stCondLst>
                                  <p:childTnLst>
                                    <p:set>
                                      <p:cBhvr>
                                        <p:cTn id="296" dur="1" fill="hold">
                                          <p:stCondLst>
                                            <p:cond delay="0"/>
                                          </p:stCondLst>
                                        </p:cTn>
                                        <p:tgtEl>
                                          <p:spTgt spid="1535052"/>
                                        </p:tgtEl>
                                        <p:attrNameLst>
                                          <p:attrName>style.visibility</p:attrName>
                                        </p:attrNameLst>
                                      </p:cBhvr>
                                      <p:to>
                                        <p:strVal val="visible"/>
                                      </p:to>
                                    </p:set>
                                    <p:anim calcmode="lin" valueType="num">
                                      <p:cBhvr additive="base">
                                        <p:cTn id="297" dur="500" fill="hold"/>
                                        <p:tgtEl>
                                          <p:spTgt spid="1535052"/>
                                        </p:tgtEl>
                                        <p:attrNameLst>
                                          <p:attrName>ppt_x</p:attrName>
                                        </p:attrNameLst>
                                      </p:cBhvr>
                                      <p:tavLst>
                                        <p:tav tm="0">
                                          <p:val>
                                            <p:strVal val="#ppt_x"/>
                                          </p:val>
                                        </p:tav>
                                        <p:tav tm="100000">
                                          <p:val>
                                            <p:strVal val="#ppt_x"/>
                                          </p:val>
                                        </p:tav>
                                      </p:tavLst>
                                    </p:anim>
                                    <p:anim calcmode="lin" valueType="num">
                                      <p:cBhvr additive="base">
                                        <p:cTn id="298" dur="500" fill="hold"/>
                                        <p:tgtEl>
                                          <p:spTgt spid="1535052"/>
                                        </p:tgtEl>
                                        <p:attrNameLst>
                                          <p:attrName>ppt_y</p:attrName>
                                        </p:attrNameLst>
                                      </p:cBhvr>
                                      <p:tavLst>
                                        <p:tav tm="0">
                                          <p:val>
                                            <p:strVal val="1+#ppt_h/2"/>
                                          </p:val>
                                        </p:tav>
                                        <p:tav tm="100000">
                                          <p:val>
                                            <p:strVal val="#ppt_y"/>
                                          </p:val>
                                        </p:tav>
                                      </p:tavLst>
                                    </p:anim>
                                  </p:childTnLst>
                                </p:cTn>
                              </p:par>
                              <p:par>
                                <p:cTn id="299" presetID="2" presetClass="entr" presetSubtype="4" fill="hold" grpId="0" nodeType="withEffect">
                                  <p:stCondLst>
                                    <p:cond delay="0"/>
                                  </p:stCondLst>
                                  <p:childTnLst>
                                    <p:set>
                                      <p:cBhvr>
                                        <p:cTn id="300" dur="1" fill="hold">
                                          <p:stCondLst>
                                            <p:cond delay="0"/>
                                          </p:stCondLst>
                                        </p:cTn>
                                        <p:tgtEl>
                                          <p:spTgt spid="1535053"/>
                                        </p:tgtEl>
                                        <p:attrNameLst>
                                          <p:attrName>style.visibility</p:attrName>
                                        </p:attrNameLst>
                                      </p:cBhvr>
                                      <p:to>
                                        <p:strVal val="visible"/>
                                      </p:to>
                                    </p:set>
                                    <p:anim calcmode="lin" valueType="num">
                                      <p:cBhvr additive="base">
                                        <p:cTn id="301" dur="500" fill="hold"/>
                                        <p:tgtEl>
                                          <p:spTgt spid="1535053"/>
                                        </p:tgtEl>
                                        <p:attrNameLst>
                                          <p:attrName>ppt_x</p:attrName>
                                        </p:attrNameLst>
                                      </p:cBhvr>
                                      <p:tavLst>
                                        <p:tav tm="0">
                                          <p:val>
                                            <p:strVal val="#ppt_x"/>
                                          </p:val>
                                        </p:tav>
                                        <p:tav tm="100000">
                                          <p:val>
                                            <p:strVal val="#ppt_x"/>
                                          </p:val>
                                        </p:tav>
                                      </p:tavLst>
                                    </p:anim>
                                    <p:anim calcmode="lin" valueType="num">
                                      <p:cBhvr additive="base">
                                        <p:cTn id="302" dur="500" fill="hold"/>
                                        <p:tgtEl>
                                          <p:spTgt spid="1535053"/>
                                        </p:tgtEl>
                                        <p:attrNameLst>
                                          <p:attrName>ppt_y</p:attrName>
                                        </p:attrNameLst>
                                      </p:cBhvr>
                                      <p:tavLst>
                                        <p:tav tm="0">
                                          <p:val>
                                            <p:strVal val="1+#ppt_h/2"/>
                                          </p:val>
                                        </p:tav>
                                        <p:tav tm="100000">
                                          <p:val>
                                            <p:strVal val="#ppt_y"/>
                                          </p:val>
                                        </p:tav>
                                      </p:tavLst>
                                    </p:anim>
                                  </p:childTnLst>
                                </p:cTn>
                              </p:par>
                              <p:par>
                                <p:cTn id="303" presetID="2" presetClass="entr" presetSubtype="4" fill="hold" grpId="0" nodeType="withEffect">
                                  <p:stCondLst>
                                    <p:cond delay="0"/>
                                  </p:stCondLst>
                                  <p:childTnLst>
                                    <p:set>
                                      <p:cBhvr>
                                        <p:cTn id="304" dur="1" fill="hold">
                                          <p:stCondLst>
                                            <p:cond delay="0"/>
                                          </p:stCondLst>
                                        </p:cTn>
                                        <p:tgtEl>
                                          <p:spTgt spid="1535054"/>
                                        </p:tgtEl>
                                        <p:attrNameLst>
                                          <p:attrName>style.visibility</p:attrName>
                                        </p:attrNameLst>
                                      </p:cBhvr>
                                      <p:to>
                                        <p:strVal val="visible"/>
                                      </p:to>
                                    </p:set>
                                    <p:anim calcmode="lin" valueType="num">
                                      <p:cBhvr additive="base">
                                        <p:cTn id="305" dur="500" fill="hold"/>
                                        <p:tgtEl>
                                          <p:spTgt spid="1535054"/>
                                        </p:tgtEl>
                                        <p:attrNameLst>
                                          <p:attrName>ppt_x</p:attrName>
                                        </p:attrNameLst>
                                      </p:cBhvr>
                                      <p:tavLst>
                                        <p:tav tm="0">
                                          <p:val>
                                            <p:strVal val="#ppt_x"/>
                                          </p:val>
                                        </p:tav>
                                        <p:tav tm="100000">
                                          <p:val>
                                            <p:strVal val="#ppt_x"/>
                                          </p:val>
                                        </p:tav>
                                      </p:tavLst>
                                    </p:anim>
                                    <p:anim calcmode="lin" valueType="num">
                                      <p:cBhvr additive="base">
                                        <p:cTn id="306" dur="500" fill="hold"/>
                                        <p:tgtEl>
                                          <p:spTgt spid="1535054"/>
                                        </p:tgtEl>
                                        <p:attrNameLst>
                                          <p:attrName>ppt_y</p:attrName>
                                        </p:attrNameLst>
                                      </p:cBhvr>
                                      <p:tavLst>
                                        <p:tav tm="0">
                                          <p:val>
                                            <p:strVal val="1+#ppt_h/2"/>
                                          </p:val>
                                        </p:tav>
                                        <p:tav tm="100000">
                                          <p:val>
                                            <p:strVal val="#ppt_y"/>
                                          </p:val>
                                        </p:tav>
                                      </p:tavLst>
                                    </p:anim>
                                  </p:childTnLst>
                                </p:cTn>
                              </p:par>
                              <p:par>
                                <p:cTn id="307" presetID="2" presetClass="entr" presetSubtype="4" fill="hold" grpId="0" nodeType="withEffect">
                                  <p:stCondLst>
                                    <p:cond delay="0"/>
                                  </p:stCondLst>
                                  <p:childTnLst>
                                    <p:set>
                                      <p:cBhvr>
                                        <p:cTn id="308" dur="1" fill="hold">
                                          <p:stCondLst>
                                            <p:cond delay="0"/>
                                          </p:stCondLst>
                                        </p:cTn>
                                        <p:tgtEl>
                                          <p:spTgt spid="1535055"/>
                                        </p:tgtEl>
                                        <p:attrNameLst>
                                          <p:attrName>style.visibility</p:attrName>
                                        </p:attrNameLst>
                                      </p:cBhvr>
                                      <p:to>
                                        <p:strVal val="visible"/>
                                      </p:to>
                                    </p:set>
                                    <p:anim calcmode="lin" valueType="num">
                                      <p:cBhvr additive="base">
                                        <p:cTn id="309" dur="500" fill="hold"/>
                                        <p:tgtEl>
                                          <p:spTgt spid="1535055"/>
                                        </p:tgtEl>
                                        <p:attrNameLst>
                                          <p:attrName>ppt_x</p:attrName>
                                        </p:attrNameLst>
                                      </p:cBhvr>
                                      <p:tavLst>
                                        <p:tav tm="0">
                                          <p:val>
                                            <p:strVal val="#ppt_x"/>
                                          </p:val>
                                        </p:tav>
                                        <p:tav tm="100000">
                                          <p:val>
                                            <p:strVal val="#ppt_x"/>
                                          </p:val>
                                        </p:tav>
                                      </p:tavLst>
                                    </p:anim>
                                    <p:anim calcmode="lin" valueType="num">
                                      <p:cBhvr additive="base">
                                        <p:cTn id="310" dur="500" fill="hold"/>
                                        <p:tgtEl>
                                          <p:spTgt spid="1535055"/>
                                        </p:tgtEl>
                                        <p:attrNameLst>
                                          <p:attrName>ppt_y</p:attrName>
                                        </p:attrNameLst>
                                      </p:cBhvr>
                                      <p:tavLst>
                                        <p:tav tm="0">
                                          <p:val>
                                            <p:strVal val="1+#ppt_h/2"/>
                                          </p:val>
                                        </p:tav>
                                        <p:tav tm="100000">
                                          <p:val>
                                            <p:strVal val="#ppt_y"/>
                                          </p:val>
                                        </p:tav>
                                      </p:tavLst>
                                    </p:anim>
                                  </p:childTnLst>
                                </p:cTn>
                              </p:par>
                              <p:par>
                                <p:cTn id="311" presetID="2" presetClass="entr" presetSubtype="4" fill="hold" grpId="0" nodeType="withEffect">
                                  <p:stCondLst>
                                    <p:cond delay="0"/>
                                  </p:stCondLst>
                                  <p:childTnLst>
                                    <p:set>
                                      <p:cBhvr>
                                        <p:cTn id="312" dur="1" fill="hold">
                                          <p:stCondLst>
                                            <p:cond delay="0"/>
                                          </p:stCondLst>
                                        </p:cTn>
                                        <p:tgtEl>
                                          <p:spTgt spid="1535056"/>
                                        </p:tgtEl>
                                        <p:attrNameLst>
                                          <p:attrName>style.visibility</p:attrName>
                                        </p:attrNameLst>
                                      </p:cBhvr>
                                      <p:to>
                                        <p:strVal val="visible"/>
                                      </p:to>
                                    </p:set>
                                    <p:anim calcmode="lin" valueType="num">
                                      <p:cBhvr additive="base">
                                        <p:cTn id="313" dur="500" fill="hold"/>
                                        <p:tgtEl>
                                          <p:spTgt spid="1535056"/>
                                        </p:tgtEl>
                                        <p:attrNameLst>
                                          <p:attrName>ppt_x</p:attrName>
                                        </p:attrNameLst>
                                      </p:cBhvr>
                                      <p:tavLst>
                                        <p:tav tm="0">
                                          <p:val>
                                            <p:strVal val="#ppt_x"/>
                                          </p:val>
                                        </p:tav>
                                        <p:tav tm="100000">
                                          <p:val>
                                            <p:strVal val="#ppt_x"/>
                                          </p:val>
                                        </p:tav>
                                      </p:tavLst>
                                    </p:anim>
                                    <p:anim calcmode="lin" valueType="num">
                                      <p:cBhvr additive="base">
                                        <p:cTn id="314" dur="500" fill="hold"/>
                                        <p:tgtEl>
                                          <p:spTgt spid="1535056"/>
                                        </p:tgtEl>
                                        <p:attrNameLst>
                                          <p:attrName>ppt_y</p:attrName>
                                        </p:attrNameLst>
                                      </p:cBhvr>
                                      <p:tavLst>
                                        <p:tav tm="0">
                                          <p:val>
                                            <p:strVal val="1+#ppt_h/2"/>
                                          </p:val>
                                        </p:tav>
                                        <p:tav tm="100000">
                                          <p:val>
                                            <p:strVal val="#ppt_y"/>
                                          </p:val>
                                        </p:tav>
                                      </p:tavLst>
                                    </p:anim>
                                  </p:childTnLst>
                                </p:cTn>
                              </p:par>
                              <p:par>
                                <p:cTn id="315" presetID="2" presetClass="entr" presetSubtype="4" fill="hold" grpId="0" nodeType="withEffect">
                                  <p:stCondLst>
                                    <p:cond delay="0"/>
                                  </p:stCondLst>
                                  <p:childTnLst>
                                    <p:set>
                                      <p:cBhvr>
                                        <p:cTn id="316" dur="1" fill="hold">
                                          <p:stCondLst>
                                            <p:cond delay="0"/>
                                          </p:stCondLst>
                                        </p:cTn>
                                        <p:tgtEl>
                                          <p:spTgt spid="1535057"/>
                                        </p:tgtEl>
                                        <p:attrNameLst>
                                          <p:attrName>style.visibility</p:attrName>
                                        </p:attrNameLst>
                                      </p:cBhvr>
                                      <p:to>
                                        <p:strVal val="visible"/>
                                      </p:to>
                                    </p:set>
                                    <p:anim calcmode="lin" valueType="num">
                                      <p:cBhvr additive="base">
                                        <p:cTn id="317" dur="500" fill="hold"/>
                                        <p:tgtEl>
                                          <p:spTgt spid="1535057"/>
                                        </p:tgtEl>
                                        <p:attrNameLst>
                                          <p:attrName>ppt_x</p:attrName>
                                        </p:attrNameLst>
                                      </p:cBhvr>
                                      <p:tavLst>
                                        <p:tav tm="0">
                                          <p:val>
                                            <p:strVal val="#ppt_x"/>
                                          </p:val>
                                        </p:tav>
                                        <p:tav tm="100000">
                                          <p:val>
                                            <p:strVal val="#ppt_x"/>
                                          </p:val>
                                        </p:tav>
                                      </p:tavLst>
                                    </p:anim>
                                    <p:anim calcmode="lin" valueType="num">
                                      <p:cBhvr additive="base">
                                        <p:cTn id="318" dur="500" fill="hold"/>
                                        <p:tgtEl>
                                          <p:spTgt spid="1535057"/>
                                        </p:tgtEl>
                                        <p:attrNameLst>
                                          <p:attrName>ppt_y</p:attrName>
                                        </p:attrNameLst>
                                      </p:cBhvr>
                                      <p:tavLst>
                                        <p:tav tm="0">
                                          <p:val>
                                            <p:strVal val="1+#ppt_h/2"/>
                                          </p:val>
                                        </p:tav>
                                        <p:tav tm="100000">
                                          <p:val>
                                            <p:strVal val="#ppt_y"/>
                                          </p:val>
                                        </p:tav>
                                      </p:tavLst>
                                    </p:anim>
                                  </p:childTnLst>
                                </p:cTn>
                              </p:par>
                              <p:par>
                                <p:cTn id="319" presetID="2" presetClass="entr" presetSubtype="4" fill="hold" grpId="0" nodeType="withEffect">
                                  <p:stCondLst>
                                    <p:cond delay="0"/>
                                  </p:stCondLst>
                                  <p:childTnLst>
                                    <p:set>
                                      <p:cBhvr>
                                        <p:cTn id="320" dur="1" fill="hold">
                                          <p:stCondLst>
                                            <p:cond delay="0"/>
                                          </p:stCondLst>
                                        </p:cTn>
                                        <p:tgtEl>
                                          <p:spTgt spid="1535058"/>
                                        </p:tgtEl>
                                        <p:attrNameLst>
                                          <p:attrName>style.visibility</p:attrName>
                                        </p:attrNameLst>
                                      </p:cBhvr>
                                      <p:to>
                                        <p:strVal val="visible"/>
                                      </p:to>
                                    </p:set>
                                    <p:anim calcmode="lin" valueType="num">
                                      <p:cBhvr additive="base">
                                        <p:cTn id="321" dur="500" fill="hold"/>
                                        <p:tgtEl>
                                          <p:spTgt spid="1535058"/>
                                        </p:tgtEl>
                                        <p:attrNameLst>
                                          <p:attrName>ppt_x</p:attrName>
                                        </p:attrNameLst>
                                      </p:cBhvr>
                                      <p:tavLst>
                                        <p:tav tm="0">
                                          <p:val>
                                            <p:strVal val="#ppt_x"/>
                                          </p:val>
                                        </p:tav>
                                        <p:tav tm="100000">
                                          <p:val>
                                            <p:strVal val="#ppt_x"/>
                                          </p:val>
                                        </p:tav>
                                      </p:tavLst>
                                    </p:anim>
                                    <p:anim calcmode="lin" valueType="num">
                                      <p:cBhvr additive="base">
                                        <p:cTn id="322" dur="500" fill="hold"/>
                                        <p:tgtEl>
                                          <p:spTgt spid="1535058"/>
                                        </p:tgtEl>
                                        <p:attrNameLst>
                                          <p:attrName>ppt_y</p:attrName>
                                        </p:attrNameLst>
                                      </p:cBhvr>
                                      <p:tavLst>
                                        <p:tav tm="0">
                                          <p:val>
                                            <p:strVal val="1+#ppt_h/2"/>
                                          </p:val>
                                        </p:tav>
                                        <p:tav tm="100000">
                                          <p:val>
                                            <p:strVal val="#ppt_y"/>
                                          </p:val>
                                        </p:tav>
                                      </p:tavLst>
                                    </p:anim>
                                  </p:childTnLst>
                                </p:cTn>
                              </p:par>
                              <p:par>
                                <p:cTn id="323" presetID="2" presetClass="entr" presetSubtype="4" fill="hold" grpId="0" nodeType="withEffect">
                                  <p:stCondLst>
                                    <p:cond delay="0"/>
                                  </p:stCondLst>
                                  <p:childTnLst>
                                    <p:set>
                                      <p:cBhvr>
                                        <p:cTn id="324" dur="1" fill="hold">
                                          <p:stCondLst>
                                            <p:cond delay="0"/>
                                          </p:stCondLst>
                                        </p:cTn>
                                        <p:tgtEl>
                                          <p:spTgt spid="1535059"/>
                                        </p:tgtEl>
                                        <p:attrNameLst>
                                          <p:attrName>style.visibility</p:attrName>
                                        </p:attrNameLst>
                                      </p:cBhvr>
                                      <p:to>
                                        <p:strVal val="visible"/>
                                      </p:to>
                                    </p:set>
                                    <p:anim calcmode="lin" valueType="num">
                                      <p:cBhvr additive="base">
                                        <p:cTn id="325" dur="500" fill="hold"/>
                                        <p:tgtEl>
                                          <p:spTgt spid="1535059"/>
                                        </p:tgtEl>
                                        <p:attrNameLst>
                                          <p:attrName>ppt_x</p:attrName>
                                        </p:attrNameLst>
                                      </p:cBhvr>
                                      <p:tavLst>
                                        <p:tav tm="0">
                                          <p:val>
                                            <p:strVal val="#ppt_x"/>
                                          </p:val>
                                        </p:tav>
                                        <p:tav tm="100000">
                                          <p:val>
                                            <p:strVal val="#ppt_x"/>
                                          </p:val>
                                        </p:tav>
                                      </p:tavLst>
                                    </p:anim>
                                    <p:anim calcmode="lin" valueType="num">
                                      <p:cBhvr additive="base">
                                        <p:cTn id="326" dur="500" fill="hold"/>
                                        <p:tgtEl>
                                          <p:spTgt spid="1535059"/>
                                        </p:tgtEl>
                                        <p:attrNameLst>
                                          <p:attrName>ppt_y</p:attrName>
                                        </p:attrNameLst>
                                      </p:cBhvr>
                                      <p:tavLst>
                                        <p:tav tm="0">
                                          <p:val>
                                            <p:strVal val="1+#ppt_h/2"/>
                                          </p:val>
                                        </p:tav>
                                        <p:tav tm="100000">
                                          <p:val>
                                            <p:strVal val="#ppt_y"/>
                                          </p:val>
                                        </p:tav>
                                      </p:tavLst>
                                    </p:anim>
                                  </p:childTnLst>
                                </p:cTn>
                              </p:par>
                              <p:par>
                                <p:cTn id="327" presetID="2" presetClass="entr" presetSubtype="4" fill="hold" grpId="0" nodeType="withEffect">
                                  <p:stCondLst>
                                    <p:cond delay="0"/>
                                  </p:stCondLst>
                                  <p:childTnLst>
                                    <p:set>
                                      <p:cBhvr>
                                        <p:cTn id="328" dur="1" fill="hold">
                                          <p:stCondLst>
                                            <p:cond delay="0"/>
                                          </p:stCondLst>
                                        </p:cTn>
                                        <p:tgtEl>
                                          <p:spTgt spid="1535060"/>
                                        </p:tgtEl>
                                        <p:attrNameLst>
                                          <p:attrName>style.visibility</p:attrName>
                                        </p:attrNameLst>
                                      </p:cBhvr>
                                      <p:to>
                                        <p:strVal val="visible"/>
                                      </p:to>
                                    </p:set>
                                    <p:anim calcmode="lin" valueType="num">
                                      <p:cBhvr additive="base">
                                        <p:cTn id="329" dur="500" fill="hold"/>
                                        <p:tgtEl>
                                          <p:spTgt spid="1535060"/>
                                        </p:tgtEl>
                                        <p:attrNameLst>
                                          <p:attrName>ppt_x</p:attrName>
                                        </p:attrNameLst>
                                      </p:cBhvr>
                                      <p:tavLst>
                                        <p:tav tm="0">
                                          <p:val>
                                            <p:strVal val="#ppt_x"/>
                                          </p:val>
                                        </p:tav>
                                        <p:tav tm="100000">
                                          <p:val>
                                            <p:strVal val="#ppt_x"/>
                                          </p:val>
                                        </p:tav>
                                      </p:tavLst>
                                    </p:anim>
                                    <p:anim calcmode="lin" valueType="num">
                                      <p:cBhvr additive="base">
                                        <p:cTn id="330" dur="500" fill="hold"/>
                                        <p:tgtEl>
                                          <p:spTgt spid="1535060"/>
                                        </p:tgtEl>
                                        <p:attrNameLst>
                                          <p:attrName>ppt_y</p:attrName>
                                        </p:attrNameLst>
                                      </p:cBhvr>
                                      <p:tavLst>
                                        <p:tav tm="0">
                                          <p:val>
                                            <p:strVal val="1+#ppt_h/2"/>
                                          </p:val>
                                        </p:tav>
                                        <p:tav tm="100000">
                                          <p:val>
                                            <p:strVal val="#ppt_y"/>
                                          </p:val>
                                        </p:tav>
                                      </p:tavLst>
                                    </p:anim>
                                  </p:childTnLst>
                                </p:cTn>
                              </p:par>
                              <p:par>
                                <p:cTn id="331" presetID="2" presetClass="entr" presetSubtype="4" fill="hold" grpId="0" nodeType="withEffect">
                                  <p:stCondLst>
                                    <p:cond delay="0"/>
                                  </p:stCondLst>
                                  <p:childTnLst>
                                    <p:set>
                                      <p:cBhvr>
                                        <p:cTn id="332" dur="1" fill="hold">
                                          <p:stCondLst>
                                            <p:cond delay="0"/>
                                          </p:stCondLst>
                                        </p:cTn>
                                        <p:tgtEl>
                                          <p:spTgt spid="1535061"/>
                                        </p:tgtEl>
                                        <p:attrNameLst>
                                          <p:attrName>style.visibility</p:attrName>
                                        </p:attrNameLst>
                                      </p:cBhvr>
                                      <p:to>
                                        <p:strVal val="visible"/>
                                      </p:to>
                                    </p:set>
                                    <p:anim calcmode="lin" valueType="num">
                                      <p:cBhvr additive="base">
                                        <p:cTn id="333" dur="500" fill="hold"/>
                                        <p:tgtEl>
                                          <p:spTgt spid="1535061"/>
                                        </p:tgtEl>
                                        <p:attrNameLst>
                                          <p:attrName>ppt_x</p:attrName>
                                        </p:attrNameLst>
                                      </p:cBhvr>
                                      <p:tavLst>
                                        <p:tav tm="0">
                                          <p:val>
                                            <p:strVal val="#ppt_x"/>
                                          </p:val>
                                        </p:tav>
                                        <p:tav tm="100000">
                                          <p:val>
                                            <p:strVal val="#ppt_x"/>
                                          </p:val>
                                        </p:tav>
                                      </p:tavLst>
                                    </p:anim>
                                    <p:anim calcmode="lin" valueType="num">
                                      <p:cBhvr additive="base">
                                        <p:cTn id="334" dur="500" fill="hold"/>
                                        <p:tgtEl>
                                          <p:spTgt spid="1535061"/>
                                        </p:tgtEl>
                                        <p:attrNameLst>
                                          <p:attrName>ppt_y</p:attrName>
                                        </p:attrNameLst>
                                      </p:cBhvr>
                                      <p:tavLst>
                                        <p:tav tm="0">
                                          <p:val>
                                            <p:strVal val="1+#ppt_h/2"/>
                                          </p:val>
                                        </p:tav>
                                        <p:tav tm="100000">
                                          <p:val>
                                            <p:strVal val="#ppt_y"/>
                                          </p:val>
                                        </p:tav>
                                      </p:tavLst>
                                    </p:anim>
                                  </p:childTnLst>
                                </p:cTn>
                              </p:par>
                              <p:par>
                                <p:cTn id="335" presetID="2" presetClass="entr" presetSubtype="4" fill="hold" grpId="0" nodeType="withEffect">
                                  <p:stCondLst>
                                    <p:cond delay="0"/>
                                  </p:stCondLst>
                                  <p:childTnLst>
                                    <p:set>
                                      <p:cBhvr>
                                        <p:cTn id="336" dur="1" fill="hold">
                                          <p:stCondLst>
                                            <p:cond delay="0"/>
                                          </p:stCondLst>
                                        </p:cTn>
                                        <p:tgtEl>
                                          <p:spTgt spid="1535062"/>
                                        </p:tgtEl>
                                        <p:attrNameLst>
                                          <p:attrName>style.visibility</p:attrName>
                                        </p:attrNameLst>
                                      </p:cBhvr>
                                      <p:to>
                                        <p:strVal val="visible"/>
                                      </p:to>
                                    </p:set>
                                    <p:anim calcmode="lin" valueType="num">
                                      <p:cBhvr additive="base">
                                        <p:cTn id="337" dur="500" fill="hold"/>
                                        <p:tgtEl>
                                          <p:spTgt spid="1535062"/>
                                        </p:tgtEl>
                                        <p:attrNameLst>
                                          <p:attrName>ppt_x</p:attrName>
                                        </p:attrNameLst>
                                      </p:cBhvr>
                                      <p:tavLst>
                                        <p:tav tm="0">
                                          <p:val>
                                            <p:strVal val="#ppt_x"/>
                                          </p:val>
                                        </p:tav>
                                        <p:tav tm="100000">
                                          <p:val>
                                            <p:strVal val="#ppt_x"/>
                                          </p:val>
                                        </p:tav>
                                      </p:tavLst>
                                    </p:anim>
                                    <p:anim calcmode="lin" valueType="num">
                                      <p:cBhvr additive="base">
                                        <p:cTn id="338" dur="500" fill="hold"/>
                                        <p:tgtEl>
                                          <p:spTgt spid="1535062"/>
                                        </p:tgtEl>
                                        <p:attrNameLst>
                                          <p:attrName>ppt_y</p:attrName>
                                        </p:attrNameLst>
                                      </p:cBhvr>
                                      <p:tavLst>
                                        <p:tav tm="0">
                                          <p:val>
                                            <p:strVal val="1+#ppt_h/2"/>
                                          </p:val>
                                        </p:tav>
                                        <p:tav tm="100000">
                                          <p:val>
                                            <p:strVal val="#ppt_y"/>
                                          </p:val>
                                        </p:tav>
                                      </p:tavLst>
                                    </p:anim>
                                  </p:childTnLst>
                                </p:cTn>
                              </p:par>
                              <p:par>
                                <p:cTn id="339" presetID="2" presetClass="entr" presetSubtype="4" fill="hold" grpId="0" nodeType="withEffect">
                                  <p:stCondLst>
                                    <p:cond delay="0"/>
                                  </p:stCondLst>
                                  <p:childTnLst>
                                    <p:set>
                                      <p:cBhvr>
                                        <p:cTn id="340" dur="1" fill="hold">
                                          <p:stCondLst>
                                            <p:cond delay="0"/>
                                          </p:stCondLst>
                                        </p:cTn>
                                        <p:tgtEl>
                                          <p:spTgt spid="1535063"/>
                                        </p:tgtEl>
                                        <p:attrNameLst>
                                          <p:attrName>style.visibility</p:attrName>
                                        </p:attrNameLst>
                                      </p:cBhvr>
                                      <p:to>
                                        <p:strVal val="visible"/>
                                      </p:to>
                                    </p:set>
                                    <p:anim calcmode="lin" valueType="num">
                                      <p:cBhvr additive="base">
                                        <p:cTn id="341" dur="500" fill="hold"/>
                                        <p:tgtEl>
                                          <p:spTgt spid="1535063"/>
                                        </p:tgtEl>
                                        <p:attrNameLst>
                                          <p:attrName>ppt_x</p:attrName>
                                        </p:attrNameLst>
                                      </p:cBhvr>
                                      <p:tavLst>
                                        <p:tav tm="0">
                                          <p:val>
                                            <p:strVal val="#ppt_x"/>
                                          </p:val>
                                        </p:tav>
                                        <p:tav tm="100000">
                                          <p:val>
                                            <p:strVal val="#ppt_x"/>
                                          </p:val>
                                        </p:tav>
                                      </p:tavLst>
                                    </p:anim>
                                    <p:anim calcmode="lin" valueType="num">
                                      <p:cBhvr additive="base">
                                        <p:cTn id="342" dur="500" fill="hold"/>
                                        <p:tgtEl>
                                          <p:spTgt spid="1535063"/>
                                        </p:tgtEl>
                                        <p:attrNameLst>
                                          <p:attrName>ppt_y</p:attrName>
                                        </p:attrNameLst>
                                      </p:cBhvr>
                                      <p:tavLst>
                                        <p:tav tm="0">
                                          <p:val>
                                            <p:strVal val="1+#ppt_h/2"/>
                                          </p:val>
                                        </p:tav>
                                        <p:tav tm="100000">
                                          <p:val>
                                            <p:strVal val="#ppt_y"/>
                                          </p:val>
                                        </p:tav>
                                      </p:tavLst>
                                    </p:anim>
                                  </p:childTnLst>
                                </p:cTn>
                              </p:par>
                              <p:par>
                                <p:cTn id="343" presetID="2" presetClass="entr" presetSubtype="4" fill="hold" grpId="0" nodeType="withEffect">
                                  <p:stCondLst>
                                    <p:cond delay="0"/>
                                  </p:stCondLst>
                                  <p:childTnLst>
                                    <p:set>
                                      <p:cBhvr>
                                        <p:cTn id="344" dur="1" fill="hold">
                                          <p:stCondLst>
                                            <p:cond delay="0"/>
                                          </p:stCondLst>
                                        </p:cTn>
                                        <p:tgtEl>
                                          <p:spTgt spid="1535064"/>
                                        </p:tgtEl>
                                        <p:attrNameLst>
                                          <p:attrName>style.visibility</p:attrName>
                                        </p:attrNameLst>
                                      </p:cBhvr>
                                      <p:to>
                                        <p:strVal val="visible"/>
                                      </p:to>
                                    </p:set>
                                    <p:anim calcmode="lin" valueType="num">
                                      <p:cBhvr additive="base">
                                        <p:cTn id="345" dur="500" fill="hold"/>
                                        <p:tgtEl>
                                          <p:spTgt spid="1535064"/>
                                        </p:tgtEl>
                                        <p:attrNameLst>
                                          <p:attrName>ppt_x</p:attrName>
                                        </p:attrNameLst>
                                      </p:cBhvr>
                                      <p:tavLst>
                                        <p:tav tm="0">
                                          <p:val>
                                            <p:strVal val="#ppt_x"/>
                                          </p:val>
                                        </p:tav>
                                        <p:tav tm="100000">
                                          <p:val>
                                            <p:strVal val="#ppt_x"/>
                                          </p:val>
                                        </p:tav>
                                      </p:tavLst>
                                    </p:anim>
                                    <p:anim calcmode="lin" valueType="num">
                                      <p:cBhvr additive="base">
                                        <p:cTn id="346" dur="500" fill="hold"/>
                                        <p:tgtEl>
                                          <p:spTgt spid="1535064"/>
                                        </p:tgtEl>
                                        <p:attrNameLst>
                                          <p:attrName>ppt_y</p:attrName>
                                        </p:attrNameLst>
                                      </p:cBhvr>
                                      <p:tavLst>
                                        <p:tav tm="0">
                                          <p:val>
                                            <p:strVal val="1+#ppt_h/2"/>
                                          </p:val>
                                        </p:tav>
                                        <p:tav tm="100000">
                                          <p:val>
                                            <p:strVal val="#ppt_y"/>
                                          </p:val>
                                        </p:tav>
                                      </p:tavLst>
                                    </p:anim>
                                  </p:childTnLst>
                                </p:cTn>
                              </p:par>
                              <p:par>
                                <p:cTn id="347" presetID="2" presetClass="entr" presetSubtype="4" fill="hold" grpId="0" nodeType="withEffect">
                                  <p:stCondLst>
                                    <p:cond delay="0"/>
                                  </p:stCondLst>
                                  <p:childTnLst>
                                    <p:set>
                                      <p:cBhvr>
                                        <p:cTn id="348" dur="1" fill="hold">
                                          <p:stCondLst>
                                            <p:cond delay="0"/>
                                          </p:stCondLst>
                                        </p:cTn>
                                        <p:tgtEl>
                                          <p:spTgt spid="1535065"/>
                                        </p:tgtEl>
                                        <p:attrNameLst>
                                          <p:attrName>style.visibility</p:attrName>
                                        </p:attrNameLst>
                                      </p:cBhvr>
                                      <p:to>
                                        <p:strVal val="visible"/>
                                      </p:to>
                                    </p:set>
                                    <p:anim calcmode="lin" valueType="num">
                                      <p:cBhvr additive="base">
                                        <p:cTn id="349" dur="500" fill="hold"/>
                                        <p:tgtEl>
                                          <p:spTgt spid="1535065"/>
                                        </p:tgtEl>
                                        <p:attrNameLst>
                                          <p:attrName>ppt_x</p:attrName>
                                        </p:attrNameLst>
                                      </p:cBhvr>
                                      <p:tavLst>
                                        <p:tav tm="0">
                                          <p:val>
                                            <p:strVal val="#ppt_x"/>
                                          </p:val>
                                        </p:tav>
                                        <p:tav tm="100000">
                                          <p:val>
                                            <p:strVal val="#ppt_x"/>
                                          </p:val>
                                        </p:tav>
                                      </p:tavLst>
                                    </p:anim>
                                    <p:anim calcmode="lin" valueType="num">
                                      <p:cBhvr additive="base">
                                        <p:cTn id="350" dur="500" fill="hold"/>
                                        <p:tgtEl>
                                          <p:spTgt spid="1535065"/>
                                        </p:tgtEl>
                                        <p:attrNameLst>
                                          <p:attrName>ppt_y</p:attrName>
                                        </p:attrNameLst>
                                      </p:cBhvr>
                                      <p:tavLst>
                                        <p:tav tm="0">
                                          <p:val>
                                            <p:strVal val="1+#ppt_h/2"/>
                                          </p:val>
                                        </p:tav>
                                        <p:tav tm="100000">
                                          <p:val>
                                            <p:strVal val="#ppt_y"/>
                                          </p:val>
                                        </p:tav>
                                      </p:tavLst>
                                    </p:anim>
                                  </p:childTnLst>
                                </p:cTn>
                              </p:par>
                              <p:par>
                                <p:cTn id="351" presetID="2" presetClass="entr" presetSubtype="4" fill="hold" grpId="0" nodeType="withEffect">
                                  <p:stCondLst>
                                    <p:cond delay="0"/>
                                  </p:stCondLst>
                                  <p:childTnLst>
                                    <p:set>
                                      <p:cBhvr>
                                        <p:cTn id="352" dur="1" fill="hold">
                                          <p:stCondLst>
                                            <p:cond delay="0"/>
                                          </p:stCondLst>
                                        </p:cTn>
                                        <p:tgtEl>
                                          <p:spTgt spid="1535066"/>
                                        </p:tgtEl>
                                        <p:attrNameLst>
                                          <p:attrName>style.visibility</p:attrName>
                                        </p:attrNameLst>
                                      </p:cBhvr>
                                      <p:to>
                                        <p:strVal val="visible"/>
                                      </p:to>
                                    </p:set>
                                    <p:anim calcmode="lin" valueType="num">
                                      <p:cBhvr additive="base">
                                        <p:cTn id="353" dur="500" fill="hold"/>
                                        <p:tgtEl>
                                          <p:spTgt spid="1535066"/>
                                        </p:tgtEl>
                                        <p:attrNameLst>
                                          <p:attrName>ppt_x</p:attrName>
                                        </p:attrNameLst>
                                      </p:cBhvr>
                                      <p:tavLst>
                                        <p:tav tm="0">
                                          <p:val>
                                            <p:strVal val="#ppt_x"/>
                                          </p:val>
                                        </p:tav>
                                        <p:tav tm="100000">
                                          <p:val>
                                            <p:strVal val="#ppt_x"/>
                                          </p:val>
                                        </p:tav>
                                      </p:tavLst>
                                    </p:anim>
                                    <p:anim calcmode="lin" valueType="num">
                                      <p:cBhvr additive="base">
                                        <p:cTn id="354" dur="500" fill="hold"/>
                                        <p:tgtEl>
                                          <p:spTgt spid="1535066"/>
                                        </p:tgtEl>
                                        <p:attrNameLst>
                                          <p:attrName>ppt_y</p:attrName>
                                        </p:attrNameLst>
                                      </p:cBhvr>
                                      <p:tavLst>
                                        <p:tav tm="0">
                                          <p:val>
                                            <p:strVal val="1+#ppt_h/2"/>
                                          </p:val>
                                        </p:tav>
                                        <p:tav tm="100000">
                                          <p:val>
                                            <p:strVal val="#ppt_y"/>
                                          </p:val>
                                        </p:tav>
                                      </p:tavLst>
                                    </p:anim>
                                  </p:childTnLst>
                                </p:cTn>
                              </p:par>
                              <p:par>
                                <p:cTn id="355" presetID="2" presetClass="entr" presetSubtype="4" fill="hold" grpId="0" nodeType="withEffect">
                                  <p:stCondLst>
                                    <p:cond delay="0"/>
                                  </p:stCondLst>
                                  <p:childTnLst>
                                    <p:set>
                                      <p:cBhvr>
                                        <p:cTn id="356" dur="1" fill="hold">
                                          <p:stCondLst>
                                            <p:cond delay="0"/>
                                          </p:stCondLst>
                                        </p:cTn>
                                        <p:tgtEl>
                                          <p:spTgt spid="1535067"/>
                                        </p:tgtEl>
                                        <p:attrNameLst>
                                          <p:attrName>style.visibility</p:attrName>
                                        </p:attrNameLst>
                                      </p:cBhvr>
                                      <p:to>
                                        <p:strVal val="visible"/>
                                      </p:to>
                                    </p:set>
                                    <p:anim calcmode="lin" valueType="num">
                                      <p:cBhvr additive="base">
                                        <p:cTn id="357" dur="500" fill="hold"/>
                                        <p:tgtEl>
                                          <p:spTgt spid="1535067"/>
                                        </p:tgtEl>
                                        <p:attrNameLst>
                                          <p:attrName>ppt_x</p:attrName>
                                        </p:attrNameLst>
                                      </p:cBhvr>
                                      <p:tavLst>
                                        <p:tav tm="0">
                                          <p:val>
                                            <p:strVal val="#ppt_x"/>
                                          </p:val>
                                        </p:tav>
                                        <p:tav tm="100000">
                                          <p:val>
                                            <p:strVal val="#ppt_x"/>
                                          </p:val>
                                        </p:tav>
                                      </p:tavLst>
                                    </p:anim>
                                    <p:anim calcmode="lin" valueType="num">
                                      <p:cBhvr additive="base">
                                        <p:cTn id="358" dur="500" fill="hold"/>
                                        <p:tgtEl>
                                          <p:spTgt spid="1535067"/>
                                        </p:tgtEl>
                                        <p:attrNameLst>
                                          <p:attrName>ppt_y</p:attrName>
                                        </p:attrNameLst>
                                      </p:cBhvr>
                                      <p:tavLst>
                                        <p:tav tm="0">
                                          <p:val>
                                            <p:strVal val="1+#ppt_h/2"/>
                                          </p:val>
                                        </p:tav>
                                        <p:tav tm="100000">
                                          <p:val>
                                            <p:strVal val="#ppt_y"/>
                                          </p:val>
                                        </p:tav>
                                      </p:tavLst>
                                    </p:anim>
                                  </p:childTnLst>
                                </p:cTn>
                              </p:par>
                              <p:par>
                                <p:cTn id="359" presetID="2" presetClass="entr" presetSubtype="4" fill="hold" grpId="0" nodeType="withEffect">
                                  <p:stCondLst>
                                    <p:cond delay="0"/>
                                  </p:stCondLst>
                                  <p:childTnLst>
                                    <p:set>
                                      <p:cBhvr>
                                        <p:cTn id="360" dur="1" fill="hold">
                                          <p:stCondLst>
                                            <p:cond delay="0"/>
                                          </p:stCondLst>
                                        </p:cTn>
                                        <p:tgtEl>
                                          <p:spTgt spid="1535068"/>
                                        </p:tgtEl>
                                        <p:attrNameLst>
                                          <p:attrName>style.visibility</p:attrName>
                                        </p:attrNameLst>
                                      </p:cBhvr>
                                      <p:to>
                                        <p:strVal val="visible"/>
                                      </p:to>
                                    </p:set>
                                    <p:anim calcmode="lin" valueType="num">
                                      <p:cBhvr additive="base">
                                        <p:cTn id="361" dur="500" fill="hold"/>
                                        <p:tgtEl>
                                          <p:spTgt spid="1535068"/>
                                        </p:tgtEl>
                                        <p:attrNameLst>
                                          <p:attrName>ppt_x</p:attrName>
                                        </p:attrNameLst>
                                      </p:cBhvr>
                                      <p:tavLst>
                                        <p:tav tm="0">
                                          <p:val>
                                            <p:strVal val="#ppt_x"/>
                                          </p:val>
                                        </p:tav>
                                        <p:tav tm="100000">
                                          <p:val>
                                            <p:strVal val="#ppt_x"/>
                                          </p:val>
                                        </p:tav>
                                      </p:tavLst>
                                    </p:anim>
                                    <p:anim calcmode="lin" valueType="num">
                                      <p:cBhvr additive="base">
                                        <p:cTn id="362" dur="500" fill="hold"/>
                                        <p:tgtEl>
                                          <p:spTgt spid="1535068"/>
                                        </p:tgtEl>
                                        <p:attrNameLst>
                                          <p:attrName>ppt_y</p:attrName>
                                        </p:attrNameLst>
                                      </p:cBhvr>
                                      <p:tavLst>
                                        <p:tav tm="0">
                                          <p:val>
                                            <p:strVal val="1+#ppt_h/2"/>
                                          </p:val>
                                        </p:tav>
                                        <p:tav tm="100000">
                                          <p:val>
                                            <p:strVal val="#ppt_y"/>
                                          </p:val>
                                        </p:tav>
                                      </p:tavLst>
                                    </p:anim>
                                  </p:childTnLst>
                                </p:cTn>
                              </p:par>
                              <p:par>
                                <p:cTn id="363" presetID="2" presetClass="entr" presetSubtype="4" fill="hold" grpId="0" nodeType="withEffect">
                                  <p:stCondLst>
                                    <p:cond delay="0"/>
                                  </p:stCondLst>
                                  <p:childTnLst>
                                    <p:set>
                                      <p:cBhvr>
                                        <p:cTn id="364" dur="1" fill="hold">
                                          <p:stCondLst>
                                            <p:cond delay="0"/>
                                          </p:stCondLst>
                                        </p:cTn>
                                        <p:tgtEl>
                                          <p:spTgt spid="1535069"/>
                                        </p:tgtEl>
                                        <p:attrNameLst>
                                          <p:attrName>style.visibility</p:attrName>
                                        </p:attrNameLst>
                                      </p:cBhvr>
                                      <p:to>
                                        <p:strVal val="visible"/>
                                      </p:to>
                                    </p:set>
                                    <p:anim calcmode="lin" valueType="num">
                                      <p:cBhvr additive="base">
                                        <p:cTn id="365" dur="500" fill="hold"/>
                                        <p:tgtEl>
                                          <p:spTgt spid="1535069"/>
                                        </p:tgtEl>
                                        <p:attrNameLst>
                                          <p:attrName>ppt_x</p:attrName>
                                        </p:attrNameLst>
                                      </p:cBhvr>
                                      <p:tavLst>
                                        <p:tav tm="0">
                                          <p:val>
                                            <p:strVal val="#ppt_x"/>
                                          </p:val>
                                        </p:tav>
                                        <p:tav tm="100000">
                                          <p:val>
                                            <p:strVal val="#ppt_x"/>
                                          </p:val>
                                        </p:tav>
                                      </p:tavLst>
                                    </p:anim>
                                    <p:anim calcmode="lin" valueType="num">
                                      <p:cBhvr additive="base">
                                        <p:cTn id="366" dur="500" fill="hold"/>
                                        <p:tgtEl>
                                          <p:spTgt spid="1535069"/>
                                        </p:tgtEl>
                                        <p:attrNameLst>
                                          <p:attrName>ppt_y</p:attrName>
                                        </p:attrNameLst>
                                      </p:cBhvr>
                                      <p:tavLst>
                                        <p:tav tm="0">
                                          <p:val>
                                            <p:strVal val="1+#ppt_h/2"/>
                                          </p:val>
                                        </p:tav>
                                        <p:tav tm="100000">
                                          <p:val>
                                            <p:strVal val="#ppt_y"/>
                                          </p:val>
                                        </p:tav>
                                      </p:tavLst>
                                    </p:anim>
                                  </p:childTnLst>
                                </p:cTn>
                              </p:par>
                              <p:par>
                                <p:cTn id="367" presetID="2" presetClass="entr" presetSubtype="4" fill="hold" grpId="0" nodeType="withEffect">
                                  <p:stCondLst>
                                    <p:cond delay="0"/>
                                  </p:stCondLst>
                                  <p:childTnLst>
                                    <p:set>
                                      <p:cBhvr>
                                        <p:cTn id="368" dur="1" fill="hold">
                                          <p:stCondLst>
                                            <p:cond delay="0"/>
                                          </p:stCondLst>
                                        </p:cTn>
                                        <p:tgtEl>
                                          <p:spTgt spid="1535070"/>
                                        </p:tgtEl>
                                        <p:attrNameLst>
                                          <p:attrName>style.visibility</p:attrName>
                                        </p:attrNameLst>
                                      </p:cBhvr>
                                      <p:to>
                                        <p:strVal val="visible"/>
                                      </p:to>
                                    </p:set>
                                    <p:anim calcmode="lin" valueType="num">
                                      <p:cBhvr additive="base">
                                        <p:cTn id="369" dur="500" fill="hold"/>
                                        <p:tgtEl>
                                          <p:spTgt spid="1535070"/>
                                        </p:tgtEl>
                                        <p:attrNameLst>
                                          <p:attrName>ppt_x</p:attrName>
                                        </p:attrNameLst>
                                      </p:cBhvr>
                                      <p:tavLst>
                                        <p:tav tm="0">
                                          <p:val>
                                            <p:strVal val="#ppt_x"/>
                                          </p:val>
                                        </p:tav>
                                        <p:tav tm="100000">
                                          <p:val>
                                            <p:strVal val="#ppt_x"/>
                                          </p:val>
                                        </p:tav>
                                      </p:tavLst>
                                    </p:anim>
                                    <p:anim calcmode="lin" valueType="num">
                                      <p:cBhvr additive="base">
                                        <p:cTn id="370" dur="500" fill="hold"/>
                                        <p:tgtEl>
                                          <p:spTgt spid="1535070"/>
                                        </p:tgtEl>
                                        <p:attrNameLst>
                                          <p:attrName>ppt_y</p:attrName>
                                        </p:attrNameLst>
                                      </p:cBhvr>
                                      <p:tavLst>
                                        <p:tav tm="0">
                                          <p:val>
                                            <p:strVal val="1+#ppt_h/2"/>
                                          </p:val>
                                        </p:tav>
                                        <p:tav tm="100000">
                                          <p:val>
                                            <p:strVal val="#ppt_y"/>
                                          </p:val>
                                        </p:tav>
                                      </p:tavLst>
                                    </p:anim>
                                  </p:childTnLst>
                                </p:cTn>
                              </p:par>
                              <p:par>
                                <p:cTn id="371" presetID="2" presetClass="entr" presetSubtype="4" fill="hold" grpId="0" nodeType="withEffect">
                                  <p:stCondLst>
                                    <p:cond delay="0"/>
                                  </p:stCondLst>
                                  <p:childTnLst>
                                    <p:set>
                                      <p:cBhvr>
                                        <p:cTn id="372" dur="1" fill="hold">
                                          <p:stCondLst>
                                            <p:cond delay="0"/>
                                          </p:stCondLst>
                                        </p:cTn>
                                        <p:tgtEl>
                                          <p:spTgt spid="1535071"/>
                                        </p:tgtEl>
                                        <p:attrNameLst>
                                          <p:attrName>style.visibility</p:attrName>
                                        </p:attrNameLst>
                                      </p:cBhvr>
                                      <p:to>
                                        <p:strVal val="visible"/>
                                      </p:to>
                                    </p:set>
                                    <p:anim calcmode="lin" valueType="num">
                                      <p:cBhvr additive="base">
                                        <p:cTn id="373" dur="500" fill="hold"/>
                                        <p:tgtEl>
                                          <p:spTgt spid="1535071"/>
                                        </p:tgtEl>
                                        <p:attrNameLst>
                                          <p:attrName>ppt_x</p:attrName>
                                        </p:attrNameLst>
                                      </p:cBhvr>
                                      <p:tavLst>
                                        <p:tav tm="0">
                                          <p:val>
                                            <p:strVal val="#ppt_x"/>
                                          </p:val>
                                        </p:tav>
                                        <p:tav tm="100000">
                                          <p:val>
                                            <p:strVal val="#ppt_x"/>
                                          </p:val>
                                        </p:tav>
                                      </p:tavLst>
                                    </p:anim>
                                    <p:anim calcmode="lin" valueType="num">
                                      <p:cBhvr additive="base">
                                        <p:cTn id="374" dur="500" fill="hold"/>
                                        <p:tgtEl>
                                          <p:spTgt spid="1535071"/>
                                        </p:tgtEl>
                                        <p:attrNameLst>
                                          <p:attrName>ppt_y</p:attrName>
                                        </p:attrNameLst>
                                      </p:cBhvr>
                                      <p:tavLst>
                                        <p:tav tm="0">
                                          <p:val>
                                            <p:strVal val="1+#ppt_h/2"/>
                                          </p:val>
                                        </p:tav>
                                        <p:tav tm="100000">
                                          <p:val>
                                            <p:strVal val="#ppt_y"/>
                                          </p:val>
                                        </p:tav>
                                      </p:tavLst>
                                    </p:anim>
                                  </p:childTnLst>
                                </p:cTn>
                              </p:par>
                              <p:par>
                                <p:cTn id="375" presetID="2" presetClass="entr" presetSubtype="4" fill="hold" grpId="0" nodeType="withEffect">
                                  <p:stCondLst>
                                    <p:cond delay="0"/>
                                  </p:stCondLst>
                                  <p:childTnLst>
                                    <p:set>
                                      <p:cBhvr>
                                        <p:cTn id="376" dur="1" fill="hold">
                                          <p:stCondLst>
                                            <p:cond delay="0"/>
                                          </p:stCondLst>
                                        </p:cTn>
                                        <p:tgtEl>
                                          <p:spTgt spid="1535072"/>
                                        </p:tgtEl>
                                        <p:attrNameLst>
                                          <p:attrName>style.visibility</p:attrName>
                                        </p:attrNameLst>
                                      </p:cBhvr>
                                      <p:to>
                                        <p:strVal val="visible"/>
                                      </p:to>
                                    </p:set>
                                    <p:anim calcmode="lin" valueType="num">
                                      <p:cBhvr additive="base">
                                        <p:cTn id="377" dur="500" fill="hold"/>
                                        <p:tgtEl>
                                          <p:spTgt spid="1535072"/>
                                        </p:tgtEl>
                                        <p:attrNameLst>
                                          <p:attrName>ppt_x</p:attrName>
                                        </p:attrNameLst>
                                      </p:cBhvr>
                                      <p:tavLst>
                                        <p:tav tm="0">
                                          <p:val>
                                            <p:strVal val="#ppt_x"/>
                                          </p:val>
                                        </p:tav>
                                        <p:tav tm="100000">
                                          <p:val>
                                            <p:strVal val="#ppt_x"/>
                                          </p:val>
                                        </p:tav>
                                      </p:tavLst>
                                    </p:anim>
                                    <p:anim calcmode="lin" valueType="num">
                                      <p:cBhvr additive="base">
                                        <p:cTn id="378" dur="500" fill="hold"/>
                                        <p:tgtEl>
                                          <p:spTgt spid="1535072"/>
                                        </p:tgtEl>
                                        <p:attrNameLst>
                                          <p:attrName>ppt_y</p:attrName>
                                        </p:attrNameLst>
                                      </p:cBhvr>
                                      <p:tavLst>
                                        <p:tav tm="0">
                                          <p:val>
                                            <p:strVal val="1+#ppt_h/2"/>
                                          </p:val>
                                        </p:tav>
                                        <p:tav tm="100000">
                                          <p:val>
                                            <p:strVal val="#ppt_y"/>
                                          </p:val>
                                        </p:tav>
                                      </p:tavLst>
                                    </p:anim>
                                  </p:childTnLst>
                                </p:cTn>
                              </p:par>
                              <p:par>
                                <p:cTn id="379" presetID="2" presetClass="entr" presetSubtype="4" fill="hold" grpId="0" nodeType="withEffect">
                                  <p:stCondLst>
                                    <p:cond delay="0"/>
                                  </p:stCondLst>
                                  <p:childTnLst>
                                    <p:set>
                                      <p:cBhvr>
                                        <p:cTn id="380" dur="1" fill="hold">
                                          <p:stCondLst>
                                            <p:cond delay="0"/>
                                          </p:stCondLst>
                                        </p:cTn>
                                        <p:tgtEl>
                                          <p:spTgt spid="1535073"/>
                                        </p:tgtEl>
                                        <p:attrNameLst>
                                          <p:attrName>style.visibility</p:attrName>
                                        </p:attrNameLst>
                                      </p:cBhvr>
                                      <p:to>
                                        <p:strVal val="visible"/>
                                      </p:to>
                                    </p:set>
                                    <p:anim calcmode="lin" valueType="num">
                                      <p:cBhvr additive="base">
                                        <p:cTn id="381" dur="500" fill="hold"/>
                                        <p:tgtEl>
                                          <p:spTgt spid="1535073"/>
                                        </p:tgtEl>
                                        <p:attrNameLst>
                                          <p:attrName>ppt_x</p:attrName>
                                        </p:attrNameLst>
                                      </p:cBhvr>
                                      <p:tavLst>
                                        <p:tav tm="0">
                                          <p:val>
                                            <p:strVal val="#ppt_x"/>
                                          </p:val>
                                        </p:tav>
                                        <p:tav tm="100000">
                                          <p:val>
                                            <p:strVal val="#ppt_x"/>
                                          </p:val>
                                        </p:tav>
                                      </p:tavLst>
                                    </p:anim>
                                    <p:anim calcmode="lin" valueType="num">
                                      <p:cBhvr additive="base">
                                        <p:cTn id="382" dur="500" fill="hold"/>
                                        <p:tgtEl>
                                          <p:spTgt spid="1535073"/>
                                        </p:tgtEl>
                                        <p:attrNameLst>
                                          <p:attrName>ppt_y</p:attrName>
                                        </p:attrNameLst>
                                      </p:cBhvr>
                                      <p:tavLst>
                                        <p:tav tm="0">
                                          <p:val>
                                            <p:strVal val="1+#ppt_h/2"/>
                                          </p:val>
                                        </p:tav>
                                        <p:tav tm="100000">
                                          <p:val>
                                            <p:strVal val="#ppt_y"/>
                                          </p:val>
                                        </p:tav>
                                      </p:tavLst>
                                    </p:anim>
                                  </p:childTnLst>
                                </p:cTn>
                              </p:par>
                              <p:par>
                                <p:cTn id="383" presetID="2" presetClass="entr" presetSubtype="4" fill="hold" grpId="0" nodeType="withEffect">
                                  <p:stCondLst>
                                    <p:cond delay="0"/>
                                  </p:stCondLst>
                                  <p:childTnLst>
                                    <p:set>
                                      <p:cBhvr>
                                        <p:cTn id="384" dur="1" fill="hold">
                                          <p:stCondLst>
                                            <p:cond delay="0"/>
                                          </p:stCondLst>
                                        </p:cTn>
                                        <p:tgtEl>
                                          <p:spTgt spid="1535074"/>
                                        </p:tgtEl>
                                        <p:attrNameLst>
                                          <p:attrName>style.visibility</p:attrName>
                                        </p:attrNameLst>
                                      </p:cBhvr>
                                      <p:to>
                                        <p:strVal val="visible"/>
                                      </p:to>
                                    </p:set>
                                    <p:anim calcmode="lin" valueType="num">
                                      <p:cBhvr additive="base">
                                        <p:cTn id="385" dur="500" fill="hold"/>
                                        <p:tgtEl>
                                          <p:spTgt spid="1535074"/>
                                        </p:tgtEl>
                                        <p:attrNameLst>
                                          <p:attrName>ppt_x</p:attrName>
                                        </p:attrNameLst>
                                      </p:cBhvr>
                                      <p:tavLst>
                                        <p:tav tm="0">
                                          <p:val>
                                            <p:strVal val="#ppt_x"/>
                                          </p:val>
                                        </p:tav>
                                        <p:tav tm="100000">
                                          <p:val>
                                            <p:strVal val="#ppt_x"/>
                                          </p:val>
                                        </p:tav>
                                      </p:tavLst>
                                    </p:anim>
                                    <p:anim calcmode="lin" valueType="num">
                                      <p:cBhvr additive="base">
                                        <p:cTn id="386" dur="500" fill="hold"/>
                                        <p:tgtEl>
                                          <p:spTgt spid="1535074"/>
                                        </p:tgtEl>
                                        <p:attrNameLst>
                                          <p:attrName>ppt_y</p:attrName>
                                        </p:attrNameLst>
                                      </p:cBhvr>
                                      <p:tavLst>
                                        <p:tav tm="0">
                                          <p:val>
                                            <p:strVal val="1+#ppt_h/2"/>
                                          </p:val>
                                        </p:tav>
                                        <p:tav tm="100000">
                                          <p:val>
                                            <p:strVal val="#ppt_y"/>
                                          </p:val>
                                        </p:tav>
                                      </p:tavLst>
                                    </p:anim>
                                  </p:childTnLst>
                                </p:cTn>
                              </p:par>
                              <p:par>
                                <p:cTn id="387" presetID="2" presetClass="entr" presetSubtype="4" fill="hold" grpId="0" nodeType="withEffect">
                                  <p:stCondLst>
                                    <p:cond delay="0"/>
                                  </p:stCondLst>
                                  <p:childTnLst>
                                    <p:set>
                                      <p:cBhvr>
                                        <p:cTn id="388" dur="1" fill="hold">
                                          <p:stCondLst>
                                            <p:cond delay="0"/>
                                          </p:stCondLst>
                                        </p:cTn>
                                        <p:tgtEl>
                                          <p:spTgt spid="1535075"/>
                                        </p:tgtEl>
                                        <p:attrNameLst>
                                          <p:attrName>style.visibility</p:attrName>
                                        </p:attrNameLst>
                                      </p:cBhvr>
                                      <p:to>
                                        <p:strVal val="visible"/>
                                      </p:to>
                                    </p:set>
                                    <p:anim calcmode="lin" valueType="num">
                                      <p:cBhvr additive="base">
                                        <p:cTn id="389" dur="500" fill="hold"/>
                                        <p:tgtEl>
                                          <p:spTgt spid="1535075"/>
                                        </p:tgtEl>
                                        <p:attrNameLst>
                                          <p:attrName>ppt_x</p:attrName>
                                        </p:attrNameLst>
                                      </p:cBhvr>
                                      <p:tavLst>
                                        <p:tav tm="0">
                                          <p:val>
                                            <p:strVal val="#ppt_x"/>
                                          </p:val>
                                        </p:tav>
                                        <p:tav tm="100000">
                                          <p:val>
                                            <p:strVal val="#ppt_x"/>
                                          </p:val>
                                        </p:tav>
                                      </p:tavLst>
                                    </p:anim>
                                    <p:anim calcmode="lin" valueType="num">
                                      <p:cBhvr additive="base">
                                        <p:cTn id="390" dur="500" fill="hold"/>
                                        <p:tgtEl>
                                          <p:spTgt spid="1535075"/>
                                        </p:tgtEl>
                                        <p:attrNameLst>
                                          <p:attrName>ppt_y</p:attrName>
                                        </p:attrNameLst>
                                      </p:cBhvr>
                                      <p:tavLst>
                                        <p:tav tm="0">
                                          <p:val>
                                            <p:strVal val="1+#ppt_h/2"/>
                                          </p:val>
                                        </p:tav>
                                        <p:tav tm="100000">
                                          <p:val>
                                            <p:strVal val="#ppt_y"/>
                                          </p:val>
                                        </p:tav>
                                      </p:tavLst>
                                    </p:anim>
                                  </p:childTnLst>
                                </p:cTn>
                              </p:par>
                              <p:par>
                                <p:cTn id="391" presetID="2" presetClass="entr" presetSubtype="4" fill="hold" grpId="0" nodeType="withEffect">
                                  <p:stCondLst>
                                    <p:cond delay="0"/>
                                  </p:stCondLst>
                                  <p:childTnLst>
                                    <p:set>
                                      <p:cBhvr>
                                        <p:cTn id="392" dur="1" fill="hold">
                                          <p:stCondLst>
                                            <p:cond delay="0"/>
                                          </p:stCondLst>
                                        </p:cTn>
                                        <p:tgtEl>
                                          <p:spTgt spid="1535076"/>
                                        </p:tgtEl>
                                        <p:attrNameLst>
                                          <p:attrName>style.visibility</p:attrName>
                                        </p:attrNameLst>
                                      </p:cBhvr>
                                      <p:to>
                                        <p:strVal val="visible"/>
                                      </p:to>
                                    </p:set>
                                    <p:anim calcmode="lin" valueType="num">
                                      <p:cBhvr additive="base">
                                        <p:cTn id="393" dur="500" fill="hold"/>
                                        <p:tgtEl>
                                          <p:spTgt spid="1535076"/>
                                        </p:tgtEl>
                                        <p:attrNameLst>
                                          <p:attrName>ppt_x</p:attrName>
                                        </p:attrNameLst>
                                      </p:cBhvr>
                                      <p:tavLst>
                                        <p:tav tm="0">
                                          <p:val>
                                            <p:strVal val="#ppt_x"/>
                                          </p:val>
                                        </p:tav>
                                        <p:tav tm="100000">
                                          <p:val>
                                            <p:strVal val="#ppt_x"/>
                                          </p:val>
                                        </p:tav>
                                      </p:tavLst>
                                    </p:anim>
                                    <p:anim calcmode="lin" valueType="num">
                                      <p:cBhvr additive="base">
                                        <p:cTn id="394" dur="500" fill="hold"/>
                                        <p:tgtEl>
                                          <p:spTgt spid="1535076"/>
                                        </p:tgtEl>
                                        <p:attrNameLst>
                                          <p:attrName>ppt_y</p:attrName>
                                        </p:attrNameLst>
                                      </p:cBhvr>
                                      <p:tavLst>
                                        <p:tav tm="0">
                                          <p:val>
                                            <p:strVal val="1+#ppt_h/2"/>
                                          </p:val>
                                        </p:tav>
                                        <p:tav tm="100000">
                                          <p:val>
                                            <p:strVal val="#ppt_y"/>
                                          </p:val>
                                        </p:tav>
                                      </p:tavLst>
                                    </p:anim>
                                  </p:childTnLst>
                                </p:cTn>
                              </p:par>
                              <p:par>
                                <p:cTn id="395" presetID="2" presetClass="entr" presetSubtype="4" fill="hold" grpId="0" nodeType="withEffect">
                                  <p:stCondLst>
                                    <p:cond delay="0"/>
                                  </p:stCondLst>
                                  <p:childTnLst>
                                    <p:set>
                                      <p:cBhvr>
                                        <p:cTn id="396" dur="1" fill="hold">
                                          <p:stCondLst>
                                            <p:cond delay="0"/>
                                          </p:stCondLst>
                                        </p:cTn>
                                        <p:tgtEl>
                                          <p:spTgt spid="1535077"/>
                                        </p:tgtEl>
                                        <p:attrNameLst>
                                          <p:attrName>style.visibility</p:attrName>
                                        </p:attrNameLst>
                                      </p:cBhvr>
                                      <p:to>
                                        <p:strVal val="visible"/>
                                      </p:to>
                                    </p:set>
                                    <p:anim calcmode="lin" valueType="num">
                                      <p:cBhvr additive="base">
                                        <p:cTn id="397" dur="500" fill="hold"/>
                                        <p:tgtEl>
                                          <p:spTgt spid="1535077"/>
                                        </p:tgtEl>
                                        <p:attrNameLst>
                                          <p:attrName>ppt_x</p:attrName>
                                        </p:attrNameLst>
                                      </p:cBhvr>
                                      <p:tavLst>
                                        <p:tav tm="0">
                                          <p:val>
                                            <p:strVal val="#ppt_x"/>
                                          </p:val>
                                        </p:tav>
                                        <p:tav tm="100000">
                                          <p:val>
                                            <p:strVal val="#ppt_x"/>
                                          </p:val>
                                        </p:tav>
                                      </p:tavLst>
                                    </p:anim>
                                    <p:anim calcmode="lin" valueType="num">
                                      <p:cBhvr additive="base">
                                        <p:cTn id="398" dur="500" fill="hold"/>
                                        <p:tgtEl>
                                          <p:spTgt spid="1535077"/>
                                        </p:tgtEl>
                                        <p:attrNameLst>
                                          <p:attrName>ppt_y</p:attrName>
                                        </p:attrNameLst>
                                      </p:cBhvr>
                                      <p:tavLst>
                                        <p:tav tm="0">
                                          <p:val>
                                            <p:strVal val="1+#ppt_h/2"/>
                                          </p:val>
                                        </p:tav>
                                        <p:tav tm="100000">
                                          <p:val>
                                            <p:strVal val="#ppt_y"/>
                                          </p:val>
                                        </p:tav>
                                      </p:tavLst>
                                    </p:anim>
                                  </p:childTnLst>
                                </p:cTn>
                              </p:par>
                              <p:par>
                                <p:cTn id="399" presetID="2" presetClass="entr" presetSubtype="4" fill="hold" grpId="0" nodeType="withEffect">
                                  <p:stCondLst>
                                    <p:cond delay="0"/>
                                  </p:stCondLst>
                                  <p:childTnLst>
                                    <p:set>
                                      <p:cBhvr>
                                        <p:cTn id="400" dur="1" fill="hold">
                                          <p:stCondLst>
                                            <p:cond delay="0"/>
                                          </p:stCondLst>
                                        </p:cTn>
                                        <p:tgtEl>
                                          <p:spTgt spid="1535078"/>
                                        </p:tgtEl>
                                        <p:attrNameLst>
                                          <p:attrName>style.visibility</p:attrName>
                                        </p:attrNameLst>
                                      </p:cBhvr>
                                      <p:to>
                                        <p:strVal val="visible"/>
                                      </p:to>
                                    </p:set>
                                    <p:anim calcmode="lin" valueType="num">
                                      <p:cBhvr additive="base">
                                        <p:cTn id="401" dur="500" fill="hold"/>
                                        <p:tgtEl>
                                          <p:spTgt spid="1535078"/>
                                        </p:tgtEl>
                                        <p:attrNameLst>
                                          <p:attrName>ppt_x</p:attrName>
                                        </p:attrNameLst>
                                      </p:cBhvr>
                                      <p:tavLst>
                                        <p:tav tm="0">
                                          <p:val>
                                            <p:strVal val="#ppt_x"/>
                                          </p:val>
                                        </p:tav>
                                        <p:tav tm="100000">
                                          <p:val>
                                            <p:strVal val="#ppt_x"/>
                                          </p:val>
                                        </p:tav>
                                      </p:tavLst>
                                    </p:anim>
                                    <p:anim calcmode="lin" valueType="num">
                                      <p:cBhvr additive="base">
                                        <p:cTn id="402" dur="500" fill="hold"/>
                                        <p:tgtEl>
                                          <p:spTgt spid="1535078"/>
                                        </p:tgtEl>
                                        <p:attrNameLst>
                                          <p:attrName>ppt_y</p:attrName>
                                        </p:attrNameLst>
                                      </p:cBhvr>
                                      <p:tavLst>
                                        <p:tav tm="0">
                                          <p:val>
                                            <p:strVal val="1+#ppt_h/2"/>
                                          </p:val>
                                        </p:tav>
                                        <p:tav tm="100000">
                                          <p:val>
                                            <p:strVal val="#ppt_y"/>
                                          </p:val>
                                        </p:tav>
                                      </p:tavLst>
                                    </p:anim>
                                  </p:childTnLst>
                                </p:cTn>
                              </p:par>
                              <p:par>
                                <p:cTn id="403" presetID="2" presetClass="entr" presetSubtype="4" fill="hold" grpId="0" nodeType="withEffect">
                                  <p:stCondLst>
                                    <p:cond delay="0"/>
                                  </p:stCondLst>
                                  <p:childTnLst>
                                    <p:set>
                                      <p:cBhvr>
                                        <p:cTn id="404" dur="1" fill="hold">
                                          <p:stCondLst>
                                            <p:cond delay="0"/>
                                          </p:stCondLst>
                                        </p:cTn>
                                        <p:tgtEl>
                                          <p:spTgt spid="1535079"/>
                                        </p:tgtEl>
                                        <p:attrNameLst>
                                          <p:attrName>style.visibility</p:attrName>
                                        </p:attrNameLst>
                                      </p:cBhvr>
                                      <p:to>
                                        <p:strVal val="visible"/>
                                      </p:to>
                                    </p:set>
                                    <p:anim calcmode="lin" valueType="num">
                                      <p:cBhvr additive="base">
                                        <p:cTn id="405" dur="500" fill="hold"/>
                                        <p:tgtEl>
                                          <p:spTgt spid="1535079"/>
                                        </p:tgtEl>
                                        <p:attrNameLst>
                                          <p:attrName>ppt_x</p:attrName>
                                        </p:attrNameLst>
                                      </p:cBhvr>
                                      <p:tavLst>
                                        <p:tav tm="0">
                                          <p:val>
                                            <p:strVal val="#ppt_x"/>
                                          </p:val>
                                        </p:tav>
                                        <p:tav tm="100000">
                                          <p:val>
                                            <p:strVal val="#ppt_x"/>
                                          </p:val>
                                        </p:tav>
                                      </p:tavLst>
                                    </p:anim>
                                    <p:anim calcmode="lin" valueType="num">
                                      <p:cBhvr additive="base">
                                        <p:cTn id="406" dur="500" fill="hold"/>
                                        <p:tgtEl>
                                          <p:spTgt spid="1535079"/>
                                        </p:tgtEl>
                                        <p:attrNameLst>
                                          <p:attrName>ppt_y</p:attrName>
                                        </p:attrNameLst>
                                      </p:cBhvr>
                                      <p:tavLst>
                                        <p:tav tm="0">
                                          <p:val>
                                            <p:strVal val="1+#ppt_h/2"/>
                                          </p:val>
                                        </p:tav>
                                        <p:tav tm="100000">
                                          <p:val>
                                            <p:strVal val="#ppt_y"/>
                                          </p:val>
                                        </p:tav>
                                      </p:tavLst>
                                    </p:anim>
                                  </p:childTnLst>
                                </p:cTn>
                              </p:par>
                              <p:par>
                                <p:cTn id="407" presetID="2" presetClass="entr" presetSubtype="4" fill="hold" grpId="0" nodeType="withEffect">
                                  <p:stCondLst>
                                    <p:cond delay="0"/>
                                  </p:stCondLst>
                                  <p:childTnLst>
                                    <p:set>
                                      <p:cBhvr>
                                        <p:cTn id="408" dur="1" fill="hold">
                                          <p:stCondLst>
                                            <p:cond delay="0"/>
                                          </p:stCondLst>
                                        </p:cTn>
                                        <p:tgtEl>
                                          <p:spTgt spid="1535080"/>
                                        </p:tgtEl>
                                        <p:attrNameLst>
                                          <p:attrName>style.visibility</p:attrName>
                                        </p:attrNameLst>
                                      </p:cBhvr>
                                      <p:to>
                                        <p:strVal val="visible"/>
                                      </p:to>
                                    </p:set>
                                    <p:anim calcmode="lin" valueType="num">
                                      <p:cBhvr additive="base">
                                        <p:cTn id="409" dur="500" fill="hold"/>
                                        <p:tgtEl>
                                          <p:spTgt spid="1535080"/>
                                        </p:tgtEl>
                                        <p:attrNameLst>
                                          <p:attrName>ppt_x</p:attrName>
                                        </p:attrNameLst>
                                      </p:cBhvr>
                                      <p:tavLst>
                                        <p:tav tm="0">
                                          <p:val>
                                            <p:strVal val="#ppt_x"/>
                                          </p:val>
                                        </p:tav>
                                        <p:tav tm="100000">
                                          <p:val>
                                            <p:strVal val="#ppt_x"/>
                                          </p:val>
                                        </p:tav>
                                      </p:tavLst>
                                    </p:anim>
                                    <p:anim calcmode="lin" valueType="num">
                                      <p:cBhvr additive="base">
                                        <p:cTn id="410" dur="500" fill="hold"/>
                                        <p:tgtEl>
                                          <p:spTgt spid="1535080"/>
                                        </p:tgtEl>
                                        <p:attrNameLst>
                                          <p:attrName>ppt_y</p:attrName>
                                        </p:attrNameLst>
                                      </p:cBhvr>
                                      <p:tavLst>
                                        <p:tav tm="0">
                                          <p:val>
                                            <p:strVal val="1+#ppt_h/2"/>
                                          </p:val>
                                        </p:tav>
                                        <p:tav tm="100000">
                                          <p:val>
                                            <p:strVal val="#ppt_y"/>
                                          </p:val>
                                        </p:tav>
                                      </p:tavLst>
                                    </p:anim>
                                  </p:childTnLst>
                                </p:cTn>
                              </p:par>
                              <p:par>
                                <p:cTn id="411" presetID="2" presetClass="entr" presetSubtype="4" fill="hold" grpId="0" nodeType="withEffect">
                                  <p:stCondLst>
                                    <p:cond delay="0"/>
                                  </p:stCondLst>
                                  <p:childTnLst>
                                    <p:set>
                                      <p:cBhvr>
                                        <p:cTn id="412" dur="1" fill="hold">
                                          <p:stCondLst>
                                            <p:cond delay="0"/>
                                          </p:stCondLst>
                                        </p:cTn>
                                        <p:tgtEl>
                                          <p:spTgt spid="1535109"/>
                                        </p:tgtEl>
                                        <p:attrNameLst>
                                          <p:attrName>style.visibility</p:attrName>
                                        </p:attrNameLst>
                                      </p:cBhvr>
                                      <p:to>
                                        <p:strVal val="visible"/>
                                      </p:to>
                                    </p:set>
                                    <p:anim calcmode="lin" valueType="num">
                                      <p:cBhvr additive="base">
                                        <p:cTn id="413" dur="500" fill="hold"/>
                                        <p:tgtEl>
                                          <p:spTgt spid="1535109"/>
                                        </p:tgtEl>
                                        <p:attrNameLst>
                                          <p:attrName>ppt_x</p:attrName>
                                        </p:attrNameLst>
                                      </p:cBhvr>
                                      <p:tavLst>
                                        <p:tav tm="0">
                                          <p:val>
                                            <p:strVal val="#ppt_x"/>
                                          </p:val>
                                        </p:tav>
                                        <p:tav tm="100000">
                                          <p:val>
                                            <p:strVal val="#ppt_x"/>
                                          </p:val>
                                        </p:tav>
                                      </p:tavLst>
                                    </p:anim>
                                    <p:anim calcmode="lin" valueType="num">
                                      <p:cBhvr additive="base">
                                        <p:cTn id="414" dur="500" fill="hold"/>
                                        <p:tgtEl>
                                          <p:spTgt spid="1535109"/>
                                        </p:tgtEl>
                                        <p:attrNameLst>
                                          <p:attrName>ppt_y</p:attrName>
                                        </p:attrNameLst>
                                      </p:cBhvr>
                                      <p:tavLst>
                                        <p:tav tm="0">
                                          <p:val>
                                            <p:strVal val="1+#ppt_h/2"/>
                                          </p:val>
                                        </p:tav>
                                        <p:tav tm="100000">
                                          <p:val>
                                            <p:strVal val="#ppt_y"/>
                                          </p:val>
                                        </p:tav>
                                      </p:tavLst>
                                    </p:anim>
                                  </p:childTnLst>
                                </p:cTn>
                              </p:par>
                              <p:par>
                                <p:cTn id="415" presetID="2" presetClass="entr" presetSubtype="4" fill="hold" grpId="0" nodeType="withEffect">
                                  <p:stCondLst>
                                    <p:cond delay="0"/>
                                  </p:stCondLst>
                                  <p:childTnLst>
                                    <p:set>
                                      <p:cBhvr>
                                        <p:cTn id="416" dur="1" fill="hold">
                                          <p:stCondLst>
                                            <p:cond delay="0"/>
                                          </p:stCondLst>
                                        </p:cTn>
                                        <p:tgtEl>
                                          <p:spTgt spid="1535110"/>
                                        </p:tgtEl>
                                        <p:attrNameLst>
                                          <p:attrName>style.visibility</p:attrName>
                                        </p:attrNameLst>
                                      </p:cBhvr>
                                      <p:to>
                                        <p:strVal val="visible"/>
                                      </p:to>
                                    </p:set>
                                    <p:anim calcmode="lin" valueType="num">
                                      <p:cBhvr additive="base">
                                        <p:cTn id="417" dur="500" fill="hold"/>
                                        <p:tgtEl>
                                          <p:spTgt spid="1535110"/>
                                        </p:tgtEl>
                                        <p:attrNameLst>
                                          <p:attrName>ppt_x</p:attrName>
                                        </p:attrNameLst>
                                      </p:cBhvr>
                                      <p:tavLst>
                                        <p:tav tm="0">
                                          <p:val>
                                            <p:strVal val="#ppt_x"/>
                                          </p:val>
                                        </p:tav>
                                        <p:tav tm="100000">
                                          <p:val>
                                            <p:strVal val="#ppt_x"/>
                                          </p:val>
                                        </p:tav>
                                      </p:tavLst>
                                    </p:anim>
                                    <p:anim calcmode="lin" valueType="num">
                                      <p:cBhvr additive="base">
                                        <p:cTn id="418" dur="500" fill="hold"/>
                                        <p:tgtEl>
                                          <p:spTgt spid="1535110"/>
                                        </p:tgtEl>
                                        <p:attrNameLst>
                                          <p:attrName>ppt_y</p:attrName>
                                        </p:attrNameLst>
                                      </p:cBhvr>
                                      <p:tavLst>
                                        <p:tav tm="0">
                                          <p:val>
                                            <p:strVal val="1+#ppt_h/2"/>
                                          </p:val>
                                        </p:tav>
                                        <p:tav tm="100000">
                                          <p:val>
                                            <p:strVal val="#ppt_y"/>
                                          </p:val>
                                        </p:tav>
                                      </p:tavLst>
                                    </p:anim>
                                  </p:childTnLst>
                                </p:cTn>
                              </p:par>
                              <p:par>
                                <p:cTn id="419" presetID="2" presetClass="entr" presetSubtype="4" fill="hold" grpId="0" nodeType="withEffect">
                                  <p:stCondLst>
                                    <p:cond delay="0"/>
                                  </p:stCondLst>
                                  <p:childTnLst>
                                    <p:set>
                                      <p:cBhvr>
                                        <p:cTn id="420" dur="1" fill="hold">
                                          <p:stCondLst>
                                            <p:cond delay="0"/>
                                          </p:stCondLst>
                                        </p:cTn>
                                        <p:tgtEl>
                                          <p:spTgt spid="1535120"/>
                                        </p:tgtEl>
                                        <p:attrNameLst>
                                          <p:attrName>style.visibility</p:attrName>
                                        </p:attrNameLst>
                                      </p:cBhvr>
                                      <p:to>
                                        <p:strVal val="visible"/>
                                      </p:to>
                                    </p:set>
                                    <p:anim calcmode="lin" valueType="num">
                                      <p:cBhvr additive="base">
                                        <p:cTn id="421" dur="500" fill="hold"/>
                                        <p:tgtEl>
                                          <p:spTgt spid="1535120"/>
                                        </p:tgtEl>
                                        <p:attrNameLst>
                                          <p:attrName>ppt_x</p:attrName>
                                        </p:attrNameLst>
                                      </p:cBhvr>
                                      <p:tavLst>
                                        <p:tav tm="0">
                                          <p:val>
                                            <p:strVal val="#ppt_x"/>
                                          </p:val>
                                        </p:tav>
                                        <p:tav tm="100000">
                                          <p:val>
                                            <p:strVal val="#ppt_x"/>
                                          </p:val>
                                        </p:tav>
                                      </p:tavLst>
                                    </p:anim>
                                    <p:anim calcmode="lin" valueType="num">
                                      <p:cBhvr additive="base">
                                        <p:cTn id="422" dur="500" fill="hold"/>
                                        <p:tgtEl>
                                          <p:spTgt spid="1535120"/>
                                        </p:tgtEl>
                                        <p:attrNameLst>
                                          <p:attrName>ppt_y</p:attrName>
                                        </p:attrNameLst>
                                      </p:cBhvr>
                                      <p:tavLst>
                                        <p:tav tm="0">
                                          <p:val>
                                            <p:strVal val="1+#ppt_h/2"/>
                                          </p:val>
                                        </p:tav>
                                        <p:tav tm="100000">
                                          <p:val>
                                            <p:strVal val="#ppt_y"/>
                                          </p:val>
                                        </p:tav>
                                      </p:tavLst>
                                    </p:anim>
                                  </p:childTnLst>
                                </p:cTn>
                              </p:par>
                              <p:par>
                                <p:cTn id="423" presetID="2" presetClass="entr" presetSubtype="4" fill="hold" grpId="0" nodeType="withEffect">
                                  <p:stCondLst>
                                    <p:cond delay="0"/>
                                  </p:stCondLst>
                                  <p:childTnLst>
                                    <p:set>
                                      <p:cBhvr>
                                        <p:cTn id="424" dur="1" fill="hold">
                                          <p:stCondLst>
                                            <p:cond delay="0"/>
                                          </p:stCondLst>
                                        </p:cTn>
                                        <p:tgtEl>
                                          <p:spTgt spid="1535121"/>
                                        </p:tgtEl>
                                        <p:attrNameLst>
                                          <p:attrName>style.visibility</p:attrName>
                                        </p:attrNameLst>
                                      </p:cBhvr>
                                      <p:to>
                                        <p:strVal val="visible"/>
                                      </p:to>
                                    </p:set>
                                    <p:anim calcmode="lin" valueType="num">
                                      <p:cBhvr additive="base">
                                        <p:cTn id="425" dur="500" fill="hold"/>
                                        <p:tgtEl>
                                          <p:spTgt spid="1535121"/>
                                        </p:tgtEl>
                                        <p:attrNameLst>
                                          <p:attrName>ppt_x</p:attrName>
                                        </p:attrNameLst>
                                      </p:cBhvr>
                                      <p:tavLst>
                                        <p:tav tm="0">
                                          <p:val>
                                            <p:strVal val="#ppt_x"/>
                                          </p:val>
                                        </p:tav>
                                        <p:tav tm="100000">
                                          <p:val>
                                            <p:strVal val="#ppt_x"/>
                                          </p:val>
                                        </p:tav>
                                      </p:tavLst>
                                    </p:anim>
                                    <p:anim calcmode="lin" valueType="num">
                                      <p:cBhvr additive="base">
                                        <p:cTn id="426" dur="500" fill="hold"/>
                                        <p:tgtEl>
                                          <p:spTgt spid="1535121"/>
                                        </p:tgtEl>
                                        <p:attrNameLst>
                                          <p:attrName>ppt_y</p:attrName>
                                        </p:attrNameLst>
                                      </p:cBhvr>
                                      <p:tavLst>
                                        <p:tav tm="0">
                                          <p:val>
                                            <p:strVal val="1+#ppt_h/2"/>
                                          </p:val>
                                        </p:tav>
                                        <p:tav tm="100000">
                                          <p:val>
                                            <p:strVal val="#ppt_y"/>
                                          </p:val>
                                        </p:tav>
                                      </p:tavLst>
                                    </p:anim>
                                  </p:childTnLst>
                                </p:cTn>
                              </p:par>
                              <p:par>
                                <p:cTn id="427" presetID="2" presetClass="entr" presetSubtype="4" fill="hold" grpId="0" nodeType="withEffect">
                                  <p:stCondLst>
                                    <p:cond delay="0"/>
                                  </p:stCondLst>
                                  <p:childTnLst>
                                    <p:set>
                                      <p:cBhvr>
                                        <p:cTn id="428" dur="1" fill="hold">
                                          <p:stCondLst>
                                            <p:cond delay="0"/>
                                          </p:stCondLst>
                                        </p:cTn>
                                        <p:tgtEl>
                                          <p:spTgt spid="1535122"/>
                                        </p:tgtEl>
                                        <p:attrNameLst>
                                          <p:attrName>style.visibility</p:attrName>
                                        </p:attrNameLst>
                                      </p:cBhvr>
                                      <p:to>
                                        <p:strVal val="visible"/>
                                      </p:to>
                                    </p:set>
                                    <p:anim calcmode="lin" valueType="num">
                                      <p:cBhvr additive="base">
                                        <p:cTn id="429" dur="500" fill="hold"/>
                                        <p:tgtEl>
                                          <p:spTgt spid="1535122"/>
                                        </p:tgtEl>
                                        <p:attrNameLst>
                                          <p:attrName>ppt_x</p:attrName>
                                        </p:attrNameLst>
                                      </p:cBhvr>
                                      <p:tavLst>
                                        <p:tav tm="0">
                                          <p:val>
                                            <p:strVal val="#ppt_x"/>
                                          </p:val>
                                        </p:tav>
                                        <p:tav tm="100000">
                                          <p:val>
                                            <p:strVal val="#ppt_x"/>
                                          </p:val>
                                        </p:tav>
                                      </p:tavLst>
                                    </p:anim>
                                    <p:anim calcmode="lin" valueType="num">
                                      <p:cBhvr additive="base">
                                        <p:cTn id="430" dur="500" fill="hold"/>
                                        <p:tgtEl>
                                          <p:spTgt spid="1535122"/>
                                        </p:tgtEl>
                                        <p:attrNameLst>
                                          <p:attrName>ppt_y</p:attrName>
                                        </p:attrNameLst>
                                      </p:cBhvr>
                                      <p:tavLst>
                                        <p:tav tm="0">
                                          <p:val>
                                            <p:strVal val="1+#ppt_h/2"/>
                                          </p:val>
                                        </p:tav>
                                        <p:tav tm="100000">
                                          <p:val>
                                            <p:strVal val="#ppt_y"/>
                                          </p:val>
                                        </p:tav>
                                      </p:tavLst>
                                    </p:anim>
                                  </p:childTnLst>
                                </p:cTn>
                              </p:par>
                              <p:par>
                                <p:cTn id="431" presetID="2" presetClass="entr" presetSubtype="4" fill="hold" grpId="0" nodeType="withEffect">
                                  <p:stCondLst>
                                    <p:cond delay="0"/>
                                  </p:stCondLst>
                                  <p:childTnLst>
                                    <p:set>
                                      <p:cBhvr>
                                        <p:cTn id="432" dur="1" fill="hold">
                                          <p:stCondLst>
                                            <p:cond delay="0"/>
                                          </p:stCondLst>
                                        </p:cTn>
                                        <p:tgtEl>
                                          <p:spTgt spid="1535123"/>
                                        </p:tgtEl>
                                        <p:attrNameLst>
                                          <p:attrName>style.visibility</p:attrName>
                                        </p:attrNameLst>
                                      </p:cBhvr>
                                      <p:to>
                                        <p:strVal val="visible"/>
                                      </p:to>
                                    </p:set>
                                    <p:anim calcmode="lin" valueType="num">
                                      <p:cBhvr additive="base">
                                        <p:cTn id="433" dur="500" fill="hold"/>
                                        <p:tgtEl>
                                          <p:spTgt spid="1535123"/>
                                        </p:tgtEl>
                                        <p:attrNameLst>
                                          <p:attrName>ppt_x</p:attrName>
                                        </p:attrNameLst>
                                      </p:cBhvr>
                                      <p:tavLst>
                                        <p:tav tm="0">
                                          <p:val>
                                            <p:strVal val="#ppt_x"/>
                                          </p:val>
                                        </p:tav>
                                        <p:tav tm="100000">
                                          <p:val>
                                            <p:strVal val="#ppt_x"/>
                                          </p:val>
                                        </p:tav>
                                      </p:tavLst>
                                    </p:anim>
                                    <p:anim calcmode="lin" valueType="num">
                                      <p:cBhvr additive="base">
                                        <p:cTn id="434" dur="500" fill="hold"/>
                                        <p:tgtEl>
                                          <p:spTgt spid="1535123"/>
                                        </p:tgtEl>
                                        <p:attrNameLst>
                                          <p:attrName>ppt_y</p:attrName>
                                        </p:attrNameLst>
                                      </p:cBhvr>
                                      <p:tavLst>
                                        <p:tav tm="0">
                                          <p:val>
                                            <p:strVal val="1+#ppt_h/2"/>
                                          </p:val>
                                        </p:tav>
                                        <p:tav tm="100000">
                                          <p:val>
                                            <p:strVal val="#ppt_y"/>
                                          </p:val>
                                        </p:tav>
                                      </p:tavLst>
                                    </p:anim>
                                  </p:childTnLst>
                                </p:cTn>
                              </p:par>
                              <p:par>
                                <p:cTn id="435" presetID="2" presetClass="entr" presetSubtype="4" fill="hold" grpId="0" nodeType="withEffect">
                                  <p:stCondLst>
                                    <p:cond delay="0"/>
                                  </p:stCondLst>
                                  <p:childTnLst>
                                    <p:set>
                                      <p:cBhvr>
                                        <p:cTn id="436" dur="1" fill="hold">
                                          <p:stCondLst>
                                            <p:cond delay="0"/>
                                          </p:stCondLst>
                                        </p:cTn>
                                        <p:tgtEl>
                                          <p:spTgt spid="1535124"/>
                                        </p:tgtEl>
                                        <p:attrNameLst>
                                          <p:attrName>style.visibility</p:attrName>
                                        </p:attrNameLst>
                                      </p:cBhvr>
                                      <p:to>
                                        <p:strVal val="visible"/>
                                      </p:to>
                                    </p:set>
                                    <p:anim calcmode="lin" valueType="num">
                                      <p:cBhvr additive="base">
                                        <p:cTn id="437" dur="500" fill="hold"/>
                                        <p:tgtEl>
                                          <p:spTgt spid="1535124"/>
                                        </p:tgtEl>
                                        <p:attrNameLst>
                                          <p:attrName>ppt_x</p:attrName>
                                        </p:attrNameLst>
                                      </p:cBhvr>
                                      <p:tavLst>
                                        <p:tav tm="0">
                                          <p:val>
                                            <p:strVal val="#ppt_x"/>
                                          </p:val>
                                        </p:tav>
                                        <p:tav tm="100000">
                                          <p:val>
                                            <p:strVal val="#ppt_x"/>
                                          </p:val>
                                        </p:tav>
                                      </p:tavLst>
                                    </p:anim>
                                    <p:anim calcmode="lin" valueType="num">
                                      <p:cBhvr additive="base">
                                        <p:cTn id="438" dur="500" fill="hold"/>
                                        <p:tgtEl>
                                          <p:spTgt spid="1535124"/>
                                        </p:tgtEl>
                                        <p:attrNameLst>
                                          <p:attrName>ppt_y</p:attrName>
                                        </p:attrNameLst>
                                      </p:cBhvr>
                                      <p:tavLst>
                                        <p:tav tm="0">
                                          <p:val>
                                            <p:strVal val="1+#ppt_h/2"/>
                                          </p:val>
                                        </p:tav>
                                        <p:tav tm="100000">
                                          <p:val>
                                            <p:strVal val="#ppt_y"/>
                                          </p:val>
                                        </p:tav>
                                      </p:tavLst>
                                    </p:anim>
                                  </p:childTnLst>
                                </p:cTn>
                              </p:par>
                              <p:par>
                                <p:cTn id="439" presetID="2" presetClass="entr" presetSubtype="4" fill="hold" grpId="0" nodeType="withEffect">
                                  <p:stCondLst>
                                    <p:cond delay="0"/>
                                  </p:stCondLst>
                                  <p:childTnLst>
                                    <p:set>
                                      <p:cBhvr>
                                        <p:cTn id="440" dur="1" fill="hold">
                                          <p:stCondLst>
                                            <p:cond delay="0"/>
                                          </p:stCondLst>
                                        </p:cTn>
                                        <p:tgtEl>
                                          <p:spTgt spid="1535125"/>
                                        </p:tgtEl>
                                        <p:attrNameLst>
                                          <p:attrName>style.visibility</p:attrName>
                                        </p:attrNameLst>
                                      </p:cBhvr>
                                      <p:to>
                                        <p:strVal val="visible"/>
                                      </p:to>
                                    </p:set>
                                    <p:anim calcmode="lin" valueType="num">
                                      <p:cBhvr additive="base">
                                        <p:cTn id="441" dur="500" fill="hold"/>
                                        <p:tgtEl>
                                          <p:spTgt spid="1535125"/>
                                        </p:tgtEl>
                                        <p:attrNameLst>
                                          <p:attrName>ppt_x</p:attrName>
                                        </p:attrNameLst>
                                      </p:cBhvr>
                                      <p:tavLst>
                                        <p:tav tm="0">
                                          <p:val>
                                            <p:strVal val="#ppt_x"/>
                                          </p:val>
                                        </p:tav>
                                        <p:tav tm="100000">
                                          <p:val>
                                            <p:strVal val="#ppt_x"/>
                                          </p:val>
                                        </p:tav>
                                      </p:tavLst>
                                    </p:anim>
                                    <p:anim calcmode="lin" valueType="num">
                                      <p:cBhvr additive="base">
                                        <p:cTn id="442" dur="500" fill="hold"/>
                                        <p:tgtEl>
                                          <p:spTgt spid="1535125"/>
                                        </p:tgtEl>
                                        <p:attrNameLst>
                                          <p:attrName>ppt_y</p:attrName>
                                        </p:attrNameLst>
                                      </p:cBhvr>
                                      <p:tavLst>
                                        <p:tav tm="0">
                                          <p:val>
                                            <p:strVal val="1+#ppt_h/2"/>
                                          </p:val>
                                        </p:tav>
                                        <p:tav tm="100000">
                                          <p:val>
                                            <p:strVal val="#ppt_y"/>
                                          </p:val>
                                        </p:tav>
                                      </p:tavLst>
                                    </p:anim>
                                  </p:childTnLst>
                                </p:cTn>
                              </p:par>
                              <p:par>
                                <p:cTn id="443" presetID="2" presetClass="entr" presetSubtype="4" fill="hold" grpId="0" nodeType="withEffect">
                                  <p:stCondLst>
                                    <p:cond delay="0"/>
                                  </p:stCondLst>
                                  <p:childTnLst>
                                    <p:set>
                                      <p:cBhvr>
                                        <p:cTn id="444" dur="1" fill="hold">
                                          <p:stCondLst>
                                            <p:cond delay="0"/>
                                          </p:stCondLst>
                                        </p:cTn>
                                        <p:tgtEl>
                                          <p:spTgt spid="1535126"/>
                                        </p:tgtEl>
                                        <p:attrNameLst>
                                          <p:attrName>style.visibility</p:attrName>
                                        </p:attrNameLst>
                                      </p:cBhvr>
                                      <p:to>
                                        <p:strVal val="visible"/>
                                      </p:to>
                                    </p:set>
                                    <p:anim calcmode="lin" valueType="num">
                                      <p:cBhvr additive="base">
                                        <p:cTn id="445" dur="500" fill="hold"/>
                                        <p:tgtEl>
                                          <p:spTgt spid="1535126"/>
                                        </p:tgtEl>
                                        <p:attrNameLst>
                                          <p:attrName>ppt_x</p:attrName>
                                        </p:attrNameLst>
                                      </p:cBhvr>
                                      <p:tavLst>
                                        <p:tav tm="0">
                                          <p:val>
                                            <p:strVal val="#ppt_x"/>
                                          </p:val>
                                        </p:tav>
                                        <p:tav tm="100000">
                                          <p:val>
                                            <p:strVal val="#ppt_x"/>
                                          </p:val>
                                        </p:tav>
                                      </p:tavLst>
                                    </p:anim>
                                    <p:anim calcmode="lin" valueType="num">
                                      <p:cBhvr additive="base">
                                        <p:cTn id="446" dur="500" fill="hold"/>
                                        <p:tgtEl>
                                          <p:spTgt spid="1535126"/>
                                        </p:tgtEl>
                                        <p:attrNameLst>
                                          <p:attrName>ppt_y</p:attrName>
                                        </p:attrNameLst>
                                      </p:cBhvr>
                                      <p:tavLst>
                                        <p:tav tm="0">
                                          <p:val>
                                            <p:strVal val="1+#ppt_h/2"/>
                                          </p:val>
                                        </p:tav>
                                        <p:tav tm="100000">
                                          <p:val>
                                            <p:strVal val="#ppt_y"/>
                                          </p:val>
                                        </p:tav>
                                      </p:tavLst>
                                    </p:anim>
                                  </p:childTnLst>
                                </p:cTn>
                              </p:par>
                              <p:par>
                                <p:cTn id="447" presetID="2" presetClass="entr" presetSubtype="4" fill="hold" grpId="0" nodeType="withEffect">
                                  <p:stCondLst>
                                    <p:cond delay="0"/>
                                  </p:stCondLst>
                                  <p:childTnLst>
                                    <p:set>
                                      <p:cBhvr>
                                        <p:cTn id="448" dur="1" fill="hold">
                                          <p:stCondLst>
                                            <p:cond delay="0"/>
                                          </p:stCondLst>
                                        </p:cTn>
                                        <p:tgtEl>
                                          <p:spTgt spid="1535132"/>
                                        </p:tgtEl>
                                        <p:attrNameLst>
                                          <p:attrName>style.visibility</p:attrName>
                                        </p:attrNameLst>
                                      </p:cBhvr>
                                      <p:to>
                                        <p:strVal val="visible"/>
                                      </p:to>
                                    </p:set>
                                    <p:anim calcmode="lin" valueType="num">
                                      <p:cBhvr additive="base">
                                        <p:cTn id="449" dur="500" fill="hold"/>
                                        <p:tgtEl>
                                          <p:spTgt spid="1535132"/>
                                        </p:tgtEl>
                                        <p:attrNameLst>
                                          <p:attrName>ppt_x</p:attrName>
                                        </p:attrNameLst>
                                      </p:cBhvr>
                                      <p:tavLst>
                                        <p:tav tm="0">
                                          <p:val>
                                            <p:strVal val="#ppt_x"/>
                                          </p:val>
                                        </p:tav>
                                        <p:tav tm="100000">
                                          <p:val>
                                            <p:strVal val="#ppt_x"/>
                                          </p:val>
                                        </p:tav>
                                      </p:tavLst>
                                    </p:anim>
                                    <p:anim calcmode="lin" valueType="num">
                                      <p:cBhvr additive="base">
                                        <p:cTn id="450" dur="500" fill="hold"/>
                                        <p:tgtEl>
                                          <p:spTgt spid="1535132"/>
                                        </p:tgtEl>
                                        <p:attrNameLst>
                                          <p:attrName>ppt_y</p:attrName>
                                        </p:attrNameLst>
                                      </p:cBhvr>
                                      <p:tavLst>
                                        <p:tav tm="0">
                                          <p:val>
                                            <p:strVal val="1+#ppt_h/2"/>
                                          </p:val>
                                        </p:tav>
                                        <p:tav tm="100000">
                                          <p:val>
                                            <p:strVal val="#ppt_y"/>
                                          </p:val>
                                        </p:tav>
                                      </p:tavLst>
                                    </p:anim>
                                  </p:childTnLst>
                                </p:cTn>
                              </p:par>
                              <p:par>
                                <p:cTn id="451" presetID="2" presetClass="entr" presetSubtype="4" fill="hold" grpId="0" nodeType="withEffect">
                                  <p:stCondLst>
                                    <p:cond delay="0"/>
                                  </p:stCondLst>
                                  <p:childTnLst>
                                    <p:set>
                                      <p:cBhvr>
                                        <p:cTn id="452" dur="1" fill="hold">
                                          <p:stCondLst>
                                            <p:cond delay="0"/>
                                          </p:stCondLst>
                                        </p:cTn>
                                        <p:tgtEl>
                                          <p:spTgt spid="1535133"/>
                                        </p:tgtEl>
                                        <p:attrNameLst>
                                          <p:attrName>style.visibility</p:attrName>
                                        </p:attrNameLst>
                                      </p:cBhvr>
                                      <p:to>
                                        <p:strVal val="visible"/>
                                      </p:to>
                                    </p:set>
                                    <p:anim calcmode="lin" valueType="num">
                                      <p:cBhvr additive="base">
                                        <p:cTn id="453" dur="500" fill="hold"/>
                                        <p:tgtEl>
                                          <p:spTgt spid="1535133"/>
                                        </p:tgtEl>
                                        <p:attrNameLst>
                                          <p:attrName>ppt_x</p:attrName>
                                        </p:attrNameLst>
                                      </p:cBhvr>
                                      <p:tavLst>
                                        <p:tav tm="0">
                                          <p:val>
                                            <p:strVal val="#ppt_x"/>
                                          </p:val>
                                        </p:tav>
                                        <p:tav tm="100000">
                                          <p:val>
                                            <p:strVal val="#ppt_x"/>
                                          </p:val>
                                        </p:tav>
                                      </p:tavLst>
                                    </p:anim>
                                    <p:anim calcmode="lin" valueType="num">
                                      <p:cBhvr additive="base">
                                        <p:cTn id="454" dur="500" fill="hold"/>
                                        <p:tgtEl>
                                          <p:spTgt spid="1535133"/>
                                        </p:tgtEl>
                                        <p:attrNameLst>
                                          <p:attrName>ppt_y</p:attrName>
                                        </p:attrNameLst>
                                      </p:cBhvr>
                                      <p:tavLst>
                                        <p:tav tm="0">
                                          <p:val>
                                            <p:strVal val="1+#ppt_h/2"/>
                                          </p:val>
                                        </p:tav>
                                        <p:tav tm="100000">
                                          <p:val>
                                            <p:strVal val="#ppt_y"/>
                                          </p:val>
                                        </p:tav>
                                      </p:tavLst>
                                    </p:anim>
                                  </p:childTnLst>
                                </p:cTn>
                              </p:par>
                              <p:par>
                                <p:cTn id="455" presetID="2" presetClass="entr" presetSubtype="4" fill="hold" grpId="0" nodeType="withEffect">
                                  <p:stCondLst>
                                    <p:cond delay="0"/>
                                  </p:stCondLst>
                                  <p:childTnLst>
                                    <p:set>
                                      <p:cBhvr>
                                        <p:cTn id="456" dur="1" fill="hold">
                                          <p:stCondLst>
                                            <p:cond delay="0"/>
                                          </p:stCondLst>
                                        </p:cTn>
                                        <p:tgtEl>
                                          <p:spTgt spid="1535134"/>
                                        </p:tgtEl>
                                        <p:attrNameLst>
                                          <p:attrName>style.visibility</p:attrName>
                                        </p:attrNameLst>
                                      </p:cBhvr>
                                      <p:to>
                                        <p:strVal val="visible"/>
                                      </p:to>
                                    </p:set>
                                    <p:anim calcmode="lin" valueType="num">
                                      <p:cBhvr additive="base">
                                        <p:cTn id="457" dur="500" fill="hold"/>
                                        <p:tgtEl>
                                          <p:spTgt spid="1535134"/>
                                        </p:tgtEl>
                                        <p:attrNameLst>
                                          <p:attrName>ppt_x</p:attrName>
                                        </p:attrNameLst>
                                      </p:cBhvr>
                                      <p:tavLst>
                                        <p:tav tm="0">
                                          <p:val>
                                            <p:strVal val="#ppt_x"/>
                                          </p:val>
                                        </p:tav>
                                        <p:tav tm="100000">
                                          <p:val>
                                            <p:strVal val="#ppt_x"/>
                                          </p:val>
                                        </p:tav>
                                      </p:tavLst>
                                    </p:anim>
                                    <p:anim calcmode="lin" valueType="num">
                                      <p:cBhvr additive="base">
                                        <p:cTn id="458" dur="500" fill="hold"/>
                                        <p:tgtEl>
                                          <p:spTgt spid="1535134"/>
                                        </p:tgtEl>
                                        <p:attrNameLst>
                                          <p:attrName>ppt_y</p:attrName>
                                        </p:attrNameLst>
                                      </p:cBhvr>
                                      <p:tavLst>
                                        <p:tav tm="0">
                                          <p:val>
                                            <p:strVal val="1+#ppt_h/2"/>
                                          </p:val>
                                        </p:tav>
                                        <p:tav tm="100000">
                                          <p:val>
                                            <p:strVal val="#ppt_y"/>
                                          </p:val>
                                        </p:tav>
                                      </p:tavLst>
                                    </p:anim>
                                  </p:childTnLst>
                                </p:cTn>
                              </p:par>
                              <p:par>
                                <p:cTn id="459" presetID="2" presetClass="entr" presetSubtype="4" fill="hold" grpId="0" nodeType="withEffect">
                                  <p:stCondLst>
                                    <p:cond delay="0"/>
                                  </p:stCondLst>
                                  <p:childTnLst>
                                    <p:set>
                                      <p:cBhvr>
                                        <p:cTn id="460" dur="1" fill="hold">
                                          <p:stCondLst>
                                            <p:cond delay="0"/>
                                          </p:stCondLst>
                                        </p:cTn>
                                        <p:tgtEl>
                                          <p:spTgt spid="1535135"/>
                                        </p:tgtEl>
                                        <p:attrNameLst>
                                          <p:attrName>style.visibility</p:attrName>
                                        </p:attrNameLst>
                                      </p:cBhvr>
                                      <p:to>
                                        <p:strVal val="visible"/>
                                      </p:to>
                                    </p:set>
                                    <p:anim calcmode="lin" valueType="num">
                                      <p:cBhvr additive="base">
                                        <p:cTn id="461" dur="500" fill="hold"/>
                                        <p:tgtEl>
                                          <p:spTgt spid="1535135"/>
                                        </p:tgtEl>
                                        <p:attrNameLst>
                                          <p:attrName>ppt_x</p:attrName>
                                        </p:attrNameLst>
                                      </p:cBhvr>
                                      <p:tavLst>
                                        <p:tav tm="0">
                                          <p:val>
                                            <p:strVal val="#ppt_x"/>
                                          </p:val>
                                        </p:tav>
                                        <p:tav tm="100000">
                                          <p:val>
                                            <p:strVal val="#ppt_x"/>
                                          </p:val>
                                        </p:tav>
                                      </p:tavLst>
                                    </p:anim>
                                    <p:anim calcmode="lin" valueType="num">
                                      <p:cBhvr additive="base">
                                        <p:cTn id="462" dur="500" fill="hold"/>
                                        <p:tgtEl>
                                          <p:spTgt spid="1535135"/>
                                        </p:tgtEl>
                                        <p:attrNameLst>
                                          <p:attrName>ppt_y</p:attrName>
                                        </p:attrNameLst>
                                      </p:cBhvr>
                                      <p:tavLst>
                                        <p:tav tm="0">
                                          <p:val>
                                            <p:strVal val="1+#ppt_h/2"/>
                                          </p:val>
                                        </p:tav>
                                        <p:tav tm="100000">
                                          <p:val>
                                            <p:strVal val="#ppt_y"/>
                                          </p:val>
                                        </p:tav>
                                      </p:tavLst>
                                    </p:anim>
                                  </p:childTnLst>
                                </p:cTn>
                              </p:par>
                              <p:par>
                                <p:cTn id="463" presetID="2" presetClass="entr" presetSubtype="4" fill="hold" grpId="0" nodeType="withEffect">
                                  <p:stCondLst>
                                    <p:cond delay="0"/>
                                  </p:stCondLst>
                                  <p:childTnLst>
                                    <p:set>
                                      <p:cBhvr>
                                        <p:cTn id="464" dur="1" fill="hold">
                                          <p:stCondLst>
                                            <p:cond delay="0"/>
                                          </p:stCondLst>
                                        </p:cTn>
                                        <p:tgtEl>
                                          <p:spTgt spid="1535136"/>
                                        </p:tgtEl>
                                        <p:attrNameLst>
                                          <p:attrName>style.visibility</p:attrName>
                                        </p:attrNameLst>
                                      </p:cBhvr>
                                      <p:to>
                                        <p:strVal val="visible"/>
                                      </p:to>
                                    </p:set>
                                    <p:anim calcmode="lin" valueType="num">
                                      <p:cBhvr additive="base">
                                        <p:cTn id="465" dur="500" fill="hold"/>
                                        <p:tgtEl>
                                          <p:spTgt spid="1535136"/>
                                        </p:tgtEl>
                                        <p:attrNameLst>
                                          <p:attrName>ppt_x</p:attrName>
                                        </p:attrNameLst>
                                      </p:cBhvr>
                                      <p:tavLst>
                                        <p:tav tm="0">
                                          <p:val>
                                            <p:strVal val="#ppt_x"/>
                                          </p:val>
                                        </p:tav>
                                        <p:tav tm="100000">
                                          <p:val>
                                            <p:strVal val="#ppt_x"/>
                                          </p:val>
                                        </p:tav>
                                      </p:tavLst>
                                    </p:anim>
                                    <p:anim calcmode="lin" valueType="num">
                                      <p:cBhvr additive="base">
                                        <p:cTn id="466" dur="500" fill="hold"/>
                                        <p:tgtEl>
                                          <p:spTgt spid="1535136"/>
                                        </p:tgtEl>
                                        <p:attrNameLst>
                                          <p:attrName>ppt_y</p:attrName>
                                        </p:attrNameLst>
                                      </p:cBhvr>
                                      <p:tavLst>
                                        <p:tav tm="0">
                                          <p:val>
                                            <p:strVal val="1+#ppt_h/2"/>
                                          </p:val>
                                        </p:tav>
                                        <p:tav tm="100000">
                                          <p:val>
                                            <p:strVal val="#ppt_y"/>
                                          </p:val>
                                        </p:tav>
                                      </p:tavLst>
                                    </p:anim>
                                  </p:childTnLst>
                                </p:cTn>
                              </p:par>
                              <p:par>
                                <p:cTn id="467" presetID="2" presetClass="entr" presetSubtype="4" fill="hold" grpId="0" nodeType="withEffect">
                                  <p:stCondLst>
                                    <p:cond delay="0"/>
                                  </p:stCondLst>
                                  <p:childTnLst>
                                    <p:set>
                                      <p:cBhvr>
                                        <p:cTn id="468" dur="1" fill="hold">
                                          <p:stCondLst>
                                            <p:cond delay="0"/>
                                          </p:stCondLst>
                                        </p:cTn>
                                        <p:tgtEl>
                                          <p:spTgt spid="1535137"/>
                                        </p:tgtEl>
                                        <p:attrNameLst>
                                          <p:attrName>style.visibility</p:attrName>
                                        </p:attrNameLst>
                                      </p:cBhvr>
                                      <p:to>
                                        <p:strVal val="visible"/>
                                      </p:to>
                                    </p:set>
                                    <p:anim calcmode="lin" valueType="num">
                                      <p:cBhvr additive="base">
                                        <p:cTn id="469" dur="500" fill="hold"/>
                                        <p:tgtEl>
                                          <p:spTgt spid="1535137"/>
                                        </p:tgtEl>
                                        <p:attrNameLst>
                                          <p:attrName>ppt_x</p:attrName>
                                        </p:attrNameLst>
                                      </p:cBhvr>
                                      <p:tavLst>
                                        <p:tav tm="0">
                                          <p:val>
                                            <p:strVal val="#ppt_x"/>
                                          </p:val>
                                        </p:tav>
                                        <p:tav tm="100000">
                                          <p:val>
                                            <p:strVal val="#ppt_x"/>
                                          </p:val>
                                        </p:tav>
                                      </p:tavLst>
                                    </p:anim>
                                    <p:anim calcmode="lin" valueType="num">
                                      <p:cBhvr additive="base">
                                        <p:cTn id="470" dur="500" fill="hold"/>
                                        <p:tgtEl>
                                          <p:spTgt spid="1535137"/>
                                        </p:tgtEl>
                                        <p:attrNameLst>
                                          <p:attrName>ppt_y</p:attrName>
                                        </p:attrNameLst>
                                      </p:cBhvr>
                                      <p:tavLst>
                                        <p:tav tm="0">
                                          <p:val>
                                            <p:strVal val="1+#ppt_h/2"/>
                                          </p:val>
                                        </p:tav>
                                        <p:tav tm="100000">
                                          <p:val>
                                            <p:strVal val="#ppt_y"/>
                                          </p:val>
                                        </p:tav>
                                      </p:tavLst>
                                    </p:anim>
                                  </p:childTnLst>
                                </p:cTn>
                              </p:par>
                              <p:par>
                                <p:cTn id="471" presetID="2" presetClass="entr" presetSubtype="4" fill="hold" grpId="0" nodeType="withEffect">
                                  <p:stCondLst>
                                    <p:cond delay="0"/>
                                  </p:stCondLst>
                                  <p:childTnLst>
                                    <p:set>
                                      <p:cBhvr>
                                        <p:cTn id="472" dur="1" fill="hold">
                                          <p:stCondLst>
                                            <p:cond delay="0"/>
                                          </p:stCondLst>
                                        </p:cTn>
                                        <p:tgtEl>
                                          <p:spTgt spid="1535138"/>
                                        </p:tgtEl>
                                        <p:attrNameLst>
                                          <p:attrName>style.visibility</p:attrName>
                                        </p:attrNameLst>
                                      </p:cBhvr>
                                      <p:to>
                                        <p:strVal val="visible"/>
                                      </p:to>
                                    </p:set>
                                    <p:anim calcmode="lin" valueType="num">
                                      <p:cBhvr additive="base">
                                        <p:cTn id="473" dur="500" fill="hold"/>
                                        <p:tgtEl>
                                          <p:spTgt spid="1535138"/>
                                        </p:tgtEl>
                                        <p:attrNameLst>
                                          <p:attrName>ppt_x</p:attrName>
                                        </p:attrNameLst>
                                      </p:cBhvr>
                                      <p:tavLst>
                                        <p:tav tm="0">
                                          <p:val>
                                            <p:strVal val="#ppt_x"/>
                                          </p:val>
                                        </p:tav>
                                        <p:tav tm="100000">
                                          <p:val>
                                            <p:strVal val="#ppt_x"/>
                                          </p:val>
                                        </p:tav>
                                      </p:tavLst>
                                    </p:anim>
                                    <p:anim calcmode="lin" valueType="num">
                                      <p:cBhvr additive="base">
                                        <p:cTn id="474" dur="500" fill="hold"/>
                                        <p:tgtEl>
                                          <p:spTgt spid="1535138"/>
                                        </p:tgtEl>
                                        <p:attrNameLst>
                                          <p:attrName>ppt_y</p:attrName>
                                        </p:attrNameLst>
                                      </p:cBhvr>
                                      <p:tavLst>
                                        <p:tav tm="0">
                                          <p:val>
                                            <p:strVal val="1+#ppt_h/2"/>
                                          </p:val>
                                        </p:tav>
                                        <p:tav tm="100000">
                                          <p:val>
                                            <p:strVal val="#ppt_y"/>
                                          </p:val>
                                        </p:tav>
                                      </p:tavLst>
                                    </p:anim>
                                  </p:childTnLst>
                                </p:cTn>
                              </p:par>
                              <p:par>
                                <p:cTn id="475" presetID="2" presetClass="entr" presetSubtype="4" fill="hold" grpId="0" nodeType="withEffect">
                                  <p:stCondLst>
                                    <p:cond delay="0"/>
                                  </p:stCondLst>
                                  <p:childTnLst>
                                    <p:set>
                                      <p:cBhvr>
                                        <p:cTn id="476" dur="1" fill="hold">
                                          <p:stCondLst>
                                            <p:cond delay="0"/>
                                          </p:stCondLst>
                                        </p:cTn>
                                        <p:tgtEl>
                                          <p:spTgt spid="1535145"/>
                                        </p:tgtEl>
                                        <p:attrNameLst>
                                          <p:attrName>style.visibility</p:attrName>
                                        </p:attrNameLst>
                                      </p:cBhvr>
                                      <p:to>
                                        <p:strVal val="visible"/>
                                      </p:to>
                                    </p:set>
                                    <p:anim calcmode="lin" valueType="num">
                                      <p:cBhvr additive="base">
                                        <p:cTn id="477" dur="500" fill="hold"/>
                                        <p:tgtEl>
                                          <p:spTgt spid="1535145"/>
                                        </p:tgtEl>
                                        <p:attrNameLst>
                                          <p:attrName>ppt_x</p:attrName>
                                        </p:attrNameLst>
                                      </p:cBhvr>
                                      <p:tavLst>
                                        <p:tav tm="0">
                                          <p:val>
                                            <p:strVal val="#ppt_x"/>
                                          </p:val>
                                        </p:tav>
                                        <p:tav tm="100000">
                                          <p:val>
                                            <p:strVal val="#ppt_x"/>
                                          </p:val>
                                        </p:tav>
                                      </p:tavLst>
                                    </p:anim>
                                    <p:anim calcmode="lin" valueType="num">
                                      <p:cBhvr additive="base">
                                        <p:cTn id="478" dur="500" fill="hold"/>
                                        <p:tgtEl>
                                          <p:spTgt spid="1535145"/>
                                        </p:tgtEl>
                                        <p:attrNameLst>
                                          <p:attrName>ppt_y</p:attrName>
                                        </p:attrNameLst>
                                      </p:cBhvr>
                                      <p:tavLst>
                                        <p:tav tm="0">
                                          <p:val>
                                            <p:strVal val="1+#ppt_h/2"/>
                                          </p:val>
                                        </p:tav>
                                        <p:tav tm="100000">
                                          <p:val>
                                            <p:strVal val="#ppt_y"/>
                                          </p:val>
                                        </p:tav>
                                      </p:tavLst>
                                    </p:anim>
                                  </p:childTnLst>
                                </p:cTn>
                              </p:par>
                              <p:par>
                                <p:cTn id="479" presetID="2" presetClass="entr" presetSubtype="4" fill="hold" grpId="0" nodeType="withEffect">
                                  <p:stCondLst>
                                    <p:cond delay="0"/>
                                  </p:stCondLst>
                                  <p:childTnLst>
                                    <p:set>
                                      <p:cBhvr>
                                        <p:cTn id="480" dur="1" fill="hold">
                                          <p:stCondLst>
                                            <p:cond delay="0"/>
                                          </p:stCondLst>
                                        </p:cTn>
                                        <p:tgtEl>
                                          <p:spTgt spid="1535147"/>
                                        </p:tgtEl>
                                        <p:attrNameLst>
                                          <p:attrName>style.visibility</p:attrName>
                                        </p:attrNameLst>
                                      </p:cBhvr>
                                      <p:to>
                                        <p:strVal val="visible"/>
                                      </p:to>
                                    </p:set>
                                    <p:anim calcmode="lin" valueType="num">
                                      <p:cBhvr additive="base">
                                        <p:cTn id="481" dur="500" fill="hold"/>
                                        <p:tgtEl>
                                          <p:spTgt spid="1535147"/>
                                        </p:tgtEl>
                                        <p:attrNameLst>
                                          <p:attrName>ppt_x</p:attrName>
                                        </p:attrNameLst>
                                      </p:cBhvr>
                                      <p:tavLst>
                                        <p:tav tm="0">
                                          <p:val>
                                            <p:strVal val="#ppt_x"/>
                                          </p:val>
                                        </p:tav>
                                        <p:tav tm="100000">
                                          <p:val>
                                            <p:strVal val="#ppt_x"/>
                                          </p:val>
                                        </p:tav>
                                      </p:tavLst>
                                    </p:anim>
                                    <p:anim calcmode="lin" valueType="num">
                                      <p:cBhvr additive="base">
                                        <p:cTn id="482" dur="500" fill="hold"/>
                                        <p:tgtEl>
                                          <p:spTgt spid="1535147"/>
                                        </p:tgtEl>
                                        <p:attrNameLst>
                                          <p:attrName>ppt_y</p:attrName>
                                        </p:attrNameLst>
                                      </p:cBhvr>
                                      <p:tavLst>
                                        <p:tav tm="0">
                                          <p:val>
                                            <p:strVal val="1+#ppt_h/2"/>
                                          </p:val>
                                        </p:tav>
                                        <p:tav tm="100000">
                                          <p:val>
                                            <p:strVal val="#ppt_y"/>
                                          </p:val>
                                        </p:tav>
                                      </p:tavLst>
                                    </p:anim>
                                  </p:childTnLst>
                                </p:cTn>
                              </p:par>
                              <p:par>
                                <p:cTn id="483" presetID="2" presetClass="entr" presetSubtype="4" fill="hold" grpId="0" nodeType="withEffect">
                                  <p:stCondLst>
                                    <p:cond delay="0"/>
                                  </p:stCondLst>
                                  <p:childTnLst>
                                    <p:set>
                                      <p:cBhvr>
                                        <p:cTn id="484" dur="1" fill="hold">
                                          <p:stCondLst>
                                            <p:cond delay="0"/>
                                          </p:stCondLst>
                                        </p:cTn>
                                        <p:tgtEl>
                                          <p:spTgt spid="1535148"/>
                                        </p:tgtEl>
                                        <p:attrNameLst>
                                          <p:attrName>style.visibility</p:attrName>
                                        </p:attrNameLst>
                                      </p:cBhvr>
                                      <p:to>
                                        <p:strVal val="visible"/>
                                      </p:to>
                                    </p:set>
                                    <p:anim calcmode="lin" valueType="num">
                                      <p:cBhvr additive="base">
                                        <p:cTn id="485" dur="500" fill="hold"/>
                                        <p:tgtEl>
                                          <p:spTgt spid="1535148"/>
                                        </p:tgtEl>
                                        <p:attrNameLst>
                                          <p:attrName>ppt_x</p:attrName>
                                        </p:attrNameLst>
                                      </p:cBhvr>
                                      <p:tavLst>
                                        <p:tav tm="0">
                                          <p:val>
                                            <p:strVal val="#ppt_x"/>
                                          </p:val>
                                        </p:tav>
                                        <p:tav tm="100000">
                                          <p:val>
                                            <p:strVal val="#ppt_x"/>
                                          </p:val>
                                        </p:tav>
                                      </p:tavLst>
                                    </p:anim>
                                    <p:anim calcmode="lin" valueType="num">
                                      <p:cBhvr additive="base">
                                        <p:cTn id="486" dur="500" fill="hold"/>
                                        <p:tgtEl>
                                          <p:spTgt spid="1535148"/>
                                        </p:tgtEl>
                                        <p:attrNameLst>
                                          <p:attrName>ppt_y</p:attrName>
                                        </p:attrNameLst>
                                      </p:cBhvr>
                                      <p:tavLst>
                                        <p:tav tm="0">
                                          <p:val>
                                            <p:strVal val="1+#ppt_h/2"/>
                                          </p:val>
                                        </p:tav>
                                        <p:tav tm="100000">
                                          <p:val>
                                            <p:strVal val="#ppt_y"/>
                                          </p:val>
                                        </p:tav>
                                      </p:tavLst>
                                    </p:anim>
                                  </p:childTnLst>
                                </p:cTn>
                              </p:par>
                            </p:childTnLst>
                          </p:cTn>
                        </p:par>
                      </p:childTnLst>
                    </p:cTn>
                  </p:par>
                  <p:par>
                    <p:cTn id="487" fill="hold">
                      <p:stCondLst>
                        <p:cond delay="indefinite"/>
                      </p:stCondLst>
                      <p:childTnLst>
                        <p:par>
                          <p:cTn id="488" fill="hold">
                            <p:stCondLst>
                              <p:cond delay="0"/>
                            </p:stCondLst>
                            <p:childTnLst>
                              <p:par>
                                <p:cTn id="489" presetID="2" presetClass="entr" presetSubtype="2" fill="hold" grpId="0" nodeType="clickEffect">
                                  <p:stCondLst>
                                    <p:cond delay="0"/>
                                  </p:stCondLst>
                                  <p:childTnLst>
                                    <p:set>
                                      <p:cBhvr>
                                        <p:cTn id="490" dur="1" fill="hold">
                                          <p:stCondLst>
                                            <p:cond delay="0"/>
                                          </p:stCondLst>
                                        </p:cTn>
                                        <p:tgtEl>
                                          <p:spTgt spid="1535004"/>
                                        </p:tgtEl>
                                        <p:attrNameLst>
                                          <p:attrName>style.visibility</p:attrName>
                                        </p:attrNameLst>
                                      </p:cBhvr>
                                      <p:to>
                                        <p:strVal val="visible"/>
                                      </p:to>
                                    </p:set>
                                    <p:anim calcmode="lin" valueType="num">
                                      <p:cBhvr additive="base">
                                        <p:cTn id="491" dur="500" fill="hold"/>
                                        <p:tgtEl>
                                          <p:spTgt spid="1535004"/>
                                        </p:tgtEl>
                                        <p:attrNameLst>
                                          <p:attrName>ppt_x</p:attrName>
                                        </p:attrNameLst>
                                      </p:cBhvr>
                                      <p:tavLst>
                                        <p:tav tm="0">
                                          <p:val>
                                            <p:strVal val="1+#ppt_w/2"/>
                                          </p:val>
                                        </p:tav>
                                        <p:tav tm="100000">
                                          <p:val>
                                            <p:strVal val="#ppt_x"/>
                                          </p:val>
                                        </p:tav>
                                      </p:tavLst>
                                    </p:anim>
                                    <p:anim calcmode="lin" valueType="num">
                                      <p:cBhvr additive="base">
                                        <p:cTn id="492" dur="500" fill="hold"/>
                                        <p:tgtEl>
                                          <p:spTgt spid="1535004"/>
                                        </p:tgtEl>
                                        <p:attrNameLst>
                                          <p:attrName>ppt_y</p:attrName>
                                        </p:attrNameLst>
                                      </p:cBhvr>
                                      <p:tavLst>
                                        <p:tav tm="0">
                                          <p:val>
                                            <p:strVal val="#ppt_y"/>
                                          </p:val>
                                        </p:tav>
                                        <p:tav tm="100000">
                                          <p:val>
                                            <p:strVal val="#ppt_y"/>
                                          </p:val>
                                        </p:tav>
                                      </p:tavLst>
                                    </p:anim>
                                  </p:childTnLst>
                                </p:cTn>
                              </p:par>
                              <p:par>
                                <p:cTn id="493" presetID="2" presetClass="entr" presetSubtype="2" fill="hold" grpId="0" nodeType="withEffect">
                                  <p:stCondLst>
                                    <p:cond delay="0"/>
                                  </p:stCondLst>
                                  <p:childTnLst>
                                    <p:set>
                                      <p:cBhvr>
                                        <p:cTn id="494" dur="1" fill="hold">
                                          <p:stCondLst>
                                            <p:cond delay="0"/>
                                          </p:stCondLst>
                                        </p:cTn>
                                        <p:tgtEl>
                                          <p:spTgt spid="1535005"/>
                                        </p:tgtEl>
                                        <p:attrNameLst>
                                          <p:attrName>style.visibility</p:attrName>
                                        </p:attrNameLst>
                                      </p:cBhvr>
                                      <p:to>
                                        <p:strVal val="visible"/>
                                      </p:to>
                                    </p:set>
                                    <p:anim calcmode="lin" valueType="num">
                                      <p:cBhvr additive="base">
                                        <p:cTn id="495" dur="500" fill="hold"/>
                                        <p:tgtEl>
                                          <p:spTgt spid="1535005"/>
                                        </p:tgtEl>
                                        <p:attrNameLst>
                                          <p:attrName>ppt_x</p:attrName>
                                        </p:attrNameLst>
                                      </p:cBhvr>
                                      <p:tavLst>
                                        <p:tav tm="0">
                                          <p:val>
                                            <p:strVal val="1+#ppt_w/2"/>
                                          </p:val>
                                        </p:tav>
                                        <p:tav tm="100000">
                                          <p:val>
                                            <p:strVal val="#ppt_x"/>
                                          </p:val>
                                        </p:tav>
                                      </p:tavLst>
                                    </p:anim>
                                    <p:anim calcmode="lin" valueType="num">
                                      <p:cBhvr additive="base">
                                        <p:cTn id="496" dur="500" fill="hold"/>
                                        <p:tgtEl>
                                          <p:spTgt spid="1535005"/>
                                        </p:tgtEl>
                                        <p:attrNameLst>
                                          <p:attrName>ppt_y</p:attrName>
                                        </p:attrNameLst>
                                      </p:cBhvr>
                                      <p:tavLst>
                                        <p:tav tm="0">
                                          <p:val>
                                            <p:strVal val="#ppt_y"/>
                                          </p:val>
                                        </p:tav>
                                        <p:tav tm="100000">
                                          <p:val>
                                            <p:strVal val="#ppt_y"/>
                                          </p:val>
                                        </p:tav>
                                      </p:tavLst>
                                    </p:anim>
                                  </p:childTnLst>
                                </p:cTn>
                              </p:par>
                              <p:par>
                                <p:cTn id="497" presetID="2" presetClass="entr" presetSubtype="2" fill="hold" grpId="0" nodeType="withEffect">
                                  <p:stCondLst>
                                    <p:cond delay="0"/>
                                  </p:stCondLst>
                                  <p:childTnLst>
                                    <p:set>
                                      <p:cBhvr>
                                        <p:cTn id="498" dur="1" fill="hold">
                                          <p:stCondLst>
                                            <p:cond delay="0"/>
                                          </p:stCondLst>
                                        </p:cTn>
                                        <p:tgtEl>
                                          <p:spTgt spid="1535006"/>
                                        </p:tgtEl>
                                        <p:attrNameLst>
                                          <p:attrName>style.visibility</p:attrName>
                                        </p:attrNameLst>
                                      </p:cBhvr>
                                      <p:to>
                                        <p:strVal val="visible"/>
                                      </p:to>
                                    </p:set>
                                    <p:anim calcmode="lin" valueType="num">
                                      <p:cBhvr additive="base">
                                        <p:cTn id="499" dur="500" fill="hold"/>
                                        <p:tgtEl>
                                          <p:spTgt spid="1535006"/>
                                        </p:tgtEl>
                                        <p:attrNameLst>
                                          <p:attrName>ppt_x</p:attrName>
                                        </p:attrNameLst>
                                      </p:cBhvr>
                                      <p:tavLst>
                                        <p:tav tm="0">
                                          <p:val>
                                            <p:strVal val="1+#ppt_w/2"/>
                                          </p:val>
                                        </p:tav>
                                        <p:tav tm="100000">
                                          <p:val>
                                            <p:strVal val="#ppt_x"/>
                                          </p:val>
                                        </p:tav>
                                      </p:tavLst>
                                    </p:anim>
                                    <p:anim calcmode="lin" valueType="num">
                                      <p:cBhvr additive="base">
                                        <p:cTn id="500" dur="500" fill="hold"/>
                                        <p:tgtEl>
                                          <p:spTgt spid="1535006"/>
                                        </p:tgtEl>
                                        <p:attrNameLst>
                                          <p:attrName>ppt_y</p:attrName>
                                        </p:attrNameLst>
                                      </p:cBhvr>
                                      <p:tavLst>
                                        <p:tav tm="0">
                                          <p:val>
                                            <p:strVal val="#ppt_y"/>
                                          </p:val>
                                        </p:tav>
                                        <p:tav tm="100000">
                                          <p:val>
                                            <p:strVal val="#ppt_y"/>
                                          </p:val>
                                        </p:tav>
                                      </p:tavLst>
                                    </p:anim>
                                  </p:childTnLst>
                                </p:cTn>
                              </p:par>
                              <p:par>
                                <p:cTn id="501" presetID="2" presetClass="entr" presetSubtype="2" fill="hold" grpId="0" nodeType="withEffect">
                                  <p:stCondLst>
                                    <p:cond delay="0"/>
                                  </p:stCondLst>
                                  <p:childTnLst>
                                    <p:set>
                                      <p:cBhvr>
                                        <p:cTn id="502" dur="1" fill="hold">
                                          <p:stCondLst>
                                            <p:cond delay="0"/>
                                          </p:stCondLst>
                                        </p:cTn>
                                        <p:tgtEl>
                                          <p:spTgt spid="1535007"/>
                                        </p:tgtEl>
                                        <p:attrNameLst>
                                          <p:attrName>style.visibility</p:attrName>
                                        </p:attrNameLst>
                                      </p:cBhvr>
                                      <p:to>
                                        <p:strVal val="visible"/>
                                      </p:to>
                                    </p:set>
                                    <p:anim calcmode="lin" valueType="num">
                                      <p:cBhvr additive="base">
                                        <p:cTn id="503" dur="500" fill="hold"/>
                                        <p:tgtEl>
                                          <p:spTgt spid="1535007"/>
                                        </p:tgtEl>
                                        <p:attrNameLst>
                                          <p:attrName>ppt_x</p:attrName>
                                        </p:attrNameLst>
                                      </p:cBhvr>
                                      <p:tavLst>
                                        <p:tav tm="0">
                                          <p:val>
                                            <p:strVal val="1+#ppt_w/2"/>
                                          </p:val>
                                        </p:tav>
                                        <p:tav tm="100000">
                                          <p:val>
                                            <p:strVal val="#ppt_x"/>
                                          </p:val>
                                        </p:tav>
                                      </p:tavLst>
                                    </p:anim>
                                    <p:anim calcmode="lin" valueType="num">
                                      <p:cBhvr additive="base">
                                        <p:cTn id="504" dur="500" fill="hold"/>
                                        <p:tgtEl>
                                          <p:spTgt spid="1535007"/>
                                        </p:tgtEl>
                                        <p:attrNameLst>
                                          <p:attrName>ppt_y</p:attrName>
                                        </p:attrNameLst>
                                      </p:cBhvr>
                                      <p:tavLst>
                                        <p:tav tm="0">
                                          <p:val>
                                            <p:strVal val="#ppt_y"/>
                                          </p:val>
                                        </p:tav>
                                        <p:tav tm="100000">
                                          <p:val>
                                            <p:strVal val="#ppt_y"/>
                                          </p:val>
                                        </p:tav>
                                      </p:tavLst>
                                    </p:anim>
                                  </p:childTnLst>
                                </p:cTn>
                              </p:par>
                              <p:par>
                                <p:cTn id="505" presetID="2" presetClass="entr" presetSubtype="2" fill="hold" grpId="0" nodeType="withEffect">
                                  <p:stCondLst>
                                    <p:cond delay="0"/>
                                  </p:stCondLst>
                                  <p:childTnLst>
                                    <p:set>
                                      <p:cBhvr>
                                        <p:cTn id="506" dur="1" fill="hold">
                                          <p:stCondLst>
                                            <p:cond delay="0"/>
                                          </p:stCondLst>
                                        </p:cTn>
                                        <p:tgtEl>
                                          <p:spTgt spid="1535008"/>
                                        </p:tgtEl>
                                        <p:attrNameLst>
                                          <p:attrName>style.visibility</p:attrName>
                                        </p:attrNameLst>
                                      </p:cBhvr>
                                      <p:to>
                                        <p:strVal val="visible"/>
                                      </p:to>
                                    </p:set>
                                    <p:anim calcmode="lin" valueType="num">
                                      <p:cBhvr additive="base">
                                        <p:cTn id="507" dur="500" fill="hold"/>
                                        <p:tgtEl>
                                          <p:spTgt spid="1535008"/>
                                        </p:tgtEl>
                                        <p:attrNameLst>
                                          <p:attrName>ppt_x</p:attrName>
                                        </p:attrNameLst>
                                      </p:cBhvr>
                                      <p:tavLst>
                                        <p:tav tm="0">
                                          <p:val>
                                            <p:strVal val="1+#ppt_w/2"/>
                                          </p:val>
                                        </p:tav>
                                        <p:tav tm="100000">
                                          <p:val>
                                            <p:strVal val="#ppt_x"/>
                                          </p:val>
                                        </p:tav>
                                      </p:tavLst>
                                    </p:anim>
                                    <p:anim calcmode="lin" valueType="num">
                                      <p:cBhvr additive="base">
                                        <p:cTn id="508" dur="500" fill="hold"/>
                                        <p:tgtEl>
                                          <p:spTgt spid="1535008"/>
                                        </p:tgtEl>
                                        <p:attrNameLst>
                                          <p:attrName>ppt_y</p:attrName>
                                        </p:attrNameLst>
                                      </p:cBhvr>
                                      <p:tavLst>
                                        <p:tav tm="0">
                                          <p:val>
                                            <p:strVal val="#ppt_y"/>
                                          </p:val>
                                        </p:tav>
                                        <p:tav tm="100000">
                                          <p:val>
                                            <p:strVal val="#ppt_y"/>
                                          </p:val>
                                        </p:tav>
                                      </p:tavLst>
                                    </p:anim>
                                  </p:childTnLst>
                                </p:cTn>
                              </p:par>
                              <p:par>
                                <p:cTn id="509" presetID="2" presetClass="entr" presetSubtype="2" fill="hold" grpId="0" nodeType="withEffect">
                                  <p:stCondLst>
                                    <p:cond delay="0"/>
                                  </p:stCondLst>
                                  <p:childTnLst>
                                    <p:set>
                                      <p:cBhvr>
                                        <p:cTn id="510" dur="1" fill="hold">
                                          <p:stCondLst>
                                            <p:cond delay="0"/>
                                          </p:stCondLst>
                                        </p:cTn>
                                        <p:tgtEl>
                                          <p:spTgt spid="1535009"/>
                                        </p:tgtEl>
                                        <p:attrNameLst>
                                          <p:attrName>style.visibility</p:attrName>
                                        </p:attrNameLst>
                                      </p:cBhvr>
                                      <p:to>
                                        <p:strVal val="visible"/>
                                      </p:to>
                                    </p:set>
                                    <p:anim calcmode="lin" valueType="num">
                                      <p:cBhvr additive="base">
                                        <p:cTn id="511" dur="500" fill="hold"/>
                                        <p:tgtEl>
                                          <p:spTgt spid="1535009"/>
                                        </p:tgtEl>
                                        <p:attrNameLst>
                                          <p:attrName>ppt_x</p:attrName>
                                        </p:attrNameLst>
                                      </p:cBhvr>
                                      <p:tavLst>
                                        <p:tav tm="0">
                                          <p:val>
                                            <p:strVal val="1+#ppt_w/2"/>
                                          </p:val>
                                        </p:tav>
                                        <p:tav tm="100000">
                                          <p:val>
                                            <p:strVal val="#ppt_x"/>
                                          </p:val>
                                        </p:tav>
                                      </p:tavLst>
                                    </p:anim>
                                    <p:anim calcmode="lin" valueType="num">
                                      <p:cBhvr additive="base">
                                        <p:cTn id="512" dur="500" fill="hold"/>
                                        <p:tgtEl>
                                          <p:spTgt spid="1535009"/>
                                        </p:tgtEl>
                                        <p:attrNameLst>
                                          <p:attrName>ppt_y</p:attrName>
                                        </p:attrNameLst>
                                      </p:cBhvr>
                                      <p:tavLst>
                                        <p:tav tm="0">
                                          <p:val>
                                            <p:strVal val="#ppt_y"/>
                                          </p:val>
                                        </p:tav>
                                        <p:tav tm="100000">
                                          <p:val>
                                            <p:strVal val="#ppt_y"/>
                                          </p:val>
                                        </p:tav>
                                      </p:tavLst>
                                    </p:anim>
                                  </p:childTnLst>
                                </p:cTn>
                              </p:par>
                              <p:par>
                                <p:cTn id="513" presetID="2" presetClass="entr" presetSubtype="2" fill="hold" grpId="0" nodeType="withEffect">
                                  <p:stCondLst>
                                    <p:cond delay="0"/>
                                  </p:stCondLst>
                                  <p:childTnLst>
                                    <p:set>
                                      <p:cBhvr>
                                        <p:cTn id="514" dur="1" fill="hold">
                                          <p:stCondLst>
                                            <p:cond delay="0"/>
                                          </p:stCondLst>
                                        </p:cTn>
                                        <p:tgtEl>
                                          <p:spTgt spid="1535010"/>
                                        </p:tgtEl>
                                        <p:attrNameLst>
                                          <p:attrName>style.visibility</p:attrName>
                                        </p:attrNameLst>
                                      </p:cBhvr>
                                      <p:to>
                                        <p:strVal val="visible"/>
                                      </p:to>
                                    </p:set>
                                    <p:anim calcmode="lin" valueType="num">
                                      <p:cBhvr additive="base">
                                        <p:cTn id="515" dur="500" fill="hold"/>
                                        <p:tgtEl>
                                          <p:spTgt spid="1535010"/>
                                        </p:tgtEl>
                                        <p:attrNameLst>
                                          <p:attrName>ppt_x</p:attrName>
                                        </p:attrNameLst>
                                      </p:cBhvr>
                                      <p:tavLst>
                                        <p:tav tm="0">
                                          <p:val>
                                            <p:strVal val="1+#ppt_w/2"/>
                                          </p:val>
                                        </p:tav>
                                        <p:tav tm="100000">
                                          <p:val>
                                            <p:strVal val="#ppt_x"/>
                                          </p:val>
                                        </p:tav>
                                      </p:tavLst>
                                    </p:anim>
                                    <p:anim calcmode="lin" valueType="num">
                                      <p:cBhvr additive="base">
                                        <p:cTn id="516" dur="500" fill="hold"/>
                                        <p:tgtEl>
                                          <p:spTgt spid="1535010"/>
                                        </p:tgtEl>
                                        <p:attrNameLst>
                                          <p:attrName>ppt_y</p:attrName>
                                        </p:attrNameLst>
                                      </p:cBhvr>
                                      <p:tavLst>
                                        <p:tav tm="0">
                                          <p:val>
                                            <p:strVal val="#ppt_y"/>
                                          </p:val>
                                        </p:tav>
                                        <p:tav tm="100000">
                                          <p:val>
                                            <p:strVal val="#ppt_y"/>
                                          </p:val>
                                        </p:tav>
                                      </p:tavLst>
                                    </p:anim>
                                  </p:childTnLst>
                                </p:cTn>
                              </p:par>
                              <p:par>
                                <p:cTn id="517" presetID="2" presetClass="entr" presetSubtype="2" fill="hold" grpId="0" nodeType="withEffect">
                                  <p:stCondLst>
                                    <p:cond delay="0"/>
                                  </p:stCondLst>
                                  <p:childTnLst>
                                    <p:set>
                                      <p:cBhvr>
                                        <p:cTn id="518" dur="1" fill="hold">
                                          <p:stCondLst>
                                            <p:cond delay="0"/>
                                          </p:stCondLst>
                                        </p:cTn>
                                        <p:tgtEl>
                                          <p:spTgt spid="1535011"/>
                                        </p:tgtEl>
                                        <p:attrNameLst>
                                          <p:attrName>style.visibility</p:attrName>
                                        </p:attrNameLst>
                                      </p:cBhvr>
                                      <p:to>
                                        <p:strVal val="visible"/>
                                      </p:to>
                                    </p:set>
                                    <p:anim calcmode="lin" valueType="num">
                                      <p:cBhvr additive="base">
                                        <p:cTn id="519" dur="500" fill="hold"/>
                                        <p:tgtEl>
                                          <p:spTgt spid="1535011"/>
                                        </p:tgtEl>
                                        <p:attrNameLst>
                                          <p:attrName>ppt_x</p:attrName>
                                        </p:attrNameLst>
                                      </p:cBhvr>
                                      <p:tavLst>
                                        <p:tav tm="0">
                                          <p:val>
                                            <p:strVal val="1+#ppt_w/2"/>
                                          </p:val>
                                        </p:tav>
                                        <p:tav tm="100000">
                                          <p:val>
                                            <p:strVal val="#ppt_x"/>
                                          </p:val>
                                        </p:tav>
                                      </p:tavLst>
                                    </p:anim>
                                    <p:anim calcmode="lin" valueType="num">
                                      <p:cBhvr additive="base">
                                        <p:cTn id="520" dur="500" fill="hold"/>
                                        <p:tgtEl>
                                          <p:spTgt spid="1535011"/>
                                        </p:tgtEl>
                                        <p:attrNameLst>
                                          <p:attrName>ppt_y</p:attrName>
                                        </p:attrNameLst>
                                      </p:cBhvr>
                                      <p:tavLst>
                                        <p:tav tm="0">
                                          <p:val>
                                            <p:strVal val="#ppt_y"/>
                                          </p:val>
                                        </p:tav>
                                        <p:tav tm="100000">
                                          <p:val>
                                            <p:strVal val="#ppt_y"/>
                                          </p:val>
                                        </p:tav>
                                      </p:tavLst>
                                    </p:anim>
                                  </p:childTnLst>
                                </p:cTn>
                              </p:par>
                              <p:par>
                                <p:cTn id="521" presetID="2" presetClass="entr" presetSubtype="2" fill="hold" grpId="0" nodeType="withEffect">
                                  <p:stCondLst>
                                    <p:cond delay="0"/>
                                  </p:stCondLst>
                                  <p:childTnLst>
                                    <p:set>
                                      <p:cBhvr>
                                        <p:cTn id="522" dur="1" fill="hold">
                                          <p:stCondLst>
                                            <p:cond delay="0"/>
                                          </p:stCondLst>
                                        </p:cTn>
                                        <p:tgtEl>
                                          <p:spTgt spid="1535012"/>
                                        </p:tgtEl>
                                        <p:attrNameLst>
                                          <p:attrName>style.visibility</p:attrName>
                                        </p:attrNameLst>
                                      </p:cBhvr>
                                      <p:to>
                                        <p:strVal val="visible"/>
                                      </p:to>
                                    </p:set>
                                    <p:anim calcmode="lin" valueType="num">
                                      <p:cBhvr additive="base">
                                        <p:cTn id="523" dur="500" fill="hold"/>
                                        <p:tgtEl>
                                          <p:spTgt spid="1535012"/>
                                        </p:tgtEl>
                                        <p:attrNameLst>
                                          <p:attrName>ppt_x</p:attrName>
                                        </p:attrNameLst>
                                      </p:cBhvr>
                                      <p:tavLst>
                                        <p:tav tm="0">
                                          <p:val>
                                            <p:strVal val="1+#ppt_w/2"/>
                                          </p:val>
                                        </p:tav>
                                        <p:tav tm="100000">
                                          <p:val>
                                            <p:strVal val="#ppt_x"/>
                                          </p:val>
                                        </p:tav>
                                      </p:tavLst>
                                    </p:anim>
                                    <p:anim calcmode="lin" valueType="num">
                                      <p:cBhvr additive="base">
                                        <p:cTn id="524" dur="500" fill="hold"/>
                                        <p:tgtEl>
                                          <p:spTgt spid="1535012"/>
                                        </p:tgtEl>
                                        <p:attrNameLst>
                                          <p:attrName>ppt_y</p:attrName>
                                        </p:attrNameLst>
                                      </p:cBhvr>
                                      <p:tavLst>
                                        <p:tav tm="0">
                                          <p:val>
                                            <p:strVal val="#ppt_y"/>
                                          </p:val>
                                        </p:tav>
                                        <p:tav tm="100000">
                                          <p:val>
                                            <p:strVal val="#ppt_y"/>
                                          </p:val>
                                        </p:tav>
                                      </p:tavLst>
                                    </p:anim>
                                  </p:childTnLst>
                                </p:cTn>
                              </p:par>
                              <p:par>
                                <p:cTn id="525" presetID="2" presetClass="entr" presetSubtype="2" fill="hold" grpId="0" nodeType="withEffect">
                                  <p:stCondLst>
                                    <p:cond delay="0"/>
                                  </p:stCondLst>
                                  <p:childTnLst>
                                    <p:set>
                                      <p:cBhvr>
                                        <p:cTn id="526" dur="1" fill="hold">
                                          <p:stCondLst>
                                            <p:cond delay="0"/>
                                          </p:stCondLst>
                                        </p:cTn>
                                        <p:tgtEl>
                                          <p:spTgt spid="1535013"/>
                                        </p:tgtEl>
                                        <p:attrNameLst>
                                          <p:attrName>style.visibility</p:attrName>
                                        </p:attrNameLst>
                                      </p:cBhvr>
                                      <p:to>
                                        <p:strVal val="visible"/>
                                      </p:to>
                                    </p:set>
                                    <p:anim calcmode="lin" valueType="num">
                                      <p:cBhvr additive="base">
                                        <p:cTn id="527" dur="500" fill="hold"/>
                                        <p:tgtEl>
                                          <p:spTgt spid="1535013"/>
                                        </p:tgtEl>
                                        <p:attrNameLst>
                                          <p:attrName>ppt_x</p:attrName>
                                        </p:attrNameLst>
                                      </p:cBhvr>
                                      <p:tavLst>
                                        <p:tav tm="0">
                                          <p:val>
                                            <p:strVal val="1+#ppt_w/2"/>
                                          </p:val>
                                        </p:tav>
                                        <p:tav tm="100000">
                                          <p:val>
                                            <p:strVal val="#ppt_x"/>
                                          </p:val>
                                        </p:tav>
                                      </p:tavLst>
                                    </p:anim>
                                    <p:anim calcmode="lin" valueType="num">
                                      <p:cBhvr additive="base">
                                        <p:cTn id="528" dur="500" fill="hold"/>
                                        <p:tgtEl>
                                          <p:spTgt spid="1535013"/>
                                        </p:tgtEl>
                                        <p:attrNameLst>
                                          <p:attrName>ppt_y</p:attrName>
                                        </p:attrNameLst>
                                      </p:cBhvr>
                                      <p:tavLst>
                                        <p:tav tm="0">
                                          <p:val>
                                            <p:strVal val="#ppt_y"/>
                                          </p:val>
                                        </p:tav>
                                        <p:tav tm="100000">
                                          <p:val>
                                            <p:strVal val="#ppt_y"/>
                                          </p:val>
                                        </p:tav>
                                      </p:tavLst>
                                    </p:anim>
                                  </p:childTnLst>
                                </p:cTn>
                              </p:par>
                              <p:par>
                                <p:cTn id="529" presetID="2" presetClass="entr" presetSubtype="2" fill="hold" grpId="0" nodeType="withEffect">
                                  <p:stCondLst>
                                    <p:cond delay="0"/>
                                  </p:stCondLst>
                                  <p:childTnLst>
                                    <p:set>
                                      <p:cBhvr>
                                        <p:cTn id="530" dur="1" fill="hold">
                                          <p:stCondLst>
                                            <p:cond delay="0"/>
                                          </p:stCondLst>
                                        </p:cTn>
                                        <p:tgtEl>
                                          <p:spTgt spid="1535014"/>
                                        </p:tgtEl>
                                        <p:attrNameLst>
                                          <p:attrName>style.visibility</p:attrName>
                                        </p:attrNameLst>
                                      </p:cBhvr>
                                      <p:to>
                                        <p:strVal val="visible"/>
                                      </p:to>
                                    </p:set>
                                    <p:anim calcmode="lin" valueType="num">
                                      <p:cBhvr additive="base">
                                        <p:cTn id="531" dur="500" fill="hold"/>
                                        <p:tgtEl>
                                          <p:spTgt spid="1535014"/>
                                        </p:tgtEl>
                                        <p:attrNameLst>
                                          <p:attrName>ppt_x</p:attrName>
                                        </p:attrNameLst>
                                      </p:cBhvr>
                                      <p:tavLst>
                                        <p:tav tm="0">
                                          <p:val>
                                            <p:strVal val="1+#ppt_w/2"/>
                                          </p:val>
                                        </p:tav>
                                        <p:tav tm="100000">
                                          <p:val>
                                            <p:strVal val="#ppt_x"/>
                                          </p:val>
                                        </p:tav>
                                      </p:tavLst>
                                    </p:anim>
                                    <p:anim calcmode="lin" valueType="num">
                                      <p:cBhvr additive="base">
                                        <p:cTn id="532" dur="500" fill="hold"/>
                                        <p:tgtEl>
                                          <p:spTgt spid="1535014"/>
                                        </p:tgtEl>
                                        <p:attrNameLst>
                                          <p:attrName>ppt_y</p:attrName>
                                        </p:attrNameLst>
                                      </p:cBhvr>
                                      <p:tavLst>
                                        <p:tav tm="0">
                                          <p:val>
                                            <p:strVal val="#ppt_y"/>
                                          </p:val>
                                        </p:tav>
                                        <p:tav tm="100000">
                                          <p:val>
                                            <p:strVal val="#ppt_y"/>
                                          </p:val>
                                        </p:tav>
                                      </p:tavLst>
                                    </p:anim>
                                  </p:childTnLst>
                                </p:cTn>
                              </p:par>
                              <p:par>
                                <p:cTn id="533" presetID="2" presetClass="entr" presetSubtype="2" fill="hold" grpId="0" nodeType="withEffect">
                                  <p:stCondLst>
                                    <p:cond delay="0"/>
                                  </p:stCondLst>
                                  <p:childTnLst>
                                    <p:set>
                                      <p:cBhvr>
                                        <p:cTn id="534" dur="1" fill="hold">
                                          <p:stCondLst>
                                            <p:cond delay="0"/>
                                          </p:stCondLst>
                                        </p:cTn>
                                        <p:tgtEl>
                                          <p:spTgt spid="1535015"/>
                                        </p:tgtEl>
                                        <p:attrNameLst>
                                          <p:attrName>style.visibility</p:attrName>
                                        </p:attrNameLst>
                                      </p:cBhvr>
                                      <p:to>
                                        <p:strVal val="visible"/>
                                      </p:to>
                                    </p:set>
                                    <p:anim calcmode="lin" valueType="num">
                                      <p:cBhvr additive="base">
                                        <p:cTn id="535" dur="500" fill="hold"/>
                                        <p:tgtEl>
                                          <p:spTgt spid="1535015"/>
                                        </p:tgtEl>
                                        <p:attrNameLst>
                                          <p:attrName>ppt_x</p:attrName>
                                        </p:attrNameLst>
                                      </p:cBhvr>
                                      <p:tavLst>
                                        <p:tav tm="0">
                                          <p:val>
                                            <p:strVal val="1+#ppt_w/2"/>
                                          </p:val>
                                        </p:tav>
                                        <p:tav tm="100000">
                                          <p:val>
                                            <p:strVal val="#ppt_x"/>
                                          </p:val>
                                        </p:tav>
                                      </p:tavLst>
                                    </p:anim>
                                    <p:anim calcmode="lin" valueType="num">
                                      <p:cBhvr additive="base">
                                        <p:cTn id="536" dur="500" fill="hold"/>
                                        <p:tgtEl>
                                          <p:spTgt spid="1535015"/>
                                        </p:tgtEl>
                                        <p:attrNameLst>
                                          <p:attrName>ppt_y</p:attrName>
                                        </p:attrNameLst>
                                      </p:cBhvr>
                                      <p:tavLst>
                                        <p:tav tm="0">
                                          <p:val>
                                            <p:strVal val="#ppt_y"/>
                                          </p:val>
                                        </p:tav>
                                        <p:tav tm="100000">
                                          <p:val>
                                            <p:strVal val="#ppt_y"/>
                                          </p:val>
                                        </p:tav>
                                      </p:tavLst>
                                    </p:anim>
                                  </p:childTnLst>
                                </p:cTn>
                              </p:par>
                            </p:childTnLst>
                          </p:cTn>
                        </p:par>
                      </p:childTnLst>
                    </p:cTn>
                  </p:par>
                  <p:par>
                    <p:cTn id="537" fill="hold">
                      <p:stCondLst>
                        <p:cond delay="indefinite"/>
                      </p:stCondLst>
                      <p:childTnLst>
                        <p:par>
                          <p:cTn id="538" fill="hold">
                            <p:stCondLst>
                              <p:cond delay="0"/>
                            </p:stCondLst>
                            <p:childTnLst>
                              <p:par>
                                <p:cTn id="539" presetID="2" presetClass="entr" presetSubtype="4" fill="hold" grpId="0" nodeType="clickEffect">
                                  <p:stCondLst>
                                    <p:cond delay="0"/>
                                  </p:stCondLst>
                                  <p:childTnLst>
                                    <p:set>
                                      <p:cBhvr>
                                        <p:cTn id="540" dur="1" fill="hold">
                                          <p:stCondLst>
                                            <p:cond delay="0"/>
                                          </p:stCondLst>
                                        </p:cTn>
                                        <p:tgtEl>
                                          <p:spTgt spid="1535081"/>
                                        </p:tgtEl>
                                        <p:attrNameLst>
                                          <p:attrName>style.visibility</p:attrName>
                                        </p:attrNameLst>
                                      </p:cBhvr>
                                      <p:to>
                                        <p:strVal val="visible"/>
                                      </p:to>
                                    </p:set>
                                    <p:anim calcmode="lin" valueType="num">
                                      <p:cBhvr additive="base">
                                        <p:cTn id="541" dur="500" fill="hold"/>
                                        <p:tgtEl>
                                          <p:spTgt spid="1535081"/>
                                        </p:tgtEl>
                                        <p:attrNameLst>
                                          <p:attrName>ppt_x</p:attrName>
                                        </p:attrNameLst>
                                      </p:cBhvr>
                                      <p:tavLst>
                                        <p:tav tm="0">
                                          <p:val>
                                            <p:strVal val="#ppt_x"/>
                                          </p:val>
                                        </p:tav>
                                        <p:tav tm="100000">
                                          <p:val>
                                            <p:strVal val="#ppt_x"/>
                                          </p:val>
                                        </p:tav>
                                      </p:tavLst>
                                    </p:anim>
                                    <p:anim calcmode="lin" valueType="num">
                                      <p:cBhvr additive="base">
                                        <p:cTn id="542" dur="500" fill="hold"/>
                                        <p:tgtEl>
                                          <p:spTgt spid="1535081"/>
                                        </p:tgtEl>
                                        <p:attrNameLst>
                                          <p:attrName>ppt_y</p:attrName>
                                        </p:attrNameLst>
                                      </p:cBhvr>
                                      <p:tavLst>
                                        <p:tav tm="0">
                                          <p:val>
                                            <p:strVal val="1+#ppt_h/2"/>
                                          </p:val>
                                        </p:tav>
                                        <p:tav tm="100000">
                                          <p:val>
                                            <p:strVal val="#ppt_y"/>
                                          </p:val>
                                        </p:tav>
                                      </p:tavLst>
                                    </p:anim>
                                  </p:childTnLst>
                                </p:cTn>
                              </p:par>
                              <p:par>
                                <p:cTn id="543" presetID="2" presetClass="entr" presetSubtype="4" fill="hold" grpId="0" nodeType="withEffect">
                                  <p:stCondLst>
                                    <p:cond delay="0"/>
                                  </p:stCondLst>
                                  <p:childTnLst>
                                    <p:set>
                                      <p:cBhvr>
                                        <p:cTn id="544" dur="1" fill="hold">
                                          <p:stCondLst>
                                            <p:cond delay="0"/>
                                          </p:stCondLst>
                                        </p:cTn>
                                        <p:tgtEl>
                                          <p:spTgt spid="1535082"/>
                                        </p:tgtEl>
                                        <p:attrNameLst>
                                          <p:attrName>style.visibility</p:attrName>
                                        </p:attrNameLst>
                                      </p:cBhvr>
                                      <p:to>
                                        <p:strVal val="visible"/>
                                      </p:to>
                                    </p:set>
                                    <p:anim calcmode="lin" valueType="num">
                                      <p:cBhvr additive="base">
                                        <p:cTn id="545" dur="500" fill="hold"/>
                                        <p:tgtEl>
                                          <p:spTgt spid="1535082"/>
                                        </p:tgtEl>
                                        <p:attrNameLst>
                                          <p:attrName>ppt_x</p:attrName>
                                        </p:attrNameLst>
                                      </p:cBhvr>
                                      <p:tavLst>
                                        <p:tav tm="0">
                                          <p:val>
                                            <p:strVal val="#ppt_x"/>
                                          </p:val>
                                        </p:tav>
                                        <p:tav tm="100000">
                                          <p:val>
                                            <p:strVal val="#ppt_x"/>
                                          </p:val>
                                        </p:tav>
                                      </p:tavLst>
                                    </p:anim>
                                    <p:anim calcmode="lin" valueType="num">
                                      <p:cBhvr additive="base">
                                        <p:cTn id="546" dur="500" fill="hold"/>
                                        <p:tgtEl>
                                          <p:spTgt spid="1535082"/>
                                        </p:tgtEl>
                                        <p:attrNameLst>
                                          <p:attrName>ppt_y</p:attrName>
                                        </p:attrNameLst>
                                      </p:cBhvr>
                                      <p:tavLst>
                                        <p:tav tm="0">
                                          <p:val>
                                            <p:strVal val="1+#ppt_h/2"/>
                                          </p:val>
                                        </p:tav>
                                        <p:tav tm="100000">
                                          <p:val>
                                            <p:strVal val="#ppt_y"/>
                                          </p:val>
                                        </p:tav>
                                      </p:tavLst>
                                    </p:anim>
                                  </p:childTnLst>
                                </p:cTn>
                              </p:par>
                              <p:par>
                                <p:cTn id="547" presetID="2" presetClass="entr" presetSubtype="4" fill="hold" grpId="0" nodeType="withEffect">
                                  <p:stCondLst>
                                    <p:cond delay="0"/>
                                  </p:stCondLst>
                                  <p:childTnLst>
                                    <p:set>
                                      <p:cBhvr>
                                        <p:cTn id="548" dur="1" fill="hold">
                                          <p:stCondLst>
                                            <p:cond delay="0"/>
                                          </p:stCondLst>
                                        </p:cTn>
                                        <p:tgtEl>
                                          <p:spTgt spid="1535083"/>
                                        </p:tgtEl>
                                        <p:attrNameLst>
                                          <p:attrName>style.visibility</p:attrName>
                                        </p:attrNameLst>
                                      </p:cBhvr>
                                      <p:to>
                                        <p:strVal val="visible"/>
                                      </p:to>
                                    </p:set>
                                    <p:anim calcmode="lin" valueType="num">
                                      <p:cBhvr additive="base">
                                        <p:cTn id="549" dur="500" fill="hold"/>
                                        <p:tgtEl>
                                          <p:spTgt spid="1535083"/>
                                        </p:tgtEl>
                                        <p:attrNameLst>
                                          <p:attrName>ppt_x</p:attrName>
                                        </p:attrNameLst>
                                      </p:cBhvr>
                                      <p:tavLst>
                                        <p:tav tm="0">
                                          <p:val>
                                            <p:strVal val="#ppt_x"/>
                                          </p:val>
                                        </p:tav>
                                        <p:tav tm="100000">
                                          <p:val>
                                            <p:strVal val="#ppt_x"/>
                                          </p:val>
                                        </p:tav>
                                      </p:tavLst>
                                    </p:anim>
                                    <p:anim calcmode="lin" valueType="num">
                                      <p:cBhvr additive="base">
                                        <p:cTn id="550" dur="500" fill="hold"/>
                                        <p:tgtEl>
                                          <p:spTgt spid="1535083"/>
                                        </p:tgtEl>
                                        <p:attrNameLst>
                                          <p:attrName>ppt_y</p:attrName>
                                        </p:attrNameLst>
                                      </p:cBhvr>
                                      <p:tavLst>
                                        <p:tav tm="0">
                                          <p:val>
                                            <p:strVal val="1+#ppt_h/2"/>
                                          </p:val>
                                        </p:tav>
                                        <p:tav tm="100000">
                                          <p:val>
                                            <p:strVal val="#ppt_y"/>
                                          </p:val>
                                        </p:tav>
                                      </p:tavLst>
                                    </p:anim>
                                  </p:childTnLst>
                                </p:cTn>
                              </p:par>
                              <p:par>
                                <p:cTn id="551" presetID="2" presetClass="entr" presetSubtype="4" fill="hold" grpId="0" nodeType="withEffect">
                                  <p:stCondLst>
                                    <p:cond delay="0"/>
                                  </p:stCondLst>
                                  <p:childTnLst>
                                    <p:set>
                                      <p:cBhvr>
                                        <p:cTn id="552" dur="1" fill="hold">
                                          <p:stCondLst>
                                            <p:cond delay="0"/>
                                          </p:stCondLst>
                                        </p:cTn>
                                        <p:tgtEl>
                                          <p:spTgt spid="1535084"/>
                                        </p:tgtEl>
                                        <p:attrNameLst>
                                          <p:attrName>style.visibility</p:attrName>
                                        </p:attrNameLst>
                                      </p:cBhvr>
                                      <p:to>
                                        <p:strVal val="visible"/>
                                      </p:to>
                                    </p:set>
                                    <p:anim calcmode="lin" valueType="num">
                                      <p:cBhvr additive="base">
                                        <p:cTn id="553" dur="500" fill="hold"/>
                                        <p:tgtEl>
                                          <p:spTgt spid="1535084"/>
                                        </p:tgtEl>
                                        <p:attrNameLst>
                                          <p:attrName>ppt_x</p:attrName>
                                        </p:attrNameLst>
                                      </p:cBhvr>
                                      <p:tavLst>
                                        <p:tav tm="0">
                                          <p:val>
                                            <p:strVal val="#ppt_x"/>
                                          </p:val>
                                        </p:tav>
                                        <p:tav tm="100000">
                                          <p:val>
                                            <p:strVal val="#ppt_x"/>
                                          </p:val>
                                        </p:tav>
                                      </p:tavLst>
                                    </p:anim>
                                    <p:anim calcmode="lin" valueType="num">
                                      <p:cBhvr additive="base">
                                        <p:cTn id="554" dur="500" fill="hold"/>
                                        <p:tgtEl>
                                          <p:spTgt spid="1535084"/>
                                        </p:tgtEl>
                                        <p:attrNameLst>
                                          <p:attrName>ppt_y</p:attrName>
                                        </p:attrNameLst>
                                      </p:cBhvr>
                                      <p:tavLst>
                                        <p:tav tm="0">
                                          <p:val>
                                            <p:strVal val="1+#ppt_h/2"/>
                                          </p:val>
                                        </p:tav>
                                        <p:tav tm="100000">
                                          <p:val>
                                            <p:strVal val="#ppt_y"/>
                                          </p:val>
                                        </p:tav>
                                      </p:tavLst>
                                    </p:anim>
                                  </p:childTnLst>
                                </p:cTn>
                              </p:par>
                              <p:par>
                                <p:cTn id="555" presetID="2" presetClass="entr" presetSubtype="4" fill="hold" grpId="0" nodeType="withEffect">
                                  <p:stCondLst>
                                    <p:cond delay="0"/>
                                  </p:stCondLst>
                                  <p:childTnLst>
                                    <p:set>
                                      <p:cBhvr>
                                        <p:cTn id="556" dur="1" fill="hold">
                                          <p:stCondLst>
                                            <p:cond delay="0"/>
                                          </p:stCondLst>
                                        </p:cTn>
                                        <p:tgtEl>
                                          <p:spTgt spid="1535085"/>
                                        </p:tgtEl>
                                        <p:attrNameLst>
                                          <p:attrName>style.visibility</p:attrName>
                                        </p:attrNameLst>
                                      </p:cBhvr>
                                      <p:to>
                                        <p:strVal val="visible"/>
                                      </p:to>
                                    </p:set>
                                    <p:anim calcmode="lin" valueType="num">
                                      <p:cBhvr additive="base">
                                        <p:cTn id="557" dur="500" fill="hold"/>
                                        <p:tgtEl>
                                          <p:spTgt spid="1535085"/>
                                        </p:tgtEl>
                                        <p:attrNameLst>
                                          <p:attrName>ppt_x</p:attrName>
                                        </p:attrNameLst>
                                      </p:cBhvr>
                                      <p:tavLst>
                                        <p:tav tm="0">
                                          <p:val>
                                            <p:strVal val="#ppt_x"/>
                                          </p:val>
                                        </p:tav>
                                        <p:tav tm="100000">
                                          <p:val>
                                            <p:strVal val="#ppt_x"/>
                                          </p:val>
                                        </p:tav>
                                      </p:tavLst>
                                    </p:anim>
                                    <p:anim calcmode="lin" valueType="num">
                                      <p:cBhvr additive="base">
                                        <p:cTn id="558" dur="500" fill="hold"/>
                                        <p:tgtEl>
                                          <p:spTgt spid="1535085"/>
                                        </p:tgtEl>
                                        <p:attrNameLst>
                                          <p:attrName>ppt_y</p:attrName>
                                        </p:attrNameLst>
                                      </p:cBhvr>
                                      <p:tavLst>
                                        <p:tav tm="0">
                                          <p:val>
                                            <p:strVal val="1+#ppt_h/2"/>
                                          </p:val>
                                        </p:tav>
                                        <p:tav tm="100000">
                                          <p:val>
                                            <p:strVal val="#ppt_y"/>
                                          </p:val>
                                        </p:tav>
                                      </p:tavLst>
                                    </p:anim>
                                  </p:childTnLst>
                                </p:cTn>
                              </p:par>
                              <p:par>
                                <p:cTn id="559" presetID="2" presetClass="entr" presetSubtype="4" fill="hold" grpId="0" nodeType="withEffect">
                                  <p:stCondLst>
                                    <p:cond delay="0"/>
                                  </p:stCondLst>
                                  <p:childTnLst>
                                    <p:set>
                                      <p:cBhvr>
                                        <p:cTn id="560" dur="1" fill="hold">
                                          <p:stCondLst>
                                            <p:cond delay="0"/>
                                          </p:stCondLst>
                                        </p:cTn>
                                        <p:tgtEl>
                                          <p:spTgt spid="1535086"/>
                                        </p:tgtEl>
                                        <p:attrNameLst>
                                          <p:attrName>style.visibility</p:attrName>
                                        </p:attrNameLst>
                                      </p:cBhvr>
                                      <p:to>
                                        <p:strVal val="visible"/>
                                      </p:to>
                                    </p:set>
                                    <p:anim calcmode="lin" valueType="num">
                                      <p:cBhvr additive="base">
                                        <p:cTn id="561" dur="500" fill="hold"/>
                                        <p:tgtEl>
                                          <p:spTgt spid="1535086"/>
                                        </p:tgtEl>
                                        <p:attrNameLst>
                                          <p:attrName>ppt_x</p:attrName>
                                        </p:attrNameLst>
                                      </p:cBhvr>
                                      <p:tavLst>
                                        <p:tav tm="0">
                                          <p:val>
                                            <p:strVal val="#ppt_x"/>
                                          </p:val>
                                        </p:tav>
                                        <p:tav tm="100000">
                                          <p:val>
                                            <p:strVal val="#ppt_x"/>
                                          </p:val>
                                        </p:tav>
                                      </p:tavLst>
                                    </p:anim>
                                    <p:anim calcmode="lin" valueType="num">
                                      <p:cBhvr additive="base">
                                        <p:cTn id="562" dur="500" fill="hold"/>
                                        <p:tgtEl>
                                          <p:spTgt spid="1535086"/>
                                        </p:tgtEl>
                                        <p:attrNameLst>
                                          <p:attrName>ppt_y</p:attrName>
                                        </p:attrNameLst>
                                      </p:cBhvr>
                                      <p:tavLst>
                                        <p:tav tm="0">
                                          <p:val>
                                            <p:strVal val="1+#ppt_h/2"/>
                                          </p:val>
                                        </p:tav>
                                        <p:tav tm="100000">
                                          <p:val>
                                            <p:strVal val="#ppt_y"/>
                                          </p:val>
                                        </p:tav>
                                      </p:tavLst>
                                    </p:anim>
                                  </p:childTnLst>
                                </p:cTn>
                              </p:par>
                              <p:par>
                                <p:cTn id="563" presetID="2" presetClass="entr" presetSubtype="4" fill="hold" grpId="0" nodeType="withEffect">
                                  <p:stCondLst>
                                    <p:cond delay="0"/>
                                  </p:stCondLst>
                                  <p:childTnLst>
                                    <p:set>
                                      <p:cBhvr>
                                        <p:cTn id="564" dur="1" fill="hold">
                                          <p:stCondLst>
                                            <p:cond delay="0"/>
                                          </p:stCondLst>
                                        </p:cTn>
                                        <p:tgtEl>
                                          <p:spTgt spid="1535087"/>
                                        </p:tgtEl>
                                        <p:attrNameLst>
                                          <p:attrName>style.visibility</p:attrName>
                                        </p:attrNameLst>
                                      </p:cBhvr>
                                      <p:to>
                                        <p:strVal val="visible"/>
                                      </p:to>
                                    </p:set>
                                    <p:anim calcmode="lin" valueType="num">
                                      <p:cBhvr additive="base">
                                        <p:cTn id="565" dur="500" fill="hold"/>
                                        <p:tgtEl>
                                          <p:spTgt spid="1535087"/>
                                        </p:tgtEl>
                                        <p:attrNameLst>
                                          <p:attrName>ppt_x</p:attrName>
                                        </p:attrNameLst>
                                      </p:cBhvr>
                                      <p:tavLst>
                                        <p:tav tm="0">
                                          <p:val>
                                            <p:strVal val="#ppt_x"/>
                                          </p:val>
                                        </p:tav>
                                        <p:tav tm="100000">
                                          <p:val>
                                            <p:strVal val="#ppt_x"/>
                                          </p:val>
                                        </p:tav>
                                      </p:tavLst>
                                    </p:anim>
                                    <p:anim calcmode="lin" valueType="num">
                                      <p:cBhvr additive="base">
                                        <p:cTn id="566" dur="500" fill="hold"/>
                                        <p:tgtEl>
                                          <p:spTgt spid="1535087"/>
                                        </p:tgtEl>
                                        <p:attrNameLst>
                                          <p:attrName>ppt_y</p:attrName>
                                        </p:attrNameLst>
                                      </p:cBhvr>
                                      <p:tavLst>
                                        <p:tav tm="0">
                                          <p:val>
                                            <p:strVal val="1+#ppt_h/2"/>
                                          </p:val>
                                        </p:tav>
                                        <p:tav tm="100000">
                                          <p:val>
                                            <p:strVal val="#ppt_y"/>
                                          </p:val>
                                        </p:tav>
                                      </p:tavLst>
                                    </p:anim>
                                  </p:childTnLst>
                                </p:cTn>
                              </p:par>
                              <p:par>
                                <p:cTn id="567" presetID="2" presetClass="entr" presetSubtype="4" fill="hold" grpId="0" nodeType="withEffect">
                                  <p:stCondLst>
                                    <p:cond delay="0"/>
                                  </p:stCondLst>
                                  <p:childTnLst>
                                    <p:set>
                                      <p:cBhvr>
                                        <p:cTn id="568" dur="1" fill="hold">
                                          <p:stCondLst>
                                            <p:cond delay="0"/>
                                          </p:stCondLst>
                                        </p:cTn>
                                        <p:tgtEl>
                                          <p:spTgt spid="1535088"/>
                                        </p:tgtEl>
                                        <p:attrNameLst>
                                          <p:attrName>style.visibility</p:attrName>
                                        </p:attrNameLst>
                                      </p:cBhvr>
                                      <p:to>
                                        <p:strVal val="visible"/>
                                      </p:to>
                                    </p:set>
                                    <p:anim calcmode="lin" valueType="num">
                                      <p:cBhvr additive="base">
                                        <p:cTn id="569" dur="500" fill="hold"/>
                                        <p:tgtEl>
                                          <p:spTgt spid="1535088"/>
                                        </p:tgtEl>
                                        <p:attrNameLst>
                                          <p:attrName>ppt_x</p:attrName>
                                        </p:attrNameLst>
                                      </p:cBhvr>
                                      <p:tavLst>
                                        <p:tav tm="0">
                                          <p:val>
                                            <p:strVal val="#ppt_x"/>
                                          </p:val>
                                        </p:tav>
                                        <p:tav tm="100000">
                                          <p:val>
                                            <p:strVal val="#ppt_x"/>
                                          </p:val>
                                        </p:tav>
                                      </p:tavLst>
                                    </p:anim>
                                    <p:anim calcmode="lin" valueType="num">
                                      <p:cBhvr additive="base">
                                        <p:cTn id="570" dur="500" fill="hold"/>
                                        <p:tgtEl>
                                          <p:spTgt spid="1535088"/>
                                        </p:tgtEl>
                                        <p:attrNameLst>
                                          <p:attrName>ppt_y</p:attrName>
                                        </p:attrNameLst>
                                      </p:cBhvr>
                                      <p:tavLst>
                                        <p:tav tm="0">
                                          <p:val>
                                            <p:strVal val="1+#ppt_h/2"/>
                                          </p:val>
                                        </p:tav>
                                        <p:tav tm="100000">
                                          <p:val>
                                            <p:strVal val="#ppt_y"/>
                                          </p:val>
                                        </p:tav>
                                      </p:tavLst>
                                    </p:anim>
                                  </p:childTnLst>
                                </p:cTn>
                              </p:par>
                              <p:par>
                                <p:cTn id="571" presetID="2" presetClass="entr" presetSubtype="4" fill="hold" grpId="0" nodeType="withEffect">
                                  <p:stCondLst>
                                    <p:cond delay="0"/>
                                  </p:stCondLst>
                                  <p:childTnLst>
                                    <p:set>
                                      <p:cBhvr>
                                        <p:cTn id="572" dur="1" fill="hold">
                                          <p:stCondLst>
                                            <p:cond delay="0"/>
                                          </p:stCondLst>
                                        </p:cTn>
                                        <p:tgtEl>
                                          <p:spTgt spid="1535089"/>
                                        </p:tgtEl>
                                        <p:attrNameLst>
                                          <p:attrName>style.visibility</p:attrName>
                                        </p:attrNameLst>
                                      </p:cBhvr>
                                      <p:to>
                                        <p:strVal val="visible"/>
                                      </p:to>
                                    </p:set>
                                    <p:anim calcmode="lin" valueType="num">
                                      <p:cBhvr additive="base">
                                        <p:cTn id="573" dur="500" fill="hold"/>
                                        <p:tgtEl>
                                          <p:spTgt spid="1535089"/>
                                        </p:tgtEl>
                                        <p:attrNameLst>
                                          <p:attrName>ppt_x</p:attrName>
                                        </p:attrNameLst>
                                      </p:cBhvr>
                                      <p:tavLst>
                                        <p:tav tm="0">
                                          <p:val>
                                            <p:strVal val="#ppt_x"/>
                                          </p:val>
                                        </p:tav>
                                        <p:tav tm="100000">
                                          <p:val>
                                            <p:strVal val="#ppt_x"/>
                                          </p:val>
                                        </p:tav>
                                      </p:tavLst>
                                    </p:anim>
                                    <p:anim calcmode="lin" valueType="num">
                                      <p:cBhvr additive="base">
                                        <p:cTn id="574" dur="500" fill="hold"/>
                                        <p:tgtEl>
                                          <p:spTgt spid="1535089"/>
                                        </p:tgtEl>
                                        <p:attrNameLst>
                                          <p:attrName>ppt_y</p:attrName>
                                        </p:attrNameLst>
                                      </p:cBhvr>
                                      <p:tavLst>
                                        <p:tav tm="0">
                                          <p:val>
                                            <p:strVal val="1+#ppt_h/2"/>
                                          </p:val>
                                        </p:tav>
                                        <p:tav tm="100000">
                                          <p:val>
                                            <p:strVal val="#ppt_y"/>
                                          </p:val>
                                        </p:tav>
                                      </p:tavLst>
                                    </p:anim>
                                  </p:childTnLst>
                                </p:cTn>
                              </p:par>
                              <p:par>
                                <p:cTn id="575" presetID="2" presetClass="entr" presetSubtype="4" fill="hold" grpId="0" nodeType="withEffect">
                                  <p:stCondLst>
                                    <p:cond delay="0"/>
                                  </p:stCondLst>
                                  <p:childTnLst>
                                    <p:set>
                                      <p:cBhvr>
                                        <p:cTn id="576" dur="1" fill="hold">
                                          <p:stCondLst>
                                            <p:cond delay="0"/>
                                          </p:stCondLst>
                                        </p:cTn>
                                        <p:tgtEl>
                                          <p:spTgt spid="1535090"/>
                                        </p:tgtEl>
                                        <p:attrNameLst>
                                          <p:attrName>style.visibility</p:attrName>
                                        </p:attrNameLst>
                                      </p:cBhvr>
                                      <p:to>
                                        <p:strVal val="visible"/>
                                      </p:to>
                                    </p:set>
                                    <p:anim calcmode="lin" valueType="num">
                                      <p:cBhvr additive="base">
                                        <p:cTn id="577" dur="500" fill="hold"/>
                                        <p:tgtEl>
                                          <p:spTgt spid="1535090"/>
                                        </p:tgtEl>
                                        <p:attrNameLst>
                                          <p:attrName>ppt_x</p:attrName>
                                        </p:attrNameLst>
                                      </p:cBhvr>
                                      <p:tavLst>
                                        <p:tav tm="0">
                                          <p:val>
                                            <p:strVal val="#ppt_x"/>
                                          </p:val>
                                        </p:tav>
                                        <p:tav tm="100000">
                                          <p:val>
                                            <p:strVal val="#ppt_x"/>
                                          </p:val>
                                        </p:tav>
                                      </p:tavLst>
                                    </p:anim>
                                    <p:anim calcmode="lin" valueType="num">
                                      <p:cBhvr additive="base">
                                        <p:cTn id="578" dur="500" fill="hold"/>
                                        <p:tgtEl>
                                          <p:spTgt spid="1535090"/>
                                        </p:tgtEl>
                                        <p:attrNameLst>
                                          <p:attrName>ppt_y</p:attrName>
                                        </p:attrNameLst>
                                      </p:cBhvr>
                                      <p:tavLst>
                                        <p:tav tm="0">
                                          <p:val>
                                            <p:strVal val="1+#ppt_h/2"/>
                                          </p:val>
                                        </p:tav>
                                        <p:tav tm="100000">
                                          <p:val>
                                            <p:strVal val="#ppt_y"/>
                                          </p:val>
                                        </p:tav>
                                      </p:tavLst>
                                    </p:anim>
                                  </p:childTnLst>
                                </p:cTn>
                              </p:par>
                              <p:par>
                                <p:cTn id="579" presetID="2" presetClass="entr" presetSubtype="4" fill="hold" grpId="0" nodeType="withEffect">
                                  <p:stCondLst>
                                    <p:cond delay="0"/>
                                  </p:stCondLst>
                                  <p:childTnLst>
                                    <p:set>
                                      <p:cBhvr>
                                        <p:cTn id="580" dur="1" fill="hold">
                                          <p:stCondLst>
                                            <p:cond delay="0"/>
                                          </p:stCondLst>
                                        </p:cTn>
                                        <p:tgtEl>
                                          <p:spTgt spid="1535091"/>
                                        </p:tgtEl>
                                        <p:attrNameLst>
                                          <p:attrName>style.visibility</p:attrName>
                                        </p:attrNameLst>
                                      </p:cBhvr>
                                      <p:to>
                                        <p:strVal val="visible"/>
                                      </p:to>
                                    </p:set>
                                    <p:anim calcmode="lin" valueType="num">
                                      <p:cBhvr additive="base">
                                        <p:cTn id="581" dur="500" fill="hold"/>
                                        <p:tgtEl>
                                          <p:spTgt spid="1535091"/>
                                        </p:tgtEl>
                                        <p:attrNameLst>
                                          <p:attrName>ppt_x</p:attrName>
                                        </p:attrNameLst>
                                      </p:cBhvr>
                                      <p:tavLst>
                                        <p:tav tm="0">
                                          <p:val>
                                            <p:strVal val="#ppt_x"/>
                                          </p:val>
                                        </p:tav>
                                        <p:tav tm="100000">
                                          <p:val>
                                            <p:strVal val="#ppt_x"/>
                                          </p:val>
                                        </p:tav>
                                      </p:tavLst>
                                    </p:anim>
                                    <p:anim calcmode="lin" valueType="num">
                                      <p:cBhvr additive="base">
                                        <p:cTn id="582" dur="500" fill="hold"/>
                                        <p:tgtEl>
                                          <p:spTgt spid="1535091"/>
                                        </p:tgtEl>
                                        <p:attrNameLst>
                                          <p:attrName>ppt_y</p:attrName>
                                        </p:attrNameLst>
                                      </p:cBhvr>
                                      <p:tavLst>
                                        <p:tav tm="0">
                                          <p:val>
                                            <p:strVal val="1+#ppt_h/2"/>
                                          </p:val>
                                        </p:tav>
                                        <p:tav tm="100000">
                                          <p:val>
                                            <p:strVal val="#ppt_y"/>
                                          </p:val>
                                        </p:tav>
                                      </p:tavLst>
                                    </p:anim>
                                  </p:childTnLst>
                                </p:cTn>
                              </p:par>
                              <p:par>
                                <p:cTn id="583" presetID="2" presetClass="entr" presetSubtype="4" fill="hold" grpId="0" nodeType="withEffect">
                                  <p:stCondLst>
                                    <p:cond delay="0"/>
                                  </p:stCondLst>
                                  <p:childTnLst>
                                    <p:set>
                                      <p:cBhvr>
                                        <p:cTn id="584" dur="1" fill="hold">
                                          <p:stCondLst>
                                            <p:cond delay="0"/>
                                          </p:stCondLst>
                                        </p:cTn>
                                        <p:tgtEl>
                                          <p:spTgt spid="1535092"/>
                                        </p:tgtEl>
                                        <p:attrNameLst>
                                          <p:attrName>style.visibility</p:attrName>
                                        </p:attrNameLst>
                                      </p:cBhvr>
                                      <p:to>
                                        <p:strVal val="visible"/>
                                      </p:to>
                                    </p:set>
                                    <p:anim calcmode="lin" valueType="num">
                                      <p:cBhvr additive="base">
                                        <p:cTn id="585" dur="500" fill="hold"/>
                                        <p:tgtEl>
                                          <p:spTgt spid="1535092"/>
                                        </p:tgtEl>
                                        <p:attrNameLst>
                                          <p:attrName>ppt_x</p:attrName>
                                        </p:attrNameLst>
                                      </p:cBhvr>
                                      <p:tavLst>
                                        <p:tav tm="0">
                                          <p:val>
                                            <p:strVal val="#ppt_x"/>
                                          </p:val>
                                        </p:tav>
                                        <p:tav tm="100000">
                                          <p:val>
                                            <p:strVal val="#ppt_x"/>
                                          </p:val>
                                        </p:tav>
                                      </p:tavLst>
                                    </p:anim>
                                    <p:anim calcmode="lin" valueType="num">
                                      <p:cBhvr additive="base">
                                        <p:cTn id="586" dur="500" fill="hold"/>
                                        <p:tgtEl>
                                          <p:spTgt spid="1535092"/>
                                        </p:tgtEl>
                                        <p:attrNameLst>
                                          <p:attrName>ppt_y</p:attrName>
                                        </p:attrNameLst>
                                      </p:cBhvr>
                                      <p:tavLst>
                                        <p:tav tm="0">
                                          <p:val>
                                            <p:strVal val="1+#ppt_h/2"/>
                                          </p:val>
                                        </p:tav>
                                        <p:tav tm="100000">
                                          <p:val>
                                            <p:strVal val="#ppt_y"/>
                                          </p:val>
                                        </p:tav>
                                      </p:tavLst>
                                    </p:anim>
                                  </p:childTnLst>
                                </p:cTn>
                              </p:par>
                              <p:par>
                                <p:cTn id="587" presetID="2" presetClass="entr" presetSubtype="4" fill="hold" grpId="0" nodeType="withEffect">
                                  <p:stCondLst>
                                    <p:cond delay="0"/>
                                  </p:stCondLst>
                                  <p:childTnLst>
                                    <p:set>
                                      <p:cBhvr>
                                        <p:cTn id="588" dur="1" fill="hold">
                                          <p:stCondLst>
                                            <p:cond delay="0"/>
                                          </p:stCondLst>
                                        </p:cTn>
                                        <p:tgtEl>
                                          <p:spTgt spid="1535093"/>
                                        </p:tgtEl>
                                        <p:attrNameLst>
                                          <p:attrName>style.visibility</p:attrName>
                                        </p:attrNameLst>
                                      </p:cBhvr>
                                      <p:to>
                                        <p:strVal val="visible"/>
                                      </p:to>
                                    </p:set>
                                    <p:anim calcmode="lin" valueType="num">
                                      <p:cBhvr additive="base">
                                        <p:cTn id="589" dur="500" fill="hold"/>
                                        <p:tgtEl>
                                          <p:spTgt spid="1535093"/>
                                        </p:tgtEl>
                                        <p:attrNameLst>
                                          <p:attrName>ppt_x</p:attrName>
                                        </p:attrNameLst>
                                      </p:cBhvr>
                                      <p:tavLst>
                                        <p:tav tm="0">
                                          <p:val>
                                            <p:strVal val="#ppt_x"/>
                                          </p:val>
                                        </p:tav>
                                        <p:tav tm="100000">
                                          <p:val>
                                            <p:strVal val="#ppt_x"/>
                                          </p:val>
                                        </p:tav>
                                      </p:tavLst>
                                    </p:anim>
                                    <p:anim calcmode="lin" valueType="num">
                                      <p:cBhvr additive="base">
                                        <p:cTn id="590" dur="500" fill="hold"/>
                                        <p:tgtEl>
                                          <p:spTgt spid="1535093"/>
                                        </p:tgtEl>
                                        <p:attrNameLst>
                                          <p:attrName>ppt_y</p:attrName>
                                        </p:attrNameLst>
                                      </p:cBhvr>
                                      <p:tavLst>
                                        <p:tav tm="0">
                                          <p:val>
                                            <p:strVal val="1+#ppt_h/2"/>
                                          </p:val>
                                        </p:tav>
                                        <p:tav tm="100000">
                                          <p:val>
                                            <p:strVal val="#ppt_y"/>
                                          </p:val>
                                        </p:tav>
                                      </p:tavLst>
                                    </p:anim>
                                  </p:childTnLst>
                                </p:cTn>
                              </p:par>
                              <p:par>
                                <p:cTn id="591" presetID="2" presetClass="entr" presetSubtype="4" fill="hold" grpId="0" nodeType="withEffect">
                                  <p:stCondLst>
                                    <p:cond delay="0"/>
                                  </p:stCondLst>
                                  <p:childTnLst>
                                    <p:set>
                                      <p:cBhvr>
                                        <p:cTn id="592" dur="1" fill="hold">
                                          <p:stCondLst>
                                            <p:cond delay="0"/>
                                          </p:stCondLst>
                                        </p:cTn>
                                        <p:tgtEl>
                                          <p:spTgt spid="1535094"/>
                                        </p:tgtEl>
                                        <p:attrNameLst>
                                          <p:attrName>style.visibility</p:attrName>
                                        </p:attrNameLst>
                                      </p:cBhvr>
                                      <p:to>
                                        <p:strVal val="visible"/>
                                      </p:to>
                                    </p:set>
                                    <p:anim calcmode="lin" valueType="num">
                                      <p:cBhvr additive="base">
                                        <p:cTn id="593" dur="500" fill="hold"/>
                                        <p:tgtEl>
                                          <p:spTgt spid="1535094"/>
                                        </p:tgtEl>
                                        <p:attrNameLst>
                                          <p:attrName>ppt_x</p:attrName>
                                        </p:attrNameLst>
                                      </p:cBhvr>
                                      <p:tavLst>
                                        <p:tav tm="0">
                                          <p:val>
                                            <p:strVal val="#ppt_x"/>
                                          </p:val>
                                        </p:tav>
                                        <p:tav tm="100000">
                                          <p:val>
                                            <p:strVal val="#ppt_x"/>
                                          </p:val>
                                        </p:tav>
                                      </p:tavLst>
                                    </p:anim>
                                    <p:anim calcmode="lin" valueType="num">
                                      <p:cBhvr additive="base">
                                        <p:cTn id="594" dur="500" fill="hold"/>
                                        <p:tgtEl>
                                          <p:spTgt spid="1535094"/>
                                        </p:tgtEl>
                                        <p:attrNameLst>
                                          <p:attrName>ppt_y</p:attrName>
                                        </p:attrNameLst>
                                      </p:cBhvr>
                                      <p:tavLst>
                                        <p:tav tm="0">
                                          <p:val>
                                            <p:strVal val="1+#ppt_h/2"/>
                                          </p:val>
                                        </p:tav>
                                        <p:tav tm="100000">
                                          <p:val>
                                            <p:strVal val="#ppt_y"/>
                                          </p:val>
                                        </p:tav>
                                      </p:tavLst>
                                    </p:anim>
                                  </p:childTnLst>
                                </p:cTn>
                              </p:par>
                              <p:par>
                                <p:cTn id="595" presetID="2" presetClass="entr" presetSubtype="4" fill="hold" grpId="0" nodeType="withEffect">
                                  <p:stCondLst>
                                    <p:cond delay="0"/>
                                  </p:stCondLst>
                                  <p:childTnLst>
                                    <p:set>
                                      <p:cBhvr>
                                        <p:cTn id="596" dur="1" fill="hold">
                                          <p:stCondLst>
                                            <p:cond delay="0"/>
                                          </p:stCondLst>
                                        </p:cTn>
                                        <p:tgtEl>
                                          <p:spTgt spid="1535095"/>
                                        </p:tgtEl>
                                        <p:attrNameLst>
                                          <p:attrName>style.visibility</p:attrName>
                                        </p:attrNameLst>
                                      </p:cBhvr>
                                      <p:to>
                                        <p:strVal val="visible"/>
                                      </p:to>
                                    </p:set>
                                    <p:anim calcmode="lin" valueType="num">
                                      <p:cBhvr additive="base">
                                        <p:cTn id="597" dur="500" fill="hold"/>
                                        <p:tgtEl>
                                          <p:spTgt spid="1535095"/>
                                        </p:tgtEl>
                                        <p:attrNameLst>
                                          <p:attrName>ppt_x</p:attrName>
                                        </p:attrNameLst>
                                      </p:cBhvr>
                                      <p:tavLst>
                                        <p:tav tm="0">
                                          <p:val>
                                            <p:strVal val="#ppt_x"/>
                                          </p:val>
                                        </p:tav>
                                        <p:tav tm="100000">
                                          <p:val>
                                            <p:strVal val="#ppt_x"/>
                                          </p:val>
                                        </p:tav>
                                      </p:tavLst>
                                    </p:anim>
                                    <p:anim calcmode="lin" valueType="num">
                                      <p:cBhvr additive="base">
                                        <p:cTn id="598" dur="500" fill="hold"/>
                                        <p:tgtEl>
                                          <p:spTgt spid="1535095"/>
                                        </p:tgtEl>
                                        <p:attrNameLst>
                                          <p:attrName>ppt_y</p:attrName>
                                        </p:attrNameLst>
                                      </p:cBhvr>
                                      <p:tavLst>
                                        <p:tav tm="0">
                                          <p:val>
                                            <p:strVal val="1+#ppt_h/2"/>
                                          </p:val>
                                        </p:tav>
                                        <p:tav tm="100000">
                                          <p:val>
                                            <p:strVal val="#ppt_y"/>
                                          </p:val>
                                        </p:tav>
                                      </p:tavLst>
                                    </p:anim>
                                  </p:childTnLst>
                                </p:cTn>
                              </p:par>
                              <p:par>
                                <p:cTn id="599" presetID="2" presetClass="entr" presetSubtype="4" fill="hold" grpId="0" nodeType="withEffect">
                                  <p:stCondLst>
                                    <p:cond delay="0"/>
                                  </p:stCondLst>
                                  <p:childTnLst>
                                    <p:set>
                                      <p:cBhvr>
                                        <p:cTn id="600" dur="1" fill="hold">
                                          <p:stCondLst>
                                            <p:cond delay="0"/>
                                          </p:stCondLst>
                                        </p:cTn>
                                        <p:tgtEl>
                                          <p:spTgt spid="1535096"/>
                                        </p:tgtEl>
                                        <p:attrNameLst>
                                          <p:attrName>style.visibility</p:attrName>
                                        </p:attrNameLst>
                                      </p:cBhvr>
                                      <p:to>
                                        <p:strVal val="visible"/>
                                      </p:to>
                                    </p:set>
                                    <p:anim calcmode="lin" valueType="num">
                                      <p:cBhvr additive="base">
                                        <p:cTn id="601" dur="500" fill="hold"/>
                                        <p:tgtEl>
                                          <p:spTgt spid="1535096"/>
                                        </p:tgtEl>
                                        <p:attrNameLst>
                                          <p:attrName>ppt_x</p:attrName>
                                        </p:attrNameLst>
                                      </p:cBhvr>
                                      <p:tavLst>
                                        <p:tav tm="0">
                                          <p:val>
                                            <p:strVal val="#ppt_x"/>
                                          </p:val>
                                        </p:tav>
                                        <p:tav tm="100000">
                                          <p:val>
                                            <p:strVal val="#ppt_x"/>
                                          </p:val>
                                        </p:tav>
                                      </p:tavLst>
                                    </p:anim>
                                    <p:anim calcmode="lin" valueType="num">
                                      <p:cBhvr additive="base">
                                        <p:cTn id="602" dur="500" fill="hold"/>
                                        <p:tgtEl>
                                          <p:spTgt spid="1535096"/>
                                        </p:tgtEl>
                                        <p:attrNameLst>
                                          <p:attrName>ppt_y</p:attrName>
                                        </p:attrNameLst>
                                      </p:cBhvr>
                                      <p:tavLst>
                                        <p:tav tm="0">
                                          <p:val>
                                            <p:strVal val="1+#ppt_h/2"/>
                                          </p:val>
                                        </p:tav>
                                        <p:tav tm="100000">
                                          <p:val>
                                            <p:strVal val="#ppt_y"/>
                                          </p:val>
                                        </p:tav>
                                      </p:tavLst>
                                    </p:anim>
                                  </p:childTnLst>
                                </p:cTn>
                              </p:par>
                              <p:par>
                                <p:cTn id="603" presetID="2" presetClass="entr" presetSubtype="4" fill="hold" grpId="0" nodeType="withEffect">
                                  <p:stCondLst>
                                    <p:cond delay="0"/>
                                  </p:stCondLst>
                                  <p:childTnLst>
                                    <p:set>
                                      <p:cBhvr>
                                        <p:cTn id="604" dur="1" fill="hold">
                                          <p:stCondLst>
                                            <p:cond delay="0"/>
                                          </p:stCondLst>
                                        </p:cTn>
                                        <p:tgtEl>
                                          <p:spTgt spid="1535097"/>
                                        </p:tgtEl>
                                        <p:attrNameLst>
                                          <p:attrName>style.visibility</p:attrName>
                                        </p:attrNameLst>
                                      </p:cBhvr>
                                      <p:to>
                                        <p:strVal val="visible"/>
                                      </p:to>
                                    </p:set>
                                    <p:anim calcmode="lin" valueType="num">
                                      <p:cBhvr additive="base">
                                        <p:cTn id="605" dur="500" fill="hold"/>
                                        <p:tgtEl>
                                          <p:spTgt spid="1535097"/>
                                        </p:tgtEl>
                                        <p:attrNameLst>
                                          <p:attrName>ppt_x</p:attrName>
                                        </p:attrNameLst>
                                      </p:cBhvr>
                                      <p:tavLst>
                                        <p:tav tm="0">
                                          <p:val>
                                            <p:strVal val="#ppt_x"/>
                                          </p:val>
                                        </p:tav>
                                        <p:tav tm="100000">
                                          <p:val>
                                            <p:strVal val="#ppt_x"/>
                                          </p:val>
                                        </p:tav>
                                      </p:tavLst>
                                    </p:anim>
                                    <p:anim calcmode="lin" valueType="num">
                                      <p:cBhvr additive="base">
                                        <p:cTn id="606" dur="500" fill="hold"/>
                                        <p:tgtEl>
                                          <p:spTgt spid="1535097"/>
                                        </p:tgtEl>
                                        <p:attrNameLst>
                                          <p:attrName>ppt_y</p:attrName>
                                        </p:attrNameLst>
                                      </p:cBhvr>
                                      <p:tavLst>
                                        <p:tav tm="0">
                                          <p:val>
                                            <p:strVal val="1+#ppt_h/2"/>
                                          </p:val>
                                        </p:tav>
                                        <p:tav tm="100000">
                                          <p:val>
                                            <p:strVal val="#ppt_y"/>
                                          </p:val>
                                        </p:tav>
                                      </p:tavLst>
                                    </p:anim>
                                  </p:childTnLst>
                                </p:cTn>
                              </p:par>
                              <p:par>
                                <p:cTn id="607" presetID="2" presetClass="entr" presetSubtype="4" fill="hold" grpId="0" nodeType="withEffect">
                                  <p:stCondLst>
                                    <p:cond delay="0"/>
                                  </p:stCondLst>
                                  <p:childTnLst>
                                    <p:set>
                                      <p:cBhvr>
                                        <p:cTn id="608" dur="1" fill="hold">
                                          <p:stCondLst>
                                            <p:cond delay="0"/>
                                          </p:stCondLst>
                                        </p:cTn>
                                        <p:tgtEl>
                                          <p:spTgt spid="1535098"/>
                                        </p:tgtEl>
                                        <p:attrNameLst>
                                          <p:attrName>style.visibility</p:attrName>
                                        </p:attrNameLst>
                                      </p:cBhvr>
                                      <p:to>
                                        <p:strVal val="visible"/>
                                      </p:to>
                                    </p:set>
                                    <p:anim calcmode="lin" valueType="num">
                                      <p:cBhvr additive="base">
                                        <p:cTn id="609" dur="500" fill="hold"/>
                                        <p:tgtEl>
                                          <p:spTgt spid="1535098"/>
                                        </p:tgtEl>
                                        <p:attrNameLst>
                                          <p:attrName>ppt_x</p:attrName>
                                        </p:attrNameLst>
                                      </p:cBhvr>
                                      <p:tavLst>
                                        <p:tav tm="0">
                                          <p:val>
                                            <p:strVal val="#ppt_x"/>
                                          </p:val>
                                        </p:tav>
                                        <p:tav tm="100000">
                                          <p:val>
                                            <p:strVal val="#ppt_x"/>
                                          </p:val>
                                        </p:tav>
                                      </p:tavLst>
                                    </p:anim>
                                    <p:anim calcmode="lin" valueType="num">
                                      <p:cBhvr additive="base">
                                        <p:cTn id="610" dur="500" fill="hold"/>
                                        <p:tgtEl>
                                          <p:spTgt spid="1535098"/>
                                        </p:tgtEl>
                                        <p:attrNameLst>
                                          <p:attrName>ppt_y</p:attrName>
                                        </p:attrNameLst>
                                      </p:cBhvr>
                                      <p:tavLst>
                                        <p:tav tm="0">
                                          <p:val>
                                            <p:strVal val="1+#ppt_h/2"/>
                                          </p:val>
                                        </p:tav>
                                        <p:tav tm="100000">
                                          <p:val>
                                            <p:strVal val="#ppt_y"/>
                                          </p:val>
                                        </p:tav>
                                      </p:tavLst>
                                    </p:anim>
                                  </p:childTnLst>
                                </p:cTn>
                              </p:par>
                              <p:par>
                                <p:cTn id="611" presetID="2" presetClass="entr" presetSubtype="4" fill="hold" grpId="0" nodeType="withEffect">
                                  <p:stCondLst>
                                    <p:cond delay="0"/>
                                  </p:stCondLst>
                                  <p:childTnLst>
                                    <p:set>
                                      <p:cBhvr>
                                        <p:cTn id="612" dur="1" fill="hold">
                                          <p:stCondLst>
                                            <p:cond delay="0"/>
                                          </p:stCondLst>
                                        </p:cTn>
                                        <p:tgtEl>
                                          <p:spTgt spid="1535099"/>
                                        </p:tgtEl>
                                        <p:attrNameLst>
                                          <p:attrName>style.visibility</p:attrName>
                                        </p:attrNameLst>
                                      </p:cBhvr>
                                      <p:to>
                                        <p:strVal val="visible"/>
                                      </p:to>
                                    </p:set>
                                    <p:anim calcmode="lin" valueType="num">
                                      <p:cBhvr additive="base">
                                        <p:cTn id="613" dur="500" fill="hold"/>
                                        <p:tgtEl>
                                          <p:spTgt spid="1535099"/>
                                        </p:tgtEl>
                                        <p:attrNameLst>
                                          <p:attrName>ppt_x</p:attrName>
                                        </p:attrNameLst>
                                      </p:cBhvr>
                                      <p:tavLst>
                                        <p:tav tm="0">
                                          <p:val>
                                            <p:strVal val="#ppt_x"/>
                                          </p:val>
                                        </p:tav>
                                        <p:tav tm="100000">
                                          <p:val>
                                            <p:strVal val="#ppt_x"/>
                                          </p:val>
                                        </p:tav>
                                      </p:tavLst>
                                    </p:anim>
                                    <p:anim calcmode="lin" valueType="num">
                                      <p:cBhvr additive="base">
                                        <p:cTn id="614" dur="500" fill="hold"/>
                                        <p:tgtEl>
                                          <p:spTgt spid="1535099"/>
                                        </p:tgtEl>
                                        <p:attrNameLst>
                                          <p:attrName>ppt_y</p:attrName>
                                        </p:attrNameLst>
                                      </p:cBhvr>
                                      <p:tavLst>
                                        <p:tav tm="0">
                                          <p:val>
                                            <p:strVal val="1+#ppt_h/2"/>
                                          </p:val>
                                        </p:tav>
                                        <p:tav tm="100000">
                                          <p:val>
                                            <p:strVal val="#ppt_y"/>
                                          </p:val>
                                        </p:tav>
                                      </p:tavLst>
                                    </p:anim>
                                  </p:childTnLst>
                                </p:cTn>
                              </p:par>
                              <p:par>
                                <p:cTn id="615" presetID="2" presetClass="entr" presetSubtype="4" fill="hold" grpId="0" nodeType="withEffect">
                                  <p:stCondLst>
                                    <p:cond delay="0"/>
                                  </p:stCondLst>
                                  <p:childTnLst>
                                    <p:set>
                                      <p:cBhvr>
                                        <p:cTn id="616" dur="1" fill="hold">
                                          <p:stCondLst>
                                            <p:cond delay="0"/>
                                          </p:stCondLst>
                                        </p:cTn>
                                        <p:tgtEl>
                                          <p:spTgt spid="1535100"/>
                                        </p:tgtEl>
                                        <p:attrNameLst>
                                          <p:attrName>style.visibility</p:attrName>
                                        </p:attrNameLst>
                                      </p:cBhvr>
                                      <p:to>
                                        <p:strVal val="visible"/>
                                      </p:to>
                                    </p:set>
                                    <p:anim calcmode="lin" valueType="num">
                                      <p:cBhvr additive="base">
                                        <p:cTn id="617" dur="500" fill="hold"/>
                                        <p:tgtEl>
                                          <p:spTgt spid="1535100"/>
                                        </p:tgtEl>
                                        <p:attrNameLst>
                                          <p:attrName>ppt_x</p:attrName>
                                        </p:attrNameLst>
                                      </p:cBhvr>
                                      <p:tavLst>
                                        <p:tav tm="0">
                                          <p:val>
                                            <p:strVal val="#ppt_x"/>
                                          </p:val>
                                        </p:tav>
                                        <p:tav tm="100000">
                                          <p:val>
                                            <p:strVal val="#ppt_x"/>
                                          </p:val>
                                        </p:tav>
                                      </p:tavLst>
                                    </p:anim>
                                    <p:anim calcmode="lin" valueType="num">
                                      <p:cBhvr additive="base">
                                        <p:cTn id="618" dur="500" fill="hold"/>
                                        <p:tgtEl>
                                          <p:spTgt spid="1535100"/>
                                        </p:tgtEl>
                                        <p:attrNameLst>
                                          <p:attrName>ppt_y</p:attrName>
                                        </p:attrNameLst>
                                      </p:cBhvr>
                                      <p:tavLst>
                                        <p:tav tm="0">
                                          <p:val>
                                            <p:strVal val="1+#ppt_h/2"/>
                                          </p:val>
                                        </p:tav>
                                        <p:tav tm="100000">
                                          <p:val>
                                            <p:strVal val="#ppt_y"/>
                                          </p:val>
                                        </p:tav>
                                      </p:tavLst>
                                    </p:anim>
                                  </p:childTnLst>
                                </p:cTn>
                              </p:par>
                              <p:par>
                                <p:cTn id="619" presetID="2" presetClass="entr" presetSubtype="4" fill="hold" grpId="0" nodeType="withEffect">
                                  <p:stCondLst>
                                    <p:cond delay="0"/>
                                  </p:stCondLst>
                                  <p:childTnLst>
                                    <p:set>
                                      <p:cBhvr>
                                        <p:cTn id="620" dur="1" fill="hold">
                                          <p:stCondLst>
                                            <p:cond delay="0"/>
                                          </p:stCondLst>
                                        </p:cTn>
                                        <p:tgtEl>
                                          <p:spTgt spid="1535101"/>
                                        </p:tgtEl>
                                        <p:attrNameLst>
                                          <p:attrName>style.visibility</p:attrName>
                                        </p:attrNameLst>
                                      </p:cBhvr>
                                      <p:to>
                                        <p:strVal val="visible"/>
                                      </p:to>
                                    </p:set>
                                    <p:anim calcmode="lin" valueType="num">
                                      <p:cBhvr additive="base">
                                        <p:cTn id="621" dur="500" fill="hold"/>
                                        <p:tgtEl>
                                          <p:spTgt spid="1535101"/>
                                        </p:tgtEl>
                                        <p:attrNameLst>
                                          <p:attrName>ppt_x</p:attrName>
                                        </p:attrNameLst>
                                      </p:cBhvr>
                                      <p:tavLst>
                                        <p:tav tm="0">
                                          <p:val>
                                            <p:strVal val="#ppt_x"/>
                                          </p:val>
                                        </p:tav>
                                        <p:tav tm="100000">
                                          <p:val>
                                            <p:strVal val="#ppt_x"/>
                                          </p:val>
                                        </p:tav>
                                      </p:tavLst>
                                    </p:anim>
                                    <p:anim calcmode="lin" valueType="num">
                                      <p:cBhvr additive="base">
                                        <p:cTn id="622" dur="500" fill="hold"/>
                                        <p:tgtEl>
                                          <p:spTgt spid="1535101"/>
                                        </p:tgtEl>
                                        <p:attrNameLst>
                                          <p:attrName>ppt_y</p:attrName>
                                        </p:attrNameLst>
                                      </p:cBhvr>
                                      <p:tavLst>
                                        <p:tav tm="0">
                                          <p:val>
                                            <p:strVal val="1+#ppt_h/2"/>
                                          </p:val>
                                        </p:tav>
                                        <p:tav tm="100000">
                                          <p:val>
                                            <p:strVal val="#ppt_y"/>
                                          </p:val>
                                        </p:tav>
                                      </p:tavLst>
                                    </p:anim>
                                  </p:childTnLst>
                                </p:cTn>
                              </p:par>
                              <p:par>
                                <p:cTn id="623" presetID="2" presetClass="entr" presetSubtype="4" fill="hold" grpId="0" nodeType="withEffect">
                                  <p:stCondLst>
                                    <p:cond delay="0"/>
                                  </p:stCondLst>
                                  <p:childTnLst>
                                    <p:set>
                                      <p:cBhvr>
                                        <p:cTn id="624" dur="1" fill="hold">
                                          <p:stCondLst>
                                            <p:cond delay="0"/>
                                          </p:stCondLst>
                                        </p:cTn>
                                        <p:tgtEl>
                                          <p:spTgt spid="1535102"/>
                                        </p:tgtEl>
                                        <p:attrNameLst>
                                          <p:attrName>style.visibility</p:attrName>
                                        </p:attrNameLst>
                                      </p:cBhvr>
                                      <p:to>
                                        <p:strVal val="visible"/>
                                      </p:to>
                                    </p:set>
                                    <p:anim calcmode="lin" valueType="num">
                                      <p:cBhvr additive="base">
                                        <p:cTn id="625" dur="500" fill="hold"/>
                                        <p:tgtEl>
                                          <p:spTgt spid="1535102"/>
                                        </p:tgtEl>
                                        <p:attrNameLst>
                                          <p:attrName>ppt_x</p:attrName>
                                        </p:attrNameLst>
                                      </p:cBhvr>
                                      <p:tavLst>
                                        <p:tav tm="0">
                                          <p:val>
                                            <p:strVal val="#ppt_x"/>
                                          </p:val>
                                        </p:tav>
                                        <p:tav tm="100000">
                                          <p:val>
                                            <p:strVal val="#ppt_x"/>
                                          </p:val>
                                        </p:tav>
                                      </p:tavLst>
                                    </p:anim>
                                    <p:anim calcmode="lin" valueType="num">
                                      <p:cBhvr additive="base">
                                        <p:cTn id="626" dur="500" fill="hold"/>
                                        <p:tgtEl>
                                          <p:spTgt spid="1535102"/>
                                        </p:tgtEl>
                                        <p:attrNameLst>
                                          <p:attrName>ppt_y</p:attrName>
                                        </p:attrNameLst>
                                      </p:cBhvr>
                                      <p:tavLst>
                                        <p:tav tm="0">
                                          <p:val>
                                            <p:strVal val="1+#ppt_h/2"/>
                                          </p:val>
                                        </p:tav>
                                        <p:tav tm="100000">
                                          <p:val>
                                            <p:strVal val="#ppt_y"/>
                                          </p:val>
                                        </p:tav>
                                      </p:tavLst>
                                    </p:anim>
                                  </p:childTnLst>
                                </p:cTn>
                              </p:par>
                              <p:par>
                                <p:cTn id="627" presetID="2" presetClass="entr" presetSubtype="4" fill="hold" grpId="0" nodeType="withEffect">
                                  <p:stCondLst>
                                    <p:cond delay="0"/>
                                  </p:stCondLst>
                                  <p:childTnLst>
                                    <p:set>
                                      <p:cBhvr>
                                        <p:cTn id="628" dur="1" fill="hold">
                                          <p:stCondLst>
                                            <p:cond delay="0"/>
                                          </p:stCondLst>
                                        </p:cTn>
                                        <p:tgtEl>
                                          <p:spTgt spid="1535103"/>
                                        </p:tgtEl>
                                        <p:attrNameLst>
                                          <p:attrName>style.visibility</p:attrName>
                                        </p:attrNameLst>
                                      </p:cBhvr>
                                      <p:to>
                                        <p:strVal val="visible"/>
                                      </p:to>
                                    </p:set>
                                    <p:anim calcmode="lin" valueType="num">
                                      <p:cBhvr additive="base">
                                        <p:cTn id="629" dur="500" fill="hold"/>
                                        <p:tgtEl>
                                          <p:spTgt spid="1535103"/>
                                        </p:tgtEl>
                                        <p:attrNameLst>
                                          <p:attrName>ppt_x</p:attrName>
                                        </p:attrNameLst>
                                      </p:cBhvr>
                                      <p:tavLst>
                                        <p:tav tm="0">
                                          <p:val>
                                            <p:strVal val="#ppt_x"/>
                                          </p:val>
                                        </p:tav>
                                        <p:tav tm="100000">
                                          <p:val>
                                            <p:strVal val="#ppt_x"/>
                                          </p:val>
                                        </p:tav>
                                      </p:tavLst>
                                    </p:anim>
                                    <p:anim calcmode="lin" valueType="num">
                                      <p:cBhvr additive="base">
                                        <p:cTn id="630" dur="500" fill="hold"/>
                                        <p:tgtEl>
                                          <p:spTgt spid="1535103"/>
                                        </p:tgtEl>
                                        <p:attrNameLst>
                                          <p:attrName>ppt_y</p:attrName>
                                        </p:attrNameLst>
                                      </p:cBhvr>
                                      <p:tavLst>
                                        <p:tav tm="0">
                                          <p:val>
                                            <p:strVal val="1+#ppt_h/2"/>
                                          </p:val>
                                        </p:tav>
                                        <p:tav tm="100000">
                                          <p:val>
                                            <p:strVal val="#ppt_y"/>
                                          </p:val>
                                        </p:tav>
                                      </p:tavLst>
                                    </p:anim>
                                  </p:childTnLst>
                                </p:cTn>
                              </p:par>
                              <p:par>
                                <p:cTn id="631" presetID="2" presetClass="entr" presetSubtype="4" fill="hold" grpId="0" nodeType="withEffect">
                                  <p:stCondLst>
                                    <p:cond delay="0"/>
                                  </p:stCondLst>
                                  <p:childTnLst>
                                    <p:set>
                                      <p:cBhvr>
                                        <p:cTn id="632" dur="1" fill="hold">
                                          <p:stCondLst>
                                            <p:cond delay="0"/>
                                          </p:stCondLst>
                                        </p:cTn>
                                        <p:tgtEl>
                                          <p:spTgt spid="1535104"/>
                                        </p:tgtEl>
                                        <p:attrNameLst>
                                          <p:attrName>style.visibility</p:attrName>
                                        </p:attrNameLst>
                                      </p:cBhvr>
                                      <p:to>
                                        <p:strVal val="visible"/>
                                      </p:to>
                                    </p:set>
                                    <p:anim calcmode="lin" valueType="num">
                                      <p:cBhvr additive="base">
                                        <p:cTn id="633" dur="500" fill="hold"/>
                                        <p:tgtEl>
                                          <p:spTgt spid="1535104"/>
                                        </p:tgtEl>
                                        <p:attrNameLst>
                                          <p:attrName>ppt_x</p:attrName>
                                        </p:attrNameLst>
                                      </p:cBhvr>
                                      <p:tavLst>
                                        <p:tav tm="0">
                                          <p:val>
                                            <p:strVal val="#ppt_x"/>
                                          </p:val>
                                        </p:tav>
                                        <p:tav tm="100000">
                                          <p:val>
                                            <p:strVal val="#ppt_x"/>
                                          </p:val>
                                        </p:tav>
                                      </p:tavLst>
                                    </p:anim>
                                    <p:anim calcmode="lin" valueType="num">
                                      <p:cBhvr additive="base">
                                        <p:cTn id="634" dur="500" fill="hold"/>
                                        <p:tgtEl>
                                          <p:spTgt spid="1535104"/>
                                        </p:tgtEl>
                                        <p:attrNameLst>
                                          <p:attrName>ppt_y</p:attrName>
                                        </p:attrNameLst>
                                      </p:cBhvr>
                                      <p:tavLst>
                                        <p:tav tm="0">
                                          <p:val>
                                            <p:strVal val="1+#ppt_h/2"/>
                                          </p:val>
                                        </p:tav>
                                        <p:tav tm="100000">
                                          <p:val>
                                            <p:strVal val="#ppt_y"/>
                                          </p:val>
                                        </p:tav>
                                      </p:tavLst>
                                    </p:anim>
                                  </p:childTnLst>
                                </p:cTn>
                              </p:par>
                              <p:par>
                                <p:cTn id="635" presetID="2" presetClass="entr" presetSubtype="4" fill="hold" grpId="0" nodeType="withEffect">
                                  <p:stCondLst>
                                    <p:cond delay="0"/>
                                  </p:stCondLst>
                                  <p:childTnLst>
                                    <p:set>
                                      <p:cBhvr>
                                        <p:cTn id="636" dur="1" fill="hold">
                                          <p:stCondLst>
                                            <p:cond delay="0"/>
                                          </p:stCondLst>
                                        </p:cTn>
                                        <p:tgtEl>
                                          <p:spTgt spid="1535105"/>
                                        </p:tgtEl>
                                        <p:attrNameLst>
                                          <p:attrName>style.visibility</p:attrName>
                                        </p:attrNameLst>
                                      </p:cBhvr>
                                      <p:to>
                                        <p:strVal val="visible"/>
                                      </p:to>
                                    </p:set>
                                    <p:anim calcmode="lin" valueType="num">
                                      <p:cBhvr additive="base">
                                        <p:cTn id="637" dur="500" fill="hold"/>
                                        <p:tgtEl>
                                          <p:spTgt spid="1535105"/>
                                        </p:tgtEl>
                                        <p:attrNameLst>
                                          <p:attrName>ppt_x</p:attrName>
                                        </p:attrNameLst>
                                      </p:cBhvr>
                                      <p:tavLst>
                                        <p:tav tm="0">
                                          <p:val>
                                            <p:strVal val="#ppt_x"/>
                                          </p:val>
                                        </p:tav>
                                        <p:tav tm="100000">
                                          <p:val>
                                            <p:strVal val="#ppt_x"/>
                                          </p:val>
                                        </p:tav>
                                      </p:tavLst>
                                    </p:anim>
                                    <p:anim calcmode="lin" valueType="num">
                                      <p:cBhvr additive="base">
                                        <p:cTn id="638" dur="500" fill="hold"/>
                                        <p:tgtEl>
                                          <p:spTgt spid="1535105"/>
                                        </p:tgtEl>
                                        <p:attrNameLst>
                                          <p:attrName>ppt_y</p:attrName>
                                        </p:attrNameLst>
                                      </p:cBhvr>
                                      <p:tavLst>
                                        <p:tav tm="0">
                                          <p:val>
                                            <p:strVal val="1+#ppt_h/2"/>
                                          </p:val>
                                        </p:tav>
                                        <p:tav tm="100000">
                                          <p:val>
                                            <p:strVal val="#ppt_y"/>
                                          </p:val>
                                        </p:tav>
                                      </p:tavLst>
                                    </p:anim>
                                  </p:childTnLst>
                                </p:cTn>
                              </p:par>
                              <p:par>
                                <p:cTn id="639" presetID="2" presetClass="entr" presetSubtype="4" fill="hold" grpId="0" nodeType="withEffect">
                                  <p:stCondLst>
                                    <p:cond delay="0"/>
                                  </p:stCondLst>
                                  <p:childTnLst>
                                    <p:set>
                                      <p:cBhvr>
                                        <p:cTn id="640" dur="1" fill="hold">
                                          <p:stCondLst>
                                            <p:cond delay="0"/>
                                          </p:stCondLst>
                                        </p:cTn>
                                        <p:tgtEl>
                                          <p:spTgt spid="1535108"/>
                                        </p:tgtEl>
                                        <p:attrNameLst>
                                          <p:attrName>style.visibility</p:attrName>
                                        </p:attrNameLst>
                                      </p:cBhvr>
                                      <p:to>
                                        <p:strVal val="visible"/>
                                      </p:to>
                                    </p:set>
                                    <p:anim calcmode="lin" valueType="num">
                                      <p:cBhvr additive="base">
                                        <p:cTn id="641" dur="500" fill="hold"/>
                                        <p:tgtEl>
                                          <p:spTgt spid="1535108"/>
                                        </p:tgtEl>
                                        <p:attrNameLst>
                                          <p:attrName>ppt_x</p:attrName>
                                        </p:attrNameLst>
                                      </p:cBhvr>
                                      <p:tavLst>
                                        <p:tav tm="0">
                                          <p:val>
                                            <p:strVal val="#ppt_x"/>
                                          </p:val>
                                        </p:tav>
                                        <p:tav tm="100000">
                                          <p:val>
                                            <p:strVal val="#ppt_x"/>
                                          </p:val>
                                        </p:tav>
                                      </p:tavLst>
                                    </p:anim>
                                    <p:anim calcmode="lin" valueType="num">
                                      <p:cBhvr additive="base">
                                        <p:cTn id="642" dur="500" fill="hold"/>
                                        <p:tgtEl>
                                          <p:spTgt spid="1535108"/>
                                        </p:tgtEl>
                                        <p:attrNameLst>
                                          <p:attrName>ppt_y</p:attrName>
                                        </p:attrNameLst>
                                      </p:cBhvr>
                                      <p:tavLst>
                                        <p:tav tm="0">
                                          <p:val>
                                            <p:strVal val="1+#ppt_h/2"/>
                                          </p:val>
                                        </p:tav>
                                        <p:tav tm="100000">
                                          <p:val>
                                            <p:strVal val="#ppt_y"/>
                                          </p:val>
                                        </p:tav>
                                      </p:tavLst>
                                    </p:anim>
                                  </p:childTnLst>
                                </p:cTn>
                              </p:par>
                              <p:par>
                                <p:cTn id="643" presetID="2" presetClass="entr" presetSubtype="4" fill="hold" grpId="0" nodeType="withEffect">
                                  <p:stCondLst>
                                    <p:cond delay="0"/>
                                  </p:stCondLst>
                                  <p:childTnLst>
                                    <p:set>
                                      <p:cBhvr>
                                        <p:cTn id="644" dur="1" fill="hold">
                                          <p:stCondLst>
                                            <p:cond delay="0"/>
                                          </p:stCondLst>
                                        </p:cTn>
                                        <p:tgtEl>
                                          <p:spTgt spid="1535111"/>
                                        </p:tgtEl>
                                        <p:attrNameLst>
                                          <p:attrName>style.visibility</p:attrName>
                                        </p:attrNameLst>
                                      </p:cBhvr>
                                      <p:to>
                                        <p:strVal val="visible"/>
                                      </p:to>
                                    </p:set>
                                    <p:anim calcmode="lin" valueType="num">
                                      <p:cBhvr additive="base">
                                        <p:cTn id="645" dur="500" fill="hold"/>
                                        <p:tgtEl>
                                          <p:spTgt spid="1535111"/>
                                        </p:tgtEl>
                                        <p:attrNameLst>
                                          <p:attrName>ppt_x</p:attrName>
                                        </p:attrNameLst>
                                      </p:cBhvr>
                                      <p:tavLst>
                                        <p:tav tm="0">
                                          <p:val>
                                            <p:strVal val="#ppt_x"/>
                                          </p:val>
                                        </p:tav>
                                        <p:tav tm="100000">
                                          <p:val>
                                            <p:strVal val="#ppt_x"/>
                                          </p:val>
                                        </p:tav>
                                      </p:tavLst>
                                    </p:anim>
                                    <p:anim calcmode="lin" valueType="num">
                                      <p:cBhvr additive="base">
                                        <p:cTn id="646" dur="500" fill="hold"/>
                                        <p:tgtEl>
                                          <p:spTgt spid="1535111"/>
                                        </p:tgtEl>
                                        <p:attrNameLst>
                                          <p:attrName>ppt_y</p:attrName>
                                        </p:attrNameLst>
                                      </p:cBhvr>
                                      <p:tavLst>
                                        <p:tav tm="0">
                                          <p:val>
                                            <p:strVal val="1+#ppt_h/2"/>
                                          </p:val>
                                        </p:tav>
                                        <p:tav tm="100000">
                                          <p:val>
                                            <p:strVal val="#ppt_y"/>
                                          </p:val>
                                        </p:tav>
                                      </p:tavLst>
                                    </p:anim>
                                  </p:childTnLst>
                                </p:cTn>
                              </p:par>
                              <p:par>
                                <p:cTn id="647" presetID="2" presetClass="entr" presetSubtype="4" fill="hold" grpId="0" nodeType="withEffect">
                                  <p:stCondLst>
                                    <p:cond delay="0"/>
                                  </p:stCondLst>
                                  <p:childTnLst>
                                    <p:set>
                                      <p:cBhvr>
                                        <p:cTn id="648" dur="1" fill="hold">
                                          <p:stCondLst>
                                            <p:cond delay="0"/>
                                          </p:stCondLst>
                                        </p:cTn>
                                        <p:tgtEl>
                                          <p:spTgt spid="1535127"/>
                                        </p:tgtEl>
                                        <p:attrNameLst>
                                          <p:attrName>style.visibility</p:attrName>
                                        </p:attrNameLst>
                                      </p:cBhvr>
                                      <p:to>
                                        <p:strVal val="visible"/>
                                      </p:to>
                                    </p:set>
                                    <p:anim calcmode="lin" valueType="num">
                                      <p:cBhvr additive="base">
                                        <p:cTn id="649" dur="500" fill="hold"/>
                                        <p:tgtEl>
                                          <p:spTgt spid="1535127"/>
                                        </p:tgtEl>
                                        <p:attrNameLst>
                                          <p:attrName>ppt_x</p:attrName>
                                        </p:attrNameLst>
                                      </p:cBhvr>
                                      <p:tavLst>
                                        <p:tav tm="0">
                                          <p:val>
                                            <p:strVal val="#ppt_x"/>
                                          </p:val>
                                        </p:tav>
                                        <p:tav tm="100000">
                                          <p:val>
                                            <p:strVal val="#ppt_x"/>
                                          </p:val>
                                        </p:tav>
                                      </p:tavLst>
                                    </p:anim>
                                    <p:anim calcmode="lin" valueType="num">
                                      <p:cBhvr additive="base">
                                        <p:cTn id="650" dur="500" fill="hold"/>
                                        <p:tgtEl>
                                          <p:spTgt spid="1535127"/>
                                        </p:tgtEl>
                                        <p:attrNameLst>
                                          <p:attrName>ppt_y</p:attrName>
                                        </p:attrNameLst>
                                      </p:cBhvr>
                                      <p:tavLst>
                                        <p:tav tm="0">
                                          <p:val>
                                            <p:strVal val="1+#ppt_h/2"/>
                                          </p:val>
                                        </p:tav>
                                        <p:tav tm="100000">
                                          <p:val>
                                            <p:strVal val="#ppt_y"/>
                                          </p:val>
                                        </p:tav>
                                      </p:tavLst>
                                    </p:anim>
                                  </p:childTnLst>
                                </p:cTn>
                              </p:par>
                              <p:par>
                                <p:cTn id="651" presetID="2" presetClass="entr" presetSubtype="4" fill="hold" grpId="0" nodeType="withEffect">
                                  <p:stCondLst>
                                    <p:cond delay="0"/>
                                  </p:stCondLst>
                                  <p:childTnLst>
                                    <p:set>
                                      <p:cBhvr>
                                        <p:cTn id="652" dur="1" fill="hold">
                                          <p:stCondLst>
                                            <p:cond delay="0"/>
                                          </p:stCondLst>
                                        </p:cTn>
                                        <p:tgtEl>
                                          <p:spTgt spid="1535128"/>
                                        </p:tgtEl>
                                        <p:attrNameLst>
                                          <p:attrName>style.visibility</p:attrName>
                                        </p:attrNameLst>
                                      </p:cBhvr>
                                      <p:to>
                                        <p:strVal val="visible"/>
                                      </p:to>
                                    </p:set>
                                    <p:anim calcmode="lin" valueType="num">
                                      <p:cBhvr additive="base">
                                        <p:cTn id="653" dur="500" fill="hold"/>
                                        <p:tgtEl>
                                          <p:spTgt spid="1535128"/>
                                        </p:tgtEl>
                                        <p:attrNameLst>
                                          <p:attrName>ppt_x</p:attrName>
                                        </p:attrNameLst>
                                      </p:cBhvr>
                                      <p:tavLst>
                                        <p:tav tm="0">
                                          <p:val>
                                            <p:strVal val="#ppt_x"/>
                                          </p:val>
                                        </p:tav>
                                        <p:tav tm="100000">
                                          <p:val>
                                            <p:strVal val="#ppt_x"/>
                                          </p:val>
                                        </p:tav>
                                      </p:tavLst>
                                    </p:anim>
                                    <p:anim calcmode="lin" valueType="num">
                                      <p:cBhvr additive="base">
                                        <p:cTn id="654" dur="500" fill="hold"/>
                                        <p:tgtEl>
                                          <p:spTgt spid="1535128"/>
                                        </p:tgtEl>
                                        <p:attrNameLst>
                                          <p:attrName>ppt_y</p:attrName>
                                        </p:attrNameLst>
                                      </p:cBhvr>
                                      <p:tavLst>
                                        <p:tav tm="0">
                                          <p:val>
                                            <p:strVal val="1+#ppt_h/2"/>
                                          </p:val>
                                        </p:tav>
                                        <p:tav tm="100000">
                                          <p:val>
                                            <p:strVal val="#ppt_y"/>
                                          </p:val>
                                        </p:tav>
                                      </p:tavLst>
                                    </p:anim>
                                  </p:childTnLst>
                                </p:cTn>
                              </p:par>
                              <p:par>
                                <p:cTn id="655" presetID="2" presetClass="entr" presetSubtype="4" fill="hold" grpId="0" nodeType="withEffect">
                                  <p:stCondLst>
                                    <p:cond delay="0"/>
                                  </p:stCondLst>
                                  <p:childTnLst>
                                    <p:set>
                                      <p:cBhvr>
                                        <p:cTn id="656" dur="1" fill="hold">
                                          <p:stCondLst>
                                            <p:cond delay="0"/>
                                          </p:stCondLst>
                                        </p:cTn>
                                        <p:tgtEl>
                                          <p:spTgt spid="1535129"/>
                                        </p:tgtEl>
                                        <p:attrNameLst>
                                          <p:attrName>style.visibility</p:attrName>
                                        </p:attrNameLst>
                                      </p:cBhvr>
                                      <p:to>
                                        <p:strVal val="visible"/>
                                      </p:to>
                                    </p:set>
                                    <p:anim calcmode="lin" valueType="num">
                                      <p:cBhvr additive="base">
                                        <p:cTn id="657" dur="500" fill="hold"/>
                                        <p:tgtEl>
                                          <p:spTgt spid="1535129"/>
                                        </p:tgtEl>
                                        <p:attrNameLst>
                                          <p:attrName>ppt_x</p:attrName>
                                        </p:attrNameLst>
                                      </p:cBhvr>
                                      <p:tavLst>
                                        <p:tav tm="0">
                                          <p:val>
                                            <p:strVal val="#ppt_x"/>
                                          </p:val>
                                        </p:tav>
                                        <p:tav tm="100000">
                                          <p:val>
                                            <p:strVal val="#ppt_x"/>
                                          </p:val>
                                        </p:tav>
                                      </p:tavLst>
                                    </p:anim>
                                    <p:anim calcmode="lin" valueType="num">
                                      <p:cBhvr additive="base">
                                        <p:cTn id="658" dur="500" fill="hold"/>
                                        <p:tgtEl>
                                          <p:spTgt spid="1535129"/>
                                        </p:tgtEl>
                                        <p:attrNameLst>
                                          <p:attrName>ppt_y</p:attrName>
                                        </p:attrNameLst>
                                      </p:cBhvr>
                                      <p:tavLst>
                                        <p:tav tm="0">
                                          <p:val>
                                            <p:strVal val="1+#ppt_h/2"/>
                                          </p:val>
                                        </p:tav>
                                        <p:tav tm="100000">
                                          <p:val>
                                            <p:strVal val="#ppt_y"/>
                                          </p:val>
                                        </p:tav>
                                      </p:tavLst>
                                    </p:anim>
                                  </p:childTnLst>
                                </p:cTn>
                              </p:par>
                              <p:par>
                                <p:cTn id="659" presetID="2" presetClass="entr" presetSubtype="4" fill="hold" grpId="0" nodeType="withEffect">
                                  <p:stCondLst>
                                    <p:cond delay="0"/>
                                  </p:stCondLst>
                                  <p:childTnLst>
                                    <p:set>
                                      <p:cBhvr>
                                        <p:cTn id="660" dur="1" fill="hold">
                                          <p:stCondLst>
                                            <p:cond delay="0"/>
                                          </p:stCondLst>
                                        </p:cTn>
                                        <p:tgtEl>
                                          <p:spTgt spid="1535130"/>
                                        </p:tgtEl>
                                        <p:attrNameLst>
                                          <p:attrName>style.visibility</p:attrName>
                                        </p:attrNameLst>
                                      </p:cBhvr>
                                      <p:to>
                                        <p:strVal val="visible"/>
                                      </p:to>
                                    </p:set>
                                    <p:anim calcmode="lin" valueType="num">
                                      <p:cBhvr additive="base">
                                        <p:cTn id="661" dur="500" fill="hold"/>
                                        <p:tgtEl>
                                          <p:spTgt spid="1535130"/>
                                        </p:tgtEl>
                                        <p:attrNameLst>
                                          <p:attrName>ppt_x</p:attrName>
                                        </p:attrNameLst>
                                      </p:cBhvr>
                                      <p:tavLst>
                                        <p:tav tm="0">
                                          <p:val>
                                            <p:strVal val="#ppt_x"/>
                                          </p:val>
                                        </p:tav>
                                        <p:tav tm="100000">
                                          <p:val>
                                            <p:strVal val="#ppt_x"/>
                                          </p:val>
                                        </p:tav>
                                      </p:tavLst>
                                    </p:anim>
                                    <p:anim calcmode="lin" valueType="num">
                                      <p:cBhvr additive="base">
                                        <p:cTn id="662" dur="500" fill="hold"/>
                                        <p:tgtEl>
                                          <p:spTgt spid="1535130"/>
                                        </p:tgtEl>
                                        <p:attrNameLst>
                                          <p:attrName>ppt_y</p:attrName>
                                        </p:attrNameLst>
                                      </p:cBhvr>
                                      <p:tavLst>
                                        <p:tav tm="0">
                                          <p:val>
                                            <p:strVal val="1+#ppt_h/2"/>
                                          </p:val>
                                        </p:tav>
                                        <p:tav tm="100000">
                                          <p:val>
                                            <p:strVal val="#ppt_y"/>
                                          </p:val>
                                        </p:tav>
                                      </p:tavLst>
                                    </p:anim>
                                  </p:childTnLst>
                                </p:cTn>
                              </p:par>
                              <p:par>
                                <p:cTn id="663" presetID="2" presetClass="entr" presetSubtype="4" fill="hold" grpId="0" nodeType="withEffect">
                                  <p:stCondLst>
                                    <p:cond delay="0"/>
                                  </p:stCondLst>
                                  <p:childTnLst>
                                    <p:set>
                                      <p:cBhvr>
                                        <p:cTn id="664" dur="1" fill="hold">
                                          <p:stCondLst>
                                            <p:cond delay="0"/>
                                          </p:stCondLst>
                                        </p:cTn>
                                        <p:tgtEl>
                                          <p:spTgt spid="1535131"/>
                                        </p:tgtEl>
                                        <p:attrNameLst>
                                          <p:attrName>style.visibility</p:attrName>
                                        </p:attrNameLst>
                                      </p:cBhvr>
                                      <p:to>
                                        <p:strVal val="visible"/>
                                      </p:to>
                                    </p:set>
                                    <p:anim calcmode="lin" valueType="num">
                                      <p:cBhvr additive="base">
                                        <p:cTn id="665" dur="500" fill="hold"/>
                                        <p:tgtEl>
                                          <p:spTgt spid="1535131"/>
                                        </p:tgtEl>
                                        <p:attrNameLst>
                                          <p:attrName>ppt_x</p:attrName>
                                        </p:attrNameLst>
                                      </p:cBhvr>
                                      <p:tavLst>
                                        <p:tav tm="0">
                                          <p:val>
                                            <p:strVal val="#ppt_x"/>
                                          </p:val>
                                        </p:tav>
                                        <p:tav tm="100000">
                                          <p:val>
                                            <p:strVal val="#ppt_x"/>
                                          </p:val>
                                        </p:tav>
                                      </p:tavLst>
                                    </p:anim>
                                    <p:anim calcmode="lin" valueType="num">
                                      <p:cBhvr additive="base">
                                        <p:cTn id="666" dur="500" fill="hold"/>
                                        <p:tgtEl>
                                          <p:spTgt spid="1535131"/>
                                        </p:tgtEl>
                                        <p:attrNameLst>
                                          <p:attrName>ppt_y</p:attrName>
                                        </p:attrNameLst>
                                      </p:cBhvr>
                                      <p:tavLst>
                                        <p:tav tm="0">
                                          <p:val>
                                            <p:strVal val="1+#ppt_h/2"/>
                                          </p:val>
                                        </p:tav>
                                        <p:tav tm="100000">
                                          <p:val>
                                            <p:strVal val="#ppt_y"/>
                                          </p:val>
                                        </p:tav>
                                      </p:tavLst>
                                    </p:anim>
                                  </p:childTnLst>
                                </p:cTn>
                              </p:par>
                              <p:par>
                                <p:cTn id="667" presetID="2" presetClass="entr" presetSubtype="4" fill="hold" grpId="0" nodeType="withEffect">
                                  <p:stCondLst>
                                    <p:cond delay="0"/>
                                  </p:stCondLst>
                                  <p:childTnLst>
                                    <p:set>
                                      <p:cBhvr>
                                        <p:cTn id="668" dur="1" fill="hold">
                                          <p:stCondLst>
                                            <p:cond delay="0"/>
                                          </p:stCondLst>
                                        </p:cTn>
                                        <p:tgtEl>
                                          <p:spTgt spid="1535139"/>
                                        </p:tgtEl>
                                        <p:attrNameLst>
                                          <p:attrName>style.visibility</p:attrName>
                                        </p:attrNameLst>
                                      </p:cBhvr>
                                      <p:to>
                                        <p:strVal val="visible"/>
                                      </p:to>
                                    </p:set>
                                    <p:anim calcmode="lin" valueType="num">
                                      <p:cBhvr additive="base">
                                        <p:cTn id="669" dur="500" fill="hold"/>
                                        <p:tgtEl>
                                          <p:spTgt spid="1535139"/>
                                        </p:tgtEl>
                                        <p:attrNameLst>
                                          <p:attrName>ppt_x</p:attrName>
                                        </p:attrNameLst>
                                      </p:cBhvr>
                                      <p:tavLst>
                                        <p:tav tm="0">
                                          <p:val>
                                            <p:strVal val="#ppt_x"/>
                                          </p:val>
                                        </p:tav>
                                        <p:tav tm="100000">
                                          <p:val>
                                            <p:strVal val="#ppt_x"/>
                                          </p:val>
                                        </p:tav>
                                      </p:tavLst>
                                    </p:anim>
                                    <p:anim calcmode="lin" valueType="num">
                                      <p:cBhvr additive="base">
                                        <p:cTn id="670" dur="500" fill="hold"/>
                                        <p:tgtEl>
                                          <p:spTgt spid="1535139"/>
                                        </p:tgtEl>
                                        <p:attrNameLst>
                                          <p:attrName>ppt_y</p:attrName>
                                        </p:attrNameLst>
                                      </p:cBhvr>
                                      <p:tavLst>
                                        <p:tav tm="0">
                                          <p:val>
                                            <p:strVal val="1+#ppt_h/2"/>
                                          </p:val>
                                        </p:tav>
                                        <p:tav tm="100000">
                                          <p:val>
                                            <p:strVal val="#ppt_y"/>
                                          </p:val>
                                        </p:tav>
                                      </p:tavLst>
                                    </p:anim>
                                  </p:childTnLst>
                                </p:cTn>
                              </p:par>
                              <p:par>
                                <p:cTn id="671" presetID="2" presetClass="entr" presetSubtype="4" fill="hold" grpId="0" nodeType="withEffect">
                                  <p:stCondLst>
                                    <p:cond delay="0"/>
                                  </p:stCondLst>
                                  <p:childTnLst>
                                    <p:set>
                                      <p:cBhvr>
                                        <p:cTn id="672" dur="1" fill="hold">
                                          <p:stCondLst>
                                            <p:cond delay="0"/>
                                          </p:stCondLst>
                                        </p:cTn>
                                        <p:tgtEl>
                                          <p:spTgt spid="1535140"/>
                                        </p:tgtEl>
                                        <p:attrNameLst>
                                          <p:attrName>style.visibility</p:attrName>
                                        </p:attrNameLst>
                                      </p:cBhvr>
                                      <p:to>
                                        <p:strVal val="visible"/>
                                      </p:to>
                                    </p:set>
                                    <p:anim calcmode="lin" valueType="num">
                                      <p:cBhvr additive="base">
                                        <p:cTn id="673" dur="500" fill="hold"/>
                                        <p:tgtEl>
                                          <p:spTgt spid="1535140"/>
                                        </p:tgtEl>
                                        <p:attrNameLst>
                                          <p:attrName>ppt_x</p:attrName>
                                        </p:attrNameLst>
                                      </p:cBhvr>
                                      <p:tavLst>
                                        <p:tav tm="0">
                                          <p:val>
                                            <p:strVal val="#ppt_x"/>
                                          </p:val>
                                        </p:tav>
                                        <p:tav tm="100000">
                                          <p:val>
                                            <p:strVal val="#ppt_x"/>
                                          </p:val>
                                        </p:tav>
                                      </p:tavLst>
                                    </p:anim>
                                    <p:anim calcmode="lin" valueType="num">
                                      <p:cBhvr additive="base">
                                        <p:cTn id="674" dur="500" fill="hold"/>
                                        <p:tgtEl>
                                          <p:spTgt spid="1535140"/>
                                        </p:tgtEl>
                                        <p:attrNameLst>
                                          <p:attrName>ppt_y</p:attrName>
                                        </p:attrNameLst>
                                      </p:cBhvr>
                                      <p:tavLst>
                                        <p:tav tm="0">
                                          <p:val>
                                            <p:strVal val="1+#ppt_h/2"/>
                                          </p:val>
                                        </p:tav>
                                        <p:tav tm="100000">
                                          <p:val>
                                            <p:strVal val="#ppt_y"/>
                                          </p:val>
                                        </p:tav>
                                      </p:tavLst>
                                    </p:anim>
                                  </p:childTnLst>
                                </p:cTn>
                              </p:par>
                              <p:par>
                                <p:cTn id="675" presetID="2" presetClass="entr" presetSubtype="4" fill="hold" grpId="0" nodeType="withEffect">
                                  <p:stCondLst>
                                    <p:cond delay="0"/>
                                  </p:stCondLst>
                                  <p:childTnLst>
                                    <p:set>
                                      <p:cBhvr>
                                        <p:cTn id="676" dur="1" fill="hold">
                                          <p:stCondLst>
                                            <p:cond delay="0"/>
                                          </p:stCondLst>
                                        </p:cTn>
                                        <p:tgtEl>
                                          <p:spTgt spid="1535141"/>
                                        </p:tgtEl>
                                        <p:attrNameLst>
                                          <p:attrName>style.visibility</p:attrName>
                                        </p:attrNameLst>
                                      </p:cBhvr>
                                      <p:to>
                                        <p:strVal val="visible"/>
                                      </p:to>
                                    </p:set>
                                    <p:anim calcmode="lin" valueType="num">
                                      <p:cBhvr additive="base">
                                        <p:cTn id="677" dur="500" fill="hold"/>
                                        <p:tgtEl>
                                          <p:spTgt spid="1535141"/>
                                        </p:tgtEl>
                                        <p:attrNameLst>
                                          <p:attrName>ppt_x</p:attrName>
                                        </p:attrNameLst>
                                      </p:cBhvr>
                                      <p:tavLst>
                                        <p:tav tm="0">
                                          <p:val>
                                            <p:strVal val="#ppt_x"/>
                                          </p:val>
                                        </p:tav>
                                        <p:tav tm="100000">
                                          <p:val>
                                            <p:strVal val="#ppt_x"/>
                                          </p:val>
                                        </p:tav>
                                      </p:tavLst>
                                    </p:anim>
                                    <p:anim calcmode="lin" valueType="num">
                                      <p:cBhvr additive="base">
                                        <p:cTn id="678" dur="500" fill="hold"/>
                                        <p:tgtEl>
                                          <p:spTgt spid="1535141"/>
                                        </p:tgtEl>
                                        <p:attrNameLst>
                                          <p:attrName>ppt_y</p:attrName>
                                        </p:attrNameLst>
                                      </p:cBhvr>
                                      <p:tavLst>
                                        <p:tav tm="0">
                                          <p:val>
                                            <p:strVal val="1+#ppt_h/2"/>
                                          </p:val>
                                        </p:tav>
                                        <p:tav tm="100000">
                                          <p:val>
                                            <p:strVal val="#ppt_y"/>
                                          </p:val>
                                        </p:tav>
                                      </p:tavLst>
                                    </p:anim>
                                  </p:childTnLst>
                                </p:cTn>
                              </p:par>
                              <p:par>
                                <p:cTn id="679" presetID="2" presetClass="entr" presetSubtype="4" fill="hold" grpId="0" nodeType="withEffect">
                                  <p:stCondLst>
                                    <p:cond delay="0"/>
                                  </p:stCondLst>
                                  <p:childTnLst>
                                    <p:set>
                                      <p:cBhvr>
                                        <p:cTn id="680" dur="1" fill="hold">
                                          <p:stCondLst>
                                            <p:cond delay="0"/>
                                          </p:stCondLst>
                                        </p:cTn>
                                        <p:tgtEl>
                                          <p:spTgt spid="1535142"/>
                                        </p:tgtEl>
                                        <p:attrNameLst>
                                          <p:attrName>style.visibility</p:attrName>
                                        </p:attrNameLst>
                                      </p:cBhvr>
                                      <p:to>
                                        <p:strVal val="visible"/>
                                      </p:to>
                                    </p:set>
                                    <p:anim calcmode="lin" valueType="num">
                                      <p:cBhvr additive="base">
                                        <p:cTn id="681" dur="500" fill="hold"/>
                                        <p:tgtEl>
                                          <p:spTgt spid="1535142"/>
                                        </p:tgtEl>
                                        <p:attrNameLst>
                                          <p:attrName>ppt_x</p:attrName>
                                        </p:attrNameLst>
                                      </p:cBhvr>
                                      <p:tavLst>
                                        <p:tav tm="0">
                                          <p:val>
                                            <p:strVal val="#ppt_x"/>
                                          </p:val>
                                        </p:tav>
                                        <p:tav tm="100000">
                                          <p:val>
                                            <p:strVal val="#ppt_x"/>
                                          </p:val>
                                        </p:tav>
                                      </p:tavLst>
                                    </p:anim>
                                    <p:anim calcmode="lin" valueType="num">
                                      <p:cBhvr additive="base">
                                        <p:cTn id="682" dur="500" fill="hold"/>
                                        <p:tgtEl>
                                          <p:spTgt spid="1535142"/>
                                        </p:tgtEl>
                                        <p:attrNameLst>
                                          <p:attrName>ppt_y</p:attrName>
                                        </p:attrNameLst>
                                      </p:cBhvr>
                                      <p:tavLst>
                                        <p:tav tm="0">
                                          <p:val>
                                            <p:strVal val="1+#ppt_h/2"/>
                                          </p:val>
                                        </p:tav>
                                        <p:tav tm="100000">
                                          <p:val>
                                            <p:strVal val="#ppt_y"/>
                                          </p:val>
                                        </p:tav>
                                      </p:tavLst>
                                    </p:anim>
                                  </p:childTnLst>
                                </p:cTn>
                              </p:par>
                              <p:par>
                                <p:cTn id="683" presetID="2" presetClass="entr" presetSubtype="4" fill="hold" grpId="0" nodeType="withEffect">
                                  <p:stCondLst>
                                    <p:cond delay="0"/>
                                  </p:stCondLst>
                                  <p:childTnLst>
                                    <p:set>
                                      <p:cBhvr>
                                        <p:cTn id="684" dur="1" fill="hold">
                                          <p:stCondLst>
                                            <p:cond delay="0"/>
                                          </p:stCondLst>
                                        </p:cTn>
                                        <p:tgtEl>
                                          <p:spTgt spid="1535143"/>
                                        </p:tgtEl>
                                        <p:attrNameLst>
                                          <p:attrName>style.visibility</p:attrName>
                                        </p:attrNameLst>
                                      </p:cBhvr>
                                      <p:to>
                                        <p:strVal val="visible"/>
                                      </p:to>
                                    </p:set>
                                    <p:anim calcmode="lin" valueType="num">
                                      <p:cBhvr additive="base">
                                        <p:cTn id="685" dur="500" fill="hold"/>
                                        <p:tgtEl>
                                          <p:spTgt spid="1535143"/>
                                        </p:tgtEl>
                                        <p:attrNameLst>
                                          <p:attrName>ppt_x</p:attrName>
                                        </p:attrNameLst>
                                      </p:cBhvr>
                                      <p:tavLst>
                                        <p:tav tm="0">
                                          <p:val>
                                            <p:strVal val="#ppt_x"/>
                                          </p:val>
                                        </p:tav>
                                        <p:tav tm="100000">
                                          <p:val>
                                            <p:strVal val="#ppt_x"/>
                                          </p:val>
                                        </p:tav>
                                      </p:tavLst>
                                    </p:anim>
                                    <p:anim calcmode="lin" valueType="num">
                                      <p:cBhvr additive="base">
                                        <p:cTn id="686" dur="500" fill="hold"/>
                                        <p:tgtEl>
                                          <p:spTgt spid="1535143"/>
                                        </p:tgtEl>
                                        <p:attrNameLst>
                                          <p:attrName>ppt_y</p:attrName>
                                        </p:attrNameLst>
                                      </p:cBhvr>
                                      <p:tavLst>
                                        <p:tav tm="0">
                                          <p:val>
                                            <p:strVal val="1+#ppt_h/2"/>
                                          </p:val>
                                        </p:tav>
                                        <p:tav tm="100000">
                                          <p:val>
                                            <p:strVal val="#ppt_y"/>
                                          </p:val>
                                        </p:tav>
                                      </p:tavLst>
                                    </p:anim>
                                  </p:childTnLst>
                                </p:cTn>
                              </p:par>
                              <p:par>
                                <p:cTn id="687" presetID="2" presetClass="entr" presetSubtype="4" fill="hold" grpId="0" nodeType="withEffect">
                                  <p:stCondLst>
                                    <p:cond delay="0"/>
                                  </p:stCondLst>
                                  <p:childTnLst>
                                    <p:set>
                                      <p:cBhvr>
                                        <p:cTn id="688" dur="1" fill="hold">
                                          <p:stCondLst>
                                            <p:cond delay="0"/>
                                          </p:stCondLst>
                                        </p:cTn>
                                        <p:tgtEl>
                                          <p:spTgt spid="1535146"/>
                                        </p:tgtEl>
                                        <p:attrNameLst>
                                          <p:attrName>style.visibility</p:attrName>
                                        </p:attrNameLst>
                                      </p:cBhvr>
                                      <p:to>
                                        <p:strVal val="visible"/>
                                      </p:to>
                                    </p:set>
                                    <p:anim calcmode="lin" valueType="num">
                                      <p:cBhvr additive="base">
                                        <p:cTn id="689" dur="500" fill="hold"/>
                                        <p:tgtEl>
                                          <p:spTgt spid="1535146"/>
                                        </p:tgtEl>
                                        <p:attrNameLst>
                                          <p:attrName>ppt_x</p:attrName>
                                        </p:attrNameLst>
                                      </p:cBhvr>
                                      <p:tavLst>
                                        <p:tav tm="0">
                                          <p:val>
                                            <p:strVal val="#ppt_x"/>
                                          </p:val>
                                        </p:tav>
                                        <p:tav tm="100000">
                                          <p:val>
                                            <p:strVal val="#ppt_x"/>
                                          </p:val>
                                        </p:tav>
                                      </p:tavLst>
                                    </p:anim>
                                    <p:anim calcmode="lin" valueType="num">
                                      <p:cBhvr additive="base">
                                        <p:cTn id="690" dur="500" fill="hold"/>
                                        <p:tgtEl>
                                          <p:spTgt spid="1535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4980" grpId="0" bldLvl="0" animBg="1"/>
      <p:bldP spid="1534981" grpId="0" bldLvl="0" animBg="1"/>
      <p:bldP spid="1534982" grpId="0" bldLvl="0" animBg="1"/>
      <p:bldP spid="1534983" grpId="0" bldLvl="0" animBg="1"/>
      <p:bldP spid="1534984" grpId="0" bldLvl="0" animBg="1"/>
      <p:bldP spid="1534985" grpId="0" bldLvl="0" animBg="1"/>
      <p:bldP spid="1534986" grpId="0" bldLvl="0" animBg="1"/>
      <p:bldP spid="1534987" grpId="0" bldLvl="0" animBg="1"/>
      <p:bldP spid="1534988" grpId="0" bldLvl="0" animBg="1"/>
      <p:bldP spid="1534989" grpId="0"/>
      <p:bldP spid="1534990" grpId="0" bldLvl="0" animBg="1"/>
      <p:bldP spid="1534991" grpId="0" bldLvl="0" animBg="1"/>
      <p:bldP spid="1534992" grpId="0" bldLvl="0" animBg="1"/>
      <p:bldP spid="1534993" grpId="0" bldLvl="0" animBg="1"/>
      <p:bldP spid="1534994" grpId="0" bldLvl="0" animBg="1"/>
      <p:bldP spid="1534995" grpId="0" bldLvl="0" animBg="1"/>
      <p:bldP spid="1534996" grpId="0" bldLvl="0" animBg="1"/>
      <p:bldP spid="1534997" grpId="0" bldLvl="0" animBg="1"/>
      <p:bldP spid="1534998" grpId="0" bldLvl="0" animBg="1"/>
      <p:bldP spid="1534999" grpId="0" bldLvl="0" animBg="1"/>
      <p:bldP spid="1535000" grpId="0" bldLvl="0" animBg="1"/>
      <p:bldP spid="1535001" grpId="0" bldLvl="0" animBg="1"/>
      <p:bldP spid="1535002" grpId="0" bldLvl="0" animBg="1"/>
      <p:bldP spid="1535003" grpId="0"/>
      <p:bldP spid="1535004" grpId="0" bldLvl="0" animBg="1"/>
      <p:bldP spid="1535005" grpId="0" bldLvl="0" animBg="1"/>
      <p:bldP spid="1535006" grpId="0" bldLvl="0" animBg="1"/>
      <p:bldP spid="1535007" grpId="0" bldLvl="0" animBg="1"/>
      <p:bldP spid="1535008" grpId="0" bldLvl="0" animBg="1"/>
      <p:bldP spid="1535009" grpId="0" bldLvl="0" animBg="1"/>
      <p:bldP spid="1535010" grpId="0" bldLvl="0" animBg="1"/>
      <p:bldP spid="1535011" grpId="0" bldLvl="0" animBg="1"/>
      <p:bldP spid="1535012" grpId="0" bldLvl="0" animBg="1"/>
      <p:bldP spid="1535013" grpId="0"/>
      <p:bldP spid="1535014" grpId="0" bldLvl="0" animBg="1"/>
      <p:bldP spid="1535015" grpId="0" bldLvl="0" animBg="1"/>
      <p:bldP spid="1535016" grpId="0"/>
      <p:bldP spid="1535017" grpId="0"/>
      <p:bldP spid="1535018" grpId="0"/>
      <p:bldP spid="1535019" grpId="0"/>
      <p:bldP spid="1535020" grpId="0"/>
      <p:bldP spid="1535021" grpId="0"/>
      <p:bldP spid="1535022" grpId="0"/>
      <p:bldP spid="1535023" grpId="0"/>
      <p:bldP spid="1535024" grpId="0"/>
      <p:bldP spid="1535025" grpId="0"/>
      <p:bldP spid="1535026" grpId="0"/>
      <p:bldP spid="1535027" grpId="0"/>
      <p:bldP spid="1535028" grpId="0"/>
      <p:bldP spid="1535029" grpId="0"/>
      <p:bldP spid="1535030" grpId="0"/>
      <p:bldP spid="1535031" grpId="0"/>
      <p:bldP spid="1535032" grpId="0"/>
      <p:bldP spid="1535033" grpId="0"/>
      <p:bldP spid="1535034" grpId="0"/>
      <p:bldP spid="1535035" grpId="0"/>
      <p:bldP spid="1535036" grpId="0"/>
      <p:bldP spid="1535037" grpId="0"/>
      <p:bldP spid="1535038" grpId="0"/>
      <p:bldP spid="1535039" grpId="0"/>
      <p:bldP spid="1535040" grpId="0"/>
      <p:bldP spid="1535041" grpId="0"/>
      <p:bldP spid="1535042" grpId="0"/>
      <p:bldP spid="1535043" grpId="0"/>
      <p:bldP spid="1535044" grpId="0"/>
      <p:bldP spid="1535045" grpId="0"/>
      <p:bldP spid="1535046" grpId="0"/>
      <p:bldP spid="1535047" grpId="0"/>
      <p:bldP spid="1535048" grpId="0"/>
      <p:bldP spid="1535049" grpId="0"/>
      <p:bldP spid="1535050" grpId="0"/>
      <p:bldP spid="1535051" grpId="0"/>
      <p:bldP spid="1535052" grpId="0"/>
      <p:bldP spid="1535053" grpId="0"/>
      <p:bldP spid="1535054" grpId="0"/>
      <p:bldP spid="1535055" grpId="0"/>
      <p:bldP spid="1535056" grpId="0"/>
      <p:bldP spid="1535057" grpId="0"/>
      <p:bldP spid="1535058" grpId="0"/>
      <p:bldP spid="1535059" grpId="0"/>
      <p:bldP spid="1535060" grpId="0"/>
      <p:bldP spid="1535061" grpId="0"/>
      <p:bldP spid="1535062" grpId="0"/>
      <p:bldP spid="1535063" grpId="0"/>
      <p:bldP spid="1535064" grpId="0"/>
      <p:bldP spid="1535065" grpId="0"/>
      <p:bldP spid="1535066" grpId="0"/>
      <p:bldP spid="1535067" grpId="0"/>
      <p:bldP spid="1535068" grpId="0"/>
      <p:bldP spid="1535069" grpId="0"/>
      <p:bldP spid="1535070" grpId="0"/>
      <p:bldP spid="1535071" grpId="0"/>
      <p:bldP spid="1535072" grpId="0"/>
      <p:bldP spid="1535073" grpId="0"/>
      <p:bldP spid="1535074" grpId="0"/>
      <p:bldP spid="1535075" grpId="0"/>
      <p:bldP spid="1535076" grpId="0"/>
      <p:bldP spid="1535077" grpId="0"/>
      <p:bldP spid="1535078" grpId="0"/>
      <p:bldP spid="1535079" grpId="0"/>
      <p:bldP spid="1535080" grpId="0"/>
      <p:bldP spid="1535081" grpId="0"/>
      <p:bldP spid="1535082" grpId="0"/>
      <p:bldP spid="1535083" grpId="0"/>
      <p:bldP spid="1535084" grpId="0"/>
      <p:bldP spid="1535085" grpId="0"/>
      <p:bldP spid="1535086" grpId="0"/>
      <p:bldP spid="1535087" grpId="0"/>
      <p:bldP spid="1535088" grpId="0"/>
      <p:bldP spid="1535089" grpId="0"/>
      <p:bldP spid="1535090" grpId="0"/>
      <p:bldP spid="1535091" grpId="0"/>
      <p:bldP spid="1535092" grpId="0"/>
      <p:bldP spid="1535093" grpId="0"/>
      <p:bldP spid="1535094" grpId="0"/>
      <p:bldP spid="1535095" grpId="0"/>
      <p:bldP spid="1535096" grpId="0"/>
      <p:bldP spid="1535097" grpId="0"/>
      <p:bldP spid="1535098" grpId="0"/>
      <p:bldP spid="1535099" grpId="0"/>
      <p:bldP spid="1535100" grpId="0"/>
      <p:bldP spid="1535101" grpId="0"/>
      <p:bldP spid="1535102" grpId="0"/>
      <p:bldP spid="1535103" grpId="0"/>
      <p:bldP spid="1535104" grpId="0"/>
      <p:bldP spid="1535105" grpId="0"/>
      <p:bldP spid="1535106" grpId="0" animBg="1"/>
      <p:bldP spid="1535107" grpId="0" animBg="1"/>
      <p:bldP spid="1535108" grpId="0" animBg="1"/>
      <p:bldP spid="1535109" grpId="0" animBg="1"/>
      <p:bldP spid="1535110" grpId="0" animBg="1"/>
      <p:bldP spid="1535111" grpId="0" animBg="1"/>
      <p:bldP spid="1535112" grpId="0"/>
      <p:bldP spid="1535113" grpId="0"/>
      <p:bldP spid="1535114" grpId="0"/>
      <p:bldP spid="1535115" grpId="0"/>
      <p:bldP spid="1535116" grpId="0"/>
      <p:bldP spid="1535117" grpId="0"/>
      <p:bldP spid="1535118" grpId="0"/>
      <p:bldP spid="1535119" grpId="0"/>
      <p:bldP spid="1535120" grpId="0"/>
      <p:bldP spid="1535121" grpId="0"/>
      <p:bldP spid="1535122" grpId="0"/>
      <p:bldP spid="1535123" grpId="0"/>
      <p:bldP spid="1535124" grpId="0"/>
      <p:bldP spid="1535125" grpId="0"/>
      <p:bldP spid="1535126" grpId="0"/>
      <p:bldP spid="1535127" grpId="0"/>
      <p:bldP spid="1535128" grpId="0"/>
      <p:bldP spid="1535129" grpId="0"/>
      <p:bldP spid="1535130" grpId="0"/>
      <p:bldP spid="1535131" grpId="0"/>
      <p:bldP spid="1535132" grpId="0"/>
      <p:bldP spid="1535133" grpId="0"/>
      <p:bldP spid="1535134" grpId="0"/>
      <p:bldP spid="1535135" grpId="0"/>
      <p:bldP spid="1535136" grpId="0"/>
      <p:bldP spid="1535137" grpId="0"/>
      <p:bldP spid="1535138" grpId="0"/>
      <p:bldP spid="1535139" grpId="0"/>
      <p:bldP spid="1535140" grpId="0"/>
      <p:bldP spid="1535141" grpId="0"/>
      <p:bldP spid="1535142" grpId="0"/>
      <p:bldP spid="1535143" grpId="0"/>
      <p:bldP spid="1535144" grpId="0"/>
      <p:bldP spid="1535145" grpId="0"/>
      <p:bldP spid="1535146" grpId="0"/>
      <p:bldP spid="1535147" grpId="0" animBg="1"/>
      <p:bldP spid="153514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灯片编号占位符 3"/>
          <p:cNvSpPr/>
          <p:nvPr>
            <p:ph type="sldNum" sz="quarter" idx="12"/>
          </p:nvPr>
        </p:nvSpPr>
        <p:spPr>
          <a:ln>
            <a:miter lim="800000"/>
          </a:ln>
        </p:spPr>
        <p:txBody>
          <a:bodyPr anchor="b"/>
          <a:lstStyle/>
          <a:p>
            <a:pPr>
              <a:defRPr/>
            </a:pPr>
            <a:fld id="{98E7B1E2-AFEC-4196-883F-5DFD3151E844}"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28676" name="Rectangle 2"/>
          <p:cNvSpPr/>
          <p:nvPr>
            <p:ph type="title" idx="4294967295"/>
          </p:nvPr>
        </p:nvSpPr>
        <p:spPr>
          <a:xfrm>
            <a:off x="2895600" y="-99695"/>
            <a:ext cx="3528695" cy="923925"/>
          </a:xfrm>
        </p:spPr>
        <p:txBody>
          <a:bodyPr anchor="b"/>
          <a:lstStyle/>
          <a:p>
            <a:pPr eaLnBrk="1" hangingPunct="1"/>
            <a:r>
              <a:rPr lang="en-US" altLang="zh-CN" dirty="0">
                <a:ea typeface="宋体" charset="-122"/>
              </a:rPr>
              <a:t>11.5.1 </a:t>
            </a:r>
            <a:r>
              <a:rPr lang="zh-CN" altLang="en-US" dirty="0">
                <a:solidFill>
                  <a:schemeClr val="folHlink"/>
                </a:solidFill>
                <a:ea typeface="宋体" charset="-122"/>
              </a:rPr>
              <a:t>邻接矩阵</a:t>
            </a:r>
            <a:endParaRPr lang="zh-CN" altLang="en-US" dirty="0">
              <a:solidFill>
                <a:schemeClr val="folHlink"/>
              </a:solidFill>
              <a:ea typeface="宋体" charset="-122"/>
            </a:endParaRPr>
          </a:p>
        </p:txBody>
      </p:sp>
      <p:sp>
        <p:nvSpPr>
          <p:cNvPr id="1536003" name="Rectangle 3"/>
          <p:cNvSpPr/>
          <p:nvPr>
            <p:ph type="body" idx="4294967295"/>
          </p:nvPr>
        </p:nvSpPr>
        <p:spPr>
          <a:xfrm>
            <a:off x="564515" y="2277110"/>
            <a:ext cx="8631555" cy="4537075"/>
          </a:xfrm>
        </p:spPr>
        <p:txBody>
          <a:bodyPr/>
          <a:lstStyle/>
          <a:p>
            <a:pPr eaLnBrk="1" hangingPunct="1">
              <a:lnSpc>
                <a:spcPct val="110000"/>
              </a:lnSpc>
            </a:pPr>
            <a:r>
              <a:rPr lang="zh-CN" altLang="en-US" sz="2800" dirty="0">
                <a:latin typeface="Times New Roman" pitchFamily="18" charset="0"/>
                <a:ea typeface="宋体" charset="-122"/>
              </a:rPr>
              <a:t>结论：</a:t>
            </a:r>
            <a:endParaRPr lang="zh-CN" altLang="en-US" sz="2800" dirty="0">
              <a:latin typeface="Times New Roman" pitchFamily="18" charset="0"/>
              <a:ea typeface="宋体" charset="-122"/>
            </a:endParaRPr>
          </a:p>
          <a:p>
            <a:pPr eaLnBrk="1" hangingPunct="1">
              <a:lnSpc>
                <a:spcPct val="110000"/>
              </a:lnSpc>
            </a:pPr>
            <a:r>
              <a:rPr lang="en-US" altLang="zh-CN" sz="2800" dirty="0">
                <a:latin typeface="Times New Roman" pitchFamily="18" charset="0"/>
                <a:ea typeface="宋体" charset="-122"/>
              </a:rPr>
              <a:t>1) </a:t>
            </a:r>
            <a:r>
              <a:rPr lang="zh-CN" altLang="en-US" sz="2800" dirty="0">
                <a:latin typeface="Times New Roman" pitchFamily="18" charset="0"/>
                <a:ea typeface="宋体" charset="-122"/>
              </a:rPr>
              <a:t>对于</a:t>
            </a:r>
            <a:r>
              <a:rPr lang="en-US" altLang="zh-CN" sz="2800" dirty="0">
                <a:latin typeface="Times New Roman" pitchFamily="18" charset="0"/>
                <a:ea typeface="宋体" charset="-122"/>
              </a:rPr>
              <a:t>n</a:t>
            </a:r>
            <a:r>
              <a:rPr lang="zh-CN" altLang="en-US" sz="2800" dirty="0">
                <a:latin typeface="Times New Roman" pitchFamily="18" charset="0"/>
                <a:ea typeface="宋体" charset="-122"/>
              </a:rPr>
              <a:t>顶点的无向图，有</a:t>
            </a:r>
            <a:r>
              <a:rPr lang="en-US" altLang="zh-CN" sz="2800" dirty="0">
                <a:latin typeface="Times New Roman" pitchFamily="18" charset="0"/>
                <a:ea typeface="宋体" charset="-122"/>
              </a:rPr>
              <a:t>A(</a:t>
            </a:r>
            <a:r>
              <a:rPr lang="en-US" altLang="zh-CN" sz="2800" dirty="0" err="1">
                <a:latin typeface="Times New Roman" pitchFamily="18" charset="0"/>
                <a:ea typeface="宋体" charset="-122"/>
              </a:rPr>
              <a:t>i,i</a:t>
            </a:r>
            <a:r>
              <a:rPr lang="en-US" altLang="zh-CN" sz="2800" dirty="0">
                <a:latin typeface="Times New Roman" pitchFamily="18" charset="0"/>
                <a:ea typeface="宋体" charset="-122"/>
              </a:rPr>
              <a:t>)=0</a:t>
            </a:r>
            <a:r>
              <a:rPr lang="zh-CN" altLang="en-US" sz="2800" dirty="0">
                <a:latin typeface="Times New Roman" pitchFamily="18" charset="0"/>
                <a:ea typeface="宋体" charset="-122"/>
              </a:rPr>
              <a:t>，</a:t>
            </a:r>
            <a:r>
              <a:rPr lang="en-US" altLang="zh-CN" sz="2800" dirty="0">
                <a:latin typeface="Times New Roman" pitchFamily="18" charset="0"/>
                <a:ea typeface="宋体" charset="-122"/>
              </a:rPr>
              <a:t>1≤i≤n</a:t>
            </a:r>
            <a:r>
              <a:rPr lang="zh-CN" altLang="en-US" sz="2800" dirty="0">
                <a:latin typeface="Times New Roman" pitchFamily="18" charset="0"/>
                <a:ea typeface="宋体" charset="-122"/>
              </a:rPr>
              <a:t>。</a:t>
            </a:r>
            <a:endParaRPr lang="zh-CN" altLang="en-US" sz="2800" dirty="0">
              <a:latin typeface="Times New Roman" pitchFamily="18" charset="0"/>
              <a:ea typeface="宋体" charset="-122"/>
            </a:endParaRPr>
          </a:p>
          <a:p>
            <a:pPr eaLnBrk="1" hangingPunct="1">
              <a:lnSpc>
                <a:spcPct val="110000"/>
              </a:lnSpc>
            </a:pPr>
            <a:r>
              <a:rPr lang="en-US" altLang="zh-CN" sz="2800" dirty="0">
                <a:latin typeface="Times New Roman" pitchFamily="18" charset="0"/>
                <a:ea typeface="宋体" charset="-122"/>
              </a:rPr>
              <a:t>2) </a:t>
            </a:r>
            <a:r>
              <a:rPr lang="zh-CN" altLang="en-US" sz="2800" dirty="0">
                <a:latin typeface="Times New Roman" pitchFamily="18" charset="0"/>
                <a:ea typeface="宋体" charset="-122"/>
              </a:rPr>
              <a:t>无向图的邻接矩阵是对称的，即</a:t>
            </a:r>
            <a:r>
              <a:rPr lang="en-US" altLang="zh-CN" sz="2800" dirty="0">
                <a:latin typeface="Times New Roman" pitchFamily="18" charset="0"/>
                <a:ea typeface="宋体" charset="-122"/>
              </a:rPr>
              <a:t>A(</a:t>
            </a:r>
            <a:r>
              <a:rPr lang="en-US" altLang="zh-CN" sz="2800" dirty="0" err="1">
                <a:latin typeface="Times New Roman" pitchFamily="18" charset="0"/>
                <a:ea typeface="宋体" charset="-122"/>
              </a:rPr>
              <a:t>i,j</a:t>
            </a:r>
            <a:r>
              <a:rPr lang="en-US" altLang="zh-CN" sz="2800" dirty="0">
                <a:latin typeface="Times New Roman" pitchFamily="18" charset="0"/>
                <a:ea typeface="宋体" charset="-122"/>
              </a:rPr>
              <a:t>)=A(</a:t>
            </a:r>
            <a:r>
              <a:rPr lang="en-US" altLang="zh-CN" sz="2800" dirty="0" err="1">
                <a:latin typeface="Times New Roman" pitchFamily="18" charset="0"/>
                <a:ea typeface="宋体" charset="-122"/>
              </a:rPr>
              <a:t>j,i</a:t>
            </a:r>
            <a:r>
              <a:rPr lang="en-US" altLang="zh-CN" sz="2800" dirty="0">
                <a:latin typeface="Times New Roman" pitchFamily="18" charset="0"/>
                <a:ea typeface="宋体" charset="-122"/>
              </a:rPr>
              <a:t>), 1≤i≤n</a:t>
            </a:r>
            <a:r>
              <a:rPr lang="zh-CN" altLang="en-US" sz="2800" dirty="0">
                <a:latin typeface="Times New Roman" pitchFamily="18" charset="0"/>
                <a:ea typeface="宋体" charset="-122"/>
              </a:rPr>
              <a:t>，</a:t>
            </a:r>
            <a:r>
              <a:rPr lang="en-US" altLang="zh-CN" sz="2800" dirty="0">
                <a:latin typeface="Times New Roman" pitchFamily="18" charset="0"/>
                <a:ea typeface="宋体" charset="-122"/>
              </a:rPr>
              <a:t>1≤j≤n</a:t>
            </a:r>
            <a:r>
              <a:rPr lang="zh-CN" altLang="en-US" sz="2800" dirty="0">
                <a:latin typeface="Times New Roman" pitchFamily="18" charset="0"/>
                <a:ea typeface="宋体" charset="-122"/>
              </a:rPr>
              <a:t>。</a:t>
            </a:r>
            <a:endParaRPr lang="zh-CN" altLang="en-US" sz="2800" dirty="0">
              <a:latin typeface="Times New Roman" pitchFamily="18" charset="0"/>
              <a:ea typeface="宋体" charset="-122"/>
            </a:endParaRPr>
          </a:p>
          <a:p>
            <a:pPr eaLnBrk="1" hangingPunct="1">
              <a:lnSpc>
                <a:spcPct val="110000"/>
              </a:lnSpc>
            </a:pPr>
            <a:r>
              <a:rPr lang="en-US" altLang="zh-CN" sz="2800" dirty="0">
                <a:latin typeface="Times New Roman" pitchFamily="18" charset="0"/>
                <a:ea typeface="宋体" charset="-122"/>
              </a:rPr>
              <a:t>3) </a:t>
            </a:r>
            <a:r>
              <a:rPr lang="zh-CN" altLang="en-US" sz="2800" dirty="0">
                <a:latin typeface="Times New Roman" pitchFamily="18" charset="0"/>
                <a:ea typeface="宋体" charset="-122"/>
              </a:rPr>
              <a:t>对于</a:t>
            </a:r>
            <a:r>
              <a:rPr lang="en-US" altLang="zh-CN" sz="2800" dirty="0">
                <a:latin typeface="Times New Roman" pitchFamily="18" charset="0"/>
                <a:ea typeface="宋体" charset="-122"/>
              </a:rPr>
              <a:t>n</a:t>
            </a:r>
            <a:r>
              <a:rPr lang="zh-CN" altLang="en-US" sz="2800" dirty="0">
                <a:latin typeface="Times New Roman" pitchFamily="18" charset="0"/>
                <a:ea typeface="宋体" charset="-122"/>
              </a:rPr>
              <a:t>顶点的无向图，有</a:t>
            </a:r>
            <a:r>
              <a:rPr lang="el-GR" altLang="zh-CN" sz="2800" dirty="0">
                <a:latin typeface="Times New Roman" pitchFamily="18" charset="0"/>
              </a:rPr>
              <a:t>Σ</a:t>
            </a:r>
            <a:r>
              <a:rPr lang="en-US" altLang="zh-CN" sz="2800" baseline="-25000" dirty="0">
                <a:latin typeface="Times New Roman" pitchFamily="18" charset="0"/>
                <a:ea typeface="宋体" charset="-122"/>
              </a:rPr>
              <a:t>j=1</a:t>
            </a:r>
            <a:r>
              <a:rPr lang="en-US" altLang="zh-CN" sz="2800" baseline="30000" dirty="0">
                <a:latin typeface="Times New Roman" pitchFamily="18" charset="0"/>
                <a:ea typeface="宋体" charset="-122"/>
              </a:rPr>
              <a:t>n</a:t>
            </a:r>
            <a:r>
              <a:rPr lang="en-US" altLang="zh-CN" sz="2800" dirty="0">
                <a:latin typeface="Times New Roman" pitchFamily="18" charset="0"/>
                <a:ea typeface="宋体" charset="-122"/>
              </a:rPr>
              <a:t>A(</a:t>
            </a:r>
            <a:r>
              <a:rPr lang="en-US" altLang="zh-CN" sz="2800" dirty="0" err="1">
                <a:latin typeface="Times New Roman" pitchFamily="18" charset="0"/>
                <a:ea typeface="宋体" charset="-122"/>
              </a:rPr>
              <a:t>i,j</a:t>
            </a:r>
            <a:r>
              <a:rPr lang="en-US" altLang="zh-CN" sz="2800" dirty="0">
                <a:latin typeface="Times New Roman" pitchFamily="18" charset="0"/>
                <a:ea typeface="宋体" charset="-122"/>
              </a:rPr>
              <a:t>)= </a:t>
            </a:r>
            <a:r>
              <a:rPr lang="el-GR" altLang="zh-CN" sz="2800" dirty="0">
                <a:latin typeface="Times New Roman" pitchFamily="18" charset="0"/>
              </a:rPr>
              <a:t>Σ</a:t>
            </a:r>
            <a:r>
              <a:rPr lang="en-US" altLang="zh-CN" sz="2800" baseline="-25000" dirty="0">
                <a:latin typeface="Times New Roman" pitchFamily="18" charset="0"/>
                <a:ea typeface="宋体" charset="-122"/>
              </a:rPr>
              <a:t>j=1</a:t>
            </a:r>
            <a:r>
              <a:rPr lang="en-US" altLang="zh-CN" sz="2800" baseline="30000" dirty="0">
                <a:latin typeface="Times New Roman" pitchFamily="18" charset="0"/>
                <a:ea typeface="宋体" charset="-122"/>
              </a:rPr>
              <a:t>n</a:t>
            </a:r>
            <a:r>
              <a:rPr lang="en-US" altLang="zh-CN" sz="2800" dirty="0">
                <a:latin typeface="Times New Roman" pitchFamily="18" charset="0"/>
                <a:ea typeface="宋体" charset="-122"/>
              </a:rPr>
              <a:t>A(</a:t>
            </a:r>
            <a:r>
              <a:rPr lang="en-US" altLang="zh-CN" sz="2800" dirty="0" err="1">
                <a:latin typeface="Times New Roman" pitchFamily="18" charset="0"/>
                <a:ea typeface="宋体" charset="-122"/>
              </a:rPr>
              <a:t>j,i</a:t>
            </a:r>
            <a:r>
              <a:rPr lang="en-US" altLang="zh-CN" sz="2800" dirty="0">
                <a:latin typeface="Times New Roman" pitchFamily="18" charset="0"/>
                <a:ea typeface="宋体" charset="-122"/>
              </a:rPr>
              <a:t>)=d</a:t>
            </a:r>
            <a:r>
              <a:rPr lang="en-US" altLang="zh-CN" sz="2800" baseline="-25000" dirty="0">
                <a:latin typeface="Times New Roman" pitchFamily="18" charset="0"/>
                <a:ea typeface="宋体" charset="-122"/>
              </a:rPr>
              <a:t>i</a:t>
            </a:r>
            <a:r>
              <a:rPr lang="zh-CN" altLang="en-US" sz="2800" dirty="0">
                <a:latin typeface="Times New Roman" pitchFamily="18" charset="0"/>
                <a:ea typeface="宋体" charset="-122"/>
              </a:rPr>
              <a:t>（</a:t>
            </a:r>
            <a:r>
              <a:rPr lang="en-US" altLang="zh-CN" sz="2800" dirty="0">
                <a:latin typeface="Times New Roman" pitchFamily="18" charset="0"/>
                <a:ea typeface="宋体" charset="-122"/>
              </a:rPr>
              <a:t>d</a:t>
            </a:r>
            <a:r>
              <a:rPr lang="en-US" altLang="zh-CN" sz="2800" baseline="-25000" dirty="0">
                <a:latin typeface="Times New Roman" pitchFamily="18" charset="0"/>
                <a:ea typeface="宋体" charset="-122"/>
              </a:rPr>
              <a:t>i</a:t>
            </a:r>
            <a:r>
              <a:rPr lang="zh-CN" altLang="en-US" sz="2800" dirty="0">
                <a:latin typeface="Times New Roman" pitchFamily="18" charset="0"/>
                <a:ea typeface="宋体" charset="-122"/>
              </a:rPr>
              <a:t>是顶点</a:t>
            </a:r>
            <a:r>
              <a:rPr lang="en-US" altLang="zh-CN" sz="2800" dirty="0">
                <a:latin typeface="Times New Roman" pitchFamily="18" charset="0"/>
                <a:ea typeface="宋体" charset="-122"/>
              </a:rPr>
              <a:t>i</a:t>
            </a:r>
            <a:r>
              <a:rPr lang="zh-CN" altLang="en-US" sz="2800" dirty="0">
                <a:latin typeface="Times New Roman" pitchFamily="18" charset="0"/>
                <a:ea typeface="宋体" charset="-122"/>
              </a:rPr>
              <a:t>的度）。</a:t>
            </a:r>
            <a:endParaRPr lang="zh-CN" altLang="en-US" sz="2800" dirty="0">
              <a:latin typeface="Times New Roman" pitchFamily="18" charset="0"/>
              <a:ea typeface="宋体" charset="-122"/>
            </a:endParaRPr>
          </a:p>
          <a:p>
            <a:pPr eaLnBrk="1" hangingPunct="1">
              <a:lnSpc>
                <a:spcPct val="110000"/>
              </a:lnSpc>
            </a:pPr>
            <a:r>
              <a:rPr lang="en-US" altLang="zh-CN" sz="2800" dirty="0">
                <a:latin typeface="Times New Roman" pitchFamily="18" charset="0"/>
                <a:ea typeface="宋体" charset="-122"/>
              </a:rPr>
              <a:t>4) </a:t>
            </a:r>
            <a:r>
              <a:rPr lang="zh-CN" altLang="en-US" sz="2800" dirty="0">
                <a:latin typeface="Times New Roman" pitchFamily="18" charset="0"/>
                <a:ea typeface="宋体" charset="-122"/>
              </a:rPr>
              <a:t>对于</a:t>
            </a:r>
            <a:r>
              <a:rPr lang="en-US" altLang="zh-CN" sz="2800" dirty="0">
                <a:latin typeface="Times New Roman" pitchFamily="18" charset="0"/>
                <a:ea typeface="宋体" charset="-122"/>
              </a:rPr>
              <a:t>n</a:t>
            </a:r>
            <a:r>
              <a:rPr lang="zh-CN" altLang="en-US" sz="2800" dirty="0">
                <a:latin typeface="Times New Roman" pitchFamily="18" charset="0"/>
                <a:ea typeface="宋体" charset="-122"/>
              </a:rPr>
              <a:t>顶点的有向图，有</a:t>
            </a:r>
            <a:r>
              <a:rPr lang="el-GR" altLang="zh-CN" sz="2800" dirty="0">
                <a:latin typeface="Times New Roman" pitchFamily="18" charset="0"/>
              </a:rPr>
              <a:t>Σ</a:t>
            </a:r>
            <a:r>
              <a:rPr lang="en-US" altLang="zh-CN" sz="2800" baseline="-25000" dirty="0">
                <a:latin typeface="Times New Roman" pitchFamily="18" charset="0"/>
                <a:ea typeface="宋体" charset="-122"/>
              </a:rPr>
              <a:t>j=1</a:t>
            </a:r>
            <a:r>
              <a:rPr lang="en-US" altLang="zh-CN" sz="2800" baseline="30000" dirty="0">
                <a:latin typeface="Times New Roman" pitchFamily="18" charset="0"/>
                <a:ea typeface="宋体" charset="-122"/>
              </a:rPr>
              <a:t>n</a:t>
            </a:r>
            <a:r>
              <a:rPr lang="en-US" altLang="zh-CN" sz="2800" dirty="0">
                <a:latin typeface="Times New Roman" pitchFamily="18" charset="0"/>
                <a:ea typeface="宋体" charset="-122"/>
              </a:rPr>
              <a:t>A(</a:t>
            </a:r>
            <a:r>
              <a:rPr lang="en-US" altLang="zh-CN" sz="2800" dirty="0" err="1">
                <a:latin typeface="Times New Roman" pitchFamily="18" charset="0"/>
                <a:ea typeface="宋体" charset="-122"/>
              </a:rPr>
              <a:t>i,j</a:t>
            </a:r>
            <a:r>
              <a:rPr lang="en-US" altLang="zh-CN" sz="2800" dirty="0">
                <a:latin typeface="Times New Roman" pitchFamily="18" charset="0"/>
                <a:ea typeface="宋体" charset="-122"/>
              </a:rPr>
              <a:t>)=</a:t>
            </a:r>
            <a:r>
              <a:rPr lang="en-US" altLang="zh-CN" sz="2800" dirty="0" err="1">
                <a:latin typeface="Times New Roman" pitchFamily="18" charset="0"/>
                <a:ea typeface="宋体" charset="-122"/>
              </a:rPr>
              <a:t>d</a:t>
            </a:r>
            <a:r>
              <a:rPr lang="en-US" altLang="zh-CN" sz="2800" baseline="-25000" dirty="0" err="1">
                <a:latin typeface="Times New Roman" pitchFamily="18" charset="0"/>
                <a:ea typeface="宋体" charset="-122"/>
              </a:rPr>
              <a:t>i</a:t>
            </a:r>
            <a:r>
              <a:rPr lang="en-US" altLang="zh-CN" sz="2800" baseline="30000" dirty="0" err="1">
                <a:latin typeface="Times New Roman" pitchFamily="18" charset="0"/>
                <a:ea typeface="宋体" charset="-122"/>
              </a:rPr>
              <a:t>out</a:t>
            </a:r>
            <a:r>
              <a:rPr lang="en-US" altLang="zh-CN" sz="2800" baseline="30000" dirty="0">
                <a:latin typeface="Times New Roman" pitchFamily="18" charset="0"/>
                <a:ea typeface="宋体" charset="-122"/>
              </a:rPr>
              <a:t> </a:t>
            </a:r>
            <a:r>
              <a:rPr lang="zh-CN" altLang="en-US" sz="2800" baseline="30000" dirty="0">
                <a:latin typeface="Times New Roman" pitchFamily="18" charset="0"/>
                <a:ea typeface="宋体" charset="-122"/>
              </a:rPr>
              <a:t>，                                </a:t>
            </a:r>
            <a:r>
              <a:rPr lang="el-GR" altLang="zh-CN" sz="2800" dirty="0">
                <a:latin typeface="Times New Roman" pitchFamily="18" charset="0"/>
              </a:rPr>
              <a:t>Σ</a:t>
            </a:r>
            <a:r>
              <a:rPr lang="en-US" altLang="zh-CN" sz="2800" baseline="-25000" dirty="0">
                <a:latin typeface="Times New Roman" pitchFamily="18" charset="0"/>
                <a:ea typeface="宋体" charset="-122"/>
              </a:rPr>
              <a:t>j=1</a:t>
            </a:r>
            <a:r>
              <a:rPr lang="en-US" altLang="zh-CN" sz="2800" baseline="30000" dirty="0">
                <a:latin typeface="Times New Roman" pitchFamily="18" charset="0"/>
                <a:ea typeface="宋体" charset="-122"/>
              </a:rPr>
              <a:t>n</a:t>
            </a:r>
            <a:r>
              <a:rPr lang="en-US" altLang="zh-CN" sz="2800" dirty="0">
                <a:latin typeface="Times New Roman" pitchFamily="18" charset="0"/>
                <a:ea typeface="宋体" charset="-122"/>
              </a:rPr>
              <a:t>A(</a:t>
            </a:r>
            <a:r>
              <a:rPr lang="en-US" altLang="zh-CN" sz="2800" dirty="0" err="1">
                <a:latin typeface="Times New Roman" pitchFamily="18" charset="0"/>
                <a:ea typeface="宋体" charset="-122"/>
              </a:rPr>
              <a:t>j,i</a:t>
            </a:r>
            <a:r>
              <a:rPr lang="en-US" altLang="zh-CN" sz="2800" dirty="0">
                <a:latin typeface="Times New Roman" pitchFamily="18" charset="0"/>
                <a:ea typeface="宋体" charset="-122"/>
              </a:rPr>
              <a:t>)=</a:t>
            </a:r>
            <a:r>
              <a:rPr lang="en-US" altLang="zh-CN" sz="2800" dirty="0" err="1">
                <a:latin typeface="Times New Roman" pitchFamily="18" charset="0"/>
                <a:ea typeface="宋体" charset="-122"/>
              </a:rPr>
              <a:t>d</a:t>
            </a:r>
            <a:r>
              <a:rPr lang="en-US" altLang="zh-CN" sz="2800" baseline="-25000" dirty="0" err="1">
                <a:latin typeface="Times New Roman" pitchFamily="18" charset="0"/>
                <a:ea typeface="宋体" charset="-122"/>
              </a:rPr>
              <a:t>i</a:t>
            </a:r>
            <a:r>
              <a:rPr lang="en-US" altLang="zh-CN" sz="2800" baseline="30000" dirty="0" err="1">
                <a:latin typeface="Times New Roman" pitchFamily="18" charset="0"/>
                <a:ea typeface="宋体" charset="-122"/>
              </a:rPr>
              <a:t>in</a:t>
            </a:r>
            <a:r>
              <a:rPr lang="en-US" altLang="zh-CN" sz="2800" baseline="30000" dirty="0">
                <a:latin typeface="Times New Roman" pitchFamily="18" charset="0"/>
                <a:ea typeface="宋体" charset="-122"/>
              </a:rPr>
              <a:t> </a:t>
            </a:r>
            <a:r>
              <a:rPr lang="zh-CN" altLang="en-US" sz="2800" dirty="0">
                <a:latin typeface="Times New Roman" pitchFamily="18" charset="0"/>
                <a:ea typeface="宋体" charset="-122"/>
              </a:rPr>
              <a:t>，</a:t>
            </a:r>
            <a:r>
              <a:rPr lang="en-US" altLang="zh-CN" sz="2800" dirty="0">
                <a:latin typeface="Times New Roman" pitchFamily="18" charset="0"/>
                <a:ea typeface="宋体" charset="-122"/>
              </a:rPr>
              <a:t>1≤i≤n</a:t>
            </a:r>
            <a:r>
              <a:rPr lang="zh-CN" altLang="en-US" sz="2800" dirty="0">
                <a:latin typeface="Times New Roman" pitchFamily="18" charset="0"/>
                <a:ea typeface="宋体" charset="-122"/>
              </a:rPr>
              <a:t>。</a:t>
            </a:r>
            <a:endParaRPr lang="en-US" altLang="zh-CN" sz="2800" dirty="0">
              <a:latin typeface="Times New Roman" pitchFamily="18" charset="0"/>
              <a:ea typeface="宋体" charset="-122"/>
            </a:endParaRPr>
          </a:p>
        </p:txBody>
      </p:sp>
      <p:grpSp>
        <p:nvGrpSpPr>
          <p:cNvPr id="28678" name="Group 4"/>
          <p:cNvGrpSpPr/>
          <p:nvPr/>
        </p:nvGrpSpPr>
        <p:grpSpPr bwMode="auto">
          <a:xfrm>
            <a:off x="3635375" y="1120458"/>
            <a:ext cx="1439863" cy="1368425"/>
            <a:chOff x="431" y="2659"/>
            <a:chExt cx="1179" cy="1406"/>
          </a:xfrm>
        </p:grpSpPr>
        <p:sp>
          <p:nvSpPr>
            <p:cNvPr id="28787" name="Rectangle 5"/>
            <p:cNvSpPr/>
            <p:nvPr/>
          </p:nvSpPr>
          <p:spPr bwMode="auto">
            <a:xfrm>
              <a:off x="657"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788" name="Rectangle 6"/>
            <p:cNvSpPr/>
            <p:nvPr/>
          </p:nvSpPr>
          <p:spPr bwMode="auto">
            <a:xfrm>
              <a:off x="884"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itchFamily="18" charset="0"/>
                </a:rPr>
                <a:t>1</a:t>
              </a:r>
              <a:endParaRPr lang="en-US" altLang="zh-CN" sz="1400">
                <a:solidFill>
                  <a:schemeClr val="hlink"/>
                </a:solidFill>
                <a:latin typeface="Times New Roman" pitchFamily="18" charset="0"/>
              </a:endParaRPr>
            </a:p>
          </p:txBody>
        </p:sp>
        <p:sp>
          <p:nvSpPr>
            <p:cNvPr id="28789" name="Rectangle 7"/>
            <p:cNvSpPr/>
            <p:nvPr/>
          </p:nvSpPr>
          <p:spPr bwMode="auto">
            <a:xfrm>
              <a:off x="657" y="3068"/>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itchFamily="18" charset="0"/>
                </a:rPr>
                <a:t>1</a:t>
              </a:r>
              <a:endParaRPr lang="en-US" altLang="zh-CN" sz="1400">
                <a:solidFill>
                  <a:schemeClr val="hlink"/>
                </a:solidFill>
                <a:latin typeface="Times New Roman" pitchFamily="18" charset="0"/>
              </a:endParaRPr>
            </a:p>
          </p:txBody>
        </p:sp>
        <p:sp>
          <p:nvSpPr>
            <p:cNvPr id="28790" name="Rectangle 8"/>
            <p:cNvSpPr/>
            <p:nvPr/>
          </p:nvSpPr>
          <p:spPr bwMode="auto">
            <a:xfrm>
              <a:off x="884" y="3068"/>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791" name="Rectangle 9"/>
            <p:cNvSpPr/>
            <p:nvPr/>
          </p:nvSpPr>
          <p:spPr bwMode="auto">
            <a:xfrm>
              <a:off x="1110"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itchFamily="18" charset="0"/>
                </a:rPr>
                <a:t>1</a:t>
              </a:r>
              <a:endParaRPr lang="en-US" altLang="zh-CN" sz="1400">
                <a:solidFill>
                  <a:schemeClr val="hlink"/>
                </a:solidFill>
                <a:latin typeface="Times New Roman" pitchFamily="18" charset="0"/>
              </a:endParaRPr>
            </a:p>
          </p:txBody>
        </p:sp>
        <p:sp>
          <p:nvSpPr>
            <p:cNvPr id="28792" name="Rectangle 10"/>
            <p:cNvSpPr/>
            <p:nvPr/>
          </p:nvSpPr>
          <p:spPr bwMode="auto">
            <a:xfrm>
              <a:off x="1337"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itchFamily="18" charset="0"/>
                </a:rPr>
                <a:t>1</a:t>
              </a:r>
              <a:endParaRPr lang="en-US" altLang="zh-CN" sz="1400">
                <a:solidFill>
                  <a:schemeClr val="hlink"/>
                </a:solidFill>
                <a:latin typeface="Times New Roman" pitchFamily="18" charset="0"/>
              </a:endParaRPr>
            </a:p>
          </p:txBody>
        </p:sp>
        <p:sp>
          <p:nvSpPr>
            <p:cNvPr id="28793" name="Rectangle 11"/>
            <p:cNvSpPr/>
            <p:nvPr/>
          </p:nvSpPr>
          <p:spPr bwMode="auto">
            <a:xfrm>
              <a:off x="1110" y="3068"/>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itchFamily="18" charset="0"/>
                </a:rPr>
                <a:t>1</a:t>
              </a:r>
              <a:endParaRPr lang="en-US" altLang="zh-CN" sz="1400">
                <a:solidFill>
                  <a:schemeClr val="hlink"/>
                </a:solidFill>
                <a:latin typeface="Times New Roman" pitchFamily="18" charset="0"/>
              </a:endParaRPr>
            </a:p>
          </p:txBody>
        </p:sp>
        <p:sp>
          <p:nvSpPr>
            <p:cNvPr id="28794" name="Rectangle 12"/>
            <p:cNvSpPr/>
            <p:nvPr/>
          </p:nvSpPr>
          <p:spPr bwMode="auto">
            <a:xfrm>
              <a:off x="1337" y="3068"/>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795" name="Rectangle 13"/>
            <p:cNvSpPr/>
            <p:nvPr/>
          </p:nvSpPr>
          <p:spPr bwMode="auto">
            <a:xfrm>
              <a:off x="657" y="3295"/>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itchFamily="18" charset="0"/>
                </a:rPr>
                <a:t>1</a:t>
              </a:r>
              <a:endParaRPr lang="en-US" altLang="zh-CN" sz="1400">
                <a:solidFill>
                  <a:schemeClr val="hlink"/>
                </a:solidFill>
                <a:latin typeface="Times New Roman" pitchFamily="18" charset="0"/>
              </a:endParaRPr>
            </a:p>
          </p:txBody>
        </p:sp>
        <p:sp>
          <p:nvSpPr>
            <p:cNvPr id="28796" name="Rectangle 14"/>
            <p:cNvSpPr/>
            <p:nvPr/>
          </p:nvSpPr>
          <p:spPr bwMode="auto">
            <a:xfrm>
              <a:off x="884" y="3295"/>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itchFamily="18" charset="0"/>
                </a:rPr>
                <a:t>1</a:t>
              </a:r>
              <a:endParaRPr lang="en-US" altLang="zh-CN" sz="1400">
                <a:solidFill>
                  <a:schemeClr val="hlink"/>
                </a:solidFill>
                <a:latin typeface="Times New Roman" pitchFamily="18" charset="0"/>
              </a:endParaRPr>
            </a:p>
          </p:txBody>
        </p:sp>
        <p:sp>
          <p:nvSpPr>
            <p:cNvPr id="28797" name="Rectangle 15"/>
            <p:cNvSpPr/>
            <p:nvPr/>
          </p:nvSpPr>
          <p:spPr bwMode="auto">
            <a:xfrm>
              <a:off x="657" y="3522"/>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itchFamily="18" charset="0"/>
                </a:rPr>
                <a:t>1</a:t>
              </a:r>
              <a:endParaRPr lang="en-US" altLang="zh-CN" sz="1400">
                <a:solidFill>
                  <a:schemeClr val="hlink"/>
                </a:solidFill>
                <a:latin typeface="Times New Roman" pitchFamily="18" charset="0"/>
              </a:endParaRPr>
            </a:p>
          </p:txBody>
        </p:sp>
        <p:sp>
          <p:nvSpPr>
            <p:cNvPr id="28798" name="Rectangle 16"/>
            <p:cNvSpPr/>
            <p:nvPr/>
          </p:nvSpPr>
          <p:spPr bwMode="auto">
            <a:xfrm>
              <a:off x="884" y="3522"/>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799" name="Rectangle 17"/>
            <p:cNvSpPr/>
            <p:nvPr/>
          </p:nvSpPr>
          <p:spPr bwMode="auto">
            <a:xfrm>
              <a:off x="1110" y="3295"/>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800" name="Rectangle 18"/>
            <p:cNvSpPr/>
            <p:nvPr/>
          </p:nvSpPr>
          <p:spPr bwMode="auto">
            <a:xfrm>
              <a:off x="1337" y="3295"/>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itchFamily="18" charset="0"/>
                </a:rPr>
                <a:t>1</a:t>
              </a:r>
              <a:endParaRPr lang="en-US" altLang="zh-CN" sz="1400">
                <a:solidFill>
                  <a:schemeClr val="hlink"/>
                </a:solidFill>
                <a:latin typeface="Times New Roman" pitchFamily="18" charset="0"/>
              </a:endParaRPr>
            </a:p>
          </p:txBody>
        </p:sp>
        <p:sp>
          <p:nvSpPr>
            <p:cNvPr id="28801" name="Rectangle 19"/>
            <p:cNvSpPr/>
            <p:nvPr/>
          </p:nvSpPr>
          <p:spPr bwMode="auto">
            <a:xfrm>
              <a:off x="1110" y="3522"/>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itchFamily="18" charset="0"/>
                </a:rPr>
                <a:t>1</a:t>
              </a:r>
              <a:endParaRPr lang="en-US" altLang="zh-CN" sz="1400">
                <a:solidFill>
                  <a:schemeClr val="hlink"/>
                </a:solidFill>
                <a:latin typeface="Times New Roman" pitchFamily="18" charset="0"/>
              </a:endParaRPr>
            </a:p>
          </p:txBody>
        </p:sp>
        <p:sp>
          <p:nvSpPr>
            <p:cNvPr id="28802" name="Rectangle 20"/>
            <p:cNvSpPr/>
            <p:nvPr/>
          </p:nvSpPr>
          <p:spPr bwMode="auto">
            <a:xfrm>
              <a:off x="1337" y="3522"/>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803" name="AutoShape 21"/>
            <p:cNvSpPr/>
            <p:nvPr/>
          </p:nvSpPr>
          <p:spPr bwMode="auto">
            <a:xfrm>
              <a:off x="612" y="2840"/>
              <a:ext cx="45" cy="908"/>
            </a:xfrm>
            <a:prstGeom prst="leftBracket">
              <a:avLst>
                <a:gd name="adj" fmla="val 168148"/>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28804" name="AutoShape 22"/>
            <p:cNvSpPr/>
            <p:nvPr/>
          </p:nvSpPr>
          <p:spPr bwMode="auto">
            <a:xfrm>
              <a:off x="1565" y="2840"/>
              <a:ext cx="45" cy="908"/>
            </a:xfrm>
            <a:prstGeom prst="rightBracket">
              <a:avLst>
                <a:gd name="adj" fmla="val 168148"/>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28805" name="Rectangle 23"/>
            <p:cNvSpPr/>
            <p:nvPr/>
          </p:nvSpPr>
          <p:spPr bwMode="auto">
            <a:xfrm>
              <a:off x="431" y="2840"/>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itchFamily="18" charset="0"/>
                </a:rPr>
                <a:t>1</a:t>
              </a:r>
              <a:endParaRPr lang="en-US" altLang="zh-CN" sz="1400">
                <a:solidFill>
                  <a:srgbClr val="6699FF"/>
                </a:solidFill>
                <a:latin typeface="Times New Roman" pitchFamily="18" charset="0"/>
              </a:endParaRPr>
            </a:p>
          </p:txBody>
        </p:sp>
        <p:sp>
          <p:nvSpPr>
            <p:cNvPr id="28806" name="Rectangle 24"/>
            <p:cNvSpPr/>
            <p:nvPr/>
          </p:nvSpPr>
          <p:spPr bwMode="auto">
            <a:xfrm>
              <a:off x="431" y="306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itchFamily="18" charset="0"/>
                </a:rPr>
                <a:t>2</a:t>
              </a:r>
              <a:endParaRPr lang="en-US" altLang="zh-CN" sz="1400">
                <a:solidFill>
                  <a:srgbClr val="6699FF"/>
                </a:solidFill>
                <a:latin typeface="Times New Roman" pitchFamily="18" charset="0"/>
              </a:endParaRPr>
            </a:p>
          </p:txBody>
        </p:sp>
        <p:sp>
          <p:nvSpPr>
            <p:cNvPr id="28807" name="Rectangle 25"/>
            <p:cNvSpPr/>
            <p:nvPr/>
          </p:nvSpPr>
          <p:spPr bwMode="auto">
            <a:xfrm>
              <a:off x="431" y="329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itchFamily="18" charset="0"/>
                </a:rPr>
                <a:t>3</a:t>
              </a:r>
              <a:endParaRPr lang="en-US" altLang="zh-CN" sz="1400">
                <a:solidFill>
                  <a:srgbClr val="6699FF"/>
                </a:solidFill>
                <a:latin typeface="Times New Roman" pitchFamily="18" charset="0"/>
              </a:endParaRPr>
            </a:p>
          </p:txBody>
        </p:sp>
        <p:sp>
          <p:nvSpPr>
            <p:cNvPr id="28808" name="Rectangle 26"/>
            <p:cNvSpPr/>
            <p:nvPr/>
          </p:nvSpPr>
          <p:spPr bwMode="auto">
            <a:xfrm>
              <a:off x="431" y="352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itchFamily="18" charset="0"/>
                </a:rPr>
                <a:t>4</a:t>
              </a:r>
              <a:endParaRPr lang="en-US" altLang="zh-CN" sz="1400">
                <a:solidFill>
                  <a:srgbClr val="6699FF"/>
                </a:solidFill>
                <a:latin typeface="Times New Roman" pitchFamily="18" charset="0"/>
              </a:endParaRPr>
            </a:p>
          </p:txBody>
        </p:sp>
        <p:sp>
          <p:nvSpPr>
            <p:cNvPr id="28809" name="Rectangle 27"/>
            <p:cNvSpPr/>
            <p:nvPr/>
          </p:nvSpPr>
          <p:spPr bwMode="auto">
            <a:xfrm>
              <a:off x="658" y="2659"/>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itchFamily="18" charset="0"/>
                </a:rPr>
                <a:t>1</a:t>
              </a:r>
              <a:endParaRPr lang="en-US" altLang="zh-CN" sz="1400">
                <a:solidFill>
                  <a:srgbClr val="6699FF"/>
                </a:solidFill>
                <a:latin typeface="Times New Roman" pitchFamily="18" charset="0"/>
              </a:endParaRPr>
            </a:p>
          </p:txBody>
        </p:sp>
        <p:sp>
          <p:nvSpPr>
            <p:cNvPr id="28810" name="Rectangle 28"/>
            <p:cNvSpPr/>
            <p:nvPr/>
          </p:nvSpPr>
          <p:spPr bwMode="auto">
            <a:xfrm>
              <a:off x="885" y="2659"/>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itchFamily="18" charset="0"/>
                </a:rPr>
                <a:t>2</a:t>
              </a:r>
              <a:endParaRPr lang="en-US" altLang="zh-CN" sz="1400">
                <a:solidFill>
                  <a:srgbClr val="6699FF"/>
                </a:solidFill>
                <a:latin typeface="Times New Roman" pitchFamily="18" charset="0"/>
              </a:endParaRPr>
            </a:p>
          </p:txBody>
        </p:sp>
        <p:sp>
          <p:nvSpPr>
            <p:cNvPr id="28811" name="Rectangle 29"/>
            <p:cNvSpPr/>
            <p:nvPr/>
          </p:nvSpPr>
          <p:spPr bwMode="auto">
            <a:xfrm>
              <a:off x="1111" y="2659"/>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itchFamily="18" charset="0"/>
                </a:rPr>
                <a:t>3</a:t>
              </a:r>
              <a:endParaRPr lang="en-US" altLang="zh-CN" sz="1400">
                <a:solidFill>
                  <a:srgbClr val="6699FF"/>
                </a:solidFill>
                <a:latin typeface="Times New Roman" pitchFamily="18" charset="0"/>
              </a:endParaRPr>
            </a:p>
          </p:txBody>
        </p:sp>
        <p:sp>
          <p:nvSpPr>
            <p:cNvPr id="28812" name="Rectangle 30"/>
            <p:cNvSpPr/>
            <p:nvPr/>
          </p:nvSpPr>
          <p:spPr bwMode="auto">
            <a:xfrm>
              <a:off x="1338" y="2659"/>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itchFamily="18" charset="0"/>
                </a:rPr>
                <a:t>4</a:t>
              </a:r>
              <a:endParaRPr lang="en-US" altLang="zh-CN" sz="1400">
                <a:solidFill>
                  <a:srgbClr val="6699FF"/>
                </a:solidFill>
                <a:latin typeface="Times New Roman" pitchFamily="18" charset="0"/>
              </a:endParaRPr>
            </a:p>
          </p:txBody>
        </p:sp>
        <p:sp>
          <p:nvSpPr>
            <p:cNvPr id="28813" name="Rectangle 31"/>
            <p:cNvSpPr/>
            <p:nvPr/>
          </p:nvSpPr>
          <p:spPr bwMode="auto">
            <a:xfrm>
              <a:off x="1020" y="3838"/>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008000"/>
                  </a:solidFill>
                  <a:latin typeface="Times New Roman" pitchFamily="18" charset="0"/>
                </a:rPr>
                <a:t>a)</a:t>
              </a:r>
              <a:endParaRPr lang="en-US" altLang="zh-CN" sz="1400">
                <a:solidFill>
                  <a:srgbClr val="008000"/>
                </a:solidFill>
                <a:latin typeface="Times New Roman" pitchFamily="18" charset="0"/>
              </a:endParaRPr>
            </a:p>
          </p:txBody>
        </p:sp>
      </p:grpSp>
      <p:grpSp>
        <p:nvGrpSpPr>
          <p:cNvPr id="28679" name="Group 32"/>
          <p:cNvGrpSpPr/>
          <p:nvPr/>
        </p:nvGrpSpPr>
        <p:grpSpPr bwMode="auto">
          <a:xfrm>
            <a:off x="5148263" y="1049020"/>
            <a:ext cx="1800225" cy="1800225"/>
            <a:chOff x="4150" y="2387"/>
            <a:chExt cx="1406" cy="1678"/>
          </a:xfrm>
        </p:grpSpPr>
        <p:sp>
          <p:nvSpPr>
            <p:cNvPr id="28749" name="Rectangle 33"/>
            <p:cNvSpPr/>
            <p:nvPr/>
          </p:nvSpPr>
          <p:spPr bwMode="auto">
            <a:xfrm>
              <a:off x="4377" y="261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750" name="Rectangle 34"/>
            <p:cNvSpPr/>
            <p:nvPr/>
          </p:nvSpPr>
          <p:spPr bwMode="auto">
            <a:xfrm>
              <a:off x="4604" y="261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itchFamily="18" charset="0"/>
                </a:rPr>
                <a:t>1</a:t>
              </a:r>
              <a:endParaRPr lang="en-US" altLang="zh-CN" sz="1400">
                <a:solidFill>
                  <a:schemeClr val="hlink"/>
                </a:solidFill>
                <a:latin typeface="Times New Roman" pitchFamily="18" charset="0"/>
              </a:endParaRPr>
            </a:p>
          </p:txBody>
        </p:sp>
        <p:sp>
          <p:nvSpPr>
            <p:cNvPr id="28751" name="Rectangle 35"/>
            <p:cNvSpPr/>
            <p:nvPr/>
          </p:nvSpPr>
          <p:spPr bwMode="auto">
            <a:xfrm>
              <a:off x="4377"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752" name="Rectangle 36"/>
            <p:cNvSpPr/>
            <p:nvPr/>
          </p:nvSpPr>
          <p:spPr bwMode="auto">
            <a:xfrm>
              <a:off x="4604"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753" name="Rectangle 37"/>
            <p:cNvSpPr/>
            <p:nvPr/>
          </p:nvSpPr>
          <p:spPr bwMode="auto">
            <a:xfrm>
              <a:off x="4830" y="261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754" name="Rectangle 38"/>
            <p:cNvSpPr/>
            <p:nvPr/>
          </p:nvSpPr>
          <p:spPr bwMode="auto">
            <a:xfrm>
              <a:off x="5057" y="261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755" name="Rectangle 39"/>
            <p:cNvSpPr/>
            <p:nvPr/>
          </p:nvSpPr>
          <p:spPr bwMode="auto">
            <a:xfrm>
              <a:off x="4830"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itchFamily="18" charset="0"/>
                </a:rPr>
                <a:t>1</a:t>
              </a:r>
              <a:endParaRPr lang="en-US" altLang="zh-CN" sz="1400">
                <a:solidFill>
                  <a:schemeClr val="hlink"/>
                </a:solidFill>
                <a:latin typeface="Times New Roman" pitchFamily="18" charset="0"/>
              </a:endParaRPr>
            </a:p>
          </p:txBody>
        </p:sp>
        <p:sp>
          <p:nvSpPr>
            <p:cNvPr id="28756" name="Rectangle 40"/>
            <p:cNvSpPr/>
            <p:nvPr/>
          </p:nvSpPr>
          <p:spPr bwMode="auto">
            <a:xfrm>
              <a:off x="5057"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757" name="Rectangle 41"/>
            <p:cNvSpPr/>
            <p:nvPr/>
          </p:nvSpPr>
          <p:spPr bwMode="auto">
            <a:xfrm>
              <a:off x="4377" y="3068"/>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758" name="Rectangle 42"/>
            <p:cNvSpPr/>
            <p:nvPr/>
          </p:nvSpPr>
          <p:spPr bwMode="auto">
            <a:xfrm>
              <a:off x="4604" y="3068"/>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759" name="Rectangle 43"/>
            <p:cNvSpPr/>
            <p:nvPr/>
          </p:nvSpPr>
          <p:spPr bwMode="auto">
            <a:xfrm>
              <a:off x="4377" y="3295"/>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760" name="Rectangle 44"/>
            <p:cNvSpPr/>
            <p:nvPr/>
          </p:nvSpPr>
          <p:spPr bwMode="auto">
            <a:xfrm>
              <a:off x="4604" y="3295"/>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761" name="Rectangle 45"/>
            <p:cNvSpPr/>
            <p:nvPr/>
          </p:nvSpPr>
          <p:spPr bwMode="auto">
            <a:xfrm>
              <a:off x="4830" y="3068"/>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762" name="Rectangle 46"/>
            <p:cNvSpPr/>
            <p:nvPr/>
          </p:nvSpPr>
          <p:spPr bwMode="auto">
            <a:xfrm>
              <a:off x="5057" y="3068"/>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itchFamily="18" charset="0"/>
                </a:rPr>
                <a:t>1</a:t>
              </a:r>
              <a:endParaRPr lang="en-US" altLang="zh-CN" sz="1400">
                <a:solidFill>
                  <a:schemeClr val="hlink"/>
                </a:solidFill>
                <a:latin typeface="Times New Roman" pitchFamily="18" charset="0"/>
              </a:endParaRPr>
            </a:p>
          </p:txBody>
        </p:sp>
        <p:sp>
          <p:nvSpPr>
            <p:cNvPr id="28763" name="Rectangle 47"/>
            <p:cNvSpPr/>
            <p:nvPr/>
          </p:nvSpPr>
          <p:spPr bwMode="auto">
            <a:xfrm>
              <a:off x="4830" y="3295"/>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itchFamily="18" charset="0"/>
                </a:rPr>
                <a:t>1</a:t>
              </a:r>
              <a:endParaRPr lang="en-US" altLang="zh-CN" sz="1400">
                <a:solidFill>
                  <a:schemeClr val="hlink"/>
                </a:solidFill>
                <a:latin typeface="Times New Roman" pitchFamily="18" charset="0"/>
              </a:endParaRPr>
            </a:p>
          </p:txBody>
        </p:sp>
        <p:sp>
          <p:nvSpPr>
            <p:cNvPr id="28764" name="Rectangle 48"/>
            <p:cNvSpPr/>
            <p:nvPr/>
          </p:nvSpPr>
          <p:spPr bwMode="auto">
            <a:xfrm>
              <a:off x="5057" y="3295"/>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765" name="Rectangle 49"/>
            <p:cNvSpPr/>
            <p:nvPr/>
          </p:nvSpPr>
          <p:spPr bwMode="auto">
            <a:xfrm>
              <a:off x="5284" y="261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766" name="Rectangle 50"/>
            <p:cNvSpPr/>
            <p:nvPr/>
          </p:nvSpPr>
          <p:spPr bwMode="auto">
            <a:xfrm>
              <a:off x="5284"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767" name="Rectangle 51"/>
            <p:cNvSpPr/>
            <p:nvPr/>
          </p:nvSpPr>
          <p:spPr bwMode="auto">
            <a:xfrm>
              <a:off x="5284" y="3068"/>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itchFamily="18" charset="0"/>
                </a:rPr>
                <a:t>1</a:t>
              </a:r>
              <a:endParaRPr lang="en-US" altLang="zh-CN" sz="1400">
                <a:solidFill>
                  <a:schemeClr val="hlink"/>
                </a:solidFill>
                <a:latin typeface="Times New Roman" pitchFamily="18" charset="0"/>
              </a:endParaRPr>
            </a:p>
          </p:txBody>
        </p:sp>
        <p:sp>
          <p:nvSpPr>
            <p:cNvPr id="28768" name="Rectangle 52"/>
            <p:cNvSpPr/>
            <p:nvPr/>
          </p:nvSpPr>
          <p:spPr bwMode="auto">
            <a:xfrm>
              <a:off x="5284" y="3295"/>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769" name="Rectangle 53"/>
            <p:cNvSpPr/>
            <p:nvPr/>
          </p:nvSpPr>
          <p:spPr bwMode="auto">
            <a:xfrm>
              <a:off x="4377" y="352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770" name="Rectangle 54"/>
            <p:cNvSpPr/>
            <p:nvPr/>
          </p:nvSpPr>
          <p:spPr bwMode="auto">
            <a:xfrm>
              <a:off x="4604" y="352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771" name="Rectangle 55"/>
            <p:cNvSpPr/>
            <p:nvPr/>
          </p:nvSpPr>
          <p:spPr bwMode="auto">
            <a:xfrm>
              <a:off x="4830" y="352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772" name="Rectangle 56"/>
            <p:cNvSpPr/>
            <p:nvPr/>
          </p:nvSpPr>
          <p:spPr bwMode="auto">
            <a:xfrm>
              <a:off x="5057" y="352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itchFamily="18" charset="0"/>
                </a:rPr>
                <a:t>1</a:t>
              </a:r>
              <a:endParaRPr lang="en-US" altLang="zh-CN" sz="1400">
                <a:solidFill>
                  <a:schemeClr val="hlink"/>
                </a:solidFill>
                <a:latin typeface="Times New Roman" pitchFamily="18" charset="0"/>
              </a:endParaRPr>
            </a:p>
          </p:txBody>
        </p:sp>
        <p:sp>
          <p:nvSpPr>
            <p:cNvPr id="28773" name="Rectangle 57"/>
            <p:cNvSpPr/>
            <p:nvPr/>
          </p:nvSpPr>
          <p:spPr bwMode="auto">
            <a:xfrm>
              <a:off x="5284" y="352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774" name="AutoShape 58"/>
            <p:cNvSpPr/>
            <p:nvPr/>
          </p:nvSpPr>
          <p:spPr bwMode="auto">
            <a:xfrm>
              <a:off x="5511" y="2614"/>
              <a:ext cx="45" cy="1134"/>
            </a:xfrm>
            <a:prstGeom prst="rightBracket">
              <a:avLst>
                <a:gd name="adj" fmla="val 210000"/>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sz="1400">
                <a:latin typeface="Times New Roman" pitchFamily="18" charset="0"/>
              </a:endParaRPr>
            </a:p>
          </p:txBody>
        </p:sp>
        <p:sp>
          <p:nvSpPr>
            <p:cNvPr id="28775" name="AutoShape 59"/>
            <p:cNvSpPr/>
            <p:nvPr/>
          </p:nvSpPr>
          <p:spPr bwMode="auto">
            <a:xfrm>
              <a:off x="4332" y="2614"/>
              <a:ext cx="45" cy="1134"/>
            </a:xfrm>
            <a:prstGeom prst="leftBracket">
              <a:avLst>
                <a:gd name="adj" fmla="val 210000"/>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28776" name="Rectangle 60"/>
            <p:cNvSpPr/>
            <p:nvPr/>
          </p:nvSpPr>
          <p:spPr bwMode="auto">
            <a:xfrm>
              <a:off x="4377" y="238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itchFamily="18" charset="0"/>
                </a:rPr>
                <a:t>1</a:t>
              </a:r>
              <a:endParaRPr lang="en-US" altLang="zh-CN" sz="1400">
                <a:solidFill>
                  <a:srgbClr val="6699FF"/>
                </a:solidFill>
                <a:latin typeface="Times New Roman" pitchFamily="18" charset="0"/>
              </a:endParaRPr>
            </a:p>
          </p:txBody>
        </p:sp>
        <p:sp>
          <p:nvSpPr>
            <p:cNvPr id="28777" name="Rectangle 61"/>
            <p:cNvSpPr/>
            <p:nvPr/>
          </p:nvSpPr>
          <p:spPr bwMode="auto">
            <a:xfrm>
              <a:off x="4604" y="238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itchFamily="18" charset="0"/>
                </a:rPr>
                <a:t>2</a:t>
              </a:r>
              <a:endParaRPr lang="en-US" altLang="zh-CN" sz="1400">
                <a:solidFill>
                  <a:srgbClr val="6699FF"/>
                </a:solidFill>
                <a:latin typeface="Times New Roman" pitchFamily="18" charset="0"/>
              </a:endParaRPr>
            </a:p>
          </p:txBody>
        </p:sp>
        <p:sp>
          <p:nvSpPr>
            <p:cNvPr id="28778" name="Rectangle 62"/>
            <p:cNvSpPr/>
            <p:nvPr/>
          </p:nvSpPr>
          <p:spPr bwMode="auto">
            <a:xfrm>
              <a:off x="4830" y="238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itchFamily="18" charset="0"/>
                </a:rPr>
                <a:t>3</a:t>
              </a:r>
              <a:endParaRPr lang="en-US" altLang="zh-CN" sz="1400">
                <a:solidFill>
                  <a:srgbClr val="6699FF"/>
                </a:solidFill>
                <a:latin typeface="Times New Roman" pitchFamily="18" charset="0"/>
              </a:endParaRPr>
            </a:p>
          </p:txBody>
        </p:sp>
        <p:sp>
          <p:nvSpPr>
            <p:cNvPr id="28779" name="Rectangle 63"/>
            <p:cNvSpPr/>
            <p:nvPr/>
          </p:nvSpPr>
          <p:spPr bwMode="auto">
            <a:xfrm>
              <a:off x="5057" y="238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itchFamily="18" charset="0"/>
                </a:rPr>
                <a:t>4</a:t>
              </a:r>
              <a:endParaRPr lang="en-US" altLang="zh-CN" sz="1400">
                <a:solidFill>
                  <a:srgbClr val="6699FF"/>
                </a:solidFill>
                <a:latin typeface="Times New Roman" pitchFamily="18" charset="0"/>
              </a:endParaRPr>
            </a:p>
          </p:txBody>
        </p:sp>
        <p:sp>
          <p:nvSpPr>
            <p:cNvPr id="28780" name="Rectangle 64"/>
            <p:cNvSpPr/>
            <p:nvPr/>
          </p:nvSpPr>
          <p:spPr bwMode="auto">
            <a:xfrm>
              <a:off x="5284" y="238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itchFamily="18" charset="0"/>
                </a:rPr>
                <a:t>5</a:t>
              </a:r>
              <a:endParaRPr lang="en-US" altLang="zh-CN" sz="1400">
                <a:solidFill>
                  <a:srgbClr val="6699FF"/>
                </a:solidFill>
                <a:latin typeface="Times New Roman" pitchFamily="18" charset="0"/>
              </a:endParaRPr>
            </a:p>
          </p:txBody>
        </p:sp>
        <p:sp>
          <p:nvSpPr>
            <p:cNvPr id="28781" name="Rectangle 65"/>
            <p:cNvSpPr/>
            <p:nvPr/>
          </p:nvSpPr>
          <p:spPr bwMode="auto">
            <a:xfrm>
              <a:off x="4150" y="261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itchFamily="18" charset="0"/>
                </a:rPr>
                <a:t>1</a:t>
              </a:r>
              <a:endParaRPr lang="en-US" altLang="zh-CN" sz="1400">
                <a:solidFill>
                  <a:srgbClr val="6699FF"/>
                </a:solidFill>
                <a:latin typeface="Times New Roman" pitchFamily="18" charset="0"/>
              </a:endParaRPr>
            </a:p>
          </p:txBody>
        </p:sp>
        <p:sp>
          <p:nvSpPr>
            <p:cNvPr id="28782" name="Rectangle 66"/>
            <p:cNvSpPr/>
            <p:nvPr/>
          </p:nvSpPr>
          <p:spPr bwMode="auto">
            <a:xfrm>
              <a:off x="4150"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itchFamily="18" charset="0"/>
                </a:rPr>
                <a:t>2</a:t>
              </a:r>
              <a:endParaRPr lang="en-US" altLang="zh-CN" sz="1400">
                <a:solidFill>
                  <a:srgbClr val="6699FF"/>
                </a:solidFill>
                <a:latin typeface="Times New Roman" pitchFamily="18" charset="0"/>
              </a:endParaRPr>
            </a:p>
          </p:txBody>
        </p:sp>
        <p:sp>
          <p:nvSpPr>
            <p:cNvPr id="28783" name="Rectangle 67"/>
            <p:cNvSpPr/>
            <p:nvPr/>
          </p:nvSpPr>
          <p:spPr bwMode="auto">
            <a:xfrm>
              <a:off x="4150" y="3068"/>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itchFamily="18" charset="0"/>
                </a:rPr>
                <a:t>3</a:t>
              </a:r>
              <a:endParaRPr lang="en-US" altLang="zh-CN" sz="1400">
                <a:solidFill>
                  <a:srgbClr val="6699FF"/>
                </a:solidFill>
                <a:latin typeface="Times New Roman" pitchFamily="18" charset="0"/>
              </a:endParaRPr>
            </a:p>
          </p:txBody>
        </p:sp>
        <p:sp>
          <p:nvSpPr>
            <p:cNvPr id="28784" name="Rectangle 68"/>
            <p:cNvSpPr/>
            <p:nvPr/>
          </p:nvSpPr>
          <p:spPr bwMode="auto">
            <a:xfrm>
              <a:off x="4150" y="3295"/>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itchFamily="18" charset="0"/>
                </a:rPr>
                <a:t>4</a:t>
              </a:r>
              <a:endParaRPr lang="en-US" altLang="zh-CN" sz="1400">
                <a:solidFill>
                  <a:srgbClr val="6699FF"/>
                </a:solidFill>
                <a:latin typeface="Times New Roman" pitchFamily="18" charset="0"/>
              </a:endParaRPr>
            </a:p>
          </p:txBody>
        </p:sp>
        <p:sp>
          <p:nvSpPr>
            <p:cNvPr id="28785" name="Rectangle 69"/>
            <p:cNvSpPr/>
            <p:nvPr/>
          </p:nvSpPr>
          <p:spPr bwMode="auto">
            <a:xfrm>
              <a:off x="4150" y="352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itchFamily="18" charset="0"/>
                </a:rPr>
                <a:t>5</a:t>
              </a:r>
              <a:endParaRPr lang="en-US" altLang="zh-CN" sz="1400">
                <a:solidFill>
                  <a:srgbClr val="6699FF"/>
                </a:solidFill>
                <a:latin typeface="Times New Roman" pitchFamily="18" charset="0"/>
              </a:endParaRPr>
            </a:p>
          </p:txBody>
        </p:sp>
        <p:sp>
          <p:nvSpPr>
            <p:cNvPr id="28786" name="Rectangle 70"/>
            <p:cNvSpPr/>
            <p:nvPr/>
          </p:nvSpPr>
          <p:spPr bwMode="auto">
            <a:xfrm>
              <a:off x="4830" y="3838"/>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008000"/>
                  </a:solidFill>
                  <a:latin typeface="Times New Roman" pitchFamily="18" charset="0"/>
                </a:rPr>
                <a:t>c)</a:t>
              </a:r>
              <a:endParaRPr lang="en-US" altLang="zh-CN" sz="1400">
                <a:solidFill>
                  <a:srgbClr val="008000"/>
                </a:solidFill>
                <a:latin typeface="Times New Roman" pitchFamily="18" charset="0"/>
              </a:endParaRPr>
            </a:p>
          </p:txBody>
        </p:sp>
      </p:grpSp>
      <p:grpSp>
        <p:nvGrpSpPr>
          <p:cNvPr id="28680" name="Group 71"/>
          <p:cNvGrpSpPr/>
          <p:nvPr/>
        </p:nvGrpSpPr>
        <p:grpSpPr bwMode="auto">
          <a:xfrm>
            <a:off x="7092950" y="1049020"/>
            <a:ext cx="1979613" cy="2016125"/>
            <a:chOff x="1882" y="1933"/>
            <a:chExt cx="1951" cy="2132"/>
          </a:xfrm>
        </p:grpSpPr>
        <p:sp>
          <p:nvSpPr>
            <p:cNvPr id="28681" name="Rectangle 72"/>
            <p:cNvSpPr/>
            <p:nvPr/>
          </p:nvSpPr>
          <p:spPr bwMode="auto">
            <a:xfrm>
              <a:off x="2154" y="2160"/>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682" name="Rectangle 73"/>
            <p:cNvSpPr/>
            <p:nvPr/>
          </p:nvSpPr>
          <p:spPr bwMode="auto">
            <a:xfrm>
              <a:off x="2381" y="2160"/>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itchFamily="18" charset="0"/>
                </a:rPr>
                <a:t>1</a:t>
              </a:r>
              <a:endParaRPr lang="en-US" altLang="zh-CN" sz="1400">
                <a:solidFill>
                  <a:schemeClr val="hlink"/>
                </a:solidFill>
                <a:latin typeface="Times New Roman" pitchFamily="18" charset="0"/>
              </a:endParaRPr>
            </a:p>
          </p:txBody>
        </p:sp>
        <p:sp>
          <p:nvSpPr>
            <p:cNvPr id="28683" name="Rectangle 74"/>
            <p:cNvSpPr/>
            <p:nvPr/>
          </p:nvSpPr>
          <p:spPr bwMode="auto">
            <a:xfrm>
              <a:off x="2154" y="238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itchFamily="18" charset="0"/>
                </a:rPr>
                <a:t>1</a:t>
              </a:r>
              <a:endParaRPr lang="en-US" altLang="zh-CN" sz="1400">
                <a:solidFill>
                  <a:schemeClr val="hlink"/>
                </a:solidFill>
                <a:latin typeface="Times New Roman" pitchFamily="18" charset="0"/>
              </a:endParaRPr>
            </a:p>
          </p:txBody>
        </p:sp>
        <p:sp>
          <p:nvSpPr>
            <p:cNvPr id="28684" name="Rectangle 75"/>
            <p:cNvSpPr/>
            <p:nvPr/>
          </p:nvSpPr>
          <p:spPr bwMode="auto">
            <a:xfrm>
              <a:off x="2381" y="238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685" name="Rectangle 76"/>
            <p:cNvSpPr/>
            <p:nvPr/>
          </p:nvSpPr>
          <p:spPr bwMode="auto">
            <a:xfrm>
              <a:off x="2607" y="2160"/>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itchFamily="18" charset="0"/>
                </a:rPr>
                <a:t>1</a:t>
              </a:r>
              <a:endParaRPr lang="en-US" altLang="zh-CN" sz="1400">
                <a:solidFill>
                  <a:schemeClr val="hlink"/>
                </a:solidFill>
                <a:latin typeface="Times New Roman" pitchFamily="18" charset="0"/>
              </a:endParaRPr>
            </a:p>
          </p:txBody>
        </p:sp>
        <p:sp>
          <p:nvSpPr>
            <p:cNvPr id="28686" name="Rectangle 77"/>
            <p:cNvSpPr/>
            <p:nvPr/>
          </p:nvSpPr>
          <p:spPr bwMode="auto">
            <a:xfrm>
              <a:off x="2834" y="2160"/>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687" name="Rectangle 78"/>
            <p:cNvSpPr/>
            <p:nvPr/>
          </p:nvSpPr>
          <p:spPr bwMode="auto">
            <a:xfrm>
              <a:off x="2607" y="238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688" name="Rectangle 79"/>
            <p:cNvSpPr/>
            <p:nvPr/>
          </p:nvSpPr>
          <p:spPr bwMode="auto">
            <a:xfrm>
              <a:off x="2834" y="238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689" name="Rectangle 80"/>
            <p:cNvSpPr/>
            <p:nvPr/>
          </p:nvSpPr>
          <p:spPr bwMode="auto">
            <a:xfrm>
              <a:off x="2154" y="261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itchFamily="18" charset="0"/>
                </a:rPr>
                <a:t>1</a:t>
              </a:r>
              <a:endParaRPr lang="en-US" altLang="zh-CN" sz="1400">
                <a:solidFill>
                  <a:schemeClr val="hlink"/>
                </a:solidFill>
                <a:latin typeface="Times New Roman" pitchFamily="18" charset="0"/>
              </a:endParaRPr>
            </a:p>
          </p:txBody>
        </p:sp>
        <p:sp>
          <p:nvSpPr>
            <p:cNvPr id="28690" name="Rectangle 81"/>
            <p:cNvSpPr/>
            <p:nvPr/>
          </p:nvSpPr>
          <p:spPr bwMode="auto">
            <a:xfrm>
              <a:off x="2381" y="261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691" name="Rectangle 82"/>
            <p:cNvSpPr/>
            <p:nvPr/>
          </p:nvSpPr>
          <p:spPr bwMode="auto">
            <a:xfrm>
              <a:off x="2154"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692" name="Rectangle 83"/>
            <p:cNvSpPr/>
            <p:nvPr/>
          </p:nvSpPr>
          <p:spPr bwMode="auto">
            <a:xfrm>
              <a:off x="2381"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693" name="Rectangle 84"/>
            <p:cNvSpPr/>
            <p:nvPr/>
          </p:nvSpPr>
          <p:spPr bwMode="auto">
            <a:xfrm>
              <a:off x="2607" y="261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694" name="Rectangle 85"/>
            <p:cNvSpPr/>
            <p:nvPr/>
          </p:nvSpPr>
          <p:spPr bwMode="auto">
            <a:xfrm>
              <a:off x="2834" y="261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695" name="Rectangle 86"/>
            <p:cNvSpPr/>
            <p:nvPr/>
          </p:nvSpPr>
          <p:spPr bwMode="auto">
            <a:xfrm>
              <a:off x="2607"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696" name="Rectangle 87"/>
            <p:cNvSpPr/>
            <p:nvPr/>
          </p:nvSpPr>
          <p:spPr bwMode="auto">
            <a:xfrm>
              <a:off x="2834"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697" name="Rectangle 88"/>
            <p:cNvSpPr/>
            <p:nvPr/>
          </p:nvSpPr>
          <p:spPr bwMode="auto">
            <a:xfrm>
              <a:off x="3061" y="2160"/>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698" name="Rectangle 89"/>
            <p:cNvSpPr/>
            <p:nvPr/>
          </p:nvSpPr>
          <p:spPr bwMode="auto">
            <a:xfrm>
              <a:off x="3288" y="2160"/>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699" name="Rectangle 90"/>
            <p:cNvSpPr/>
            <p:nvPr/>
          </p:nvSpPr>
          <p:spPr bwMode="auto">
            <a:xfrm>
              <a:off x="3061" y="238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700" name="Rectangle 91"/>
            <p:cNvSpPr/>
            <p:nvPr/>
          </p:nvSpPr>
          <p:spPr bwMode="auto">
            <a:xfrm>
              <a:off x="3288" y="238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701" name="Rectangle 92"/>
            <p:cNvSpPr/>
            <p:nvPr/>
          </p:nvSpPr>
          <p:spPr bwMode="auto">
            <a:xfrm>
              <a:off x="3514" y="2160"/>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702" name="Rectangle 93"/>
            <p:cNvSpPr/>
            <p:nvPr/>
          </p:nvSpPr>
          <p:spPr bwMode="auto">
            <a:xfrm>
              <a:off x="3514" y="238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703" name="Rectangle 94"/>
            <p:cNvSpPr/>
            <p:nvPr/>
          </p:nvSpPr>
          <p:spPr bwMode="auto">
            <a:xfrm>
              <a:off x="3061" y="261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704" name="Rectangle 95"/>
            <p:cNvSpPr/>
            <p:nvPr/>
          </p:nvSpPr>
          <p:spPr bwMode="auto">
            <a:xfrm>
              <a:off x="3288" y="261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705" name="Rectangle 96"/>
            <p:cNvSpPr/>
            <p:nvPr/>
          </p:nvSpPr>
          <p:spPr bwMode="auto">
            <a:xfrm>
              <a:off x="3061"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itchFamily="18" charset="0"/>
                </a:rPr>
                <a:t>1</a:t>
              </a:r>
              <a:endParaRPr lang="en-US" altLang="zh-CN" sz="1400">
                <a:solidFill>
                  <a:schemeClr val="hlink"/>
                </a:solidFill>
                <a:latin typeface="Times New Roman" pitchFamily="18" charset="0"/>
              </a:endParaRPr>
            </a:p>
          </p:txBody>
        </p:sp>
        <p:sp>
          <p:nvSpPr>
            <p:cNvPr id="28706" name="Rectangle 97"/>
            <p:cNvSpPr/>
            <p:nvPr/>
          </p:nvSpPr>
          <p:spPr bwMode="auto">
            <a:xfrm>
              <a:off x="3288"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707" name="Rectangle 98"/>
            <p:cNvSpPr/>
            <p:nvPr/>
          </p:nvSpPr>
          <p:spPr bwMode="auto">
            <a:xfrm>
              <a:off x="3514" y="261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708" name="Rectangle 99"/>
            <p:cNvSpPr/>
            <p:nvPr/>
          </p:nvSpPr>
          <p:spPr bwMode="auto">
            <a:xfrm>
              <a:off x="3514"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709" name="Rectangle 100"/>
            <p:cNvSpPr/>
            <p:nvPr/>
          </p:nvSpPr>
          <p:spPr bwMode="auto">
            <a:xfrm>
              <a:off x="2154" y="306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710" name="Rectangle 101"/>
            <p:cNvSpPr/>
            <p:nvPr/>
          </p:nvSpPr>
          <p:spPr bwMode="auto">
            <a:xfrm>
              <a:off x="2381" y="306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711" name="Rectangle 102"/>
            <p:cNvSpPr/>
            <p:nvPr/>
          </p:nvSpPr>
          <p:spPr bwMode="auto">
            <a:xfrm>
              <a:off x="2154" y="329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712" name="Rectangle 103"/>
            <p:cNvSpPr/>
            <p:nvPr/>
          </p:nvSpPr>
          <p:spPr bwMode="auto">
            <a:xfrm>
              <a:off x="2381" y="329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713" name="Rectangle 104"/>
            <p:cNvSpPr/>
            <p:nvPr/>
          </p:nvSpPr>
          <p:spPr bwMode="auto">
            <a:xfrm>
              <a:off x="2607" y="306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714" name="Rectangle 105"/>
            <p:cNvSpPr/>
            <p:nvPr/>
          </p:nvSpPr>
          <p:spPr bwMode="auto">
            <a:xfrm>
              <a:off x="2834" y="306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itchFamily="18" charset="0"/>
                </a:rPr>
                <a:t>1</a:t>
              </a:r>
              <a:endParaRPr lang="en-US" altLang="zh-CN" sz="1400">
                <a:solidFill>
                  <a:schemeClr val="hlink"/>
                </a:solidFill>
                <a:latin typeface="Times New Roman" pitchFamily="18" charset="0"/>
              </a:endParaRPr>
            </a:p>
          </p:txBody>
        </p:sp>
        <p:sp>
          <p:nvSpPr>
            <p:cNvPr id="28715" name="Rectangle 106"/>
            <p:cNvSpPr/>
            <p:nvPr/>
          </p:nvSpPr>
          <p:spPr bwMode="auto">
            <a:xfrm>
              <a:off x="2607" y="329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716" name="Rectangle 107"/>
            <p:cNvSpPr/>
            <p:nvPr/>
          </p:nvSpPr>
          <p:spPr bwMode="auto">
            <a:xfrm>
              <a:off x="2834" y="329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717" name="Rectangle 108"/>
            <p:cNvSpPr/>
            <p:nvPr/>
          </p:nvSpPr>
          <p:spPr bwMode="auto">
            <a:xfrm>
              <a:off x="2154" y="352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718" name="Rectangle 109"/>
            <p:cNvSpPr/>
            <p:nvPr/>
          </p:nvSpPr>
          <p:spPr bwMode="auto">
            <a:xfrm>
              <a:off x="2381" y="352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719" name="Rectangle 110"/>
            <p:cNvSpPr/>
            <p:nvPr/>
          </p:nvSpPr>
          <p:spPr bwMode="auto">
            <a:xfrm>
              <a:off x="2607" y="352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720" name="Rectangle 111"/>
            <p:cNvSpPr/>
            <p:nvPr/>
          </p:nvSpPr>
          <p:spPr bwMode="auto">
            <a:xfrm>
              <a:off x="2834" y="352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721" name="Rectangle 112"/>
            <p:cNvSpPr/>
            <p:nvPr/>
          </p:nvSpPr>
          <p:spPr bwMode="auto">
            <a:xfrm>
              <a:off x="3061" y="306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722" name="Rectangle 113"/>
            <p:cNvSpPr/>
            <p:nvPr/>
          </p:nvSpPr>
          <p:spPr bwMode="auto">
            <a:xfrm>
              <a:off x="3288" y="306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itchFamily="18" charset="0"/>
                </a:rPr>
                <a:t>1</a:t>
              </a:r>
              <a:endParaRPr lang="en-US" altLang="zh-CN" sz="1400">
                <a:solidFill>
                  <a:schemeClr val="hlink"/>
                </a:solidFill>
                <a:latin typeface="Times New Roman" pitchFamily="18" charset="0"/>
              </a:endParaRPr>
            </a:p>
          </p:txBody>
        </p:sp>
        <p:sp>
          <p:nvSpPr>
            <p:cNvPr id="28723" name="Rectangle 114"/>
            <p:cNvSpPr/>
            <p:nvPr/>
          </p:nvSpPr>
          <p:spPr bwMode="auto">
            <a:xfrm>
              <a:off x="3061" y="329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itchFamily="18" charset="0"/>
                </a:rPr>
                <a:t>1</a:t>
              </a:r>
              <a:endParaRPr lang="en-US" altLang="zh-CN" sz="1400">
                <a:solidFill>
                  <a:schemeClr val="hlink"/>
                </a:solidFill>
                <a:latin typeface="Times New Roman" pitchFamily="18" charset="0"/>
              </a:endParaRPr>
            </a:p>
          </p:txBody>
        </p:sp>
        <p:sp>
          <p:nvSpPr>
            <p:cNvPr id="28724" name="Rectangle 115"/>
            <p:cNvSpPr/>
            <p:nvPr/>
          </p:nvSpPr>
          <p:spPr bwMode="auto">
            <a:xfrm>
              <a:off x="3288" y="329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725" name="Rectangle 116"/>
            <p:cNvSpPr/>
            <p:nvPr/>
          </p:nvSpPr>
          <p:spPr bwMode="auto">
            <a:xfrm>
              <a:off x="3514" y="306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itchFamily="18" charset="0"/>
                </a:rPr>
                <a:t>1</a:t>
              </a:r>
              <a:endParaRPr lang="en-US" altLang="zh-CN" sz="1400">
                <a:solidFill>
                  <a:schemeClr val="hlink"/>
                </a:solidFill>
                <a:latin typeface="Times New Roman" pitchFamily="18" charset="0"/>
              </a:endParaRPr>
            </a:p>
          </p:txBody>
        </p:sp>
        <p:sp>
          <p:nvSpPr>
            <p:cNvPr id="28726" name="Rectangle 117"/>
            <p:cNvSpPr/>
            <p:nvPr/>
          </p:nvSpPr>
          <p:spPr bwMode="auto">
            <a:xfrm>
              <a:off x="3514" y="329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itchFamily="18" charset="0"/>
                </a:rPr>
                <a:t>1</a:t>
              </a:r>
              <a:endParaRPr lang="en-US" altLang="zh-CN" sz="1400">
                <a:solidFill>
                  <a:schemeClr val="hlink"/>
                </a:solidFill>
                <a:latin typeface="Times New Roman" pitchFamily="18" charset="0"/>
              </a:endParaRPr>
            </a:p>
          </p:txBody>
        </p:sp>
        <p:sp>
          <p:nvSpPr>
            <p:cNvPr id="28727" name="Rectangle 118"/>
            <p:cNvSpPr/>
            <p:nvPr/>
          </p:nvSpPr>
          <p:spPr bwMode="auto">
            <a:xfrm>
              <a:off x="3061" y="352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itchFamily="18" charset="0"/>
                </a:rPr>
                <a:t>1</a:t>
              </a:r>
              <a:endParaRPr lang="en-US" altLang="zh-CN" sz="1400">
                <a:solidFill>
                  <a:schemeClr val="hlink"/>
                </a:solidFill>
                <a:latin typeface="Times New Roman" pitchFamily="18" charset="0"/>
              </a:endParaRPr>
            </a:p>
          </p:txBody>
        </p:sp>
        <p:sp>
          <p:nvSpPr>
            <p:cNvPr id="28728" name="Rectangle 119"/>
            <p:cNvSpPr/>
            <p:nvPr/>
          </p:nvSpPr>
          <p:spPr bwMode="auto">
            <a:xfrm>
              <a:off x="3288" y="352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itchFamily="18" charset="0"/>
                </a:rPr>
                <a:t>1</a:t>
              </a:r>
              <a:endParaRPr lang="en-US" altLang="zh-CN" sz="1400">
                <a:solidFill>
                  <a:schemeClr val="hlink"/>
                </a:solidFill>
                <a:latin typeface="Times New Roman" pitchFamily="18" charset="0"/>
              </a:endParaRPr>
            </a:p>
          </p:txBody>
        </p:sp>
        <p:sp>
          <p:nvSpPr>
            <p:cNvPr id="28729" name="Rectangle 120"/>
            <p:cNvSpPr/>
            <p:nvPr/>
          </p:nvSpPr>
          <p:spPr bwMode="auto">
            <a:xfrm>
              <a:off x="3514" y="352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itchFamily="18" charset="0"/>
                </a:rPr>
                <a:t>0</a:t>
              </a:r>
              <a:endParaRPr lang="en-US" altLang="zh-CN" sz="1400">
                <a:latin typeface="Times New Roman" pitchFamily="18" charset="0"/>
              </a:endParaRPr>
            </a:p>
          </p:txBody>
        </p:sp>
        <p:sp>
          <p:nvSpPr>
            <p:cNvPr id="28730" name="AutoShape 121"/>
            <p:cNvSpPr/>
            <p:nvPr/>
          </p:nvSpPr>
          <p:spPr bwMode="auto">
            <a:xfrm>
              <a:off x="3742" y="2160"/>
              <a:ext cx="91" cy="1542"/>
            </a:xfrm>
            <a:prstGeom prst="rightBracket">
              <a:avLst>
                <a:gd name="adj" fmla="val 141209"/>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28731" name="AutoShape 122"/>
            <p:cNvSpPr/>
            <p:nvPr/>
          </p:nvSpPr>
          <p:spPr bwMode="auto">
            <a:xfrm>
              <a:off x="2064" y="2160"/>
              <a:ext cx="90" cy="1542"/>
            </a:xfrm>
            <a:prstGeom prst="leftBracket">
              <a:avLst>
                <a:gd name="adj" fmla="val 142778"/>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28732" name="Rectangle 123"/>
            <p:cNvSpPr/>
            <p:nvPr/>
          </p:nvSpPr>
          <p:spPr bwMode="auto">
            <a:xfrm>
              <a:off x="2155" y="1933"/>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itchFamily="18" charset="0"/>
                </a:rPr>
                <a:t>1</a:t>
              </a:r>
              <a:endParaRPr lang="en-US" altLang="zh-CN" sz="1400">
                <a:solidFill>
                  <a:srgbClr val="6699FF"/>
                </a:solidFill>
                <a:latin typeface="Times New Roman" pitchFamily="18" charset="0"/>
              </a:endParaRPr>
            </a:p>
          </p:txBody>
        </p:sp>
        <p:sp>
          <p:nvSpPr>
            <p:cNvPr id="28733" name="Rectangle 124"/>
            <p:cNvSpPr/>
            <p:nvPr/>
          </p:nvSpPr>
          <p:spPr bwMode="auto">
            <a:xfrm>
              <a:off x="2382" y="1933"/>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itchFamily="18" charset="0"/>
                </a:rPr>
                <a:t>2</a:t>
              </a:r>
              <a:endParaRPr lang="en-US" altLang="zh-CN" sz="1400">
                <a:solidFill>
                  <a:srgbClr val="6699FF"/>
                </a:solidFill>
                <a:latin typeface="Times New Roman" pitchFamily="18" charset="0"/>
              </a:endParaRPr>
            </a:p>
          </p:txBody>
        </p:sp>
        <p:sp>
          <p:nvSpPr>
            <p:cNvPr id="28734" name="Rectangle 125"/>
            <p:cNvSpPr/>
            <p:nvPr/>
          </p:nvSpPr>
          <p:spPr bwMode="auto">
            <a:xfrm>
              <a:off x="2608" y="1933"/>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itchFamily="18" charset="0"/>
                </a:rPr>
                <a:t>3</a:t>
              </a:r>
              <a:endParaRPr lang="en-US" altLang="zh-CN" sz="1400">
                <a:solidFill>
                  <a:srgbClr val="6699FF"/>
                </a:solidFill>
                <a:latin typeface="Times New Roman" pitchFamily="18" charset="0"/>
              </a:endParaRPr>
            </a:p>
          </p:txBody>
        </p:sp>
        <p:sp>
          <p:nvSpPr>
            <p:cNvPr id="28735" name="Rectangle 126"/>
            <p:cNvSpPr/>
            <p:nvPr/>
          </p:nvSpPr>
          <p:spPr bwMode="auto">
            <a:xfrm>
              <a:off x="2835" y="1933"/>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itchFamily="18" charset="0"/>
                </a:rPr>
                <a:t>4</a:t>
              </a:r>
              <a:endParaRPr lang="en-US" altLang="zh-CN" sz="1400">
                <a:solidFill>
                  <a:srgbClr val="6699FF"/>
                </a:solidFill>
                <a:latin typeface="Times New Roman" pitchFamily="18" charset="0"/>
              </a:endParaRPr>
            </a:p>
          </p:txBody>
        </p:sp>
        <p:sp>
          <p:nvSpPr>
            <p:cNvPr id="28736" name="Rectangle 127"/>
            <p:cNvSpPr/>
            <p:nvPr/>
          </p:nvSpPr>
          <p:spPr bwMode="auto">
            <a:xfrm>
              <a:off x="3062" y="1933"/>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itchFamily="18" charset="0"/>
                </a:rPr>
                <a:t>5</a:t>
              </a:r>
              <a:endParaRPr lang="en-US" altLang="zh-CN" sz="1400">
                <a:solidFill>
                  <a:srgbClr val="6699FF"/>
                </a:solidFill>
                <a:latin typeface="Times New Roman" pitchFamily="18" charset="0"/>
              </a:endParaRPr>
            </a:p>
          </p:txBody>
        </p:sp>
        <p:sp>
          <p:nvSpPr>
            <p:cNvPr id="28737" name="Rectangle 128"/>
            <p:cNvSpPr/>
            <p:nvPr/>
          </p:nvSpPr>
          <p:spPr bwMode="auto">
            <a:xfrm>
              <a:off x="3289" y="1933"/>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itchFamily="18" charset="0"/>
                </a:rPr>
                <a:t>6</a:t>
              </a:r>
              <a:endParaRPr lang="en-US" altLang="zh-CN" sz="1400">
                <a:solidFill>
                  <a:srgbClr val="6699FF"/>
                </a:solidFill>
                <a:latin typeface="Times New Roman" pitchFamily="18" charset="0"/>
              </a:endParaRPr>
            </a:p>
          </p:txBody>
        </p:sp>
        <p:sp>
          <p:nvSpPr>
            <p:cNvPr id="28738" name="Rectangle 129"/>
            <p:cNvSpPr/>
            <p:nvPr/>
          </p:nvSpPr>
          <p:spPr bwMode="auto">
            <a:xfrm>
              <a:off x="3515" y="1933"/>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itchFamily="18" charset="0"/>
                </a:rPr>
                <a:t>7</a:t>
              </a:r>
              <a:endParaRPr lang="en-US" altLang="zh-CN" sz="1400">
                <a:solidFill>
                  <a:srgbClr val="6699FF"/>
                </a:solidFill>
                <a:latin typeface="Times New Roman" pitchFamily="18" charset="0"/>
              </a:endParaRPr>
            </a:p>
          </p:txBody>
        </p:sp>
        <p:sp>
          <p:nvSpPr>
            <p:cNvPr id="28739" name="Rectangle 130"/>
            <p:cNvSpPr/>
            <p:nvPr/>
          </p:nvSpPr>
          <p:spPr bwMode="auto">
            <a:xfrm>
              <a:off x="1882" y="2160"/>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itchFamily="18" charset="0"/>
                </a:rPr>
                <a:t>1</a:t>
              </a:r>
              <a:endParaRPr lang="en-US" altLang="zh-CN" sz="1400">
                <a:solidFill>
                  <a:srgbClr val="6699FF"/>
                </a:solidFill>
                <a:latin typeface="Times New Roman" pitchFamily="18" charset="0"/>
              </a:endParaRPr>
            </a:p>
          </p:txBody>
        </p:sp>
        <p:sp>
          <p:nvSpPr>
            <p:cNvPr id="28740" name="Rectangle 131"/>
            <p:cNvSpPr/>
            <p:nvPr/>
          </p:nvSpPr>
          <p:spPr bwMode="auto">
            <a:xfrm>
              <a:off x="1882" y="238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itchFamily="18" charset="0"/>
                </a:rPr>
                <a:t>2</a:t>
              </a:r>
              <a:endParaRPr lang="en-US" altLang="zh-CN" sz="1400">
                <a:solidFill>
                  <a:srgbClr val="6699FF"/>
                </a:solidFill>
                <a:latin typeface="Times New Roman" pitchFamily="18" charset="0"/>
              </a:endParaRPr>
            </a:p>
          </p:txBody>
        </p:sp>
        <p:sp>
          <p:nvSpPr>
            <p:cNvPr id="28741" name="Rectangle 132"/>
            <p:cNvSpPr/>
            <p:nvPr/>
          </p:nvSpPr>
          <p:spPr bwMode="auto">
            <a:xfrm>
              <a:off x="1882" y="261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itchFamily="18" charset="0"/>
                </a:rPr>
                <a:t>3</a:t>
              </a:r>
              <a:endParaRPr lang="en-US" altLang="zh-CN" sz="1400">
                <a:solidFill>
                  <a:srgbClr val="6699FF"/>
                </a:solidFill>
                <a:latin typeface="Times New Roman" pitchFamily="18" charset="0"/>
              </a:endParaRPr>
            </a:p>
          </p:txBody>
        </p:sp>
        <p:sp>
          <p:nvSpPr>
            <p:cNvPr id="28742" name="Rectangle 133"/>
            <p:cNvSpPr/>
            <p:nvPr/>
          </p:nvSpPr>
          <p:spPr bwMode="auto">
            <a:xfrm>
              <a:off x="1882"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itchFamily="18" charset="0"/>
                </a:rPr>
                <a:t>4</a:t>
              </a:r>
              <a:endParaRPr lang="en-US" altLang="zh-CN" sz="1400">
                <a:solidFill>
                  <a:srgbClr val="6699FF"/>
                </a:solidFill>
                <a:latin typeface="Times New Roman" pitchFamily="18" charset="0"/>
              </a:endParaRPr>
            </a:p>
          </p:txBody>
        </p:sp>
        <p:sp>
          <p:nvSpPr>
            <p:cNvPr id="28743" name="Rectangle 134"/>
            <p:cNvSpPr/>
            <p:nvPr/>
          </p:nvSpPr>
          <p:spPr bwMode="auto">
            <a:xfrm>
              <a:off x="1882" y="306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itchFamily="18" charset="0"/>
                </a:rPr>
                <a:t>5</a:t>
              </a:r>
              <a:endParaRPr lang="en-US" altLang="zh-CN" sz="1400">
                <a:solidFill>
                  <a:srgbClr val="6699FF"/>
                </a:solidFill>
                <a:latin typeface="Times New Roman" pitchFamily="18" charset="0"/>
              </a:endParaRPr>
            </a:p>
          </p:txBody>
        </p:sp>
        <p:sp>
          <p:nvSpPr>
            <p:cNvPr id="28744" name="Rectangle 135"/>
            <p:cNvSpPr/>
            <p:nvPr/>
          </p:nvSpPr>
          <p:spPr bwMode="auto">
            <a:xfrm>
              <a:off x="1882" y="329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itchFamily="18" charset="0"/>
                </a:rPr>
                <a:t>6</a:t>
              </a:r>
              <a:endParaRPr lang="en-US" altLang="zh-CN" sz="1400">
                <a:solidFill>
                  <a:srgbClr val="6699FF"/>
                </a:solidFill>
                <a:latin typeface="Times New Roman" pitchFamily="18" charset="0"/>
              </a:endParaRPr>
            </a:p>
          </p:txBody>
        </p:sp>
        <p:sp>
          <p:nvSpPr>
            <p:cNvPr id="28745" name="Rectangle 136"/>
            <p:cNvSpPr/>
            <p:nvPr/>
          </p:nvSpPr>
          <p:spPr bwMode="auto">
            <a:xfrm>
              <a:off x="1882" y="352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itchFamily="18" charset="0"/>
                </a:rPr>
                <a:t>7</a:t>
              </a:r>
              <a:endParaRPr lang="en-US" altLang="zh-CN" sz="1400">
                <a:solidFill>
                  <a:srgbClr val="6699FF"/>
                </a:solidFill>
                <a:latin typeface="Times New Roman" pitchFamily="18" charset="0"/>
              </a:endParaRPr>
            </a:p>
          </p:txBody>
        </p:sp>
        <p:sp>
          <p:nvSpPr>
            <p:cNvPr id="28746" name="Rectangle 137"/>
            <p:cNvSpPr/>
            <p:nvPr/>
          </p:nvSpPr>
          <p:spPr bwMode="auto">
            <a:xfrm>
              <a:off x="2880" y="3838"/>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008000"/>
                  </a:solidFill>
                  <a:latin typeface="Times New Roman" pitchFamily="18" charset="0"/>
                </a:rPr>
                <a:t>b)</a:t>
              </a:r>
              <a:endParaRPr lang="en-US" altLang="zh-CN" sz="1400">
                <a:solidFill>
                  <a:srgbClr val="008000"/>
                </a:solidFill>
                <a:latin typeface="Times New Roman" pitchFamily="18" charset="0"/>
              </a:endParaRPr>
            </a:p>
          </p:txBody>
        </p:sp>
        <p:sp>
          <p:nvSpPr>
            <p:cNvPr id="28747" name="Line 138"/>
            <p:cNvSpPr/>
            <p:nvPr/>
          </p:nvSpPr>
          <p:spPr bwMode="auto">
            <a:xfrm>
              <a:off x="2154" y="2840"/>
              <a:ext cx="1588"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28748" name="Line 139"/>
            <p:cNvSpPr/>
            <p:nvPr/>
          </p:nvSpPr>
          <p:spPr bwMode="auto">
            <a:xfrm>
              <a:off x="2835" y="2160"/>
              <a:ext cx="0" cy="154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gr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003">
                                            <p:txEl>
                                              <p:pRg st="1" end="1"/>
                                            </p:txEl>
                                          </p:spTgt>
                                        </p:tgtEl>
                                        <p:attrNameLst>
                                          <p:attrName>style.visibility</p:attrName>
                                        </p:attrNameLst>
                                      </p:cBhvr>
                                      <p:to>
                                        <p:strVal val="visible"/>
                                      </p:to>
                                    </p:set>
                                    <p:anim calcmode="lin" valueType="num">
                                      <p:cBhvr additive="base">
                                        <p:cTn id="7" dur="500" fill="hold"/>
                                        <p:tgtEl>
                                          <p:spTgt spid="153600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0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36003">
                                            <p:txEl>
                                              <p:pRg st="2" end="2"/>
                                            </p:txEl>
                                          </p:spTgt>
                                        </p:tgtEl>
                                        <p:attrNameLst>
                                          <p:attrName>style.visibility</p:attrName>
                                        </p:attrNameLst>
                                      </p:cBhvr>
                                      <p:to>
                                        <p:strVal val="visible"/>
                                      </p:to>
                                    </p:set>
                                    <p:anim calcmode="lin" valueType="num">
                                      <p:cBhvr additive="base">
                                        <p:cTn id="13" dur="500" fill="hold"/>
                                        <p:tgtEl>
                                          <p:spTgt spid="153600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0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36003">
                                            <p:txEl>
                                              <p:pRg st="3" end="3"/>
                                            </p:txEl>
                                          </p:spTgt>
                                        </p:tgtEl>
                                        <p:attrNameLst>
                                          <p:attrName>style.visibility</p:attrName>
                                        </p:attrNameLst>
                                      </p:cBhvr>
                                      <p:to>
                                        <p:strVal val="visible"/>
                                      </p:to>
                                    </p:set>
                                    <p:anim calcmode="lin" valueType="num">
                                      <p:cBhvr additive="base">
                                        <p:cTn id="19" dur="500" fill="hold"/>
                                        <p:tgtEl>
                                          <p:spTgt spid="153600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0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36003">
                                            <p:txEl>
                                              <p:pRg st="4" end="4"/>
                                            </p:txEl>
                                          </p:spTgt>
                                        </p:tgtEl>
                                        <p:attrNameLst>
                                          <p:attrName>style.visibility</p:attrName>
                                        </p:attrNameLst>
                                      </p:cBhvr>
                                      <p:to>
                                        <p:strVal val="visible"/>
                                      </p:to>
                                    </p:set>
                                    <p:anim calcmode="lin" valueType="num">
                                      <p:cBhvr additive="base">
                                        <p:cTn id="25" dur="500" fill="hold"/>
                                        <p:tgtEl>
                                          <p:spTgt spid="153600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3600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灯片编号占位符 3"/>
          <p:cNvSpPr/>
          <p:nvPr>
            <p:ph type="sldNum" sz="quarter" idx="12"/>
          </p:nvPr>
        </p:nvSpPr>
        <p:spPr>
          <a:xfrm>
            <a:off x="3519805" y="6505575"/>
            <a:ext cx="2133600" cy="228600"/>
          </a:xfrm>
          <a:ln>
            <a:miter lim="800000"/>
          </a:ln>
        </p:spPr>
        <p:txBody>
          <a:bodyPr anchor="b"/>
          <a:lstStyle/>
          <a:p>
            <a:pPr>
              <a:defRPr/>
            </a:pPr>
            <a:fld id="{791E5561-0514-4083-86DA-6ABFECFDCEE5}"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30724" name="Rectangle 2"/>
          <p:cNvSpPr/>
          <p:nvPr>
            <p:ph type="title" idx="4294967295"/>
          </p:nvPr>
        </p:nvSpPr>
        <p:spPr>
          <a:xfrm>
            <a:off x="1837055" y="-86995"/>
            <a:ext cx="7272655" cy="923925"/>
          </a:xfrm>
        </p:spPr>
        <p:txBody>
          <a:bodyPr anchor="b"/>
          <a:lstStyle/>
          <a:p>
            <a:pPr eaLnBrk="1" hangingPunct="1"/>
            <a:r>
              <a:rPr lang="en-US" altLang="zh-CN" dirty="0">
                <a:ea typeface="宋体" charset="-122"/>
              </a:rPr>
              <a:t>11.5.3 </a:t>
            </a:r>
            <a:r>
              <a:rPr lang="zh-CN" altLang="en-US" dirty="0">
                <a:ea typeface="宋体" charset="-122"/>
              </a:rPr>
              <a:t>邻接链表</a:t>
            </a:r>
            <a:endParaRPr lang="zh-CN" altLang="en-US" dirty="0">
              <a:ea typeface="宋体" charset="-122"/>
            </a:endParaRPr>
          </a:p>
        </p:txBody>
      </p:sp>
      <p:sp>
        <p:nvSpPr>
          <p:cNvPr id="30725" name="Rectangle 3"/>
          <p:cNvSpPr/>
          <p:nvPr>
            <p:ph type="body" idx="4294967295"/>
          </p:nvPr>
        </p:nvSpPr>
        <p:spPr>
          <a:xfrm>
            <a:off x="0" y="2054225"/>
            <a:ext cx="8630920" cy="727075"/>
          </a:xfrm>
        </p:spPr>
        <p:txBody>
          <a:bodyPr/>
          <a:lstStyle/>
          <a:p>
            <a:pPr eaLnBrk="1" hangingPunct="1"/>
            <a:r>
              <a:rPr lang="zh-CN" altLang="en-US" dirty="0">
                <a:latin typeface="Times New Roman" pitchFamily="18" charset="0"/>
                <a:ea typeface="宋体" charset="-122"/>
              </a:rPr>
              <a:t>邻接链表（静态链表、模拟指针）。</a:t>
            </a:r>
            <a:endParaRPr lang="en-US" altLang="zh-CN" dirty="0">
              <a:latin typeface="Times New Roman" pitchFamily="18" charset="0"/>
              <a:ea typeface="宋体" charset="-122"/>
            </a:endParaRPr>
          </a:p>
        </p:txBody>
      </p:sp>
      <p:sp>
        <p:nvSpPr>
          <p:cNvPr id="1543172" name="Rectangle 4"/>
          <p:cNvSpPr/>
          <p:nvPr/>
        </p:nvSpPr>
        <p:spPr bwMode="auto">
          <a:xfrm>
            <a:off x="971550" y="2779713"/>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itchFamily="18" charset="0"/>
            </a:endParaRPr>
          </a:p>
        </p:txBody>
      </p:sp>
      <p:sp>
        <p:nvSpPr>
          <p:cNvPr id="1543173" name="Rectangle 5"/>
          <p:cNvSpPr/>
          <p:nvPr/>
        </p:nvSpPr>
        <p:spPr bwMode="auto">
          <a:xfrm>
            <a:off x="971550" y="3138488"/>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itchFamily="18" charset="0"/>
            </a:endParaRPr>
          </a:p>
        </p:txBody>
      </p:sp>
      <p:sp>
        <p:nvSpPr>
          <p:cNvPr id="1543174" name="Rectangle 6"/>
          <p:cNvSpPr/>
          <p:nvPr/>
        </p:nvSpPr>
        <p:spPr bwMode="auto">
          <a:xfrm>
            <a:off x="971550" y="3498850"/>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itchFamily="18" charset="0"/>
            </a:endParaRPr>
          </a:p>
        </p:txBody>
      </p:sp>
      <p:sp>
        <p:nvSpPr>
          <p:cNvPr id="1543175" name="Rectangle 7"/>
          <p:cNvSpPr/>
          <p:nvPr/>
        </p:nvSpPr>
        <p:spPr bwMode="auto">
          <a:xfrm>
            <a:off x="971550" y="3859213"/>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itchFamily="18" charset="0"/>
            </a:endParaRPr>
          </a:p>
        </p:txBody>
      </p:sp>
      <p:sp>
        <p:nvSpPr>
          <p:cNvPr id="1543176" name="Rectangle 8"/>
          <p:cNvSpPr/>
          <p:nvPr/>
        </p:nvSpPr>
        <p:spPr bwMode="auto">
          <a:xfrm>
            <a:off x="971550" y="4579938"/>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itchFamily="18" charset="0"/>
            </a:endParaRPr>
          </a:p>
        </p:txBody>
      </p:sp>
      <p:sp>
        <p:nvSpPr>
          <p:cNvPr id="1543177" name="Rectangle 9"/>
          <p:cNvSpPr/>
          <p:nvPr/>
        </p:nvSpPr>
        <p:spPr bwMode="auto">
          <a:xfrm>
            <a:off x="971550" y="4940300"/>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itchFamily="18" charset="0"/>
            </a:endParaRPr>
          </a:p>
        </p:txBody>
      </p:sp>
      <p:sp>
        <p:nvSpPr>
          <p:cNvPr id="1543178" name="Rectangle 10"/>
          <p:cNvSpPr/>
          <p:nvPr/>
        </p:nvSpPr>
        <p:spPr bwMode="auto">
          <a:xfrm>
            <a:off x="971550" y="5300663"/>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itchFamily="18" charset="0"/>
            </a:endParaRPr>
          </a:p>
        </p:txBody>
      </p:sp>
      <p:sp>
        <p:nvSpPr>
          <p:cNvPr id="1543179" name="Rectangle 11"/>
          <p:cNvSpPr/>
          <p:nvPr/>
        </p:nvSpPr>
        <p:spPr bwMode="auto">
          <a:xfrm>
            <a:off x="971550" y="5661025"/>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itchFamily="18" charset="0"/>
            </a:endParaRPr>
          </a:p>
        </p:txBody>
      </p:sp>
      <p:sp>
        <p:nvSpPr>
          <p:cNvPr id="1543180" name="Rectangle 12"/>
          <p:cNvSpPr/>
          <p:nvPr/>
        </p:nvSpPr>
        <p:spPr bwMode="auto">
          <a:xfrm>
            <a:off x="971550" y="6021388"/>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itchFamily="18" charset="0"/>
            </a:endParaRPr>
          </a:p>
        </p:txBody>
      </p:sp>
      <p:sp>
        <p:nvSpPr>
          <p:cNvPr id="1543181" name="Rectangle 13"/>
          <p:cNvSpPr/>
          <p:nvPr/>
        </p:nvSpPr>
        <p:spPr bwMode="auto">
          <a:xfrm>
            <a:off x="1692275" y="2779713"/>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solidFill>
                  <a:srgbClr val="92D050"/>
                </a:solidFill>
                <a:latin typeface="Times New Roman" pitchFamily="18" charset="0"/>
              </a:rPr>
              <a:t>4</a:t>
            </a:r>
            <a:endParaRPr lang="en-US" altLang="zh-CN" sz="2400">
              <a:solidFill>
                <a:srgbClr val="92D050"/>
              </a:solidFill>
              <a:latin typeface="Times New Roman" pitchFamily="18" charset="0"/>
            </a:endParaRPr>
          </a:p>
        </p:txBody>
      </p:sp>
      <p:sp>
        <p:nvSpPr>
          <p:cNvPr id="1543182" name="Rectangle 14"/>
          <p:cNvSpPr/>
          <p:nvPr/>
        </p:nvSpPr>
        <p:spPr bwMode="auto">
          <a:xfrm>
            <a:off x="2051050" y="2779713"/>
            <a:ext cx="360363" cy="288925"/>
          </a:xfrm>
          <a:prstGeom prst="rect">
            <a:avLst/>
          </a:prstGeom>
          <a:solidFill>
            <a:schemeClr val="accent1"/>
          </a:solidFill>
          <a:ln w="9525">
            <a:solidFill>
              <a:schemeClr val="tx1"/>
            </a:solidFill>
            <a:miter lim="800000"/>
          </a:ln>
        </p:spPr>
        <p:txBody>
          <a:bodyPr wrap="none" anchor="ctr"/>
          <a:lstStyle/>
          <a:p>
            <a:endParaRPr lang="zh-CN" altLang="en-US">
              <a:solidFill>
                <a:srgbClr val="92D050"/>
              </a:solidFill>
              <a:latin typeface="Times New Roman" pitchFamily="18" charset="0"/>
            </a:endParaRPr>
          </a:p>
        </p:txBody>
      </p:sp>
      <p:sp>
        <p:nvSpPr>
          <p:cNvPr id="1543183" name="Rectangle 15"/>
          <p:cNvSpPr/>
          <p:nvPr/>
        </p:nvSpPr>
        <p:spPr bwMode="auto">
          <a:xfrm>
            <a:off x="1692275" y="3140075"/>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solidFill>
                  <a:srgbClr val="92D050"/>
                </a:solidFill>
                <a:latin typeface="Times New Roman" pitchFamily="18" charset="0"/>
              </a:rPr>
              <a:t>3</a:t>
            </a:r>
            <a:endParaRPr lang="en-US" altLang="zh-CN" sz="2400">
              <a:solidFill>
                <a:srgbClr val="92D050"/>
              </a:solidFill>
              <a:latin typeface="Times New Roman" pitchFamily="18" charset="0"/>
            </a:endParaRPr>
          </a:p>
        </p:txBody>
      </p:sp>
      <p:sp>
        <p:nvSpPr>
          <p:cNvPr id="1543184" name="Rectangle 16"/>
          <p:cNvSpPr/>
          <p:nvPr/>
        </p:nvSpPr>
        <p:spPr bwMode="auto">
          <a:xfrm>
            <a:off x="2051050" y="3140075"/>
            <a:ext cx="360363" cy="288925"/>
          </a:xfrm>
          <a:prstGeom prst="rect">
            <a:avLst/>
          </a:prstGeom>
          <a:solidFill>
            <a:schemeClr val="accent1"/>
          </a:solidFill>
          <a:ln w="9525">
            <a:solidFill>
              <a:schemeClr val="tx1"/>
            </a:solidFill>
            <a:miter lim="800000"/>
          </a:ln>
        </p:spPr>
        <p:txBody>
          <a:bodyPr wrap="none" anchor="ctr"/>
          <a:lstStyle/>
          <a:p>
            <a:endParaRPr lang="zh-CN" altLang="en-US">
              <a:solidFill>
                <a:srgbClr val="92D050"/>
              </a:solidFill>
              <a:latin typeface="Times New Roman" pitchFamily="18" charset="0"/>
            </a:endParaRPr>
          </a:p>
        </p:txBody>
      </p:sp>
      <p:sp>
        <p:nvSpPr>
          <p:cNvPr id="1543185" name="Rectangle 17"/>
          <p:cNvSpPr/>
          <p:nvPr/>
        </p:nvSpPr>
        <p:spPr bwMode="auto">
          <a:xfrm>
            <a:off x="1692275" y="3500438"/>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solidFill>
                  <a:srgbClr val="92D050"/>
                </a:solidFill>
                <a:latin typeface="Times New Roman" pitchFamily="18" charset="0"/>
              </a:rPr>
              <a:t>2</a:t>
            </a:r>
            <a:endParaRPr lang="en-US" altLang="zh-CN" sz="2400">
              <a:solidFill>
                <a:srgbClr val="92D050"/>
              </a:solidFill>
              <a:latin typeface="Times New Roman" pitchFamily="18" charset="0"/>
            </a:endParaRPr>
          </a:p>
        </p:txBody>
      </p:sp>
      <p:sp>
        <p:nvSpPr>
          <p:cNvPr id="1543186" name="Rectangle 18"/>
          <p:cNvSpPr/>
          <p:nvPr/>
        </p:nvSpPr>
        <p:spPr bwMode="auto">
          <a:xfrm>
            <a:off x="2051050" y="3500438"/>
            <a:ext cx="360363" cy="288925"/>
          </a:xfrm>
          <a:prstGeom prst="rect">
            <a:avLst/>
          </a:prstGeom>
          <a:solidFill>
            <a:schemeClr val="accent1"/>
          </a:solidFill>
          <a:ln w="9525">
            <a:solidFill>
              <a:schemeClr val="tx1"/>
            </a:solidFill>
            <a:miter lim="800000"/>
          </a:ln>
        </p:spPr>
        <p:txBody>
          <a:bodyPr wrap="none" anchor="ctr"/>
          <a:lstStyle/>
          <a:p>
            <a:endParaRPr lang="zh-CN" altLang="en-US">
              <a:solidFill>
                <a:srgbClr val="92D050"/>
              </a:solidFill>
              <a:latin typeface="Times New Roman" pitchFamily="18" charset="0"/>
            </a:endParaRPr>
          </a:p>
        </p:txBody>
      </p:sp>
      <p:sp>
        <p:nvSpPr>
          <p:cNvPr id="1543187" name="Rectangle 19"/>
          <p:cNvSpPr/>
          <p:nvPr/>
        </p:nvSpPr>
        <p:spPr bwMode="auto">
          <a:xfrm>
            <a:off x="1692275" y="3860800"/>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solidFill>
                  <a:srgbClr val="92D050"/>
                </a:solidFill>
                <a:latin typeface="Times New Roman" pitchFamily="18" charset="0"/>
              </a:rPr>
              <a:t>1</a:t>
            </a:r>
            <a:endParaRPr lang="en-US" altLang="zh-CN" sz="2400">
              <a:solidFill>
                <a:srgbClr val="92D050"/>
              </a:solidFill>
              <a:latin typeface="Times New Roman" pitchFamily="18" charset="0"/>
            </a:endParaRPr>
          </a:p>
        </p:txBody>
      </p:sp>
      <p:sp>
        <p:nvSpPr>
          <p:cNvPr id="1543188" name="Rectangle 20"/>
          <p:cNvSpPr/>
          <p:nvPr/>
        </p:nvSpPr>
        <p:spPr bwMode="auto">
          <a:xfrm>
            <a:off x="2051050" y="3860800"/>
            <a:ext cx="360363" cy="288925"/>
          </a:xfrm>
          <a:prstGeom prst="rect">
            <a:avLst/>
          </a:prstGeom>
          <a:solidFill>
            <a:schemeClr val="accent1"/>
          </a:solidFill>
          <a:ln w="9525">
            <a:solidFill>
              <a:schemeClr val="tx1"/>
            </a:solidFill>
            <a:miter lim="800000"/>
          </a:ln>
        </p:spPr>
        <p:txBody>
          <a:bodyPr wrap="none" anchor="ctr"/>
          <a:lstStyle/>
          <a:p>
            <a:endParaRPr lang="zh-CN" altLang="en-US">
              <a:solidFill>
                <a:srgbClr val="92D050"/>
              </a:solidFill>
              <a:latin typeface="Times New Roman" pitchFamily="18" charset="0"/>
            </a:endParaRPr>
          </a:p>
        </p:txBody>
      </p:sp>
      <p:sp>
        <p:nvSpPr>
          <p:cNvPr id="1543189" name="Rectangle 21"/>
          <p:cNvSpPr/>
          <p:nvPr/>
        </p:nvSpPr>
        <p:spPr bwMode="auto">
          <a:xfrm>
            <a:off x="2773363" y="2779713"/>
            <a:ext cx="360362" cy="288925"/>
          </a:xfrm>
          <a:prstGeom prst="rect">
            <a:avLst/>
          </a:prstGeom>
          <a:solidFill>
            <a:srgbClr val="CCECFF"/>
          </a:solidFill>
          <a:ln w="9525">
            <a:solidFill>
              <a:schemeClr val="tx1"/>
            </a:solidFill>
            <a:miter lim="800000"/>
          </a:ln>
        </p:spPr>
        <p:txBody>
          <a:bodyPr wrap="none" anchor="ctr"/>
          <a:lstStyle/>
          <a:p>
            <a:pPr algn="ctr"/>
            <a:r>
              <a:rPr lang="en-US" altLang="zh-CN" sz="2400">
                <a:solidFill>
                  <a:srgbClr val="92D050"/>
                </a:solidFill>
                <a:latin typeface="Times New Roman" pitchFamily="18" charset="0"/>
              </a:rPr>
              <a:t>2</a:t>
            </a:r>
            <a:endParaRPr lang="en-US" altLang="zh-CN" sz="2400">
              <a:solidFill>
                <a:srgbClr val="92D050"/>
              </a:solidFill>
              <a:latin typeface="Times New Roman" pitchFamily="18" charset="0"/>
            </a:endParaRPr>
          </a:p>
        </p:txBody>
      </p:sp>
      <p:sp>
        <p:nvSpPr>
          <p:cNvPr id="1543190" name="Rectangle 22"/>
          <p:cNvSpPr/>
          <p:nvPr/>
        </p:nvSpPr>
        <p:spPr bwMode="auto">
          <a:xfrm>
            <a:off x="3132138" y="2779713"/>
            <a:ext cx="360362" cy="288925"/>
          </a:xfrm>
          <a:prstGeom prst="rect">
            <a:avLst/>
          </a:prstGeom>
          <a:solidFill>
            <a:schemeClr val="accent1"/>
          </a:solidFill>
          <a:ln w="9525">
            <a:solidFill>
              <a:schemeClr val="tx1"/>
            </a:solidFill>
            <a:miter lim="800000"/>
          </a:ln>
        </p:spPr>
        <p:txBody>
          <a:bodyPr wrap="none" anchor="ctr"/>
          <a:lstStyle/>
          <a:p>
            <a:endParaRPr lang="zh-CN" altLang="en-US">
              <a:solidFill>
                <a:srgbClr val="92D050"/>
              </a:solidFill>
              <a:latin typeface="Times New Roman" pitchFamily="18" charset="0"/>
            </a:endParaRPr>
          </a:p>
        </p:txBody>
      </p:sp>
      <p:sp>
        <p:nvSpPr>
          <p:cNvPr id="1543191" name="Rectangle 23"/>
          <p:cNvSpPr/>
          <p:nvPr/>
        </p:nvSpPr>
        <p:spPr bwMode="auto">
          <a:xfrm>
            <a:off x="2773363" y="3140075"/>
            <a:ext cx="360362" cy="288925"/>
          </a:xfrm>
          <a:prstGeom prst="rect">
            <a:avLst/>
          </a:prstGeom>
          <a:solidFill>
            <a:srgbClr val="CCECFF"/>
          </a:solidFill>
          <a:ln w="9525">
            <a:solidFill>
              <a:schemeClr val="tx1"/>
            </a:solidFill>
            <a:miter lim="800000"/>
          </a:ln>
        </p:spPr>
        <p:txBody>
          <a:bodyPr wrap="none" anchor="ctr"/>
          <a:lstStyle/>
          <a:p>
            <a:pPr algn="ctr"/>
            <a:r>
              <a:rPr lang="en-US" altLang="zh-CN" sz="2400">
                <a:solidFill>
                  <a:srgbClr val="92D050"/>
                </a:solidFill>
                <a:latin typeface="Times New Roman" pitchFamily="18" charset="0"/>
              </a:rPr>
              <a:t>1</a:t>
            </a:r>
            <a:endParaRPr lang="en-US" altLang="zh-CN" sz="2400">
              <a:solidFill>
                <a:srgbClr val="92D050"/>
              </a:solidFill>
              <a:latin typeface="Times New Roman" pitchFamily="18" charset="0"/>
            </a:endParaRPr>
          </a:p>
        </p:txBody>
      </p:sp>
      <p:sp>
        <p:nvSpPr>
          <p:cNvPr id="1543192" name="Rectangle 24"/>
          <p:cNvSpPr/>
          <p:nvPr/>
        </p:nvSpPr>
        <p:spPr bwMode="auto">
          <a:xfrm>
            <a:off x="3132138" y="3140075"/>
            <a:ext cx="360362" cy="288925"/>
          </a:xfrm>
          <a:prstGeom prst="rect">
            <a:avLst/>
          </a:prstGeom>
          <a:solidFill>
            <a:schemeClr val="accent1"/>
          </a:solidFill>
          <a:ln w="9525">
            <a:solidFill>
              <a:schemeClr val="tx1"/>
            </a:solidFill>
            <a:miter lim="800000"/>
          </a:ln>
        </p:spPr>
        <p:txBody>
          <a:bodyPr wrap="none" anchor="ctr"/>
          <a:lstStyle/>
          <a:p>
            <a:pPr algn="ctr"/>
            <a:r>
              <a:rPr lang="en-US" altLang="zh-CN" sz="2400">
                <a:solidFill>
                  <a:srgbClr val="92D050"/>
                </a:solidFill>
                <a:latin typeface="Times New Roman" pitchFamily="18" charset="0"/>
              </a:rPr>
              <a:t>0</a:t>
            </a:r>
            <a:endParaRPr lang="en-US" altLang="zh-CN" sz="2400">
              <a:solidFill>
                <a:srgbClr val="92D050"/>
              </a:solidFill>
              <a:latin typeface="Times New Roman" pitchFamily="18" charset="0"/>
            </a:endParaRPr>
          </a:p>
        </p:txBody>
      </p:sp>
      <p:sp>
        <p:nvSpPr>
          <p:cNvPr id="1543193" name="Rectangle 25"/>
          <p:cNvSpPr/>
          <p:nvPr/>
        </p:nvSpPr>
        <p:spPr bwMode="auto">
          <a:xfrm>
            <a:off x="2773363" y="3500438"/>
            <a:ext cx="360362" cy="288925"/>
          </a:xfrm>
          <a:prstGeom prst="rect">
            <a:avLst/>
          </a:prstGeom>
          <a:solidFill>
            <a:srgbClr val="CCECFF"/>
          </a:solidFill>
          <a:ln w="9525">
            <a:solidFill>
              <a:schemeClr val="tx1"/>
            </a:solidFill>
            <a:miter lim="800000"/>
          </a:ln>
        </p:spPr>
        <p:txBody>
          <a:bodyPr wrap="none" anchor="ctr"/>
          <a:lstStyle/>
          <a:p>
            <a:pPr algn="ctr"/>
            <a:r>
              <a:rPr lang="en-US" altLang="zh-CN" sz="2400">
                <a:solidFill>
                  <a:srgbClr val="92D050"/>
                </a:solidFill>
                <a:latin typeface="Times New Roman" pitchFamily="18" charset="0"/>
              </a:rPr>
              <a:t>4</a:t>
            </a:r>
            <a:endParaRPr lang="en-US" altLang="zh-CN" sz="2400">
              <a:solidFill>
                <a:srgbClr val="92D050"/>
              </a:solidFill>
              <a:latin typeface="Times New Roman" pitchFamily="18" charset="0"/>
            </a:endParaRPr>
          </a:p>
        </p:txBody>
      </p:sp>
      <p:sp>
        <p:nvSpPr>
          <p:cNvPr id="1543194" name="Rectangle 26"/>
          <p:cNvSpPr/>
          <p:nvPr/>
        </p:nvSpPr>
        <p:spPr bwMode="auto">
          <a:xfrm>
            <a:off x="3132138" y="3500438"/>
            <a:ext cx="360362" cy="288925"/>
          </a:xfrm>
          <a:prstGeom prst="rect">
            <a:avLst/>
          </a:prstGeom>
          <a:solidFill>
            <a:schemeClr val="accent1"/>
          </a:solidFill>
          <a:ln w="9525">
            <a:solidFill>
              <a:schemeClr val="tx1"/>
            </a:solidFill>
            <a:miter lim="800000"/>
          </a:ln>
        </p:spPr>
        <p:txBody>
          <a:bodyPr wrap="none" anchor="ctr"/>
          <a:lstStyle/>
          <a:p>
            <a:endParaRPr lang="zh-CN" altLang="en-US">
              <a:solidFill>
                <a:srgbClr val="92D050"/>
              </a:solidFill>
              <a:latin typeface="Times New Roman" pitchFamily="18" charset="0"/>
            </a:endParaRPr>
          </a:p>
        </p:txBody>
      </p:sp>
      <p:sp>
        <p:nvSpPr>
          <p:cNvPr id="1543195" name="Rectangle 27"/>
          <p:cNvSpPr/>
          <p:nvPr/>
        </p:nvSpPr>
        <p:spPr bwMode="auto">
          <a:xfrm>
            <a:off x="2773363" y="3860800"/>
            <a:ext cx="360362" cy="288925"/>
          </a:xfrm>
          <a:prstGeom prst="rect">
            <a:avLst/>
          </a:prstGeom>
          <a:solidFill>
            <a:srgbClr val="CCECFF"/>
          </a:solidFill>
          <a:ln w="9525">
            <a:solidFill>
              <a:schemeClr val="tx1"/>
            </a:solidFill>
            <a:miter lim="800000"/>
          </a:ln>
        </p:spPr>
        <p:txBody>
          <a:bodyPr wrap="none" anchor="ctr"/>
          <a:lstStyle/>
          <a:p>
            <a:pPr algn="ctr"/>
            <a:r>
              <a:rPr lang="en-US" altLang="zh-CN" sz="2400">
                <a:solidFill>
                  <a:srgbClr val="92D050"/>
                </a:solidFill>
                <a:latin typeface="Times New Roman" pitchFamily="18" charset="0"/>
              </a:rPr>
              <a:t>3</a:t>
            </a:r>
            <a:endParaRPr lang="en-US" altLang="zh-CN" sz="2400">
              <a:solidFill>
                <a:srgbClr val="92D050"/>
              </a:solidFill>
              <a:latin typeface="Times New Roman" pitchFamily="18" charset="0"/>
            </a:endParaRPr>
          </a:p>
        </p:txBody>
      </p:sp>
      <p:sp>
        <p:nvSpPr>
          <p:cNvPr id="1543196" name="Rectangle 28"/>
          <p:cNvSpPr/>
          <p:nvPr/>
        </p:nvSpPr>
        <p:spPr bwMode="auto">
          <a:xfrm>
            <a:off x="3132138" y="3860800"/>
            <a:ext cx="360362" cy="288925"/>
          </a:xfrm>
          <a:prstGeom prst="rect">
            <a:avLst/>
          </a:prstGeom>
          <a:solidFill>
            <a:schemeClr val="accent1"/>
          </a:solidFill>
          <a:ln w="9525">
            <a:solidFill>
              <a:schemeClr val="tx1"/>
            </a:solidFill>
            <a:miter lim="800000"/>
          </a:ln>
        </p:spPr>
        <p:txBody>
          <a:bodyPr wrap="none" anchor="ctr"/>
          <a:lstStyle/>
          <a:p>
            <a:pPr algn="ctr"/>
            <a:r>
              <a:rPr lang="en-US" altLang="zh-CN" sz="2400">
                <a:solidFill>
                  <a:srgbClr val="92D050"/>
                </a:solidFill>
                <a:latin typeface="Times New Roman" pitchFamily="18" charset="0"/>
              </a:rPr>
              <a:t>0</a:t>
            </a:r>
            <a:endParaRPr lang="en-US" altLang="zh-CN" sz="2400">
              <a:solidFill>
                <a:srgbClr val="92D050"/>
              </a:solidFill>
              <a:latin typeface="Times New Roman" pitchFamily="18" charset="0"/>
            </a:endParaRPr>
          </a:p>
        </p:txBody>
      </p:sp>
      <p:sp>
        <p:nvSpPr>
          <p:cNvPr id="1543197" name="Rectangle 29"/>
          <p:cNvSpPr/>
          <p:nvPr/>
        </p:nvSpPr>
        <p:spPr bwMode="auto">
          <a:xfrm>
            <a:off x="3852863" y="2779713"/>
            <a:ext cx="360362" cy="288925"/>
          </a:xfrm>
          <a:prstGeom prst="rect">
            <a:avLst/>
          </a:prstGeom>
          <a:solidFill>
            <a:srgbClr val="CCECFF"/>
          </a:solidFill>
          <a:ln w="9525">
            <a:solidFill>
              <a:schemeClr val="tx1"/>
            </a:solidFill>
            <a:miter lim="800000"/>
          </a:ln>
        </p:spPr>
        <p:txBody>
          <a:bodyPr wrap="none" anchor="ctr"/>
          <a:lstStyle/>
          <a:p>
            <a:pPr algn="ctr"/>
            <a:r>
              <a:rPr lang="en-US" altLang="zh-CN" sz="2400">
                <a:solidFill>
                  <a:srgbClr val="92D050"/>
                </a:solidFill>
                <a:latin typeface="Times New Roman" pitchFamily="18" charset="0"/>
              </a:rPr>
              <a:t>3</a:t>
            </a:r>
            <a:endParaRPr lang="en-US" altLang="zh-CN" sz="2400">
              <a:solidFill>
                <a:srgbClr val="92D050"/>
              </a:solidFill>
              <a:latin typeface="Times New Roman" pitchFamily="18" charset="0"/>
            </a:endParaRPr>
          </a:p>
        </p:txBody>
      </p:sp>
      <p:sp>
        <p:nvSpPr>
          <p:cNvPr id="1543198" name="Rectangle 30"/>
          <p:cNvSpPr/>
          <p:nvPr/>
        </p:nvSpPr>
        <p:spPr bwMode="auto">
          <a:xfrm>
            <a:off x="4211638" y="2779713"/>
            <a:ext cx="360362" cy="288925"/>
          </a:xfrm>
          <a:prstGeom prst="rect">
            <a:avLst/>
          </a:prstGeom>
          <a:solidFill>
            <a:schemeClr val="accent1"/>
          </a:solidFill>
          <a:ln w="9525">
            <a:solidFill>
              <a:schemeClr val="tx1"/>
            </a:solidFill>
            <a:miter lim="800000"/>
          </a:ln>
        </p:spPr>
        <p:txBody>
          <a:bodyPr wrap="none" anchor="ctr"/>
          <a:lstStyle/>
          <a:p>
            <a:pPr algn="ctr"/>
            <a:r>
              <a:rPr lang="en-US" altLang="zh-CN" sz="2400">
                <a:solidFill>
                  <a:srgbClr val="92D050"/>
                </a:solidFill>
                <a:latin typeface="Times New Roman" pitchFamily="18" charset="0"/>
              </a:rPr>
              <a:t>0</a:t>
            </a:r>
            <a:endParaRPr lang="en-US" altLang="zh-CN" sz="2400">
              <a:solidFill>
                <a:srgbClr val="92D050"/>
              </a:solidFill>
              <a:latin typeface="Times New Roman" pitchFamily="18" charset="0"/>
            </a:endParaRPr>
          </a:p>
        </p:txBody>
      </p:sp>
      <p:sp>
        <p:nvSpPr>
          <p:cNvPr id="1543199" name="Rectangle 31"/>
          <p:cNvSpPr/>
          <p:nvPr/>
        </p:nvSpPr>
        <p:spPr bwMode="auto">
          <a:xfrm>
            <a:off x="3852863" y="3500438"/>
            <a:ext cx="360362" cy="288925"/>
          </a:xfrm>
          <a:prstGeom prst="rect">
            <a:avLst/>
          </a:prstGeom>
          <a:solidFill>
            <a:srgbClr val="CCECFF"/>
          </a:solidFill>
          <a:ln w="9525">
            <a:solidFill>
              <a:schemeClr val="tx1"/>
            </a:solidFill>
            <a:miter lim="800000"/>
          </a:ln>
        </p:spPr>
        <p:txBody>
          <a:bodyPr wrap="none" anchor="ctr"/>
          <a:lstStyle/>
          <a:p>
            <a:pPr algn="ctr"/>
            <a:r>
              <a:rPr lang="en-US" altLang="zh-CN" sz="2400">
                <a:solidFill>
                  <a:srgbClr val="92D050"/>
                </a:solidFill>
                <a:latin typeface="Times New Roman" pitchFamily="18" charset="0"/>
              </a:rPr>
              <a:t>1</a:t>
            </a:r>
            <a:endParaRPr lang="en-US" altLang="zh-CN" sz="2400">
              <a:solidFill>
                <a:srgbClr val="92D050"/>
              </a:solidFill>
              <a:latin typeface="Times New Roman" pitchFamily="18" charset="0"/>
            </a:endParaRPr>
          </a:p>
        </p:txBody>
      </p:sp>
      <p:sp>
        <p:nvSpPr>
          <p:cNvPr id="1543200" name="Rectangle 32"/>
          <p:cNvSpPr/>
          <p:nvPr/>
        </p:nvSpPr>
        <p:spPr bwMode="auto">
          <a:xfrm>
            <a:off x="4211638" y="3500438"/>
            <a:ext cx="360362" cy="288925"/>
          </a:xfrm>
          <a:prstGeom prst="rect">
            <a:avLst/>
          </a:prstGeom>
          <a:solidFill>
            <a:schemeClr val="accent1"/>
          </a:solidFill>
          <a:ln w="9525">
            <a:solidFill>
              <a:schemeClr val="tx1"/>
            </a:solidFill>
            <a:miter lim="800000"/>
          </a:ln>
        </p:spPr>
        <p:txBody>
          <a:bodyPr wrap="none" anchor="ctr"/>
          <a:lstStyle/>
          <a:p>
            <a:pPr algn="ctr"/>
            <a:r>
              <a:rPr lang="en-US" altLang="zh-CN" sz="2400">
                <a:solidFill>
                  <a:srgbClr val="92D050"/>
                </a:solidFill>
                <a:latin typeface="Times New Roman" pitchFamily="18" charset="0"/>
              </a:rPr>
              <a:t>0</a:t>
            </a:r>
            <a:endParaRPr lang="en-US" altLang="zh-CN" sz="2400">
              <a:solidFill>
                <a:srgbClr val="92D050"/>
              </a:solidFill>
              <a:latin typeface="Times New Roman" pitchFamily="18" charset="0"/>
            </a:endParaRPr>
          </a:p>
        </p:txBody>
      </p:sp>
      <p:sp>
        <p:nvSpPr>
          <p:cNvPr id="1543201" name="Rectangle 33"/>
          <p:cNvSpPr/>
          <p:nvPr/>
        </p:nvSpPr>
        <p:spPr bwMode="auto">
          <a:xfrm>
            <a:off x="1692275" y="4579938"/>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solidFill>
                  <a:srgbClr val="92D050"/>
                </a:solidFill>
                <a:latin typeface="Times New Roman" pitchFamily="18" charset="0"/>
              </a:rPr>
              <a:t>2</a:t>
            </a:r>
            <a:endParaRPr lang="en-US" altLang="zh-CN" sz="2400">
              <a:solidFill>
                <a:srgbClr val="92D050"/>
              </a:solidFill>
              <a:latin typeface="Times New Roman" pitchFamily="18" charset="0"/>
            </a:endParaRPr>
          </a:p>
        </p:txBody>
      </p:sp>
      <p:sp>
        <p:nvSpPr>
          <p:cNvPr id="1543202" name="Rectangle 34"/>
          <p:cNvSpPr/>
          <p:nvPr/>
        </p:nvSpPr>
        <p:spPr bwMode="auto">
          <a:xfrm>
            <a:off x="2051050" y="4579938"/>
            <a:ext cx="360363" cy="288925"/>
          </a:xfrm>
          <a:prstGeom prst="rect">
            <a:avLst/>
          </a:prstGeom>
          <a:solidFill>
            <a:schemeClr val="accent1"/>
          </a:solidFill>
          <a:ln w="9525">
            <a:solidFill>
              <a:schemeClr val="tx1"/>
            </a:solidFill>
            <a:miter lim="800000"/>
          </a:ln>
        </p:spPr>
        <p:txBody>
          <a:bodyPr wrap="none" anchor="ctr"/>
          <a:lstStyle/>
          <a:p>
            <a:pPr algn="ctr"/>
            <a:r>
              <a:rPr lang="en-US" altLang="zh-CN" sz="2400">
                <a:solidFill>
                  <a:srgbClr val="92D050"/>
                </a:solidFill>
                <a:latin typeface="Times New Roman" pitchFamily="18" charset="0"/>
              </a:rPr>
              <a:t>0</a:t>
            </a:r>
            <a:endParaRPr lang="en-US" altLang="zh-CN" sz="2400">
              <a:solidFill>
                <a:srgbClr val="92D050"/>
              </a:solidFill>
              <a:latin typeface="Times New Roman" pitchFamily="18" charset="0"/>
            </a:endParaRPr>
          </a:p>
        </p:txBody>
      </p:sp>
      <p:sp>
        <p:nvSpPr>
          <p:cNvPr id="1543203" name="Rectangle 35"/>
          <p:cNvSpPr/>
          <p:nvPr/>
        </p:nvSpPr>
        <p:spPr bwMode="auto">
          <a:xfrm>
            <a:off x="1692275" y="4940300"/>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solidFill>
                  <a:srgbClr val="92D050"/>
                </a:solidFill>
                <a:latin typeface="Times New Roman" pitchFamily="18" charset="0"/>
              </a:rPr>
              <a:t>3</a:t>
            </a:r>
            <a:endParaRPr lang="en-US" altLang="zh-CN" sz="2400">
              <a:solidFill>
                <a:srgbClr val="92D050"/>
              </a:solidFill>
              <a:latin typeface="Times New Roman" pitchFamily="18" charset="0"/>
            </a:endParaRPr>
          </a:p>
        </p:txBody>
      </p:sp>
      <p:sp>
        <p:nvSpPr>
          <p:cNvPr id="1543204" name="Rectangle 36"/>
          <p:cNvSpPr/>
          <p:nvPr/>
        </p:nvSpPr>
        <p:spPr bwMode="auto">
          <a:xfrm>
            <a:off x="2051050" y="4940300"/>
            <a:ext cx="360363" cy="288925"/>
          </a:xfrm>
          <a:prstGeom prst="rect">
            <a:avLst/>
          </a:prstGeom>
          <a:solidFill>
            <a:schemeClr val="accent1"/>
          </a:solidFill>
          <a:ln w="9525">
            <a:solidFill>
              <a:schemeClr val="tx1"/>
            </a:solidFill>
            <a:miter lim="800000"/>
          </a:ln>
        </p:spPr>
        <p:txBody>
          <a:bodyPr wrap="none" anchor="ctr"/>
          <a:lstStyle/>
          <a:p>
            <a:pPr algn="ctr"/>
            <a:r>
              <a:rPr lang="en-US" altLang="zh-CN" sz="2400">
                <a:solidFill>
                  <a:srgbClr val="92D050"/>
                </a:solidFill>
                <a:latin typeface="Times New Roman" pitchFamily="18" charset="0"/>
              </a:rPr>
              <a:t>0</a:t>
            </a:r>
            <a:endParaRPr lang="en-US" altLang="zh-CN" sz="2400">
              <a:solidFill>
                <a:srgbClr val="92D050"/>
              </a:solidFill>
              <a:latin typeface="Times New Roman" pitchFamily="18" charset="0"/>
            </a:endParaRPr>
          </a:p>
        </p:txBody>
      </p:sp>
      <p:sp>
        <p:nvSpPr>
          <p:cNvPr id="1543205" name="Rectangle 37"/>
          <p:cNvSpPr/>
          <p:nvPr/>
        </p:nvSpPr>
        <p:spPr bwMode="auto">
          <a:xfrm>
            <a:off x="1692275" y="5300663"/>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solidFill>
                  <a:srgbClr val="92D050"/>
                </a:solidFill>
                <a:latin typeface="Times New Roman" pitchFamily="18" charset="0"/>
              </a:rPr>
              <a:t>5</a:t>
            </a:r>
            <a:endParaRPr lang="en-US" altLang="zh-CN" sz="2400">
              <a:solidFill>
                <a:srgbClr val="92D050"/>
              </a:solidFill>
              <a:latin typeface="Times New Roman" pitchFamily="18" charset="0"/>
            </a:endParaRPr>
          </a:p>
        </p:txBody>
      </p:sp>
      <p:sp>
        <p:nvSpPr>
          <p:cNvPr id="1543206" name="Rectangle 38"/>
          <p:cNvSpPr/>
          <p:nvPr/>
        </p:nvSpPr>
        <p:spPr bwMode="auto">
          <a:xfrm>
            <a:off x="2051050" y="5300663"/>
            <a:ext cx="360363" cy="288925"/>
          </a:xfrm>
          <a:prstGeom prst="rect">
            <a:avLst/>
          </a:prstGeom>
          <a:solidFill>
            <a:schemeClr val="accent1"/>
          </a:solidFill>
          <a:ln w="9525">
            <a:solidFill>
              <a:schemeClr val="tx1"/>
            </a:solidFill>
            <a:miter lim="800000"/>
          </a:ln>
        </p:spPr>
        <p:txBody>
          <a:bodyPr wrap="none" anchor="ctr"/>
          <a:lstStyle/>
          <a:p>
            <a:endParaRPr lang="zh-CN" altLang="en-US">
              <a:solidFill>
                <a:srgbClr val="92D050"/>
              </a:solidFill>
              <a:latin typeface="Times New Roman" pitchFamily="18" charset="0"/>
            </a:endParaRPr>
          </a:p>
        </p:txBody>
      </p:sp>
      <p:sp>
        <p:nvSpPr>
          <p:cNvPr id="1543207" name="Rectangle 39"/>
          <p:cNvSpPr/>
          <p:nvPr/>
        </p:nvSpPr>
        <p:spPr bwMode="auto">
          <a:xfrm>
            <a:off x="1692275" y="5661025"/>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solidFill>
                  <a:srgbClr val="92D050"/>
                </a:solidFill>
                <a:latin typeface="Times New Roman" pitchFamily="18" charset="0"/>
              </a:rPr>
              <a:t>3</a:t>
            </a:r>
            <a:endParaRPr lang="en-US" altLang="zh-CN" sz="2400">
              <a:solidFill>
                <a:srgbClr val="92D050"/>
              </a:solidFill>
              <a:latin typeface="Times New Roman" pitchFamily="18" charset="0"/>
            </a:endParaRPr>
          </a:p>
        </p:txBody>
      </p:sp>
      <p:sp>
        <p:nvSpPr>
          <p:cNvPr id="1543208" name="Rectangle 40"/>
          <p:cNvSpPr/>
          <p:nvPr/>
        </p:nvSpPr>
        <p:spPr bwMode="auto">
          <a:xfrm>
            <a:off x="2051050" y="5661025"/>
            <a:ext cx="360363" cy="288925"/>
          </a:xfrm>
          <a:prstGeom prst="rect">
            <a:avLst/>
          </a:prstGeom>
          <a:solidFill>
            <a:schemeClr val="accent1"/>
          </a:solidFill>
          <a:ln w="9525">
            <a:solidFill>
              <a:schemeClr val="tx1"/>
            </a:solidFill>
            <a:miter lim="800000"/>
          </a:ln>
        </p:spPr>
        <p:txBody>
          <a:bodyPr wrap="none" anchor="ctr"/>
          <a:lstStyle/>
          <a:p>
            <a:pPr algn="ctr"/>
            <a:r>
              <a:rPr lang="en-US" altLang="zh-CN" sz="2400">
                <a:solidFill>
                  <a:srgbClr val="92D050"/>
                </a:solidFill>
                <a:latin typeface="Times New Roman" pitchFamily="18" charset="0"/>
              </a:rPr>
              <a:t>0</a:t>
            </a:r>
            <a:endParaRPr lang="en-US" altLang="zh-CN" sz="2400">
              <a:solidFill>
                <a:srgbClr val="92D050"/>
              </a:solidFill>
              <a:latin typeface="Times New Roman" pitchFamily="18" charset="0"/>
            </a:endParaRPr>
          </a:p>
        </p:txBody>
      </p:sp>
      <p:sp>
        <p:nvSpPr>
          <p:cNvPr id="1543209" name="Rectangle 41"/>
          <p:cNvSpPr/>
          <p:nvPr/>
        </p:nvSpPr>
        <p:spPr bwMode="auto">
          <a:xfrm>
            <a:off x="1692275" y="6021388"/>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solidFill>
                  <a:srgbClr val="92D050"/>
                </a:solidFill>
                <a:latin typeface="Times New Roman" pitchFamily="18" charset="0"/>
              </a:rPr>
              <a:t>4</a:t>
            </a:r>
            <a:endParaRPr lang="en-US" altLang="zh-CN" sz="2400">
              <a:solidFill>
                <a:srgbClr val="92D050"/>
              </a:solidFill>
              <a:latin typeface="Times New Roman" pitchFamily="18" charset="0"/>
            </a:endParaRPr>
          </a:p>
        </p:txBody>
      </p:sp>
      <p:sp>
        <p:nvSpPr>
          <p:cNvPr id="1543210" name="Rectangle 42"/>
          <p:cNvSpPr/>
          <p:nvPr/>
        </p:nvSpPr>
        <p:spPr bwMode="auto">
          <a:xfrm>
            <a:off x="2051050" y="6021388"/>
            <a:ext cx="360363" cy="288925"/>
          </a:xfrm>
          <a:prstGeom prst="rect">
            <a:avLst/>
          </a:prstGeom>
          <a:solidFill>
            <a:schemeClr val="accent1"/>
          </a:solidFill>
          <a:ln w="9525">
            <a:solidFill>
              <a:schemeClr val="tx1"/>
            </a:solidFill>
            <a:miter lim="800000"/>
          </a:ln>
        </p:spPr>
        <p:txBody>
          <a:bodyPr wrap="none" anchor="ctr"/>
          <a:lstStyle/>
          <a:p>
            <a:pPr algn="ctr"/>
            <a:r>
              <a:rPr lang="en-US" altLang="zh-CN" sz="2400">
                <a:solidFill>
                  <a:srgbClr val="92D050"/>
                </a:solidFill>
                <a:latin typeface="Times New Roman" pitchFamily="18" charset="0"/>
              </a:rPr>
              <a:t>0</a:t>
            </a:r>
            <a:endParaRPr lang="en-US" altLang="zh-CN" sz="2400">
              <a:solidFill>
                <a:srgbClr val="92D050"/>
              </a:solidFill>
              <a:latin typeface="Times New Roman" pitchFamily="18" charset="0"/>
            </a:endParaRPr>
          </a:p>
        </p:txBody>
      </p:sp>
      <p:sp>
        <p:nvSpPr>
          <p:cNvPr id="1543211" name="Rectangle 43"/>
          <p:cNvSpPr/>
          <p:nvPr/>
        </p:nvSpPr>
        <p:spPr bwMode="auto">
          <a:xfrm>
            <a:off x="2773363" y="5300663"/>
            <a:ext cx="360362" cy="288925"/>
          </a:xfrm>
          <a:prstGeom prst="rect">
            <a:avLst/>
          </a:prstGeom>
          <a:solidFill>
            <a:srgbClr val="CCECFF"/>
          </a:solidFill>
          <a:ln w="9525">
            <a:solidFill>
              <a:schemeClr val="tx1"/>
            </a:solidFill>
            <a:miter lim="800000"/>
          </a:ln>
        </p:spPr>
        <p:txBody>
          <a:bodyPr wrap="none" anchor="ctr"/>
          <a:lstStyle/>
          <a:p>
            <a:pPr algn="ctr"/>
            <a:r>
              <a:rPr lang="en-US" altLang="zh-CN" sz="2400">
                <a:solidFill>
                  <a:srgbClr val="92D050"/>
                </a:solidFill>
                <a:latin typeface="Times New Roman" pitchFamily="18" charset="0"/>
              </a:rPr>
              <a:t>4</a:t>
            </a:r>
            <a:endParaRPr lang="en-US" altLang="zh-CN" sz="2400">
              <a:solidFill>
                <a:srgbClr val="92D050"/>
              </a:solidFill>
              <a:latin typeface="Times New Roman" pitchFamily="18" charset="0"/>
            </a:endParaRPr>
          </a:p>
        </p:txBody>
      </p:sp>
      <p:sp>
        <p:nvSpPr>
          <p:cNvPr id="1543212" name="Rectangle 44"/>
          <p:cNvSpPr/>
          <p:nvPr/>
        </p:nvSpPr>
        <p:spPr bwMode="auto">
          <a:xfrm>
            <a:off x="3132138" y="5300663"/>
            <a:ext cx="360362" cy="288925"/>
          </a:xfrm>
          <a:prstGeom prst="rect">
            <a:avLst/>
          </a:prstGeom>
          <a:solidFill>
            <a:schemeClr val="accent1"/>
          </a:solidFill>
          <a:ln w="9525">
            <a:solidFill>
              <a:schemeClr val="tx1"/>
            </a:solidFill>
            <a:miter lim="800000"/>
          </a:ln>
        </p:spPr>
        <p:txBody>
          <a:bodyPr wrap="none" anchor="ctr"/>
          <a:lstStyle/>
          <a:p>
            <a:pPr algn="ctr"/>
            <a:r>
              <a:rPr lang="en-US" altLang="zh-CN" sz="2400">
                <a:solidFill>
                  <a:srgbClr val="92D050"/>
                </a:solidFill>
                <a:latin typeface="Times New Roman" pitchFamily="18" charset="0"/>
              </a:rPr>
              <a:t>0</a:t>
            </a:r>
            <a:endParaRPr lang="en-US" altLang="zh-CN" sz="2400">
              <a:solidFill>
                <a:srgbClr val="92D050"/>
              </a:solidFill>
              <a:latin typeface="Times New Roman" pitchFamily="18" charset="0"/>
            </a:endParaRPr>
          </a:p>
        </p:txBody>
      </p:sp>
      <p:sp>
        <p:nvSpPr>
          <p:cNvPr id="1543213" name="Rectangle 45"/>
          <p:cNvSpPr/>
          <p:nvPr/>
        </p:nvSpPr>
        <p:spPr bwMode="auto">
          <a:xfrm>
            <a:off x="5292725" y="3500438"/>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itchFamily="18" charset="0"/>
            </a:endParaRPr>
          </a:p>
        </p:txBody>
      </p:sp>
      <p:sp>
        <p:nvSpPr>
          <p:cNvPr id="1543214" name="Rectangle 46"/>
          <p:cNvSpPr/>
          <p:nvPr/>
        </p:nvSpPr>
        <p:spPr bwMode="auto">
          <a:xfrm>
            <a:off x="5292725" y="3860800"/>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itchFamily="18" charset="0"/>
            </a:endParaRPr>
          </a:p>
        </p:txBody>
      </p:sp>
      <p:sp>
        <p:nvSpPr>
          <p:cNvPr id="1543215" name="Rectangle 47"/>
          <p:cNvSpPr/>
          <p:nvPr/>
        </p:nvSpPr>
        <p:spPr bwMode="auto">
          <a:xfrm>
            <a:off x="5292725" y="4221163"/>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itchFamily="18" charset="0"/>
            </a:endParaRPr>
          </a:p>
        </p:txBody>
      </p:sp>
      <p:sp>
        <p:nvSpPr>
          <p:cNvPr id="1543216" name="Rectangle 48"/>
          <p:cNvSpPr/>
          <p:nvPr/>
        </p:nvSpPr>
        <p:spPr bwMode="auto">
          <a:xfrm>
            <a:off x="5292725" y="4581525"/>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itchFamily="18" charset="0"/>
            </a:endParaRPr>
          </a:p>
        </p:txBody>
      </p:sp>
      <p:sp>
        <p:nvSpPr>
          <p:cNvPr id="1543217" name="Rectangle 49"/>
          <p:cNvSpPr/>
          <p:nvPr/>
        </p:nvSpPr>
        <p:spPr bwMode="auto">
          <a:xfrm>
            <a:off x="5292725" y="4941888"/>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itchFamily="18" charset="0"/>
            </a:endParaRPr>
          </a:p>
        </p:txBody>
      </p:sp>
      <p:sp>
        <p:nvSpPr>
          <p:cNvPr id="1543218" name="Rectangle 50"/>
          <p:cNvSpPr/>
          <p:nvPr/>
        </p:nvSpPr>
        <p:spPr bwMode="auto">
          <a:xfrm>
            <a:off x="6013450" y="3500438"/>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solidFill>
                  <a:srgbClr val="92D050"/>
                </a:solidFill>
                <a:latin typeface="Times New Roman" pitchFamily="18" charset="0"/>
              </a:rPr>
              <a:t>3</a:t>
            </a:r>
            <a:endParaRPr lang="en-US" altLang="zh-CN" sz="2400">
              <a:solidFill>
                <a:srgbClr val="92D050"/>
              </a:solidFill>
              <a:latin typeface="Times New Roman" pitchFamily="18" charset="0"/>
            </a:endParaRPr>
          </a:p>
        </p:txBody>
      </p:sp>
      <p:sp>
        <p:nvSpPr>
          <p:cNvPr id="1543219" name="Rectangle 51"/>
          <p:cNvSpPr/>
          <p:nvPr/>
        </p:nvSpPr>
        <p:spPr bwMode="auto">
          <a:xfrm>
            <a:off x="6372225" y="3500438"/>
            <a:ext cx="360363" cy="288925"/>
          </a:xfrm>
          <a:prstGeom prst="rect">
            <a:avLst/>
          </a:prstGeom>
          <a:solidFill>
            <a:schemeClr val="accent1"/>
          </a:solidFill>
          <a:ln w="9525">
            <a:solidFill>
              <a:schemeClr val="tx1"/>
            </a:solidFill>
            <a:miter lim="800000"/>
          </a:ln>
        </p:spPr>
        <p:txBody>
          <a:bodyPr wrap="none" anchor="ctr"/>
          <a:lstStyle/>
          <a:p>
            <a:endParaRPr lang="zh-CN" altLang="en-US">
              <a:solidFill>
                <a:srgbClr val="92D050"/>
              </a:solidFill>
              <a:latin typeface="Times New Roman" pitchFamily="18" charset="0"/>
            </a:endParaRPr>
          </a:p>
        </p:txBody>
      </p:sp>
      <p:sp>
        <p:nvSpPr>
          <p:cNvPr id="1543220" name="Rectangle 52"/>
          <p:cNvSpPr/>
          <p:nvPr/>
        </p:nvSpPr>
        <p:spPr bwMode="auto">
          <a:xfrm>
            <a:off x="6013450" y="3860800"/>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solidFill>
                  <a:srgbClr val="92D050"/>
                </a:solidFill>
                <a:latin typeface="Times New Roman" pitchFamily="18" charset="0"/>
              </a:rPr>
              <a:t>1</a:t>
            </a:r>
            <a:endParaRPr lang="en-US" altLang="zh-CN" sz="2400">
              <a:solidFill>
                <a:srgbClr val="92D050"/>
              </a:solidFill>
              <a:latin typeface="Times New Roman" pitchFamily="18" charset="0"/>
            </a:endParaRPr>
          </a:p>
        </p:txBody>
      </p:sp>
      <p:sp>
        <p:nvSpPr>
          <p:cNvPr id="1543221" name="Rectangle 53"/>
          <p:cNvSpPr/>
          <p:nvPr/>
        </p:nvSpPr>
        <p:spPr bwMode="auto">
          <a:xfrm>
            <a:off x="6372225" y="3860800"/>
            <a:ext cx="360363" cy="288925"/>
          </a:xfrm>
          <a:prstGeom prst="rect">
            <a:avLst/>
          </a:prstGeom>
          <a:solidFill>
            <a:schemeClr val="accent1"/>
          </a:solidFill>
          <a:ln w="9525">
            <a:solidFill>
              <a:schemeClr val="tx1"/>
            </a:solidFill>
            <a:miter lim="800000"/>
          </a:ln>
        </p:spPr>
        <p:txBody>
          <a:bodyPr wrap="none" anchor="ctr"/>
          <a:lstStyle/>
          <a:p>
            <a:pPr algn="ctr"/>
            <a:r>
              <a:rPr lang="en-US" altLang="zh-CN" sz="2400">
                <a:solidFill>
                  <a:srgbClr val="92D050"/>
                </a:solidFill>
                <a:latin typeface="Times New Roman" pitchFamily="18" charset="0"/>
              </a:rPr>
              <a:t>0</a:t>
            </a:r>
            <a:endParaRPr lang="en-US" altLang="zh-CN" sz="2400">
              <a:solidFill>
                <a:srgbClr val="92D050"/>
              </a:solidFill>
              <a:latin typeface="Times New Roman" pitchFamily="18" charset="0"/>
            </a:endParaRPr>
          </a:p>
        </p:txBody>
      </p:sp>
      <p:sp>
        <p:nvSpPr>
          <p:cNvPr id="1543222" name="Rectangle 54"/>
          <p:cNvSpPr/>
          <p:nvPr/>
        </p:nvSpPr>
        <p:spPr bwMode="auto">
          <a:xfrm>
            <a:off x="6013450" y="4221163"/>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solidFill>
                  <a:srgbClr val="92D050"/>
                </a:solidFill>
                <a:latin typeface="Times New Roman" pitchFamily="18" charset="0"/>
              </a:rPr>
              <a:t>1</a:t>
            </a:r>
            <a:endParaRPr lang="en-US" altLang="zh-CN" sz="2400">
              <a:solidFill>
                <a:srgbClr val="92D050"/>
              </a:solidFill>
              <a:latin typeface="Times New Roman" pitchFamily="18" charset="0"/>
            </a:endParaRPr>
          </a:p>
        </p:txBody>
      </p:sp>
      <p:sp>
        <p:nvSpPr>
          <p:cNvPr id="1543223" name="Rectangle 55"/>
          <p:cNvSpPr/>
          <p:nvPr/>
        </p:nvSpPr>
        <p:spPr bwMode="auto">
          <a:xfrm>
            <a:off x="6372225" y="4221163"/>
            <a:ext cx="360363" cy="288925"/>
          </a:xfrm>
          <a:prstGeom prst="rect">
            <a:avLst/>
          </a:prstGeom>
          <a:solidFill>
            <a:schemeClr val="accent1"/>
          </a:solidFill>
          <a:ln w="9525">
            <a:solidFill>
              <a:schemeClr val="tx1"/>
            </a:solidFill>
            <a:miter lim="800000"/>
          </a:ln>
        </p:spPr>
        <p:txBody>
          <a:bodyPr wrap="none" anchor="ctr"/>
          <a:lstStyle/>
          <a:p>
            <a:pPr algn="ctr"/>
            <a:r>
              <a:rPr lang="en-US" altLang="zh-CN" sz="2400">
                <a:solidFill>
                  <a:srgbClr val="92D050"/>
                </a:solidFill>
                <a:latin typeface="Times New Roman" pitchFamily="18" charset="0"/>
              </a:rPr>
              <a:t>0</a:t>
            </a:r>
            <a:endParaRPr lang="en-US" altLang="zh-CN" sz="2400">
              <a:solidFill>
                <a:srgbClr val="92D050"/>
              </a:solidFill>
              <a:latin typeface="Times New Roman" pitchFamily="18" charset="0"/>
            </a:endParaRPr>
          </a:p>
        </p:txBody>
      </p:sp>
      <p:sp>
        <p:nvSpPr>
          <p:cNvPr id="1543224" name="Rectangle 56"/>
          <p:cNvSpPr/>
          <p:nvPr/>
        </p:nvSpPr>
        <p:spPr bwMode="auto">
          <a:xfrm>
            <a:off x="6013450" y="4581525"/>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solidFill>
                  <a:srgbClr val="92D050"/>
                </a:solidFill>
                <a:latin typeface="Times New Roman" pitchFamily="18" charset="0"/>
              </a:rPr>
              <a:t>5</a:t>
            </a:r>
            <a:endParaRPr lang="en-US" altLang="zh-CN" sz="2400">
              <a:solidFill>
                <a:srgbClr val="92D050"/>
              </a:solidFill>
              <a:latin typeface="Times New Roman" pitchFamily="18" charset="0"/>
            </a:endParaRPr>
          </a:p>
        </p:txBody>
      </p:sp>
      <p:sp>
        <p:nvSpPr>
          <p:cNvPr id="1543225" name="Rectangle 57"/>
          <p:cNvSpPr/>
          <p:nvPr/>
        </p:nvSpPr>
        <p:spPr bwMode="auto">
          <a:xfrm>
            <a:off x="6372225" y="4581525"/>
            <a:ext cx="360363" cy="288925"/>
          </a:xfrm>
          <a:prstGeom prst="rect">
            <a:avLst/>
          </a:prstGeom>
          <a:solidFill>
            <a:schemeClr val="accent1"/>
          </a:solidFill>
          <a:ln w="9525">
            <a:solidFill>
              <a:schemeClr val="tx1"/>
            </a:solidFill>
            <a:miter lim="800000"/>
          </a:ln>
        </p:spPr>
        <p:txBody>
          <a:bodyPr wrap="none" anchor="ctr"/>
          <a:lstStyle/>
          <a:p>
            <a:pPr algn="ctr"/>
            <a:r>
              <a:rPr lang="en-US" altLang="zh-CN" sz="2400">
                <a:solidFill>
                  <a:srgbClr val="92D050"/>
                </a:solidFill>
                <a:latin typeface="Times New Roman" pitchFamily="18" charset="0"/>
              </a:rPr>
              <a:t>0</a:t>
            </a:r>
            <a:endParaRPr lang="en-US" altLang="zh-CN" sz="2400">
              <a:solidFill>
                <a:srgbClr val="92D050"/>
              </a:solidFill>
              <a:latin typeface="Times New Roman" pitchFamily="18" charset="0"/>
            </a:endParaRPr>
          </a:p>
        </p:txBody>
      </p:sp>
      <p:sp>
        <p:nvSpPr>
          <p:cNvPr id="1543226" name="Rectangle 58"/>
          <p:cNvSpPr/>
          <p:nvPr/>
        </p:nvSpPr>
        <p:spPr bwMode="auto">
          <a:xfrm>
            <a:off x="6013450" y="4941888"/>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solidFill>
                  <a:srgbClr val="92D050"/>
                </a:solidFill>
                <a:latin typeface="Times New Roman" pitchFamily="18" charset="0"/>
              </a:rPr>
              <a:t>4</a:t>
            </a:r>
            <a:endParaRPr lang="en-US" altLang="zh-CN" sz="2400">
              <a:solidFill>
                <a:srgbClr val="92D050"/>
              </a:solidFill>
              <a:latin typeface="Times New Roman" pitchFamily="18" charset="0"/>
            </a:endParaRPr>
          </a:p>
        </p:txBody>
      </p:sp>
      <p:sp>
        <p:nvSpPr>
          <p:cNvPr id="1543227" name="Rectangle 59"/>
          <p:cNvSpPr/>
          <p:nvPr/>
        </p:nvSpPr>
        <p:spPr bwMode="auto">
          <a:xfrm>
            <a:off x="6372225" y="4941888"/>
            <a:ext cx="360363" cy="288925"/>
          </a:xfrm>
          <a:prstGeom prst="rect">
            <a:avLst/>
          </a:prstGeom>
          <a:solidFill>
            <a:schemeClr val="accent1"/>
          </a:solidFill>
          <a:ln w="9525">
            <a:solidFill>
              <a:schemeClr val="tx1"/>
            </a:solidFill>
            <a:miter lim="800000"/>
          </a:ln>
        </p:spPr>
        <p:txBody>
          <a:bodyPr wrap="none" anchor="ctr"/>
          <a:lstStyle/>
          <a:p>
            <a:endParaRPr lang="zh-CN" altLang="en-US">
              <a:solidFill>
                <a:srgbClr val="92D050"/>
              </a:solidFill>
              <a:latin typeface="Times New Roman" pitchFamily="18" charset="0"/>
            </a:endParaRPr>
          </a:p>
        </p:txBody>
      </p:sp>
      <p:sp>
        <p:nvSpPr>
          <p:cNvPr id="1543228" name="Rectangle 60"/>
          <p:cNvSpPr/>
          <p:nvPr/>
        </p:nvSpPr>
        <p:spPr bwMode="auto">
          <a:xfrm>
            <a:off x="5292725" y="5300663"/>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itchFamily="18" charset="0"/>
            </a:endParaRPr>
          </a:p>
        </p:txBody>
      </p:sp>
      <p:sp>
        <p:nvSpPr>
          <p:cNvPr id="1543229" name="Rectangle 61"/>
          <p:cNvSpPr/>
          <p:nvPr/>
        </p:nvSpPr>
        <p:spPr bwMode="auto">
          <a:xfrm>
            <a:off x="5292725" y="5661025"/>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itchFamily="18" charset="0"/>
            </a:endParaRPr>
          </a:p>
        </p:txBody>
      </p:sp>
      <p:sp>
        <p:nvSpPr>
          <p:cNvPr id="1543230" name="Rectangle 62"/>
          <p:cNvSpPr/>
          <p:nvPr/>
        </p:nvSpPr>
        <p:spPr bwMode="auto">
          <a:xfrm>
            <a:off x="6013450" y="5300663"/>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solidFill>
                  <a:srgbClr val="92D050"/>
                </a:solidFill>
                <a:latin typeface="Times New Roman" pitchFamily="18" charset="0"/>
              </a:rPr>
              <a:t>7</a:t>
            </a:r>
            <a:endParaRPr lang="en-US" altLang="zh-CN" sz="2400">
              <a:solidFill>
                <a:srgbClr val="92D050"/>
              </a:solidFill>
              <a:latin typeface="Times New Roman" pitchFamily="18" charset="0"/>
            </a:endParaRPr>
          </a:p>
        </p:txBody>
      </p:sp>
      <p:sp>
        <p:nvSpPr>
          <p:cNvPr id="1543231" name="Rectangle 63"/>
          <p:cNvSpPr/>
          <p:nvPr/>
        </p:nvSpPr>
        <p:spPr bwMode="auto">
          <a:xfrm>
            <a:off x="6372225" y="5300663"/>
            <a:ext cx="360363" cy="288925"/>
          </a:xfrm>
          <a:prstGeom prst="rect">
            <a:avLst/>
          </a:prstGeom>
          <a:solidFill>
            <a:schemeClr val="accent1"/>
          </a:solidFill>
          <a:ln w="9525">
            <a:solidFill>
              <a:schemeClr val="tx1"/>
            </a:solidFill>
            <a:miter lim="800000"/>
          </a:ln>
        </p:spPr>
        <p:txBody>
          <a:bodyPr wrap="none" anchor="ctr"/>
          <a:lstStyle/>
          <a:p>
            <a:endParaRPr lang="zh-CN" altLang="en-US">
              <a:solidFill>
                <a:srgbClr val="92D050"/>
              </a:solidFill>
              <a:latin typeface="Times New Roman" pitchFamily="18" charset="0"/>
            </a:endParaRPr>
          </a:p>
        </p:txBody>
      </p:sp>
      <p:sp>
        <p:nvSpPr>
          <p:cNvPr id="1543232" name="Rectangle 64"/>
          <p:cNvSpPr/>
          <p:nvPr/>
        </p:nvSpPr>
        <p:spPr bwMode="auto">
          <a:xfrm>
            <a:off x="6013450" y="5661025"/>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solidFill>
                  <a:srgbClr val="92D050"/>
                </a:solidFill>
                <a:latin typeface="Times New Roman" pitchFamily="18" charset="0"/>
              </a:rPr>
              <a:t>5</a:t>
            </a:r>
            <a:endParaRPr lang="en-US" altLang="zh-CN" sz="2400">
              <a:solidFill>
                <a:srgbClr val="92D050"/>
              </a:solidFill>
              <a:latin typeface="Times New Roman" pitchFamily="18" charset="0"/>
            </a:endParaRPr>
          </a:p>
        </p:txBody>
      </p:sp>
      <p:sp>
        <p:nvSpPr>
          <p:cNvPr id="1543233" name="Rectangle 65"/>
          <p:cNvSpPr/>
          <p:nvPr/>
        </p:nvSpPr>
        <p:spPr bwMode="auto">
          <a:xfrm>
            <a:off x="6372225" y="5661025"/>
            <a:ext cx="360363" cy="288925"/>
          </a:xfrm>
          <a:prstGeom prst="rect">
            <a:avLst/>
          </a:prstGeom>
          <a:solidFill>
            <a:schemeClr val="accent1"/>
          </a:solidFill>
          <a:ln w="9525">
            <a:solidFill>
              <a:schemeClr val="tx1"/>
            </a:solidFill>
            <a:miter lim="800000"/>
          </a:ln>
        </p:spPr>
        <p:txBody>
          <a:bodyPr wrap="none" anchor="ctr"/>
          <a:lstStyle/>
          <a:p>
            <a:endParaRPr lang="zh-CN" altLang="en-US">
              <a:solidFill>
                <a:srgbClr val="92D050"/>
              </a:solidFill>
              <a:latin typeface="Times New Roman" pitchFamily="18" charset="0"/>
            </a:endParaRPr>
          </a:p>
        </p:txBody>
      </p:sp>
      <p:sp>
        <p:nvSpPr>
          <p:cNvPr id="1543234" name="Rectangle 66"/>
          <p:cNvSpPr/>
          <p:nvPr/>
        </p:nvSpPr>
        <p:spPr bwMode="auto">
          <a:xfrm>
            <a:off x="7092950" y="3500438"/>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solidFill>
                  <a:srgbClr val="92D050"/>
                </a:solidFill>
                <a:latin typeface="Times New Roman" pitchFamily="18" charset="0"/>
              </a:rPr>
              <a:t>2</a:t>
            </a:r>
            <a:endParaRPr lang="en-US" altLang="zh-CN" sz="2400">
              <a:solidFill>
                <a:srgbClr val="92D050"/>
              </a:solidFill>
              <a:latin typeface="Times New Roman" pitchFamily="18" charset="0"/>
            </a:endParaRPr>
          </a:p>
        </p:txBody>
      </p:sp>
      <p:sp>
        <p:nvSpPr>
          <p:cNvPr id="1543235" name="Rectangle 67"/>
          <p:cNvSpPr/>
          <p:nvPr/>
        </p:nvSpPr>
        <p:spPr bwMode="auto">
          <a:xfrm>
            <a:off x="7451725" y="3500438"/>
            <a:ext cx="360363" cy="288925"/>
          </a:xfrm>
          <a:prstGeom prst="rect">
            <a:avLst/>
          </a:prstGeom>
          <a:solidFill>
            <a:schemeClr val="accent1"/>
          </a:solidFill>
          <a:ln w="9525">
            <a:solidFill>
              <a:schemeClr val="tx1"/>
            </a:solidFill>
            <a:miter lim="800000"/>
          </a:ln>
        </p:spPr>
        <p:txBody>
          <a:bodyPr wrap="none" anchor="ctr"/>
          <a:lstStyle/>
          <a:p>
            <a:pPr algn="ctr"/>
            <a:r>
              <a:rPr lang="en-US" altLang="zh-CN" sz="2400">
                <a:solidFill>
                  <a:srgbClr val="92D050"/>
                </a:solidFill>
                <a:latin typeface="Times New Roman" pitchFamily="18" charset="0"/>
              </a:rPr>
              <a:t>0</a:t>
            </a:r>
            <a:endParaRPr lang="en-US" altLang="zh-CN" sz="2400">
              <a:solidFill>
                <a:srgbClr val="92D050"/>
              </a:solidFill>
              <a:latin typeface="Times New Roman" pitchFamily="18" charset="0"/>
            </a:endParaRPr>
          </a:p>
        </p:txBody>
      </p:sp>
      <p:sp>
        <p:nvSpPr>
          <p:cNvPr id="1543236" name="Rectangle 68"/>
          <p:cNvSpPr/>
          <p:nvPr/>
        </p:nvSpPr>
        <p:spPr bwMode="auto">
          <a:xfrm>
            <a:off x="7092950" y="4941888"/>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solidFill>
                  <a:srgbClr val="92D050"/>
                </a:solidFill>
                <a:latin typeface="Times New Roman" pitchFamily="18" charset="0"/>
              </a:rPr>
              <a:t>6</a:t>
            </a:r>
            <a:endParaRPr lang="en-US" altLang="zh-CN" sz="2400">
              <a:solidFill>
                <a:srgbClr val="92D050"/>
              </a:solidFill>
              <a:latin typeface="Times New Roman" pitchFamily="18" charset="0"/>
            </a:endParaRPr>
          </a:p>
        </p:txBody>
      </p:sp>
      <p:sp>
        <p:nvSpPr>
          <p:cNvPr id="1543237" name="Rectangle 69"/>
          <p:cNvSpPr/>
          <p:nvPr/>
        </p:nvSpPr>
        <p:spPr bwMode="auto">
          <a:xfrm>
            <a:off x="7451725" y="4941888"/>
            <a:ext cx="360363" cy="288925"/>
          </a:xfrm>
          <a:prstGeom prst="rect">
            <a:avLst/>
          </a:prstGeom>
          <a:solidFill>
            <a:schemeClr val="accent1"/>
          </a:solidFill>
          <a:ln w="9525">
            <a:solidFill>
              <a:schemeClr val="tx1"/>
            </a:solidFill>
            <a:miter lim="800000"/>
          </a:ln>
        </p:spPr>
        <p:txBody>
          <a:bodyPr wrap="none" anchor="ctr"/>
          <a:lstStyle/>
          <a:p>
            <a:endParaRPr lang="zh-CN" altLang="en-US">
              <a:solidFill>
                <a:srgbClr val="92D050"/>
              </a:solidFill>
              <a:latin typeface="Times New Roman" pitchFamily="18" charset="0"/>
            </a:endParaRPr>
          </a:p>
        </p:txBody>
      </p:sp>
      <p:sp>
        <p:nvSpPr>
          <p:cNvPr id="1543238" name="Rectangle 70"/>
          <p:cNvSpPr/>
          <p:nvPr/>
        </p:nvSpPr>
        <p:spPr bwMode="auto">
          <a:xfrm>
            <a:off x="7092950" y="5300663"/>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solidFill>
                  <a:srgbClr val="92D050"/>
                </a:solidFill>
                <a:latin typeface="Times New Roman" pitchFamily="18" charset="0"/>
              </a:rPr>
              <a:t>5</a:t>
            </a:r>
            <a:endParaRPr lang="en-US" altLang="zh-CN" sz="2400">
              <a:solidFill>
                <a:srgbClr val="92D050"/>
              </a:solidFill>
              <a:latin typeface="Times New Roman" pitchFamily="18" charset="0"/>
            </a:endParaRPr>
          </a:p>
        </p:txBody>
      </p:sp>
      <p:sp>
        <p:nvSpPr>
          <p:cNvPr id="1543239" name="Rectangle 71"/>
          <p:cNvSpPr/>
          <p:nvPr/>
        </p:nvSpPr>
        <p:spPr bwMode="auto">
          <a:xfrm>
            <a:off x="7451725" y="5300663"/>
            <a:ext cx="360363" cy="288925"/>
          </a:xfrm>
          <a:prstGeom prst="rect">
            <a:avLst/>
          </a:prstGeom>
          <a:solidFill>
            <a:schemeClr val="accent1"/>
          </a:solidFill>
          <a:ln w="9525">
            <a:solidFill>
              <a:schemeClr val="tx1"/>
            </a:solidFill>
            <a:miter lim="800000"/>
          </a:ln>
        </p:spPr>
        <p:txBody>
          <a:bodyPr wrap="none" anchor="ctr"/>
          <a:lstStyle/>
          <a:p>
            <a:pPr algn="ctr"/>
            <a:r>
              <a:rPr lang="en-US" altLang="zh-CN" sz="2400">
                <a:solidFill>
                  <a:srgbClr val="92D050"/>
                </a:solidFill>
                <a:latin typeface="Times New Roman" pitchFamily="18" charset="0"/>
              </a:rPr>
              <a:t>0</a:t>
            </a:r>
            <a:endParaRPr lang="en-US" altLang="zh-CN" sz="2400">
              <a:solidFill>
                <a:srgbClr val="92D050"/>
              </a:solidFill>
              <a:latin typeface="Times New Roman" pitchFamily="18" charset="0"/>
            </a:endParaRPr>
          </a:p>
        </p:txBody>
      </p:sp>
      <p:sp>
        <p:nvSpPr>
          <p:cNvPr id="1543240" name="Rectangle 72"/>
          <p:cNvSpPr/>
          <p:nvPr/>
        </p:nvSpPr>
        <p:spPr bwMode="auto">
          <a:xfrm>
            <a:off x="7092950" y="5661025"/>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solidFill>
                  <a:srgbClr val="92D050"/>
                </a:solidFill>
                <a:latin typeface="Times New Roman" pitchFamily="18" charset="0"/>
              </a:rPr>
              <a:t>6</a:t>
            </a:r>
            <a:endParaRPr lang="en-US" altLang="zh-CN" sz="2400">
              <a:solidFill>
                <a:srgbClr val="92D050"/>
              </a:solidFill>
              <a:latin typeface="Times New Roman" pitchFamily="18" charset="0"/>
            </a:endParaRPr>
          </a:p>
        </p:txBody>
      </p:sp>
      <p:sp>
        <p:nvSpPr>
          <p:cNvPr id="1543241" name="Rectangle 73"/>
          <p:cNvSpPr/>
          <p:nvPr/>
        </p:nvSpPr>
        <p:spPr bwMode="auto">
          <a:xfrm>
            <a:off x="7451725" y="5661025"/>
            <a:ext cx="360363" cy="288925"/>
          </a:xfrm>
          <a:prstGeom prst="rect">
            <a:avLst/>
          </a:prstGeom>
          <a:solidFill>
            <a:schemeClr val="accent1"/>
          </a:solidFill>
          <a:ln w="9525">
            <a:solidFill>
              <a:schemeClr val="tx1"/>
            </a:solidFill>
            <a:miter lim="800000"/>
          </a:ln>
        </p:spPr>
        <p:txBody>
          <a:bodyPr wrap="none" anchor="ctr"/>
          <a:lstStyle/>
          <a:p>
            <a:pPr algn="ctr"/>
            <a:r>
              <a:rPr lang="en-US" altLang="zh-CN" sz="2400">
                <a:solidFill>
                  <a:srgbClr val="92D050"/>
                </a:solidFill>
                <a:latin typeface="Times New Roman" pitchFamily="18" charset="0"/>
              </a:rPr>
              <a:t>0</a:t>
            </a:r>
            <a:endParaRPr lang="en-US" altLang="zh-CN" sz="2400">
              <a:solidFill>
                <a:srgbClr val="92D050"/>
              </a:solidFill>
              <a:latin typeface="Times New Roman" pitchFamily="18" charset="0"/>
            </a:endParaRPr>
          </a:p>
        </p:txBody>
      </p:sp>
      <p:sp>
        <p:nvSpPr>
          <p:cNvPr id="1543242" name="Rectangle 74"/>
          <p:cNvSpPr/>
          <p:nvPr/>
        </p:nvSpPr>
        <p:spPr bwMode="auto">
          <a:xfrm>
            <a:off x="8174038" y="4941888"/>
            <a:ext cx="360362" cy="288925"/>
          </a:xfrm>
          <a:prstGeom prst="rect">
            <a:avLst/>
          </a:prstGeom>
          <a:solidFill>
            <a:srgbClr val="CCECFF"/>
          </a:solidFill>
          <a:ln w="9525">
            <a:solidFill>
              <a:schemeClr val="tx1"/>
            </a:solidFill>
            <a:miter lim="800000"/>
          </a:ln>
        </p:spPr>
        <p:txBody>
          <a:bodyPr wrap="none" anchor="ctr"/>
          <a:lstStyle/>
          <a:p>
            <a:pPr algn="ctr"/>
            <a:r>
              <a:rPr lang="en-US" altLang="zh-CN" sz="2400">
                <a:solidFill>
                  <a:srgbClr val="92D050"/>
                </a:solidFill>
                <a:latin typeface="Times New Roman" pitchFamily="18" charset="0"/>
              </a:rPr>
              <a:t>7</a:t>
            </a:r>
            <a:endParaRPr lang="en-US" altLang="zh-CN" sz="2400">
              <a:solidFill>
                <a:srgbClr val="92D050"/>
              </a:solidFill>
              <a:latin typeface="Times New Roman" pitchFamily="18" charset="0"/>
            </a:endParaRPr>
          </a:p>
        </p:txBody>
      </p:sp>
      <p:sp>
        <p:nvSpPr>
          <p:cNvPr id="1543243" name="Rectangle 75"/>
          <p:cNvSpPr/>
          <p:nvPr/>
        </p:nvSpPr>
        <p:spPr bwMode="auto">
          <a:xfrm>
            <a:off x="8532813" y="4941888"/>
            <a:ext cx="360362" cy="288925"/>
          </a:xfrm>
          <a:prstGeom prst="rect">
            <a:avLst/>
          </a:prstGeom>
          <a:solidFill>
            <a:schemeClr val="accent1"/>
          </a:solidFill>
          <a:ln w="9525">
            <a:solidFill>
              <a:schemeClr val="tx1"/>
            </a:solidFill>
            <a:miter lim="800000"/>
          </a:ln>
        </p:spPr>
        <p:txBody>
          <a:bodyPr wrap="none" anchor="ctr"/>
          <a:lstStyle/>
          <a:p>
            <a:pPr algn="ctr"/>
            <a:r>
              <a:rPr lang="en-US" altLang="zh-CN" sz="2400">
                <a:solidFill>
                  <a:srgbClr val="92D050"/>
                </a:solidFill>
                <a:latin typeface="Times New Roman" pitchFamily="18" charset="0"/>
              </a:rPr>
              <a:t>0</a:t>
            </a:r>
            <a:endParaRPr lang="en-US" altLang="zh-CN" sz="2400">
              <a:solidFill>
                <a:srgbClr val="92D050"/>
              </a:solidFill>
              <a:latin typeface="Times New Roman" pitchFamily="18" charset="0"/>
            </a:endParaRPr>
          </a:p>
        </p:txBody>
      </p:sp>
      <p:sp>
        <p:nvSpPr>
          <p:cNvPr id="1543244" name="Rectangle 76"/>
          <p:cNvSpPr/>
          <p:nvPr/>
        </p:nvSpPr>
        <p:spPr bwMode="auto">
          <a:xfrm>
            <a:off x="611188" y="2852738"/>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[1]</a:t>
            </a:r>
            <a:endParaRPr lang="en-US" altLang="zh-CN" sz="2000">
              <a:latin typeface="Times New Roman" pitchFamily="18" charset="0"/>
            </a:endParaRPr>
          </a:p>
        </p:txBody>
      </p:sp>
      <p:sp>
        <p:nvSpPr>
          <p:cNvPr id="1543245" name="Rectangle 77"/>
          <p:cNvSpPr/>
          <p:nvPr/>
        </p:nvSpPr>
        <p:spPr bwMode="auto">
          <a:xfrm>
            <a:off x="611188" y="3213100"/>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[2]</a:t>
            </a:r>
            <a:endParaRPr lang="en-US" altLang="zh-CN" sz="2000">
              <a:latin typeface="Times New Roman" pitchFamily="18" charset="0"/>
            </a:endParaRPr>
          </a:p>
        </p:txBody>
      </p:sp>
      <p:sp>
        <p:nvSpPr>
          <p:cNvPr id="1543246" name="Rectangle 78"/>
          <p:cNvSpPr/>
          <p:nvPr/>
        </p:nvSpPr>
        <p:spPr bwMode="auto">
          <a:xfrm>
            <a:off x="611188" y="3573463"/>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[3]</a:t>
            </a:r>
            <a:endParaRPr lang="en-US" altLang="zh-CN" sz="2000">
              <a:latin typeface="Times New Roman" pitchFamily="18" charset="0"/>
            </a:endParaRPr>
          </a:p>
        </p:txBody>
      </p:sp>
      <p:sp>
        <p:nvSpPr>
          <p:cNvPr id="1543247" name="Rectangle 79"/>
          <p:cNvSpPr/>
          <p:nvPr/>
        </p:nvSpPr>
        <p:spPr bwMode="auto">
          <a:xfrm>
            <a:off x="611188" y="3933825"/>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[4]</a:t>
            </a:r>
            <a:endParaRPr lang="en-US" altLang="zh-CN" sz="2000">
              <a:latin typeface="Times New Roman" pitchFamily="18" charset="0"/>
            </a:endParaRPr>
          </a:p>
        </p:txBody>
      </p:sp>
      <p:sp>
        <p:nvSpPr>
          <p:cNvPr id="1543248" name="Rectangle 80"/>
          <p:cNvSpPr/>
          <p:nvPr/>
        </p:nvSpPr>
        <p:spPr bwMode="auto">
          <a:xfrm>
            <a:off x="611188" y="4652963"/>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[1]</a:t>
            </a:r>
            <a:endParaRPr lang="en-US" altLang="zh-CN" sz="2000">
              <a:latin typeface="Times New Roman" pitchFamily="18" charset="0"/>
            </a:endParaRPr>
          </a:p>
        </p:txBody>
      </p:sp>
      <p:sp>
        <p:nvSpPr>
          <p:cNvPr id="1543249" name="Rectangle 81"/>
          <p:cNvSpPr/>
          <p:nvPr/>
        </p:nvSpPr>
        <p:spPr bwMode="auto">
          <a:xfrm>
            <a:off x="611188" y="5013325"/>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[2]</a:t>
            </a:r>
            <a:endParaRPr lang="en-US" altLang="zh-CN" sz="2000">
              <a:latin typeface="Times New Roman" pitchFamily="18" charset="0"/>
            </a:endParaRPr>
          </a:p>
        </p:txBody>
      </p:sp>
      <p:sp>
        <p:nvSpPr>
          <p:cNvPr id="1543250" name="Rectangle 82"/>
          <p:cNvSpPr/>
          <p:nvPr/>
        </p:nvSpPr>
        <p:spPr bwMode="auto">
          <a:xfrm>
            <a:off x="611188" y="5373688"/>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[3]</a:t>
            </a:r>
            <a:endParaRPr lang="en-US" altLang="zh-CN" sz="2000">
              <a:latin typeface="Times New Roman" pitchFamily="18" charset="0"/>
            </a:endParaRPr>
          </a:p>
        </p:txBody>
      </p:sp>
      <p:sp>
        <p:nvSpPr>
          <p:cNvPr id="1543251" name="Rectangle 83"/>
          <p:cNvSpPr/>
          <p:nvPr/>
        </p:nvSpPr>
        <p:spPr bwMode="auto">
          <a:xfrm>
            <a:off x="611188" y="5734050"/>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[4]</a:t>
            </a:r>
            <a:endParaRPr lang="en-US" altLang="zh-CN" sz="2000">
              <a:latin typeface="Times New Roman" pitchFamily="18" charset="0"/>
            </a:endParaRPr>
          </a:p>
        </p:txBody>
      </p:sp>
      <p:sp>
        <p:nvSpPr>
          <p:cNvPr id="1543252" name="Rectangle 84"/>
          <p:cNvSpPr/>
          <p:nvPr/>
        </p:nvSpPr>
        <p:spPr bwMode="auto">
          <a:xfrm>
            <a:off x="4932363" y="3571875"/>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[1]</a:t>
            </a:r>
            <a:endParaRPr lang="en-US" altLang="zh-CN" sz="2000">
              <a:latin typeface="Times New Roman" pitchFamily="18" charset="0"/>
            </a:endParaRPr>
          </a:p>
        </p:txBody>
      </p:sp>
      <p:sp>
        <p:nvSpPr>
          <p:cNvPr id="1543253" name="Rectangle 85"/>
          <p:cNvSpPr/>
          <p:nvPr/>
        </p:nvSpPr>
        <p:spPr bwMode="auto">
          <a:xfrm>
            <a:off x="4932363" y="3932238"/>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[2]</a:t>
            </a:r>
            <a:endParaRPr lang="en-US" altLang="zh-CN" sz="2000">
              <a:latin typeface="Times New Roman" pitchFamily="18" charset="0"/>
            </a:endParaRPr>
          </a:p>
        </p:txBody>
      </p:sp>
      <p:sp>
        <p:nvSpPr>
          <p:cNvPr id="1543254" name="Rectangle 86"/>
          <p:cNvSpPr/>
          <p:nvPr/>
        </p:nvSpPr>
        <p:spPr bwMode="auto">
          <a:xfrm>
            <a:off x="4932363" y="4292600"/>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[3]</a:t>
            </a:r>
            <a:endParaRPr lang="en-US" altLang="zh-CN" sz="2000">
              <a:latin typeface="Times New Roman" pitchFamily="18" charset="0"/>
            </a:endParaRPr>
          </a:p>
        </p:txBody>
      </p:sp>
      <p:sp>
        <p:nvSpPr>
          <p:cNvPr id="1543255" name="Rectangle 87"/>
          <p:cNvSpPr/>
          <p:nvPr/>
        </p:nvSpPr>
        <p:spPr bwMode="auto">
          <a:xfrm>
            <a:off x="4932363" y="4652963"/>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[4]</a:t>
            </a:r>
            <a:endParaRPr lang="en-US" altLang="zh-CN" sz="2000">
              <a:latin typeface="Times New Roman" pitchFamily="18" charset="0"/>
            </a:endParaRPr>
          </a:p>
        </p:txBody>
      </p:sp>
      <p:sp>
        <p:nvSpPr>
          <p:cNvPr id="1543256" name="Rectangle 88"/>
          <p:cNvSpPr/>
          <p:nvPr/>
        </p:nvSpPr>
        <p:spPr bwMode="auto">
          <a:xfrm>
            <a:off x="4932363" y="4940300"/>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[5]</a:t>
            </a:r>
            <a:endParaRPr lang="en-US" altLang="zh-CN" sz="2000">
              <a:latin typeface="Times New Roman" pitchFamily="18" charset="0"/>
            </a:endParaRPr>
          </a:p>
        </p:txBody>
      </p:sp>
      <p:sp>
        <p:nvSpPr>
          <p:cNvPr id="1543257" name="Rectangle 89"/>
          <p:cNvSpPr/>
          <p:nvPr/>
        </p:nvSpPr>
        <p:spPr bwMode="auto">
          <a:xfrm>
            <a:off x="4932363" y="5300663"/>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[6]</a:t>
            </a:r>
            <a:endParaRPr lang="en-US" altLang="zh-CN" sz="2000">
              <a:latin typeface="Times New Roman" pitchFamily="18" charset="0"/>
            </a:endParaRPr>
          </a:p>
        </p:txBody>
      </p:sp>
      <p:sp>
        <p:nvSpPr>
          <p:cNvPr id="1543258" name="Rectangle 90"/>
          <p:cNvSpPr/>
          <p:nvPr/>
        </p:nvSpPr>
        <p:spPr bwMode="auto">
          <a:xfrm>
            <a:off x="4932363" y="5661025"/>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[7]</a:t>
            </a:r>
            <a:endParaRPr lang="en-US" altLang="zh-CN" sz="2000">
              <a:latin typeface="Times New Roman" pitchFamily="18" charset="0"/>
            </a:endParaRPr>
          </a:p>
        </p:txBody>
      </p:sp>
      <p:sp>
        <p:nvSpPr>
          <p:cNvPr id="1543259" name="Rectangle 91"/>
          <p:cNvSpPr/>
          <p:nvPr/>
        </p:nvSpPr>
        <p:spPr bwMode="auto">
          <a:xfrm>
            <a:off x="611188" y="6092825"/>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[5]</a:t>
            </a:r>
            <a:endParaRPr lang="en-US" altLang="zh-CN" sz="2000">
              <a:latin typeface="Times New Roman" pitchFamily="18" charset="0"/>
            </a:endParaRPr>
          </a:p>
        </p:txBody>
      </p:sp>
      <p:sp>
        <p:nvSpPr>
          <p:cNvPr id="1543260" name="Line 92"/>
          <p:cNvSpPr/>
          <p:nvPr/>
        </p:nvSpPr>
        <p:spPr bwMode="auto">
          <a:xfrm>
            <a:off x="1116013" y="2924175"/>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261" name="Line 93"/>
          <p:cNvSpPr/>
          <p:nvPr/>
        </p:nvSpPr>
        <p:spPr bwMode="auto">
          <a:xfrm>
            <a:off x="1116013" y="3284538"/>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262" name="Line 94"/>
          <p:cNvSpPr/>
          <p:nvPr/>
        </p:nvSpPr>
        <p:spPr bwMode="auto">
          <a:xfrm>
            <a:off x="1116013" y="3644900"/>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263" name="Line 95"/>
          <p:cNvSpPr/>
          <p:nvPr/>
        </p:nvSpPr>
        <p:spPr bwMode="auto">
          <a:xfrm>
            <a:off x="1116013" y="4005263"/>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264" name="Line 96"/>
          <p:cNvSpPr/>
          <p:nvPr/>
        </p:nvSpPr>
        <p:spPr bwMode="auto">
          <a:xfrm>
            <a:off x="5435600" y="3644900"/>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265" name="Line 97"/>
          <p:cNvSpPr/>
          <p:nvPr/>
        </p:nvSpPr>
        <p:spPr bwMode="auto">
          <a:xfrm>
            <a:off x="5435600" y="4005263"/>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266" name="Line 98"/>
          <p:cNvSpPr/>
          <p:nvPr/>
        </p:nvSpPr>
        <p:spPr bwMode="auto">
          <a:xfrm>
            <a:off x="5435600" y="4365625"/>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267" name="Line 99"/>
          <p:cNvSpPr/>
          <p:nvPr/>
        </p:nvSpPr>
        <p:spPr bwMode="auto">
          <a:xfrm>
            <a:off x="5435600" y="4725988"/>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268" name="Line 100"/>
          <p:cNvSpPr/>
          <p:nvPr/>
        </p:nvSpPr>
        <p:spPr bwMode="auto">
          <a:xfrm>
            <a:off x="5435600" y="5084763"/>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269" name="Line 101"/>
          <p:cNvSpPr/>
          <p:nvPr/>
        </p:nvSpPr>
        <p:spPr bwMode="auto">
          <a:xfrm>
            <a:off x="5435600" y="5445125"/>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270" name="Line 102"/>
          <p:cNvSpPr/>
          <p:nvPr/>
        </p:nvSpPr>
        <p:spPr bwMode="auto">
          <a:xfrm>
            <a:off x="5435600" y="5805488"/>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271" name="Line 103"/>
          <p:cNvSpPr/>
          <p:nvPr/>
        </p:nvSpPr>
        <p:spPr bwMode="auto">
          <a:xfrm>
            <a:off x="1187450" y="4724400"/>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272" name="Line 104"/>
          <p:cNvSpPr/>
          <p:nvPr/>
        </p:nvSpPr>
        <p:spPr bwMode="auto">
          <a:xfrm>
            <a:off x="1187450" y="5084763"/>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273" name="Line 105"/>
          <p:cNvSpPr/>
          <p:nvPr/>
        </p:nvSpPr>
        <p:spPr bwMode="auto">
          <a:xfrm>
            <a:off x="1187450" y="5445125"/>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274" name="Line 106"/>
          <p:cNvSpPr/>
          <p:nvPr/>
        </p:nvSpPr>
        <p:spPr bwMode="auto">
          <a:xfrm>
            <a:off x="1187450" y="5805488"/>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275" name="Line 107"/>
          <p:cNvSpPr/>
          <p:nvPr/>
        </p:nvSpPr>
        <p:spPr bwMode="auto">
          <a:xfrm>
            <a:off x="1187450" y="6164263"/>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276" name="Line 108"/>
          <p:cNvSpPr/>
          <p:nvPr/>
        </p:nvSpPr>
        <p:spPr bwMode="auto">
          <a:xfrm>
            <a:off x="6516688" y="3644900"/>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277" name="Line 109"/>
          <p:cNvSpPr/>
          <p:nvPr/>
        </p:nvSpPr>
        <p:spPr bwMode="auto">
          <a:xfrm>
            <a:off x="2195513" y="5445125"/>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278" name="Line 110"/>
          <p:cNvSpPr/>
          <p:nvPr/>
        </p:nvSpPr>
        <p:spPr bwMode="auto">
          <a:xfrm>
            <a:off x="7596188" y="5084763"/>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279" name="Line 111"/>
          <p:cNvSpPr/>
          <p:nvPr/>
        </p:nvSpPr>
        <p:spPr bwMode="auto">
          <a:xfrm>
            <a:off x="6516688" y="5084763"/>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280" name="Line 112"/>
          <p:cNvSpPr/>
          <p:nvPr/>
        </p:nvSpPr>
        <p:spPr bwMode="auto">
          <a:xfrm>
            <a:off x="6516688" y="5445125"/>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281" name="Line 113"/>
          <p:cNvSpPr/>
          <p:nvPr/>
        </p:nvSpPr>
        <p:spPr bwMode="auto">
          <a:xfrm>
            <a:off x="6516688" y="5805488"/>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282" name="Line 114"/>
          <p:cNvSpPr/>
          <p:nvPr/>
        </p:nvSpPr>
        <p:spPr bwMode="auto">
          <a:xfrm>
            <a:off x="2195513" y="2924175"/>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283" name="Line 115"/>
          <p:cNvSpPr/>
          <p:nvPr/>
        </p:nvSpPr>
        <p:spPr bwMode="auto">
          <a:xfrm>
            <a:off x="2195513" y="3284538"/>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284" name="Line 116"/>
          <p:cNvSpPr/>
          <p:nvPr/>
        </p:nvSpPr>
        <p:spPr bwMode="auto">
          <a:xfrm>
            <a:off x="2195513" y="3644900"/>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285" name="Line 117"/>
          <p:cNvSpPr/>
          <p:nvPr/>
        </p:nvSpPr>
        <p:spPr bwMode="auto">
          <a:xfrm>
            <a:off x="2195513" y="4005263"/>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286" name="Line 118"/>
          <p:cNvSpPr/>
          <p:nvPr/>
        </p:nvSpPr>
        <p:spPr bwMode="auto">
          <a:xfrm>
            <a:off x="3276600" y="2924175"/>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287" name="Line 119"/>
          <p:cNvSpPr/>
          <p:nvPr/>
        </p:nvSpPr>
        <p:spPr bwMode="auto">
          <a:xfrm>
            <a:off x="3276600" y="3644900"/>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grpSp>
        <p:nvGrpSpPr>
          <p:cNvPr id="2" name="组合 1"/>
          <p:cNvGrpSpPr/>
          <p:nvPr/>
        </p:nvGrpSpPr>
        <p:grpSpPr>
          <a:xfrm>
            <a:off x="4069080" y="1088390"/>
            <a:ext cx="1151890" cy="1043940"/>
            <a:chOff x="11055" y="183"/>
            <a:chExt cx="1814" cy="1644"/>
          </a:xfrm>
        </p:grpSpPr>
        <p:sp>
          <p:nvSpPr>
            <p:cNvPr id="1543288" name="Oval 120"/>
            <p:cNvSpPr/>
            <p:nvPr/>
          </p:nvSpPr>
          <p:spPr bwMode="auto">
            <a:xfrm>
              <a:off x="11735" y="183"/>
              <a:ext cx="455" cy="45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1</a:t>
              </a:r>
              <a:endParaRPr lang="en-US" altLang="zh-CN" sz="1800">
                <a:solidFill>
                  <a:srgbClr val="FF0000"/>
                </a:solidFill>
                <a:latin typeface="Times New Roman" pitchFamily="18" charset="0"/>
              </a:endParaRPr>
            </a:p>
          </p:txBody>
        </p:sp>
        <p:sp>
          <p:nvSpPr>
            <p:cNvPr id="1543289" name="Oval 121"/>
            <p:cNvSpPr/>
            <p:nvPr/>
          </p:nvSpPr>
          <p:spPr bwMode="auto">
            <a:xfrm>
              <a:off x="11735" y="1318"/>
              <a:ext cx="455" cy="45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4</a:t>
              </a:r>
              <a:endParaRPr lang="en-US" altLang="zh-CN" sz="1800">
                <a:solidFill>
                  <a:srgbClr val="FF0000"/>
                </a:solidFill>
                <a:latin typeface="Times New Roman" pitchFamily="18" charset="0"/>
              </a:endParaRPr>
            </a:p>
          </p:txBody>
        </p:sp>
        <p:sp>
          <p:nvSpPr>
            <p:cNvPr id="1543290" name="Oval 122"/>
            <p:cNvSpPr/>
            <p:nvPr/>
          </p:nvSpPr>
          <p:spPr bwMode="auto">
            <a:xfrm>
              <a:off x="11055" y="750"/>
              <a:ext cx="455" cy="45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2</a:t>
              </a:r>
              <a:endParaRPr lang="en-US" altLang="zh-CN" sz="1800">
                <a:solidFill>
                  <a:srgbClr val="FF0000"/>
                </a:solidFill>
                <a:latin typeface="Times New Roman" pitchFamily="18" charset="0"/>
              </a:endParaRPr>
            </a:p>
          </p:txBody>
        </p:sp>
        <p:sp>
          <p:nvSpPr>
            <p:cNvPr id="1543291" name="Oval 123"/>
            <p:cNvSpPr/>
            <p:nvPr/>
          </p:nvSpPr>
          <p:spPr bwMode="auto">
            <a:xfrm>
              <a:off x="12415" y="750"/>
              <a:ext cx="455" cy="45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3</a:t>
              </a:r>
              <a:endParaRPr lang="en-US" altLang="zh-CN" sz="1800">
                <a:solidFill>
                  <a:srgbClr val="FF0000"/>
                </a:solidFill>
                <a:latin typeface="Times New Roman" pitchFamily="18" charset="0"/>
              </a:endParaRPr>
            </a:p>
          </p:txBody>
        </p:sp>
        <p:sp>
          <p:nvSpPr>
            <p:cNvPr id="1543292" name="Line 124"/>
            <p:cNvSpPr/>
            <p:nvPr/>
          </p:nvSpPr>
          <p:spPr bwMode="auto">
            <a:xfrm>
              <a:off x="11960" y="638"/>
              <a:ext cx="0" cy="68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293" name="Line 125"/>
            <p:cNvSpPr/>
            <p:nvPr/>
          </p:nvSpPr>
          <p:spPr bwMode="auto">
            <a:xfrm>
              <a:off x="11508" y="978"/>
              <a:ext cx="907"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294" name="Line 126"/>
            <p:cNvSpPr/>
            <p:nvPr/>
          </p:nvSpPr>
          <p:spPr bwMode="auto">
            <a:xfrm flipH="1">
              <a:off x="11280" y="410"/>
              <a:ext cx="455" cy="34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295" name="Line 127"/>
            <p:cNvSpPr/>
            <p:nvPr/>
          </p:nvSpPr>
          <p:spPr bwMode="auto">
            <a:xfrm flipH="1">
              <a:off x="12188" y="1203"/>
              <a:ext cx="455" cy="34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296" name="Line 128"/>
            <p:cNvSpPr/>
            <p:nvPr/>
          </p:nvSpPr>
          <p:spPr bwMode="auto">
            <a:xfrm flipH="1" flipV="1">
              <a:off x="12188" y="410"/>
              <a:ext cx="455" cy="34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297" name="Text Box 129"/>
            <p:cNvSpPr txBox="1"/>
            <p:nvPr/>
          </p:nvSpPr>
          <p:spPr bwMode="auto">
            <a:xfrm>
              <a:off x="11165" y="1203"/>
              <a:ext cx="680"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a)</a:t>
              </a:r>
              <a:endParaRPr lang="en-US" altLang="zh-CN" sz="2000">
                <a:solidFill>
                  <a:srgbClr val="FF0000"/>
                </a:solidFill>
                <a:latin typeface="Times New Roman" pitchFamily="18" charset="0"/>
              </a:endParaRPr>
            </a:p>
          </p:txBody>
        </p:sp>
      </p:grpSp>
      <p:sp>
        <p:nvSpPr>
          <p:cNvPr id="1543298" name="Oval 130"/>
          <p:cNvSpPr/>
          <p:nvPr/>
        </p:nvSpPr>
        <p:spPr bwMode="auto">
          <a:xfrm>
            <a:off x="5867400" y="11953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1</a:t>
            </a:r>
            <a:endParaRPr lang="en-US" altLang="zh-CN" sz="1800">
              <a:solidFill>
                <a:srgbClr val="FF0000"/>
              </a:solidFill>
              <a:latin typeface="Times New Roman" pitchFamily="18" charset="0"/>
            </a:endParaRPr>
          </a:p>
        </p:txBody>
      </p:sp>
      <p:sp>
        <p:nvSpPr>
          <p:cNvPr id="1543299" name="Oval 131"/>
          <p:cNvSpPr/>
          <p:nvPr/>
        </p:nvSpPr>
        <p:spPr bwMode="auto">
          <a:xfrm>
            <a:off x="5508625" y="17002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2</a:t>
            </a:r>
            <a:endParaRPr lang="en-US" altLang="zh-CN" sz="1800">
              <a:solidFill>
                <a:srgbClr val="FF0000"/>
              </a:solidFill>
              <a:latin typeface="Times New Roman" pitchFamily="18" charset="0"/>
            </a:endParaRPr>
          </a:p>
        </p:txBody>
      </p:sp>
      <p:sp>
        <p:nvSpPr>
          <p:cNvPr id="1543300" name="Oval 132"/>
          <p:cNvSpPr/>
          <p:nvPr/>
        </p:nvSpPr>
        <p:spPr bwMode="auto">
          <a:xfrm>
            <a:off x="6227763" y="17002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3</a:t>
            </a:r>
            <a:endParaRPr lang="en-US" altLang="zh-CN" sz="1800">
              <a:solidFill>
                <a:srgbClr val="FF0000"/>
              </a:solidFill>
              <a:latin typeface="Times New Roman" pitchFamily="18" charset="0"/>
            </a:endParaRPr>
          </a:p>
        </p:txBody>
      </p:sp>
      <p:sp>
        <p:nvSpPr>
          <p:cNvPr id="1543301" name="Line 133"/>
          <p:cNvSpPr/>
          <p:nvPr/>
        </p:nvSpPr>
        <p:spPr bwMode="auto">
          <a:xfrm flipH="1">
            <a:off x="5651500" y="1411288"/>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302" name="Line 134"/>
          <p:cNvSpPr/>
          <p:nvPr/>
        </p:nvSpPr>
        <p:spPr bwMode="auto">
          <a:xfrm flipH="1" flipV="1">
            <a:off x="6156325" y="1411288"/>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303" name="Oval 135"/>
          <p:cNvSpPr/>
          <p:nvPr/>
        </p:nvSpPr>
        <p:spPr bwMode="auto">
          <a:xfrm>
            <a:off x="6659563" y="9794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4</a:t>
            </a:r>
            <a:endParaRPr lang="en-US" altLang="zh-CN" sz="1800">
              <a:solidFill>
                <a:srgbClr val="FF0000"/>
              </a:solidFill>
              <a:latin typeface="Times New Roman" pitchFamily="18" charset="0"/>
            </a:endParaRPr>
          </a:p>
        </p:txBody>
      </p:sp>
      <p:sp>
        <p:nvSpPr>
          <p:cNvPr id="1543304" name="Oval 136"/>
          <p:cNvSpPr/>
          <p:nvPr/>
        </p:nvSpPr>
        <p:spPr bwMode="auto">
          <a:xfrm>
            <a:off x="6299200" y="22034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6</a:t>
            </a:r>
            <a:endParaRPr lang="en-US" altLang="zh-CN" sz="1800">
              <a:solidFill>
                <a:srgbClr val="FF0000"/>
              </a:solidFill>
              <a:latin typeface="Times New Roman" pitchFamily="18" charset="0"/>
            </a:endParaRPr>
          </a:p>
        </p:txBody>
      </p:sp>
      <p:sp>
        <p:nvSpPr>
          <p:cNvPr id="1543305" name="Oval 137"/>
          <p:cNvSpPr/>
          <p:nvPr/>
        </p:nvSpPr>
        <p:spPr bwMode="auto">
          <a:xfrm>
            <a:off x="6659563" y="17002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5</a:t>
            </a:r>
            <a:endParaRPr lang="en-US" altLang="zh-CN" sz="1800">
              <a:solidFill>
                <a:srgbClr val="FF0000"/>
              </a:solidFill>
              <a:latin typeface="Times New Roman" pitchFamily="18" charset="0"/>
            </a:endParaRPr>
          </a:p>
        </p:txBody>
      </p:sp>
      <p:sp>
        <p:nvSpPr>
          <p:cNvPr id="1543306" name="Oval 138"/>
          <p:cNvSpPr/>
          <p:nvPr/>
        </p:nvSpPr>
        <p:spPr bwMode="auto">
          <a:xfrm>
            <a:off x="7019925" y="22034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7</a:t>
            </a:r>
            <a:endParaRPr lang="en-US" altLang="zh-CN" sz="1800">
              <a:solidFill>
                <a:srgbClr val="FF0000"/>
              </a:solidFill>
              <a:latin typeface="Times New Roman" pitchFamily="18" charset="0"/>
            </a:endParaRPr>
          </a:p>
        </p:txBody>
      </p:sp>
      <p:sp>
        <p:nvSpPr>
          <p:cNvPr id="1543307" name="Line 139"/>
          <p:cNvSpPr/>
          <p:nvPr/>
        </p:nvSpPr>
        <p:spPr bwMode="auto">
          <a:xfrm>
            <a:off x="6804025" y="1268413"/>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308" name="Line 140"/>
          <p:cNvSpPr/>
          <p:nvPr/>
        </p:nvSpPr>
        <p:spPr bwMode="auto">
          <a:xfrm>
            <a:off x="6588125" y="2347913"/>
            <a:ext cx="431800"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309" name="Line 141"/>
          <p:cNvSpPr/>
          <p:nvPr/>
        </p:nvSpPr>
        <p:spPr bwMode="auto">
          <a:xfrm flipH="1">
            <a:off x="6443663" y="1916113"/>
            <a:ext cx="2159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310" name="Line 142"/>
          <p:cNvSpPr/>
          <p:nvPr/>
        </p:nvSpPr>
        <p:spPr bwMode="auto">
          <a:xfrm flipH="1" flipV="1">
            <a:off x="6948488" y="1916113"/>
            <a:ext cx="2159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311" name="Text Box 143"/>
          <p:cNvSpPr txBox="1"/>
          <p:nvPr/>
        </p:nvSpPr>
        <p:spPr bwMode="auto">
          <a:xfrm>
            <a:off x="5795963" y="1700213"/>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b)</a:t>
            </a:r>
            <a:endParaRPr lang="en-US" altLang="zh-CN" sz="2000">
              <a:solidFill>
                <a:srgbClr val="FF0000"/>
              </a:solidFill>
              <a:latin typeface="Times New Roman" pitchFamily="18" charset="0"/>
            </a:endParaRPr>
          </a:p>
        </p:txBody>
      </p:sp>
      <p:sp>
        <p:nvSpPr>
          <p:cNvPr id="1543312" name="Oval 144"/>
          <p:cNvSpPr/>
          <p:nvPr/>
        </p:nvSpPr>
        <p:spPr bwMode="auto">
          <a:xfrm>
            <a:off x="8243888" y="9794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1</a:t>
            </a:r>
            <a:endParaRPr lang="en-US" altLang="zh-CN" sz="1800">
              <a:solidFill>
                <a:srgbClr val="FF0000"/>
              </a:solidFill>
              <a:latin typeface="Times New Roman" pitchFamily="18" charset="0"/>
            </a:endParaRPr>
          </a:p>
        </p:txBody>
      </p:sp>
      <p:sp>
        <p:nvSpPr>
          <p:cNvPr id="1543313" name="Oval 145"/>
          <p:cNvSpPr/>
          <p:nvPr/>
        </p:nvSpPr>
        <p:spPr bwMode="auto">
          <a:xfrm>
            <a:off x="8243888" y="17002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3</a:t>
            </a:r>
            <a:endParaRPr lang="en-US" altLang="zh-CN" sz="1800">
              <a:solidFill>
                <a:srgbClr val="FF0000"/>
              </a:solidFill>
              <a:latin typeface="Times New Roman" pitchFamily="18" charset="0"/>
            </a:endParaRPr>
          </a:p>
        </p:txBody>
      </p:sp>
      <p:sp>
        <p:nvSpPr>
          <p:cNvPr id="1543314" name="Oval 146"/>
          <p:cNvSpPr/>
          <p:nvPr/>
        </p:nvSpPr>
        <p:spPr bwMode="auto">
          <a:xfrm>
            <a:off x="7812088" y="13398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2</a:t>
            </a:r>
            <a:endParaRPr lang="en-US" altLang="zh-CN" sz="1800">
              <a:solidFill>
                <a:srgbClr val="FF0000"/>
              </a:solidFill>
              <a:latin typeface="Times New Roman" pitchFamily="18" charset="0"/>
            </a:endParaRPr>
          </a:p>
        </p:txBody>
      </p:sp>
      <p:sp>
        <p:nvSpPr>
          <p:cNvPr id="1543315" name="Oval 147"/>
          <p:cNvSpPr/>
          <p:nvPr/>
        </p:nvSpPr>
        <p:spPr bwMode="auto">
          <a:xfrm>
            <a:off x="8675688" y="13398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4</a:t>
            </a:r>
            <a:endParaRPr lang="en-US" altLang="zh-CN" sz="1800">
              <a:solidFill>
                <a:srgbClr val="FF0000"/>
              </a:solidFill>
              <a:latin typeface="Times New Roman" pitchFamily="18" charset="0"/>
            </a:endParaRPr>
          </a:p>
        </p:txBody>
      </p:sp>
      <p:sp>
        <p:nvSpPr>
          <p:cNvPr id="1543316" name="Line 148"/>
          <p:cNvSpPr/>
          <p:nvPr/>
        </p:nvSpPr>
        <p:spPr bwMode="auto">
          <a:xfrm>
            <a:off x="8388350" y="1987550"/>
            <a:ext cx="0"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317" name="Line 149"/>
          <p:cNvSpPr/>
          <p:nvPr/>
        </p:nvSpPr>
        <p:spPr bwMode="auto">
          <a:xfrm>
            <a:off x="7956550" y="1627188"/>
            <a:ext cx="287338"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318" name="Line 150"/>
          <p:cNvSpPr/>
          <p:nvPr/>
        </p:nvSpPr>
        <p:spPr bwMode="auto">
          <a:xfrm flipH="1">
            <a:off x="7954963" y="1123950"/>
            <a:ext cx="288925"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319" name="Line 151"/>
          <p:cNvSpPr/>
          <p:nvPr/>
        </p:nvSpPr>
        <p:spPr bwMode="auto">
          <a:xfrm flipH="1">
            <a:off x="8531225" y="1627188"/>
            <a:ext cx="288925" cy="215900"/>
          </a:xfrm>
          <a:prstGeom prst="line">
            <a:avLst/>
          </a:prstGeom>
          <a:noFill/>
          <a:ln w="28575">
            <a:solidFill>
              <a:schemeClr val="tx1"/>
            </a:solidFill>
            <a:miter lim="800000"/>
            <a:head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320" name="Line 152"/>
          <p:cNvSpPr/>
          <p:nvPr/>
        </p:nvSpPr>
        <p:spPr bwMode="auto">
          <a:xfrm flipV="1">
            <a:off x="8532813" y="1627188"/>
            <a:ext cx="287337" cy="720725"/>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321" name="Text Box 153"/>
          <p:cNvSpPr txBox="1"/>
          <p:nvPr/>
        </p:nvSpPr>
        <p:spPr bwMode="auto">
          <a:xfrm>
            <a:off x="7812088" y="1843088"/>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c)</a:t>
            </a:r>
            <a:endParaRPr lang="en-US" altLang="zh-CN" sz="2000">
              <a:solidFill>
                <a:srgbClr val="FF0000"/>
              </a:solidFill>
              <a:latin typeface="Times New Roman" pitchFamily="18" charset="0"/>
            </a:endParaRPr>
          </a:p>
        </p:txBody>
      </p:sp>
      <p:sp>
        <p:nvSpPr>
          <p:cNvPr id="1543322" name="Oval 154"/>
          <p:cNvSpPr/>
          <p:nvPr/>
        </p:nvSpPr>
        <p:spPr bwMode="auto">
          <a:xfrm>
            <a:off x="8243888" y="22034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5</a:t>
            </a:r>
            <a:endParaRPr lang="en-US" altLang="zh-CN" sz="1800">
              <a:solidFill>
                <a:srgbClr val="FF0000"/>
              </a:solidFill>
              <a:latin typeface="Times New Roman" pitchFamily="18" charset="0"/>
            </a:endParaRPr>
          </a:p>
        </p:txBody>
      </p:sp>
      <p:sp>
        <p:nvSpPr>
          <p:cNvPr id="1543323" name="Line 155"/>
          <p:cNvSpPr/>
          <p:nvPr/>
        </p:nvSpPr>
        <p:spPr bwMode="auto">
          <a:xfrm flipH="1">
            <a:off x="8388350" y="1484313"/>
            <a:ext cx="288925"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324" name="Text Box 156"/>
          <p:cNvSpPr txBox="1"/>
          <p:nvPr/>
        </p:nvSpPr>
        <p:spPr bwMode="auto">
          <a:xfrm>
            <a:off x="179388" y="3355975"/>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chemeClr val="hlink"/>
                </a:solidFill>
                <a:latin typeface="Times New Roman" pitchFamily="18" charset="0"/>
              </a:rPr>
              <a:t>a)</a:t>
            </a:r>
            <a:endParaRPr lang="en-US" altLang="zh-CN" sz="2000">
              <a:solidFill>
                <a:schemeClr val="hlink"/>
              </a:solidFill>
              <a:latin typeface="Times New Roman" pitchFamily="18" charset="0"/>
            </a:endParaRPr>
          </a:p>
        </p:txBody>
      </p:sp>
      <p:sp>
        <p:nvSpPr>
          <p:cNvPr id="1543325" name="Text Box 157"/>
          <p:cNvSpPr txBox="1"/>
          <p:nvPr/>
        </p:nvSpPr>
        <p:spPr bwMode="auto">
          <a:xfrm>
            <a:off x="4500563" y="4508500"/>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chemeClr val="hlink"/>
                </a:solidFill>
                <a:latin typeface="Times New Roman" pitchFamily="18" charset="0"/>
              </a:rPr>
              <a:t>b)</a:t>
            </a:r>
            <a:endParaRPr lang="en-US" altLang="zh-CN" sz="2000">
              <a:solidFill>
                <a:schemeClr val="hlink"/>
              </a:solidFill>
              <a:latin typeface="Times New Roman" pitchFamily="18" charset="0"/>
            </a:endParaRPr>
          </a:p>
        </p:txBody>
      </p:sp>
      <p:sp>
        <p:nvSpPr>
          <p:cNvPr id="1543326" name="Text Box 158"/>
          <p:cNvSpPr txBox="1"/>
          <p:nvPr/>
        </p:nvSpPr>
        <p:spPr bwMode="auto">
          <a:xfrm>
            <a:off x="179388" y="5372100"/>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chemeClr val="hlink"/>
                </a:solidFill>
                <a:latin typeface="Times New Roman" pitchFamily="18" charset="0"/>
              </a:rPr>
              <a:t>c)</a:t>
            </a:r>
            <a:endParaRPr lang="en-US" altLang="zh-CN" sz="2000">
              <a:solidFill>
                <a:schemeClr val="hlink"/>
              </a:solidFill>
              <a:latin typeface="Times New Roman" pitchFamily="18" charset="0"/>
            </a:endParaRPr>
          </a:p>
        </p:txBody>
      </p:sp>
      <p:sp>
        <p:nvSpPr>
          <p:cNvPr id="1543327" name="Rectangle 159"/>
          <p:cNvSpPr/>
          <p:nvPr/>
        </p:nvSpPr>
        <p:spPr bwMode="auto">
          <a:xfrm>
            <a:off x="5292725" y="6092825"/>
            <a:ext cx="3603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latin typeface="Times New Roman" pitchFamily="18" charset="0"/>
              </a:rPr>
              <a:t>h</a:t>
            </a:r>
            <a:endParaRPr lang="en-US" altLang="zh-CN">
              <a:latin typeface="Times New Roman" pitchFamily="18" charset="0"/>
            </a:endParaRPr>
          </a:p>
        </p:txBody>
      </p:sp>
      <p:sp>
        <p:nvSpPr>
          <p:cNvPr id="1543328" name="Rectangle 160"/>
          <p:cNvSpPr/>
          <p:nvPr/>
        </p:nvSpPr>
        <p:spPr bwMode="auto">
          <a:xfrm>
            <a:off x="971550" y="4221163"/>
            <a:ext cx="3603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latin typeface="Times New Roman" pitchFamily="18" charset="0"/>
              </a:rPr>
              <a:t>h</a:t>
            </a:r>
            <a:endParaRPr lang="en-US" altLang="zh-CN">
              <a:latin typeface="Times New Roman" pitchFamily="18" charset="0"/>
            </a:endParaRPr>
          </a:p>
        </p:txBody>
      </p:sp>
      <p:sp>
        <p:nvSpPr>
          <p:cNvPr id="1543329" name="Rectangle 161"/>
          <p:cNvSpPr/>
          <p:nvPr/>
        </p:nvSpPr>
        <p:spPr bwMode="auto">
          <a:xfrm>
            <a:off x="971550" y="6380163"/>
            <a:ext cx="3603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latin typeface="Times New Roman" pitchFamily="18" charset="0"/>
              </a:rPr>
              <a:t>h</a:t>
            </a:r>
            <a:endParaRPr lang="en-US" altLang="zh-CN">
              <a:latin typeface="Times New Roman" pitchFamily="18" charset="0"/>
            </a:endParaRPr>
          </a:p>
        </p:txBody>
      </p:sp>
      <p:sp>
        <p:nvSpPr>
          <p:cNvPr id="1543330" name="AutoShape 162"/>
          <p:cNvSpPr/>
          <p:nvPr/>
        </p:nvSpPr>
        <p:spPr bwMode="auto">
          <a:xfrm>
            <a:off x="6011863" y="2779713"/>
            <a:ext cx="792162" cy="358775"/>
          </a:xfrm>
          <a:prstGeom prst="wedgeRoundRectCallout">
            <a:avLst>
              <a:gd name="adj1" fmla="val -27755"/>
              <a:gd name="adj2" fmla="val 149556"/>
              <a:gd name="adj3" fmla="val 16667"/>
            </a:avLst>
          </a:prstGeom>
        </p:spPr>
        <p:style>
          <a:lnRef idx="0">
            <a:schemeClr val="dk1"/>
          </a:lnRef>
          <a:fillRef idx="3">
            <a:schemeClr val="dk1"/>
          </a:fillRef>
          <a:effectRef idx="3">
            <a:schemeClr val="dk1"/>
          </a:effectRef>
          <a:fontRef idx="minor">
            <a:schemeClr val="lt1"/>
          </a:fontRef>
        </p:style>
        <p:txBody>
          <a:bodyPr/>
          <a:lstStyle/>
          <a:p>
            <a:pPr algn="ctr"/>
            <a:r>
              <a:rPr lang="en-US" altLang="zh-CN" sz="2000">
                <a:latin typeface="Times New Roman" pitchFamily="18" charset="0"/>
              </a:rPr>
              <a:t>data</a:t>
            </a:r>
            <a:endParaRPr lang="zh-CN" altLang="en-US" sz="2000">
              <a:latin typeface="Times New Roman" pitchFamily="18" charset="0"/>
            </a:endParaRPr>
          </a:p>
        </p:txBody>
      </p:sp>
      <p:sp>
        <p:nvSpPr>
          <p:cNvPr id="1543331" name="AutoShape 163"/>
          <p:cNvSpPr/>
          <p:nvPr/>
        </p:nvSpPr>
        <p:spPr bwMode="auto">
          <a:xfrm>
            <a:off x="7092950" y="2779713"/>
            <a:ext cx="720725" cy="360362"/>
          </a:xfrm>
          <a:prstGeom prst="wedgeRoundRectCallout">
            <a:avLst>
              <a:gd name="adj1" fmla="val -85463"/>
              <a:gd name="adj2" fmla="val 182597"/>
              <a:gd name="adj3" fmla="val 16667"/>
            </a:avLst>
          </a:prstGeom>
        </p:spPr>
        <p:style>
          <a:lnRef idx="0">
            <a:schemeClr val="dk1"/>
          </a:lnRef>
          <a:fillRef idx="3">
            <a:schemeClr val="dk1"/>
          </a:fillRef>
          <a:effectRef idx="3">
            <a:schemeClr val="dk1"/>
          </a:effectRef>
          <a:fontRef idx="minor">
            <a:schemeClr val="lt1"/>
          </a:fontRef>
        </p:style>
        <p:txBody>
          <a:bodyPr/>
          <a:lstStyle/>
          <a:p>
            <a:pPr algn="ctr"/>
            <a:r>
              <a:rPr lang="en-US" altLang="zh-CN" sz="2000">
                <a:latin typeface="Times New Roman" pitchFamily="18" charset="0"/>
              </a:rPr>
              <a:t>link</a:t>
            </a:r>
            <a:endParaRPr lang="zh-CN" altLang="en-US" sz="2000">
              <a:latin typeface="Times New Roman" pitchFamily="18" charset="0"/>
            </a:endParaRPr>
          </a:p>
        </p:txBody>
      </p:sp>
      <p:sp>
        <p:nvSpPr>
          <p:cNvPr id="3" name="日期占位符 2"/>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43298"/>
                                        </p:tgtEl>
                                        <p:attrNameLst>
                                          <p:attrName>style.visibility</p:attrName>
                                        </p:attrNameLst>
                                      </p:cBhvr>
                                      <p:to>
                                        <p:strVal val="visible"/>
                                      </p:to>
                                    </p:set>
                                    <p:anim calcmode="lin" valueType="num">
                                      <p:cBhvr additive="base">
                                        <p:cTn id="7" dur="500" fill="hold"/>
                                        <p:tgtEl>
                                          <p:spTgt spid="1543298"/>
                                        </p:tgtEl>
                                        <p:attrNameLst>
                                          <p:attrName>ppt_x</p:attrName>
                                        </p:attrNameLst>
                                      </p:cBhvr>
                                      <p:tavLst>
                                        <p:tav tm="0">
                                          <p:val>
                                            <p:strVal val="1+#ppt_w/2"/>
                                          </p:val>
                                        </p:tav>
                                        <p:tav tm="100000">
                                          <p:val>
                                            <p:strVal val="#ppt_x"/>
                                          </p:val>
                                        </p:tav>
                                      </p:tavLst>
                                    </p:anim>
                                    <p:anim calcmode="lin" valueType="num">
                                      <p:cBhvr additive="base">
                                        <p:cTn id="8" dur="500" fill="hold"/>
                                        <p:tgtEl>
                                          <p:spTgt spid="154329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43299"/>
                                        </p:tgtEl>
                                        <p:attrNameLst>
                                          <p:attrName>style.visibility</p:attrName>
                                        </p:attrNameLst>
                                      </p:cBhvr>
                                      <p:to>
                                        <p:strVal val="visible"/>
                                      </p:to>
                                    </p:set>
                                    <p:anim calcmode="lin" valueType="num">
                                      <p:cBhvr additive="base">
                                        <p:cTn id="11" dur="500" fill="hold"/>
                                        <p:tgtEl>
                                          <p:spTgt spid="1543299"/>
                                        </p:tgtEl>
                                        <p:attrNameLst>
                                          <p:attrName>ppt_x</p:attrName>
                                        </p:attrNameLst>
                                      </p:cBhvr>
                                      <p:tavLst>
                                        <p:tav tm="0">
                                          <p:val>
                                            <p:strVal val="1+#ppt_w/2"/>
                                          </p:val>
                                        </p:tav>
                                        <p:tav tm="100000">
                                          <p:val>
                                            <p:strVal val="#ppt_x"/>
                                          </p:val>
                                        </p:tav>
                                      </p:tavLst>
                                    </p:anim>
                                    <p:anim calcmode="lin" valueType="num">
                                      <p:cBhvr additive="base">
                                        <p:cTn id="12" dur="500" fill="hold"/>
                                        <p:tgtEl>
                                          <p:spTgt spid="154329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43300"/>
                                        </p:tgtEl>
                                        <p:attrNameLst>
                                          <p:attrName>style.visibility</p:attrName>
                                        </p:attrNameLst>
                                      </p:cBhvr>
                                      <p:to>
                                        <p:strVal val="visible"/>
                                      </p:to>
                                    </p:set>
                                    <p:anim calcmode="lin" valueType="num">
                                      <p:cBhvr additive="base">
                                        <p:cTn id="15" dur="500" fill="hold"/>
                                        <p:tgtEl>
                                          <p:spTgt spid="1543300"/>
                                        </p:tgtEl>
                                        <p:attrNameLst>
                                          <p:attrName>ppt_x</p:attrName>
                                        </p:attrNameLst>
                                      </p:cBhvr>
                                      <p:tavLst>
                                        <p:tav tm="0">
                                          <p:val>
                                            <p:strVal val="1+#ppt_w/2"/>
                                          </p:val>
                                        </p:tav>
                                        <p:tav tm="100000">
                                          <p:val>
                                            <p:strVal val="#ppt_x"/>
                                          </p:val>
                                        </p:tav>
                                      </p:tavLst>
                                    </p:anim>
                                    <p:anim calcmode="lin" valueType="num">
                                      <p:cBhvr additive="base">
                                        <p:cTn id="16" dur="500" fill="hold"/>
                                        <p:tgtEl>
                                          <p:spTgt spid="154330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543301"/>
                                        </p:tgtEl>
                                        <p:attrNameLst>
                                          <p:attrName>style.visibility</p:attrName>
                                        </p:attrNameLst>
                                      </p:cBhvr>
                                      <p:to>
                                        <p:strVal val="visible"/>
                                      </p:to>
                                    </p:set>
                                    <p:anim calcmode="lin" valueType="num">
                                      <p:cBhvr additive="base">
                                        <p:cTn id="19" dur="500" fill="hold"/>
                                        <p:tgtEl>
                                          <p:spTgt spid="1543301"/>
                                        </p:tgtEl>
                                        <p:attrNameLst>
                                          <p:attrName>ppt_x</p:attrName>
                                        </p:attrNameLst>
                                      </p:cBhvr>
                                      <p:tavLst>
                                        <p:tav tm="0">
                                          <p:val>
                                            <p:strVal val="1+#ppt_w/2"/>
                                          </p:val>
                                        </p:tav>
                                        <p:tav tm="100000">
                                          <p:val>
                                            <p:strVal val="#ppt_x"/>
                                          </p:val>
                                        </p:tav>
                                      </p:tavLst>
                                    </p:anim>
                                    <p:anim calcmode="lin" valueType="num">
                                      <p:cBhvr additive="base">
                                        <p:cTn id="20" dur="500" fill="hold"/>
                                        <p:tgtEl>
                                          <p:spTgt spid="1543301"/>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543302"/>
                                        </p:tgtEl>
                                        <p:attrNameLst>
                                          <p:attrName>style.visibility</p:attrName>
                                        </p:attrNameLst>
                                      </p:cBhvr>
                                      <p:to>
                                        <p:strVal val="visible"/>
                                      </p:to>
                                    </p:set>
                                    <p:anim calcmode="lin" valueType="num">
                                      <p:cBhvr additive="base">
                                        <p:cTn id="23" dur="500" fill="hold"/>
                                        <p:tgtEl>
                                          <p:spTgt spid="1543302"/>
                                        </p:tgtEl>
                                        <p:attrNameLst>
                                          <p:attrName>ppt_x</p:attrName>
                                        </p:attrNameLst>
                                      </p:cBhvr>
                                      <p:tavLst>
                                        <p:tav tm="0">
                                          <p:val>
                                            <p:strVal val="1+#ppt_w/2"/>
                                          </p:val>
                                        </p:tav>
                                        <p:tav tm="100000">
                                          <p:val>
                                            <p:strVal val="#ppt_x"/>
                                          </p:val>
                                        </p:tav>
                                      </p:tavLst>
                                    </p:anim>
                                    <p:anim calcmode="lin" valueType="num">
                                      <p:cBhvr additive="base">
                                        <p:cTn id="24" dur="500" fill="hold"/>
                                        <p:tgtEl>
                                          <p:spTgt spid="1543302"/>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543303"/>
                                        </p:tgtEl>
                                        <p:attrNameLst>
                                          <p:attrName>style.visibility</p:attrName>
                                        </p:attrNameLst>
                                      </p:cBhvr>
                                      <p:to>
                                        <p:strVal val="visible"/>
                                      </p:to>
                                    </p:set>
                                    <p:anim calcmode="lin" valueType="num">
                                      <p:cBhvr additive="base">
                                        <p:cTn id="27" dur="500" fill="hold"/>
                                        <p:tgtEl>
                                          <p:spTgt spid="1543303"/>
                                        </p:tgtEl>
                                        <p:attrNameLst>
                                          <p:attrName>ppt_x</p:attrName>
                                        </p:attrNameLst>
                                      </p:cBhvr>
                                      <p:tavLst>
                                        <p:tav tm="0">
                                          <p:val>
                                            <p:strVal val="1+#ppt_w/2"/>
                                          </p:val>
                                        </p:tav>
                                        <p:tav tm="100000">
                                          <p:val>
                                            <p:strVal val="#ppt_x"/>
                                          </p:val>
                                        </p:tav>
                                      </p:tavLst>
                                    </p:anim>
                                    <p:anim calcmode="lin" valueType="num">
                                      <p:cBhvr additive="base">
                                        <p:cTn id="28" dur="500" fill="hold"/>
                                        <p:tgtEl>
                                          <p:spTgt spid="1543303"/>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543304"/>
                                        </p:tgtEl>
                                        <p:attrNameLst>
                                          <p:attrName>style.visibility</p:attrName>
                                        </p:attrNameLst>
                                      </p:cBhvr>
                                      <p:to>
                                        <p:strVal val="visible"/>
                                      </p:to>
                                    </p:set>
                                    <p:anim calcmode="lin" valueType="num">
                                      <p:cBhvr additive="base">
                                        <p:cTn id="31" dur="500" fill="hold"/>
                                        <p:tgtEl>
                                          <p:spTgt spid="1543304"/>
                                        </p:tgtEl>
                                        <p:attrNameLst>
                                          <p:attrName>ppt_x</p:attrName>
                                        </p:attrNameLst>
                                      </p:cBhvr>
                                      <p:tavLst>
                                        <p:tav tm="0">
                                          <p:val>
                                            <p:strVal val="1+#ppt_w/2"/>
                                          </p:val>
                                        </p:tav>
                                        <p:tav tm="100000">
                                          <p:val>
                                            <p:strVal val="#ppt_x"/>
                                          </p:val>
                                        </p:tav>
                                      </p:tavLst>
                                    </p:anim>
                                    <p:anim calcmode="lin" valueType="num">
                                      <p:cBhvr additive="base">
                                        <p:cTn id="32" dur="500" fill="hold"/>
                                        <p:tgtEl>
                                          <p:spTgt spid="1543304"/>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543305"/>
                                        </p:tgtEl>
                                        <p:attrNameLst>
                                          <p:attrName>style.visibility</p:attrName>
                                        </p:attrNameLst>
                                      </p:cBhvr>
                                      <p:to>
                                        <p:strVal val="visible"/>
                                      </p:to>
                                    </p:set>
                                    <p:anim calcmode="lin" valueType="num">
                                      <p:cBhvr additive="base">
                                        <p:cTn id="35" dur="500" fill="hold"/>
                                        <p:tgtEl>
                                          <p:spTgt spid="1543305"/>
                                        </p:tgtEl>
                                        <p:attrNameLst>
                                          <p:attrName>ppt_x</p:attrName>
                                        </p:attrNameLst>
                                      </p:cBhvr>
                                      <p:tavLst>
                                        <p:tav tm="0">
                                          <p:val>
                                            <p:strVal val="1+#ppt_w/2"/>
                                          </p:val>
                                        </p:tav>
                                        <p:tav tm="100000">
                                          <p:val>
                                            <p:strVal val="#ppt_x"/>
                                          </p:val>
                                        </p:tav>
                                      </p:tavLst>
                                    </p:anim>
                                    <p:anim calcmode="lin" valueType="num">
                                      <p:cBhvr additive="base">
                                        <p:cTn id="36" dur="500" fill="hold"/>
                                        <p:tgtEl>
                                          <p:spTgt spid="1543305"/>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1543306"/>
                                        </p:tgtEl>
                                        <p:attrNameLst>
                                          <p:attrName>style.visibility</p:attrName>
                                        </p:attrNameLst>
                                      </p:cBhvr>
                                      <p:to>
                                        <p:strVal val="visible"/>
                                      </p:to>
                                    </p:set>
                                    <p:anim calcmode="lin" valueType="num">
                                      <p:cBhvr additive="base">
                                        <p:cTn id="39" dur="500" fill="hold"/>
                                        <p:tgtEl>
                                          <p:spTgt spid="1543306"/>
                                        </p:tgtEl>
                                        <p:attrNameLst>
                                          <p:attrName>ppt_x</p:attrName>
                                        </p:attrNameLst>
                                      </p:cBhvr>
                                      <p:tavLst>
                                        <p:tav tm="0">
                                          <p:val>
                                            <p:strVal val="1+#ppt_w/2"/>
                                          </p:val>
                                        </p:tav>
                                        <p:tav tm="100000">
                                          <p:val>
                                            <p:strVal val="#ppt_x"/>
                                          </p:val>
                                        </p:tav>
                                      </p:tavLst>
                                    </p:anim>
                                    <p:anim calcmode="lin" valueType="num">
                                      <p:cBhvr additive="base">
                                        <p:cTn id="40" dur="500" fill="hold"/>
                                        <p:tgtEl>
                                          <p:spTgt spid="1543306"/>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543307"/>
                                        </p:tgtEl>
                                        <p:attrNameLst>
                                          <p:attrName>style.visibility</p:attrName>
                                        </p:attrNameLst>
                                      </p:cBhvr>
                                      <p:to>
                                        <p:strVal val="visible"/>
                                      </p:to>
                                    </p:set>
                                    <p:anim calcmode="lin" valueType="num">
                                      <p:cBhvr additive="base">
                                        <p:cTn id="43" dur="500" fill="hold"/>
                                        <p:tgtEl>
                                          <p:spTgt spid="1543307"/>
                                        </p:tgtEl>
                                        <p:attrNameLst>
                                          <p:attrName>ppt_x</p:attrName>
                                        </p:attrNameLst>
                                      </p:cBhvr>
                                      <p:tavLst>
                                        <p:tav tm="0">
                                          <p:val>
                                            <p:strVal val="1+#ppt_w/2"/>
                                          </p:val>
                                        </p:tav>
                                        <p:tav tm="100000">
                                          <p:val>
                                            <p:strVal val="#ppt_x"/>
                                          </p:val>
                                        </p:tav>
                                      </p:tavLst>
                                    </p:anim>
                                    <p:anim calcmode="lin" valueType="num">
                                      <p:cBhvr additive="base">
                                        <p:cTn id="44" dur="500" fill="hold"/>
                                        <p:tgtEl>
                                          <p:spTgt spid="1543307"/>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543308"/>
                                        </p:tgtEl>
                                        <p:attrNameLst>
                                          <p:attrName>style.visibility</p:attrName>
                                        </p:attrNameLst>
                                      </p:cBhvr>
                                      <p:to>
                                        <p:strVal val="visible"/>
                                      </p:to>
                                    </p:set>
                                    <p:anim calcmode="lin" valueType="num">
                                      <p:cBhvr additive="base">
                                        <p:cTn id="47" dur="500" fill="hold"/>
                                        <p:tgtEl>
                                          <p:spTgt spid="1543308"/>
                                        </p:tgtEl>
                                        <p:attrNameLst>
                                          <p:attrName>ppt_x</p:attrName>
                                        </p:attrNameLst>
                                      </p:cBhvr>
                                      <p:tavLst>
                                        <p:tav tm="0">
                                          <p:val>
                                            <p:strVal val="1+#ppt_w/2"/>
                                          </p:val>
                                        </p:tav>
                                        <p:tav tm="100000">
                                          <p:val>
                                            <p:strVal val="#ppt_x"/>
                                          </p:val>
                                        </p:tav>
                                      </p:tavLst>
                                    </p:anim>
                                    <p:anim calcmode="lin" valueType="num">
                                      <p:cBhvr additive="base">
                                        <p:cTn id="48" dur="500" fill="hold"/>
                                        <p:tgtEl>
                                          <p:spTgt spid="1543308"/>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543309"/>
                                        </p:tgtEl>
                                        <p:attrNameLst>
                                          <p:attrName>style.visibility</p:attrName>
                                        </p:attrNameLst>
                                      </p:cBhvr>
                                      <p:to>
                                        <p:strVal val="visible"/>
                                      </p:to>
                                    </p:set>
                                    <p:anim calcmode="lin" valueType="num">
                                      <p:cBhvr additive="base">
                                        <p:cTn id="51" dur="500" fill="hold"/>
                                        <p:tgtEl>
                                          <p:spTgt spid="1543309"/>
                                        </p:tgtEl>
                                        <p:attrNameLst>
                                          <p:attrName>ppt_x</p:attrName>
                                        </p:attrNameLst>
                                      </p:cBhvr>
                                      <p:tavLst>
                                        <p:tav tm="0">
                                          <p:val>
                                            <p:strVal val="1+#ppt_w/2"/>
                                          </p:val>
                                        </p:tav>
                                        <p:tav tm="100000">
                                          <p:val>
                                            <p:strVal val="#ppt_x"/>
                                          </p:val>
                                        </p:tav>
                                      </p:tavLst>
                                    </p:anim>
                                    <p:anim calcmode="lin" valueType="num">
                                      <p:cBhvr additive="base">
                                        <p:cTn id="52" dur="500" fill="hold"/>
                                        <p:tgtEl>
                                          <p:spTgt spid="1543309"/>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1543310"/>
                                        </p:tgtEl>
                                        <p:attrNameLst>
                                          <p:attrName>style.visibility</p:attrName>
                                        </p:attrNameLst>
                                      </p:cBhvr>
                                      <p:to>
                                        <p:strVal val="visible"/>
                                      </p:to>
                                    </p:set>
                                    <p:anim calcmode="lin" valueType="num">
                                      <p:cBhvr additive="base">
                                        <p:cTn id="55" dur="500" fill="hold"/>
                                        <p:tgtEl>
                                          <p:spTgt spid="1543310"/>
                                        </p:tgtEl>
                                        <p:attrNameLst>
                                          <p:attrName>ppt_x</p:attrName>
                                        </p:attrNameLst>
                                      </p:cBhvr>
                                      <p:tavLst>
                                        <p:tav tm="0">
                                          <p:val>
                                            <p:strVal val="1+#ppt_w/2"/>
                                          </p:val>
                                        </p:tav>
                                        <p:tav tm="100000">
                                          <p:val>
                                            <p:strVal val="#ppt_x"/>
                                          </p:val>
                                        </p:tav>
                                      </p:tavLst>
                                    </p:anim>
                                    <p:anim calcmode="lin" valueType="num">
                                      <p:cBhvr additive="base">
                                        <p:cTn id="56" dur="500" fill="hold"/>
                                        <p:tgtEl>
                                          <p:spTgt spid="1543310"/>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1543311"/>
                                        </p:tgtEl>
                                        <p:attrNameLst>
                                          <p:attrName>style.visibility</p:attrName>
                                        </p:attrNameLst>
                                      </p:cBhvr>
                                      <p:to>
                                        <p:strVal val="visible"/>
                                      </p:to>
                                    </p:set>
                                    <p:anim calcmode="lin" valueType="num">
                                      <p:cBhvr additive="base">
                                        <p:cTn id="59" dur="500" fill="hold"/>
                                        <p:tgtEl>
                                          <p:spTgt spid="1543311"/>
                                        </p:tgtEl>
                                        <p:attrNameLst>
                                          <p:attrName>ppt_x</p:attrName>
                                        </p:attrNameLst>
                                      </p:cBhvr>
                                      <p:tavLst>
                                        <p:tav tm="0">
                                          <p:val>
                                            <p:strVal val="1+#ppt_w/2"/>
                                          </p:val>
                                        </p:tav>
                                        <p:tav tm="100000">
                                          <p:val>
                                            <p:strVal val="#ppt_x"/>
                                          </p:val>
                                        </p:tav>
                                      </p:tavLst>
                                    </p:anim>
                                    <p:anim calcmode="lin" valueType="num">
                                      <p:cBhvr additive="base">
                                        <p:cTn id="60" dur="500" fill="hold"/>
                                        <p:tgtEl>
                                          <p:spTgt spid="1543311"/>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543213"/>
                                        </p:tgtEl>
                                        <p:attrNameLst>
                                          <p:attrName>style.visibility</p:attrName>
                                        </p:attrNameLst>
                                      </p:cBhvr>
                                      <p:to>
                                        <p:strVal val="visible"/>
                                      </p:to>
                                    </p:set>
                                    <p:anim calcmode="lin" valueType="num">
                                      <p:cBhvr additive="base">
                                        <p:cTn id="65" dur="500" fill="hold"/>
                                        <p:tgtEl>
                                          <p:spTgt spid="1543213"/>
                                        </p:tgtEl>
                                        <p:attrNameLst>
                                          <p:attrName>ppt_x</p:attrName>
                                        </p:attrNameLst>
                                      </p:cBhvr>
                                      <p:tavLst>
                                        <p:tav tm="0">
                                          <p:val>
                                            <p:strVal val="#ppt_x"/>
                                          </p:val>
                                        </p:tav>
                                        <p:tav tm="100000">
                                          <p:val>
                                            <p:strVal val="#ppt_x"/>
                                          </p:val>
                                        </p:tav>
                                      </p:tavLst>
                                    </p:anim>
                                    <p:anim calcmode="lin" valueType="num">
                                      <p:cBhvr additive="base">
                                        <p:cTn id="66" dur="500" fill="hold"/>
                                        <p:tgtEl>
                                          <p:spTgt spid="1543213"/>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543214"/>
                                        </p:tgtEl>
                                        <p:attrNameLst>
                                          <p:attrName>style.visibility</p:attrName>
                                        </p:attrNameLst>
                                      </p:cBhvr>
                                      <p:to>
                                        <p:strVal val="visible"/>
                                      </p:to>
                                    </p:set>
                                    <p:anim calcmode="lin" valueType="num">
                                      <p:cBhvr additive="base">
                                        <p:cTn id="69" dur="500" fill="hold"/>
                                        <p:tgtEl>
                                          <p:spTgt spid="1543214"/>
                                        </p:tgtEl>
                                        <p:attrNameLst>
                                          <p:attrName>ppt_x</p:attrName>
                                        </p:attrNameLst>
                                      </p:cBhvr>
                                      <p:tavLst>
                                        <p:tav tm="0">
                                          <p:val>
                                            <p:strVal val="#ppt_x"/>
                                          </p:val>
                                        </p:tav>
                                        <p:tav tm="100000">
                                          <p:val>
                                            <p:strVal val="#ppt_x"/>
                                          </p:val>
                                        </p:tav>
                                      </p:tavLst>
                                    </p:anim>
                                    <p:anim calcmode="lin" valueType="num">
                                      <p:cBhvr additive="base">
                                        <p:cTn id="70" dur="500" fill="hold"/>
                                        <p:tgtEl>
                                          <p:spTgt spid="1543214"/>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543215"/>
                                        </p:tgtEl>
                                        <p:attrNameLst>
                                          <p:attrName>style.visibility</p:attrName>
                                        </p:attrNameLst>
                                      </p:cBhvr>
                                      <p:to>
                                        <p:strVal val="visible"/>
                                      </p:to>
                                    </p:set>
                                    <p:anim calcmode="lin" valueType="num">
                                      <p:cBhvr additive="base">
                                        <p:cTn id="73" dur="500" fill="hold"/>
                                        <p:tgtEl>
                                          <p:spTgt spid="1543215"/>
                                        </p:tgtEl>
                                        <p:attrNameLst>
                                          <p:attrName>ppt_x</p:attrName>
                                        </p:attrNameLst>
                                      </p:cBhvr>
                                      <p:tavLst>
                                        <p:tav tm="0">
                                          <p:val>
                                            <p:strVal val="#ppt_x"/>
                                          </p:val>
                                        </p:tav>
                                        <p:tav tm="100000">
                                          <p:val>
                                            <p:strVal val="#ppt_x"/>
                                          </p:val>
                                        </p:tav>
                                      </p:tavLst>
                                    </p:anim>
                                    <p:anim calcmode="lin" valueType="num">
                                      <p:cBhvr additive="base">
                                        <p:cTn id="74" dur="500" fill="hold"/>
                                        <p:tgtEl>
                                          <p:spTgt spid="154321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543216"/>
                                        </p:tgtEl>
                                        <p:attrNameLst>
                                          <p:attrName>style.visibility</p:attrName>
                                        </p:attrNameLst>
                                      </p:cBhvr>
                                      <p:to>
                                        <p:strVal val="visible"/>
                                      </p:to>
                                    </p:set>
                                    <p:anim calcmode="lin" valueType="num">
                                      <p:cBhvr additive="base">
                                        <p:cTn id="77" dur="500" fill="hold"/>
                                        <p:tgtEl>
                                          <p:spTgt spid="1543216"/>
                                        </p:tgtEl>
                                        <p:attrNameLst>
                                          <p:attrName>ppt_x</p:attrName>
                                        </p:attrNameLst>
                                      </p:cBhvr>
                                      <p:tavLst>
                                        <p:tav tm="0">
                                          <p:val>
                                            <p:strVal val="#ppt_x"/>
                                          </p:val>
                                        </p:tav>
                                        <p:tav tm="100000">
                                          <p:val>
                                            <p:strVal val="#ppt_x"/>
                                          </p:val>
                                        </p:tav>
                                      </p:tavLst>
                                    </p:anim>
                                    <p:anim calcmode="lin" valueType="num">
                                      <p:cBhvr additive="base">
                                        <p:cTn id="78" dur="500" fill="hold"/>
                                        <p:tgtEl>
                                          <p:spTgt spid="1543216"/>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543217"/>
                                        </p:tgtEl>
                                        <p:attrNameLst>
                                          <p:attrName>style.visibility</p:attrName>
                                        </p:attrNameLst>
                                      </p:cBhvr>
                                      <p:to>
                                        <p:strVal val="visible"/>
                                      </p:to>
                                    </p:set>
                                    <p:anim calcmode="lin" valueType="num">
                                      <p:cBhvr additive="base">
                                        <p:cTn id="81" dur="500" fill="hold"/>
                                        <p:tgtEl>
                                          <p:spTgt spid="1543217"/>
                                        </p:tgtEl>
                                        <p:attrNameLst>
                                          <p:attrName>ppt_x</p:attrName>
                                        </p:attrNameLst>
                                      </p:cBhvr>
                                      <p:tavLst>
                                        <p:tav tm="0">
                                          <p:val>
                                            <p:strVal val="#ppt_x"/>
                                          </p:val>
                                        </p:tav>
                                        <p:tav tm="100000">
                                          <p:val>
                                            <p:strVal val="#ppt_x"/>
                                          </p:val>
                                        </p:tav>
                                      </p:tavLst>
                                    </p:anim>
                                    <p:anim calcmode="lin" valueType="num">
                                      <p:cBhvr additive="base">
                                        <p:cTn id="82" dur="500" fill="hold"/>
                                        <p:tgtEl>
                                          <p:spTgt spid="1543217"/>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543218"/>
                                        </p:tgtEl>
                                        <p:attrNameLst>
                                          <p:attrName>style.visibility</p:attrName>
                                        </p:attrNameLst>
                                      </p:cBhvr>
                                      <p:to>
                                        <p:strVal val="visible"/>
                                      </p:to>
                                    </p:set>
                                    <p:anim calcmode="lin" valueType="num">
                                      <p:cBhvr additive="base">
                                        <p:cTn id="85" dur="500" fill="hold"/>
                                        <p:tgtEl>
                                          <p:spTgt spid="1543218"/>
                                        </p:tgtEl>
                                        <p:attrNameLst>
                                          <p:attrName>ppt_x</p:attrName>
                                        </p:attrNameLst>
                                      </p:cBhvr>
                                      <p:tavLst>
                                        <p:tav tm="0">
                                          <p:val>
                                            <p:strVal val="#ppt_x"/>
                                          </p:val>
                                        </p:tav>
                                        <p:tav tm="100000">
                                          <p:val>
                                            <p:strVal val="#ppt_x"/>
                                          </p:val>
                                        </p:tav>
                                      </p:tavLst>
                                    </p:anim>
                                    <p:anim calcmode="lin" valueType="num">
                                      <p:cBhvr additive="base">
                                        <p:cTn id="86" dur="500" fill="hold"/>
                                        <p:tgtEl>
                                          <p:spTgt spid="1543218"/>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543219"/>
                                        </p:tgtEl>
                                        <p:attrNameLst>
                                          <p:attrName>style.visibility</p:attrName>
                                        </p:attrNameLst>
                                      </p:cBhvr>
                                      <p:to>
                                        <p:strVal val="visible"/>
                                      </p:to>
                                    </p:set>
                                    <p:anim calcmode="lin" valueType="num">
                                      <p:cBhvr additive="base">
                                        <p:cTn id="89" dur="500" fill="hold"/>
                                        <p:tgtEl>
                                          <p:spTgt spid="1543219"/>
                                        </p:tgtEl>
                                        <p:attrNameLst>
                                          <p:attrName>ppt_x</p:attrName>
                                        </p:attrNameLst>
                                      </p:cBhvr>
                                      <p:tavLst>
                                        <p:tav tm="0">
                                          <p:val>
                                            <p:strVal val="#ppt_x"/>
                                          </p:val>
                                        </p:tav>
                                        <p:tav tm="100000">
                                          <p:val>
                                            <p:strVal val="#ppt_x"/>
                                          </p:val>
                                        </p:tav>
                                      </p:tavLst>
                                    </p:anim>
                                    <p:anim calcmode="lin" valueType="num">
                                      <p:cBhvr additive="base">
                                        <p:cTn id="90" dur="500" fill="hold"/>
                                        <p:tgtEl>
                                          <p:spTgt spid="1543219"/>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543220"/>
                                        </p:tgtEl>
                                        <p:attrNameLst>
                                          <p:attrName>style.visibility</p:attrName>
                                        </p:attrNameLst>
                                      </p:cBhvr>
                                      <p:to>
                                        <p:strVal val="visible"/>
                                      </p:to>
                                    </p:set>
                                    <p:anim calcmode="lin" valueType="num">
                                      <p:cBhvr additive="base">
                                        <p:cTn id="93" dur="500" fill="hold"/>
                                        <p:tgtEl>
                                          <p:spTgt spid="1543220"/>
                                        </p:tgtEl>
                                        <p:attrNameLst>
                                          <p:attrName>ppt_x</p:attrName>
                                        </p:attrNameLst>
                                      </p:cBhvr>
                                      <p:tavLst>
                                        <p:tav tm="0">
                                          <p:val>
                                            <p:strVal val="#ppt_x"/>
                                          </p:val>
                                        </p:tav>
                                        <p:tav tm="100000">
                                          <p:val>
                                            <p:strVal val="#ppt_x"/>
                                          </p:val>
                                        </p:tav>
                                      </p:tavLst>
                                    </p:anim>
                                    <p:anim calcmode="lin" valueType="num">
                                      <p:cBhvr additive="base">
                                        <p:cTn id="94" dur="500" fill="hold"/>
                                        <p:tgtEl>
                                          <p:spTgt spid="1543220"/>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1543221"/>
                                        </p:tgtEl>
                                        <p:attrNameLst>
                                          <p:attrName>style.visibility</p:attrName>
                                        </p:attrNameLst>
                                      </p:cBhvr>
                                      <p:to>
                                        <p:strVal val="visible"/>
                                      </p:to>
                                    </p:set>
                                    <p:anim calcmode="lin" valueType="num">
                                      <p:cBhvr additive="base">
                                        <p:cTn id="97" dur="500" fill="hold"/>
                                        <p:tgtEl>
                                          <p:spTgt spid="1543221"/>
                                        </p:tgtEl>
                                        <p:attrNameLst>
                                          <p:attrName>ppt_x</p:attrName>
                                        </p:attrNameLst>
                                      </p:cBhvr>
                                      <p:tavLst>
                                        <p:tav tm="0">
                                          <p:val>
                                            <p:strVal val="#ppt_x"/>
                                          </p:val>
                                        </p:tav>
                                        <p:tav tm="100000">
                                          <p:val>
                                            <p:strVal val="#ppt_x"/>
                                          </p:val>
                                        </p:tav>
                                      </p:tavLst>
                                    </p:anim>
                                    <p:anim calcmode="lin" valueType="num">
                                      <p:cBhvr additive="base">
                                        <p:cTn id="98" dur="500" fill="hold"/>
                                        <p:tgtEl>
                                          <p:spTgt spid="1543221"/>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1543222"/>
                                        </p:tgtEl>
                                        <p:attrNameLst>
                                          <p:attrName>style.visibility</p:attrName>
                                        </p:attrNameLst>
                                      </p:cBhvr>
                                      <p:to>
                                        <p:strVal val="visible"/>
                                      </p:to>
                                    </p:set>
                                    <p:anim calcmode="lin" valueType="num">
                                      <p:cBhvr additive="base">
                                        <p:cTn id="101" dur="500" fill="hold"/>
                                        <p:tgtEl>
                                          <p:spTgt spid="1543222"/>
                                        </p:tgtEl>
                                        <p:attrNameLst>
                                          <p:attrName>ppt_x</p:attrName>
                                        </p:attrNameLst>
                                      </p:cBhvr>
                                      <p:tavLst>
                                        <p:tav tm="0">
                                          <p:val>
                                            <p:strVal val="#ppt_x"/>
                                          </p:val>
                                        </p:tav>
                                        <p:tav tm="100000">
                                          <p:val>
                                            <p:strVal val="#ppt_x"/>
                                          </p:val>
                                        </p:tav>
                                      </p:tavLst>
                                    </p:anim>
                                    <p:anim calcmode="lin" valueType="num">
                                      <p:cBhvr additive="base">
                                        <p:cTn id="102" dur="500" fill="hold"/>
                                        <p:tgtEl>
                                          <p:spTgt spid="1543222"/>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1543223"/>
                                        </p:tgtEl>
                                        <p:attrNameLst>
                                          <p:attrName>style.visibility</p:attrName>
                                        </p:attrNameLst>
                                      </p:cBhvr>
                                      <p:to>
                                        <p:strVal val="visible"/>
                                      </p:to>
                                    </p:set>
                                    <p:anim calcmode="lin" valueType="num">
                                      <p:cBhvr additive="base">
                                        <p:cTn id="105" dur="500" fill="hold"/>
                                        <p:tgtEl>
                                          <p:spTgt spid="1543223"/>
                                        </p:tgtEl>
                                        <p:attrNameLst>
                                          <p:attrName>ppt_x</p:attrName>
                                        </p:attrNameLst>
                                      </p:cBhvr>
                                      <p:tavLst>
                                        <p:tav tm="0">
                                          <p:val>
                                            <p:strVal val="#ppt_x"/>
                                          </p:val>
                                        </p:tav>
                                        <p:tav tm="100000">
                                          <p:val>
                                            <p:strVal val="#ppt_x"/>
                                          </p:val>
                                        </p:tav>
                                      </p:tavLst>
                                    </p:anim>
                                    <p:anim calcmode="lin" valueType="num">
                                      <p:cBhvr additive="base">
                                        <p:cTn id="106" dur="500" fill="hold"/>
                                        <p:tgtEl>
                                          <p:spTgt spid="1543223"/>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1543224"/>
                                        </p:tgtEl>
                                        <p:attrNameLst>
                                          <p:attrName>style.visibility</p:attrName>
                                        </p:attrNameLst>
                                      </p:cBhvr>
                                      <p:to>
                                        <p:strVal val="visible"/>
                                      </p:to>
                                    </p:set>
                                    <p:anim calcmode="lin" valueType="num">
                                      <p:cBhvr additive="base">
                                        <p:cTn id="109" dur="500" fill="hold"/>
                                        <p:tgtEl>
                                          <p:spTgt spid="1543224"/>
                                        </p:tgtEl>
                                        <p:attrNameLst>
                                          <p:attrName>ppt_x</p:attrName>
                                        </p:attrNameLst>
                                      </p:cBhvr>
                                      <p:tavLst>
                                        <p:tav tm="0">
                                          <p:val>
                                            <p:strVal val="#ppt_x"/>
                                          </p:val>
                                        </p:tav>
                                        <p:tav tm="100000">
                                          <p:val>
                                            <p:strVal val="#ppt_x"/>
                                          </p:val>
                                        </p:tav>
                                      </p:tavLst>
                                    </p:anim>
                                    <p:anim calcmode="lin" valueType="num">
                                      <p:cBhvr additive="base">
                                        <p:cTn id="110" dur="500" fill="hold"/>
                                        <p:tgtEl>
                                          <p:spTgt spid="1543224"/>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1543225"/>
                                        </p:tgtEl>
                                        <p:attrNameLst>
                                          <p:attrName>style.visibility</p:attrName>
                                        </p:attrNameLst>
                                      </p:cBhvr>
                                      <p:to>
                                        <p:strVal val="visible"/>
                                      </p:to>
                                    </p:set>
                                    <p:anim calcmode="lin" valueType="num">
                                      <p:cBhvr additive="base">
                                        <p:cTn id="113" dur="500" fill="hold"/>
                                        <p:tgtEl>
                                          <p:spTgt spid="1543225"/>
                                        </p:tgtEl>
                                        <p:attrNameLst>
                                          <p:attrName>ppt_x</p:attrName>
                                        </p:attrNameLst>
                                      </p:cBhvr>
                                      <p:tavLst>
                                        <p:tav tm="0">
                                          <p:val>
                                            <p:strVal val="#ppt_x"/>
                                          </p:val>
                                        </p:tav>
                                        <p:tav tm="100000">
                                          <p:val>
                                            <p:strVal val="#ppt_x"/>
                                          </p:val>
                                        </p:tav>
                                      </p:tavLst>
                                    </p:anim>
                                    <p:anim calcmode="lin" valueType="num">
                                      <p:cBhvr additive="base">
                                        <p:cTn id="114" dur="500" fill="hold"/>
                                        <p:tgtEl>
                                          <p:spTgt spid="1543225"/>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1543226"/>
                                        </p:tgtEl>
                                        <p:attrNameLst>
                                          <p:attrName>style.visibility</p:attrName>
                                        </p:attrNameLst>
                                      </p:cBhvr>
                                      <p:to>
                                        <p:strVal val="visible"/>
                                      </p:to>
                                    </p:set>
                                    <p:anim calcmode="lin" valueType="num">
                                      <p:cBhvr additive="base">
                                        <p:cTn id="117" dur="500" fill="hold"/>
                                        <p:tgtEl>
                                          <p:spTgt spid="1543226"/>
                                        </p:tgtEl>
                                        <p:attrNameLst>
                                          <p:attrName>ppt_x</p:attrName>
                                        </p:attrNameLst>
                                      </p:cBhvr>
                                      <p:tavLst>
                                        <p:tav tm="0">
                                          <p:val>
                                            <p:strVal val="#ppt_x"/>
                                          </p:val>
                                        </p:tav>
                                        <p:tav tm="100000">
                                          <p:val>
                                            <p:strVal val="#ppt_x"/>
                                          </p:val>
                                        </p:tav>
                                      </p:tavLst>
                                    </p:anim>
                                    <p:anim calcmode="lin" valueType="num">
                                      <p:cBhvr additive="base">
                                        <p:cTn id="118" dur="500" fill="hold"/>
                                        <p:tgtEl>
                                          <p:spTgt spid="1543226"/>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1543227"/>
                                        </p:tgtEl>
                                        <p:attrNameLst>
                                          <p:attrName>style.visibility</p:attrName>
                                        </p:attrNameLst>
                                      </p:cBhvr>
                                      <p:to>
                                        <p:strVal val="visible"/>
                                      </p:to>
                                    </p:set>
                                    <p:anim calcmode="lin" valueType="num">
                                      <p:cBhvr additive="base">
                                        <p:cTn id="121" dur="500" fill="hold"/>
                                        <p:tgtEl>
                                          <p:spTgt spid="1543227"/>
                                        </p:tgtEl>
                                        <p:attrNameLst>
                                          <p:attrName>ppt_x</p:attrName>
                                        </p:attrNameLst>
                                      </p:cBhvr>
                                      <p:tavLst>
                                        <p:tav tm="0">
                                          <p:val>
                                            <p:strVal val="#ppt_x"/>
                                          </p:val>
                                        </p:tav>
                                        <p:tav tm="100000">
                                          <p:val>
                                            <p:strVal val="#ppt_x"/>
                                          </p:val>
                                        </p:tav>
                                      </p:tavLst>
                                    </p:anim>
                                    <p:anim calcmode="lin" valueType="num">
                                      <p:cBhvr additive="base">
                                        <p:cTn id="122" dur="500" fill="hold"/>
                                        <p:tgtEl>
                                          <p:spTgt spid="1543227"/>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1543228"/>
                                        </p:tgtEl>
                                        <p:attrNameLst>
                                          <p:attrName>style.visibility</p:attrName>
                                        </p:attrNameLst>
                                      </p:cBhvr>
                                      <p:to>
                                        <p:strVal val="visible"/>
                                      </p:to>
                                    </p:set>
                                    <p:anim calcmode="lin" valueType="num">
                                      <p:cBhvr additive="base">
                                        <p:cTn id="125" dur="500" fill="hold"/>
                                        <p:tgtEl>
                                          <p:spTgt spid="1543228"/>
                                        </p:tgtEl>
                                        <p:attrNameLst>
                                          <p:attrName>ppt_x</p:attrName>
                                        </p:attrNameLst>
                                      </p:cBhvr>
                                      <p:tavLst>
                                        <p:tav tm="0">
                                          <p:val>
                                            <p:strVal val="#ppt_x"/>
                                          </p:val>
                                        </p:tav>
                                        <p:tav tm="100000">
                                          <p:val>
                                            <p:strVal val="#ppt_x"/>
                                          </p:val>
                                        </p:tav>
                                      </p:tavLst>
                                    </p:anim>
                                    <p:anim calcmode="lin" valueType="num">
                                      <p:cBhvr additive="base">
                                        <p:cTn id="126" dur="500" fill="hold"/>
                                        <p:tgtEl>
                                          <p:spTgt spid="1543228"/>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1543229"/>
                                        </p:tgtEl>
                                        <p:attrNameLst>
                                          <p:attrName>style.visibility</p:attrName>
                                        </p:attrNameLst>
                                      </p:cBhvr>
                                      <p:to>
                                        <p:strVal val="visible"/>
                                      </p:to>
                                    </p:set>
                                    <p:anim calcmode="lin" valueType="num">
                                      <p:cBhvr additive="base">
                                        <p:cTn id="129" dur="500" fill="hold"/>
                                        <p:tgtEl>
                                          <p:spTgt spid="1543229"/>
                                        </p:tgtEl>
                                        <p:attrNameLst>
                                          <p:attrName>ppt_x</p:attrName>
                                        </p:attrNameLst>
                                      </p:cBhvr>
                                      <p:tavLst>
                                        <p:tav tm="0">
                                          <p:val>
                                            <p:strVal val="#ppt_x"/>
                                          </p:val>
                                        </p:tav>
                                        <p:tav tm="100000">
                                          <p:val>
                                            <p:strVal val="#ppt_x"/>
                                          </p:val>
                                        </p:tav>
                                      </p:tavLst>
                                    </p:anim>
                                    <p:anim calcmode="lin" valueType="num">
                                      <p:cBhvr additive="base">
                                        <p:cTn id="130" dur="500" fill="hold"/>
                                        <p:tgtEl>
                                          <p:spTgt spid="1543229"/>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1543230"/>
                                        </p:tgtEl>
                                        <p:attrNameLst>
                                          <p:attrName>style.visibility</p:attrName>
                                        </p:attrNameLst>
                                      </p:cBhvr>
                                      <p:to>
                                        <p:strVal val="visible"/>
                                      </p:to>
                                    </p:set>
                                    <p:anim calcmode="lin" valueType="num">
                                      <p:cBhvr additive="base">
                                        <p:cTn id="133" dur="500" fill="hold"/>
                                        <p:tgtEl>
                                          <p:spTgt spid="1543230"/>
                                        </p:tgtEl>
                                        <p:attrNameLst>
                                          <p:attrName>ppt_x</p:attrName>
                                        </p:attrNameLst>
                                      </p:cBhvr>
                                      <p:tavLst>
                                        <p:tav tm="0">
                                          <p:val>
                                            <p:strVal val="#ppt_x"/>
                                          </p:val>
                                        </p:tav>
                                        <p:tav tm="100000">
                                          <p:val>
                                            <p:strVal val="#ppt_x"/>
                                          </p:val>
                                        </p:tav>
                                      </p:tavLst>
                                    </p:anim>
                                    <p:anim calcmode="lin" valueType="num">
                                      <p:cBhvr additive="base">
                                        <p:cTn id="134" dur="500" fill="hold"/>
                                        <p:tgtEl>
                                          <p:spTgt spid="1543230"/>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1543231"/>
                                        </p:tgtEl>
                                        <p:attrNameLst>
                                          <p:attrName>style.visibility</p:attrName>
                                        </p:attrNameLst>
                                      </p:cBhvr>
                                      <p:to>
                                        <p:strVal val="visible"/>
                                      </p:to>
                                    </p:set>
                                    <p:anim calcmode="lin" valueType="num">
                                      <p:cBhvr additive="base">
                                        <p:cTn id="137" dur="500" fill="hold"/>
                                        <p:tgtEl>
                                          <p:spTgt spid="1543231"/>
                                        </p:tgtEl>
                                        <p:attrNameLst>
                                          <p:attrName>ppt_x</p:attrName>
                                        </p:attrNameLst>
                                      </p:cBhvr>
                                      <p:tavLst>
                                        <p:tav tm="0">
                                          <p:val>
                                            <p:strVal val="#ppt_x"/>
                                          </p:val>
                                        </p:tav>
                                        <p:tav tm="100000">
                                          <p:val>
                                            <p:strVal val="#ppt_x"/>
                                          </p:val>
                                        </p:tav>
                                      </p:tavLst>
                                    </p:anim>
                                    <p:anim calcmode="lin" valueType="num">
                                      <p:cBhvr additive="base">
                                        <p:cTn id="138" dur="500" fill="hold"/>
                                        <p:tgtEl>
                                          <p:spTgt spid="1543231"/>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1543232"/>
                                        </p:tgtEl>
                                        <p:attrNameLst>
                                          <p:attrName>style.visibility</p:attrName>
                                        </p:attrNameLst>
                                      </p:cBhvr>
                                      <p:to>
                                        <p:strVal val="visible"/>
                                      </p:to>
                                    </p:set>
                                    <p:anim calcmode="lin" valueType="num">
                                      <p:cBhvr additive="base">
                                        <p:cTn id="141" dur="500" fill="hold"/>
                                        <p:tgtEl>
                                          <p:spTgt spid="1543232"/>
                                        </p:tgtEl>
                                        <p:attrNameLst>
                                          <p:attrName>ppt_x</p:attrName>
                                        </p:attrNameLst>
                                      </p:cBhvr>
                                      <p:tavLst>
                                        <p:tav tm="0">
                                          <p:val>
                                            <p:strVal val="#ppt_x"/>
                                          </p:val>
                                        </p:tav>
                                        <p:tav tm="100000">
                                          <p:val>
                                            <p:strVal val="#ppt_x"/>
                                          </p:val>
                                        </p:tav>
                                      </p:tavLst>
                                    </p:anim>
                                    <p:anim calcmode="lin" valueType="num">
                                      <p:cBhvr additive="base">
                                        <p:cTn id="142" dur="500" fill="hold"/>
                                        <p:tgtEl>
                                          <p:spTgt spid="1543232"/>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1543233"/>
                                        </p:tgtEl>
                                        <p:attrNameLst>
                                          <p:attrName>style.visibility</p:attrName>
                                        </p:attrNameLst>
                                      </p:cBhvr>
                                      <p:to>
                                        <p:strVal val="visible"/>
                                      </p:to>
                                    </p:set>
                                    <p:anim calcmode="lin" valueType="num">
                                      <p:cBhvr additive="base">
                                        <p:cTn id="145" dur="500" fill="hold"/>
                                        <p:tgtEl>
                                          <p:spTgt spid="1543233"/>
                                        </p:tgtEl>
                                        <p:attrNameLst>
                                          <p:attrName>ppt_x</p:attrName>
                                        </p:attrNameLst>
                                      </p:cBhvr>
                                      <p:tavLst>
                                        <p:tav tm="0">
                                          <p:val>
                                            <p:strVal val="#ppt_x"/>
                                          </p:val>
                                        </p:tav>
                                        <p:tav tm="100000">
                                          <p:val>
                                            <p:strVal val="#ppt_x"/>
                                          </p:val>
                                        </p:tav>
                                      </p:tavLst>
                                    </p:anim>
                                    <p:anim calcmode="lin" valueType="num">
                                      <p:cBhvr additive="base">
                                        <p:cTn id="146" dur="500" fill="hold"/>
                                        <p:tgtEl>
                                          <p:spTgt spid="1543233"/>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1543234"/>
                                        </p:tgtEl>
                                        <p:attrNameLst>
                                          <p:attrName>style.visibility</p:attrName>
                                        </p:attrNameLst>
                                      </p:cBhvr>
                                      <p:to>
                                        <p:strVal val="visible"/>
                                      </p:to>
                                    </p:set>
                                    <p:anim calcmode="lin" valueType="num">
                                      <p:cBhvr additive="base">
                                        <p:cTn id="149" dur="500" fill="hold"/>
                                        <p:tgtEl>
                                          <p:spTgt spid="1543234"/>
                                        </p:tgtEl>
                                        <p:attrNameLst>
                                          <p:attrName>ppt_x</p:attrName>
                                        </p:attrNameLst>
                                      </p:cBhvr>
                                      <p:tavLst>
                                        <p:tav tm="0">
                                          <p:val>
                                            <p:strVal val="#ppt_x"/>
                                          </p:val>
                                        </p:tav>
                                        <p:tav tm="100000">
                                          <p:val>
                                            <p:strVal val="#ppt_x"/>
                                          </p:val>
                                        </p:tav>
                                      </p:tavLst>
                                    </p:anim>
                                    <p:anim calcmode="lin" valueType="num">
                                      <p:cBhvr additive="base">
                                        <p:cTn id="150" dur="500" fill="hold"/>
                                        <p:tgtEl>
                                          <p:spTgt spid="1543234"/>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1543235"/>
                                        </p:tgtEl>
                                        <p:attrNameLst>
                                          <p:attrName>style.visibility</p:attrName>
                                        </p:attrNameLst>
                                      </p:cBhvr>
                                      <p:to>
                                        <p:strVal val="visible"/>
                                      </p:to>
                                    </p:set>
                                    <p:anim calcmode="lin" valueType="num">
                                      <p:cBhvr additive="base">
                                        <p:cTn id="153" dur="500" fill="hold"/>
                                        <p:tgtEl>
                                          <p:spTgt spid="1543235"/>
                                        </p:tgtEl>
                                        <p:attrNameLst>
                                          <p:attrName>ppt_x</p:attrName>
                                        </p:attrNameLst>
                                      </p:cBhvr>
                                      <p:tavLst>
                                        <p:tav tm="0">
                                          <p:val>
                                            <p:strVal val="#ppt_x"/>
                                          </p:val>
                                        </p:tav>
                                        <p:tav tm="100000">
                                          <p:val>
                                            <p:strVal val="#ppt_x"/>
                                          </p:val>
                                        </p:tav>
                                      </p:tavLst>
                                    </p:anim>
                                    <p:anim calcmode="lin" valueType="num">
                                      <p:cBhvr additive="base">
                                        <p:cTn id="154" dur="500" fill="hold"/>
                                        <p:tgtEl>
                                          <p:spTgt spid="1543235"/>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1543236"/>
                                        </p:tgtEl>
                                        <p:attrNameLst>
                                          <p:attrName>style.visibility</p:attrName>
                                        </p:attrNameLst>
                                      </p:cBhvr>
                                      <p:to>
                                        <p:strVal val="visible"/>
                                      </p:to>
                                    </p:set>
                                    <p:anim calcmode="lin" valueType="num">
                                      <p:cBhvr additive="base">
                                        <p:cTn id="157" dur="500" fill="hold"/>
                                        <p:tgtEl>
                                          <p:spTgt spid="1543236"/>
                                        </p:tgtEl>
                                        <p:attrNameLst>
                                          <p:attrName>ppt_x</p:attrName>
                                        </p:attrNameLst>
                                      </p:cBhvr>
                                      <p:tavLst>
                                        <p:tav tm="0">
                                          <p:val>
                                            <p:strVal val="#ppt_x"/>
                                          </p:val>
                                        </p:tav>
                                        <p:tav tm="100000">
                                          <p:val>
                                            <p:strVal val="#ppt_x"/>
                                          </p:val>
                                        </p:tav>
                                      </p:tavLst>
                                    </p:anim>
                                    <p:anim calcmode="lin" valueType="num">
                                      <p:cBhvr additive="base">
                                        <p:cTn id="158" dur="500" fill="hold"/>
                                        <p:tgtEl>
                                          <p:spTgt spid="1543236"/>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1543237"/>
                                        </p:tgtEl>
                                        <p:attrNameLst>
                                          <p:attrName>style.visibility</p:attrName>
                                        </p:attrNameLst>
                                      </p:cBhvr>
                                      <p:to>
                                        <p:strVal val="visible"/>
                                      </p:to>
                                    </p:set>
                                    <p:anim calcmode="lin" valueType="num">
                                      <p:cBhvr additive="base">
                                        <p:cTn id="161" dur="500" fill="hold"/>
                                        <p:tgtEl>
                                          <p:spTgt spid="1543237"/>
                                        </p:tgtEl>
                                        <p:attrNameLst>
                                          <p:attrName>ppt_x</p:attrName>
                                        </p:attrNameLst>
                                      </p:cBhvr>
                                      <p:tavLst>
                                        <p:tav tm="0">
                                          <p:val>
                                            <p:strVal val="#ppt_x"/>
                                          </p:val>
                                        </p:tav>
                                        <p:tav tm="100000">
                                          <p:val>
                                            <p:strVal val="#ppt_x"/>
                                          </p:val>
                                        </p:tav>
                                      </p:tavLst>
                                    </p:anim>
                                    <p:anim calcmode="lin" valueType="num">
                                      <p:cBhvr additive="base">
                                        <p:cTn id="162" dur="500" fill="hold"/>
                                        <p:tgtEl>
                                          <p:spTgt spid="1543237"/>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1543238"/>
                                        </p:tgtEl>
                                        <p:attrNameLst>
                                          <p:attrName>style.visibility</p:attrName>
                                        </p:attrNameLst>
                                      </p:cBhvr>
                                      <p:to>
                                        <p:strVal val="visible"/>
                                      </p:to>
                                    </p:set>
                                    <p:anim calcmode="lin" valueType="num">
                                      <p:cBhvr additive="base">
                                        <p:cTn id="165" dur="500" fill="hold"/>
                                        <p:tgtEl>
                                          <p:spTgt spid="1543238"/>
                                        </p:tgtEl>
                                        <p:attrNameLst>
                                          <p:attrName>ppt_x</p:attrName>
                                        </p:attrNameLst>
                                      </p:cBhvr>
                                      <p:tavLst>
                                        <p:tav tm="0">
                                          <p:val>
                                            <p:strVal val="#ppt_x"/>
                                          </p:val>
                                        </p:tav>
                                        <p:tav tm="100000">
                                          <p:val>
                                            <p:strVal val="#ppt_x"/>
                                          </p:val>
                                        </p:tav>
                                      </p:tavLst>
                                    </p:anim>
                                    <p:anim calcmode="lin" valueType="num">
                                      <p:cBhvr additive="base">
                                        <p:cTn id="166" dur="500" fill="hold"/>
                                        <p:tgtEl>
                                          <p:spTgt spid="1543238"/>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1543239"/>
                                        </p:tgtEl>
                                        <p:attrNameLst>
                                          <p:attrName>style.visibility</p:attrName>
                                        </p:attrNameLst>
                                      </p:cBhvr>
                                      <p:to>
                                        <p:strVal val="visible"/>
                                      </p:to>
                                    </p:set>
                                    <p:anim calcmode="lin" valueType="num">
                                      <p:cBhvr additive="base">
                                        <p:cTn id="169" dur="500" fill="hold"/>
                                        <p:tgtEl>
                                          <p:spTgt spid="1543239"/>
                                        </p:tgtEl>
                                        <p:attrNameLst>
                                          <p:attrName>ppt_x</p:attrName>
                                        </p:attrNameLst>
                                      </p:cBhvr>
                                      <p:tavLst>
                                        <p:tav tm="0">
                                          <p:val>
                                            <p:strVal val="#ppt_x"/>
                                          </p:val>
                                        </p:tav>
                                        <p:tav tm="100000">
                                          <p:val>
                                            <p:strVal val="#ppt_x"/>
                                          </p:val>
                                        </p:tav>
                                      </p:tavLst>
                                    </p:anim>
                                    <p:anim calcmode="lin" valueType="num">
                                      <p:cBhvr additive="base">
                                        <p:cTn id="170" dur="500" fill="hold"/>
                                        <p:tgtEl>
                                          <p:spTgt spid="1543239"/>
                                        </p:tgtEl>
                                        <p:attrNameLst>
                                          <p:attrName>ppt_y</p:attrName>
                                        </p:attrNameLst>
                                      </p:cBhvr>
                                      <p:tavLst>
                                        <p:tav tm="0">
                                          <p:val>
                                            <p:strVal val="1+#ppt_h/2"/>
                                          </p:val>
                                        </p:tav>
                                        <p:tav tm="100000">
                                          <p:val>
                                            <p:strVal val="#ppt_y"/>
                                          </p:val>
                                        </p:tav>
                                      </p:tavLst>
                                    </p:anim>
                                  </p:childTnLst>
                                </p:cTn>
                              </p:par>
                              <p:par>
                                <p:cTn id="171" presetID="2" presetClass="entr" presetSubtype="4" fill="hold" grpId="0" nodeType="withEffect">
                                  <p:stCondLst>
                                    <p:cond delay="0"/>
                                  </p:stCondLst>
                                  <p:childTnLst>
                                    <p:set>
                                      <p:cBhvr>
                                        <p:cTn id="172" dur="1" fill="hold">
                                          <p:stCondLst>
                                            <p:cond delay="0"/>
                                          </p:stCondLst>
                                        </p:cTn>
                                        <p:tgtEl>
                                          <p:spTgt spid="1543240"/>
                                        </p:tgtEl>
                                        <p:attrNameLst>
                                          <p:attrName>style.visibility</p:attrName>
                                        </p:attrNameLst>
                                      </p:cBhvr>
                                      <p:to>
                                        <p:strVal val="visible"/>
                                      </p:to>
                                    </p:set>
                                    <p:anim calcmode="lin" valueType="num">
                                      <p:cBhvr additive="base">
                                        <p:cTn id="173" dur="500" fill="hold"/>
                                        <p:tgtEl>
                                          <p:spTgt spid="1543240"/>
                                        </p:tgtEl>
                                        <p:attrNameLst>
                                          <p:attrName>ppt_x</p:attrName>
                                        </p:attrNameLst>
                                      </p:cBhvr>
                                      <p:tavLst>
                                        <p:tav tm="0">
                                          <p:val>
                                            <p:strVal val="#ppt_x"/>
                                          </p:val>
                                        </p:tav>
                                        <p:tav tm="100000">
                                          <p:val>
                                            <p:strVal val="#ppt_x"/>
                                          </p:val>
                                        </p:tav>
                                      </p:tavLst>
                                    </p:anim>
                                    <p:anim calcmode="lin" valueType="num">
                                      <p:cBhvr additive="base">
                                        <p:cTn id="174" dur="500" fill="hold"/>
                                        <p:tgtEl>
                                          <p:spTgt spid="1543240"/>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1543241"/>
                                        </p:tgtEl>
                                        <p:attrNameLst>
                                          <p:attrName>style.visibility</p:attrName>
                                        </p:attrNameLst>
                                      </p:cBhvr>
                                      <p:to>
                                        <p:strVal val="visible"/>
                                      </p:to>
                                    </p:set>
                                    <p:anim calcmode="lin" valueType="num">
                                      <p:cBhvr additive="base">
                                        <p:cTn id="177" dur="500" fill="hold"/>
                                        <p:tgtEl>
                                          <p:spTgt spid="1543241"/>
                                        </p:tgtEl>
                                        <p:attrNameLst>
                                          <p:attrName>ppt_x</p:attrName>
                                        </p:attrNameLst>
                                      </p:cBhvr>
                                      <p:tavLst>
                                        <p:tav tm="0">
                                          <p:val>
                                            <p:strVal val="#ppt_x"/>
                                          </p:val>
                                        </p:tav>
                                        <p:tav tm="100000">
                                          <p:val>
                                            <p:strVal val="#ppt_x"/>
                                          </p:val>
                                        </p:tav>
                                      </p:tavLst>
                                    </p:anim>
                                    <p:anim calcmode="lin" valueType="num">
                                      <p:cBhvr additive="base">
                                        <p:cTn id="178" dur="500" fill="hold"/>
                                        <p:tgtEl>
                                          <p:spTgt spid="1543241"/>
                                        </p:tgtEl>
                                        <p:attrNameLst>
                                          <p:attrName>ppt_y</p:attrName>
                                        </p:attrNameLst>
                                      </p:cBhvr>
                                      <p:tavLst>
                                        <p:tav tm="0">
                                          <p:val>
                                            <p:strVal val="1+#ppt_h/2"/>
                                          </p:val>
                                        </p:tav>
                                        <p:tav tm="100000">
                                          <p:val>
                                            <p:strVal val="#ppt_y"/>
                                          </p:val>
                                        </p:tav>
                                      </p:tavLst>
                                    </p:anim>
                                  </p:childTnLst>
                                </p:cTn>
                              </p:par>
                              <p:par>
                                <p:cTn id="179" presetID="2" presetClass="entr" presetSubtype="4" fill="hold" grpId="0" nodeType="withEffect">
                                  <p:stCondLst>
                                    <p:cond delay="0"/>
                                  </p:stCondLst>
                                  <p:childTnLst>
                                    <p:set>
                                      <p:cBhvr>
                                        <p:cTn id="180" dur="1" fill="hold">
                                          <p:stCondLst>
                                            <p:cond delay="0"/>
                                          </p:stCondLst>
                                        </p:cTn>
                                        <p:tgtEl>
                                          <p:spTgt spid="1543242"/>
                                        </p:tgtEl>
                                        <p:attrNameLst>
                                          <p:attrName>style.visibility</p:attrName>
                                        </p:attrNameLst>
                                      </p:cBhvr>
                                      <p:to>
                                        <p:strVal val="visible"/>
                                      </p:to>
                                    </p:set>
                                    <p:anim calcmode="lin" valueType="num">
                                      <p:cBhvr additive="base">
                                        <p:cTn id="181" dur="500" fill="hold"/>
                                        <p:tgtEl>
                                          <p:spTgt spid="1543242"/>
                                        </p:tgtEl>
                                        <p:attrNameLst>
                                          <p:attrName>ppt_x</p:attrName>
                                        </p:attrNameLst>
                                      </p:cBhvr>
                                      <p:tavLst>
                                        <p:tav tm="0">
                                          <p:val>
                                            <p:strVal val="#ppt_x"/>
                                          </p:val>
                                        </p:tav>
                                        <p:tav tm="100000">
                                          <p:val>
                                            <p:strVal val="#ppt_x"/>
                                          </p:val>
                                        </p:tav>
                                      </p:tavLst>
                                    </p:anim>
                                    <p:anim calcmode="lin" valueType="num">
                                      <p:cBhvr additive="base">
                                        <p:cTn id="182" dur="500" fill="hold"/>
                                        <p:tgtEl>
                                          <p:spTgt spid="1543242"/>
                                        </p:tgtEl>
                                        <p:attrNameLst>
                                          <p:attrName>ppt_y</p:attrName>
                                        </p:attrNameLst>
                                      </p:cBhvr>
                                      <p:tavLst>
                                        <p:tav tm="0">
                                          <p:val>
                                            <p:strVal val="1+#ppt_h/2"/>
                                          </p:val>
                                        </p:tav>
                                        <p:tav tm="100000">
                                          <p:val>
                                            <p:strVal val="#ppt_y"/>
                                          </p:val>
                                        </p:tav>
                                      </p:tavLst>
                                    </p:anim>
                                  </p:childTnLst>
                                </p:cTn>
                              </p:par>
                              <p:par>
                                <p:cTn id="183" presetID="2" presetClass="entr" presetSubtype="4" fill="hold" grpId="0" nodeType="withEffect">
                                  <p:stCondLst>
                                    <p:cond delay="0"/>
                                  </p:stCondLst>
                                  <p:childTnLst>
                                    <p:set>
                                      <p:cBhvr>
                                        <p:cTn id="184" dur="1" fill="hold">
                                          <p:stCondLst>
                                            <p:cond delay="0"/>
                                          </p:stCondLst>
                                        </p:cTn>
                                        <p:tgtEl>
                                          <p:spTgt spid="1543243"/>
                                        </p:tgtEl>
                                        <p:attrNameLst>
                                          <p:attrName>style.visibility</p:attrName>
                                        </p:attrNameLst>
                                      </p:cBhvr>
                                      <p:to>
                                        <p:strVal val="visible"/>
                                      </p:to>
                                    </p:set>
                                    <p:anim calcmode="lin" valueType="num">
                                      <p:cBhvr additive="base">
                                        <p:cTn id="185" dur="500" fill="hold"/>
                                        <p:tgtEl>
                                          <p:spTgt spid="1543243"/>
                                        </p:tgtEl>
                                        <p:attrNameLst>
                                          <p:attrName>ppt_x</p:attrName>
                                        </p:attrNameLst>
                                      </p:cBhvr>
                                      <p:tavLst>
                                        <p:tav tm="0">
                                          <p:val>
                                            <p:strVal val="#ppt_x"/>
                                          </p:val>
                                        </p:tav>
                                        <p:tav tm="100000">
                                          <p:val>
                                            <p:strVal val="#ppt_x"/>
                                          </p:val>
                                        </p:tav>
                                      </p:tavLst>
                                    </p:anim>
                                    <p:anim calcmode="lin" valueType="num">
                                      <p:cBhvr additive="base">
                                        <p:cTn id="186" dur="500" fill="hold"/>
                                        <p:tgtEl>
                                          <p:spTgt spid="1543243"/>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1543252"/>
                                        </p:tgtEl>
                                        <p:attrNameLst>
                                          <p:attrName>style.visibility</p:attrName>
                                        </p:attrNameLst>
                                      </p:cBhvr>
                                      <p:to>
                                        <p:strVal val="visible"/>
                                      </p:to>
                                    </p:set>
                                    <p:anim calcmode="lin" valueType="num">
                                      <p:cBhvr additive="base">
                                        <p:cTn id="189" dur="500" fill="hold"/>
                                        <p:tgtEl>
                                          <p:spTgt spid="1543252"/>
                                        </p:tgtEl>
                                        <p:attrNameLst>
                                          <p:attrName>ppt_x</p:attrName>
                                        </p:attrNameLst>
                                      </p:cBhvr>
                                      <p:tavLst>
                                        <p:tav tm="0">
                                          <p:val>
                                            <p:strVal val="#ppt_x"/>
                                          </p:val>
                                        </p:tav>
                                        <p:tav tm="100000">
                                          <p:val>
                                            <p:strVal val="#ppt_x"/>
                                          </p:val>
                                        </p:tav>
                                      </p:tavLst>
                                    </p:anim>
                                    <p:anim calcmode="lin" valueType="num">
                                      <p:cBhvr additive="base">
                                        <p:cTn id="190" dur="500" fill="hold"/>
                                        <p:tgtEl>
                                          <p:spTgt spid="1543252"/>
                                        </p:tgtEl>
                                        <p:attrNameLst>
                                          <p:attrName>ppt_y</p:attrName>
                                        </p:attrNameLst>
                                      </p:cBhvr>
                                      <p:tavLst>
                                        <p:tav tm="0">
                                          <p:val>
                                            <p:strVal val="1+#ppt_h/2"/>
                                          </p:val>
                                        </p:tav>
                                        <p:tav tm="100000">
                                          <p:val>
                                            <p:strVal val="#ppt_y"/>
                                          </p:val>
                                        </p:tav>
                                      </p:tavLst>
                                    </p:anim>
                                  </p:childTnLst>
                                </p:cTn>
                              </p:par>
                              <p:par>
                                <p:cTn id="191" presetID="2" presetClass="entr" presetSubtype="4" fill="hold" grpId="0" nodeType="withEffect">
                                  <p:stCondLst>
                                    <p:cond delay="0"/>
                                  </p:stCondLst>
                                  <p:childTnLst>
                                    <p:set>
                                      <p:cBhvr>
                                        <p:cTn id="192" dur="1" fill="hold">
                                          <p:stCondLst>
                                            <p:cond delay="0"/>
                                          </p:stCondLst>
                                        </p:cTn>
                                        <p:tgtEl>
                                          <p:spTgt spid="1543253"/>
                                        </p:tgtEl>
                                        <p:attrNameLst>
                                          <p:attrName>style.visibility</p:attrName>
                                        </p:attrNameLst>
                                      </p:cBhvr>
                                      <p:to>
                                        <p:strVal val="visible"/>
                                      </p:to>
                                    </p:set>
                                    <p:anim calcmode="lin" valueType="num">
                                      <p:cBhvr additive="base">
                                        <p:cTn id="193" dur="500" fill="hold"/>
                                        <p:tgtEl>
                                          <p:spTgt spid="1543253"/>
                                        </p:tgtEl>
                                        <p:attrNameLst>
                                          <p:attrName>ppt_x</p:attrName>
                                        </p:attrNameLst>
                                      </p:cBhvr>
                                      <p:tavLst>
                                        <p:tav tm="0">
                                          <p:val>
                                            <p:strVal val="#ppt_x"/>
                                          </p:val>
                                        </p:tav>
                                        <p:tav tm="100000">
                                          <p:val>
                                            <p:strVal val="#ppt_x"/>
                                          </p:val>
                                        </p:tav>
                                      </p:tavLst>
                                    </p:anim>
                                    <p:anim calcmode="lin" valueType="num">
                                      <p:cBhvr additive="base">
                                        <p:cTn id="194" dur="500" fill="hold"/>
                                        <p:tgtEl>
                                          <p:spTgt spid="1543253"/>
                                        </p:tgtEl>
                                        <p:attrNameLst>
                                          <p:attrName>ppt_y</p:attrName>
                                        </p:attrNameLst>
                                      </p:cBhvr>
                                      <p:tavLst>
                                        <p:tav tm="0">
                                          <p:val>
                                            <p:strVal val="1+#ppt_h/2"/>
                                          </p:val>
                                        </p:tav>
                                        <p:tav tm="100000">
                                          <p:val>
                                            <p:strVal val="#ppt_y"/>
                                          </p:val>
                                        </p:tav>
                                      </p:tavLst>
                                    </p:anim>
                                  </p:childTnLst>
                                </p:cTn>
                              </p:par>
                              <p:par>
                                <p:cTn id="195" presetID="2" presetClass="entr" presetSubtype="4" fill="hold" grpId="0" nodeType="withEffect">
                                  <p:stCondLst>
                                    <p:cond delay="0"/>
                                  </p:stCondLst>
                                  <p:childTnLst>
                                    <p:set>
                                      <p:cBhvr>
                                        <p:cTn id="196" dur="1" fill="hold">
                                          <p:stCondLst>
                                            <p:cond delay="0"/>
                                          </p:stCondLst>
                                        </p:cTn>
                                        <p:tgtEl>
                                          <p:spTgt spid="1543254"/>
                                        </p:tgtEl>
                                        <p:attrNameLst>
                                          <p:attrName>style.visibility</p:attrName>
                                        </p:attrNameLst>
                                      </p:cBhvr>
                                      <p:to>
                                        <p:strVal val="visible"/>
                                      </p:to>
                                    </p:set>
                                    <p:anim calcmode="lin" valueType="num">
                                      <p:cBhvr additive="base">
                                        <p:cTn id="197" dur="500" fill="hold"/>
                                        <p:tgtEl>
                                          <p:spTgt spid="1543254"/>
                                        </p:tgtEl>
                                        <p:attrNameLst>
                                          <p:attrName>ppt_x</p:attrName>
                                        </p:attrNameLst>
                                      </p:cBhvr>
                                      <p:tavLst>
                                        <p:tav tm="0">
                                          <p:val>
                                            <p:strVal val="#ppt_x"/>
                                          </p:val>
                                        </p:tav>
                                        <p:tav tm="100000">
                                          <p:val>
                                            <p:strVal val="#ppt_x"/>
                                          </p:val>
                                        </p:tav>
                                      </p:tavLst>
                                    </p:anim>
                                    <p:anim calcmode="lin" valueType="num">
                                      <p:cBhvr additive="base">
                                        <p:cTn id="198" dur="500" fill="hold"/>
                                        <p:tgtEl>
                                          <p:spTgt spid="1543254"/>
                                        </p:tgtEl>
                                        <p:attrNameLst>
                                          <p:attrName>ppt_y</p:attrName>
                                        </p:attrNameLst>
                                      </p:cBhvr>
                                      <p:tavLst>
                                        <p:tav tm="0">
                                          <p:val>
                                            <p:strVal val="1+#ppt_h/2"/>
                                          </p:val>
                                        </p:tav>
                                        <p:tav tm="100000">
                                          <p:val>
                                            <p:strVal val="#ppt_y"/>
                                          </p:val>
                                        </p:tav>
                                      </p:tavLst>
                                    </p:anim>
                                  </p:childTnLst>
                                </p:cTn>
                              </p:par>
                              <p:par>
                                <p:cTn id="199" presetID="2" presetClass="entr" presetSubtype="4" fill="hold" grpId="0" nodeType="withEffect">
                                  <p:stCondLst>
                                    <p:cond delay="0"/>
                                  </p:stCondLst>
                                  <p:childTnLst>
                                    <p:set>
                                      <p:cBhvr>
                                        <p:cTn id="200" dur="1" fill="hold">
                                          <p:stCondLst>
                                            <p:cond delay="0"/>
                                          </p:stCondLst>
                                        </p:cTn>
                                        <p:tgtEl>
                                          <p:spTgt spid="1543255"/>
                                        </p:tgtEl>
                                        <p:attrNameLst>
                                          <p:attrName>style.visibility</p:attrName>
                                        </p:attrNameLst>
                                      </p:cBhvr>
                                      <p:to>
                                        <p:strVal val="visible"/>
                                      </p:to>
                                    </p:set>
                                    <p:anim calcmode="lin" valueType="num">
                                      <p:cBhvr additive="base">
                                        <p:cTn id="201" dur="500" fill="hold"/>
                                        <p:tgtEl>
                                          <p:spTgt spid="1543255"/>
                                        </p:tgtEl>
                                        <p:attrNameLst>
                                          <p:attrName>ppt_x</p:attrName>
                                        </p:attrNameLst>
                                      </p:cBhvr>
                                      <p:tavLst>
                                        <p:tav tm="0">
                                          <p:val>
                                            <p:strVal val="#ppt_x"/>
                                          </p:val>
                                        </p:tav>
                                        <p:tav tm="100000">
                                          <p:val>
                                            <p:strVal val="#ppt_x"/>
                                          </p:val>
                                        </p:tav>
                                      </p:tavLst>
                                    </p:anim>
                                    <p:anim calcmode="lin" valueType="num">
                                      <p:cBhvr additive="base">
                                        <p:cTn id="202" dur="500" fill="hold"/>
                                        <p:tgtEl>
                                          <p:spTgt spid="1543255"/>
                                        </p:tgtEl>
                                        <p:attrNameLst>
                                          <p:attrName>ppt_y</p:attrName>
                                        </p:attrNameLst>
                                      </p:cBhvr>
                                      <p:tavLst>
                                        <p:tav tm="0">
                                          <p:val>
                                            <p:strVal val="1+#ppt_h/2"/>
                                          </p:val>
                                        </p:tav>
                                        <p:tav tm="100000">
                                          <p:val>
                                            <p:strVal val="#ppt_y"/>
                                          </p:val>
                                        </p:tav>
                                      </p:tavLst>
                                    </p:anim>
                                  </p:childTnLst>
                                </p:cTn>
                              </p:par>
                              <p:par>
                                <p:cTn id="203" presetID="2" presetClass="entr" presetSubtype="4" fill="hold" grpId="0" nodeType="withEffect">
                                  <p:stCondLst>
                                    <p:cond delay="0"/>
                                  </p:stCondLst>
                                  <p:childTnLst>
                                    <p:set>
                                      <p:cBhvr>
                                        <p:cTn id="204" dur="1" fill="hold">
                                          <p:stCondLst>
                                            <p:cond delay="0"/>
                                          </p:stCondLst>
                                        </p:cTn>
                                        <p:tgtEl>
                                          <p:spTgt spid="1543256"/>
                                        </p:tgtEl>
                                        <p:attrNameLst>
                                          <p:attrName>style.visibility</p:attrName>
                                        </p:attrNameLst>
                                      </p:cBhvr>
                                      <p:to>
                                        <p:strVal val="visible"/>
                                      </p:to>
                                    </p:set>
                                    <p:anim calcmode="lin" valueType="num">
                                      <p:cBhvr additive="base">
                                        <p:cTn id="205" dur="500" fill="hold"/>
                                        <p:tgtEl>
                                          <p:spTgt spid="1543256"/>
                                        </p:tgtEl>
                                        <p:attrNameLst>
                                          <p:attrName>ppt_x</p:attrName>
                                        </p:attrNameLst>
                                      </p:cBhvr>
                                      <p:tavLst>
                                        <p:tav tm="0">
                                          <p:val>
                                            <p:strVal val="#ppt_x"/>
                                          </p:val>
                                        </p:tav>
                                        <p:tav tm="100000">
                                          <p:val>
                                            <p:strVal val="#ppt_x"/>
                                          </p:val>
                                        </p:tav>
                                      </p:tavLst>
                                    </p:anim>
                                    <p:anim calcmode="lin" valueType="num">
                                      <p:cBhvr additive="base">
                                        <p:cTn id="206" dur="500" fill="hold"/>
                                        <p:tgtEl>
                                          <p:spTgt spid="1543256"/>
                                        </p:tgtEl>
                                        <p:attrNameLst>
                                          <p:attrName>ppt_y</p:attrName>
                                        </p:attrNameLst>
                                      </p:cBhvr>
                                      <p:tavLst>
                                        <p:tav tm="0">
                                          <p:val>
                                            <p:strVal val="1+#ppt_h/2"/>
                                          </p:val>
                                        </p:tav>
                                        <p:tav tm="100000">
                                          <p:val>
                                            <p:strVal val="#ppt_y"/>
                                          </p:val>
                                        </p:tav>
                                      </p:tavLst>
                                    </p:anim>
                                  </p:childTnLst>
                                </p:cTn>
                              </p:par>
                              <p:par>
                                <p:cTn id="207" presetID="2" presetClass="entr" presetSubtype="4" fill="hold" grpId="0" nodeType="withEffect">
                                  <p:stCondLst>
                                    <p:cond delay="0"/>
                                  </p:stCondLst>
                                  <p:childTnLst>
                                    <p:set>
                                      <p:cBhvr>
                                        <p:cTn id="208" dur="1" fill="hold">
                                          <p:stCondLst>
                                            <p:cond delay="0"/>
                                          </p:stCondLst>
                                        </p:cTn>
                                        <p:tgtEl>
                                          <p:spTgt spid="1543257"/>
                                        </p:tgtEl>
                                        <p:attrNameLst>
                                          <p:attrName>style.visibility</p:attrName>
                                        </p:attrNameLst>
                                      </p:cBhvr>
                                      <p:to>
                                        <p:strVal val="visible"/>
                                      </p:to>
                                    </p:set>
                                    <p:anim calcmode="lin" valueType="num">
                                      <p:cBhvr additive="base">
                                        <p:cTn id="209" dur="500" fill="hold"/>
                                        <p:tgtEl>
                                          <p:spTgt spid="1543257"/>
                                        </p:tgtEl>
                                        <p:attrNameLst>
                                          <p:attrName>ppt_x</p:attrName>
                                        </p:attrNameLst>
                                      </p:cBhvr>
                                      <p:tavLst>
                                        <p:tav tm="0">
                                          <p:val>
                                            <p:strVal val="#ppt_x"/>
                                          </p:val>
                                        </p:tav>
                                        <p:tav tm="100000">
                                          <p:val>
                                            <p:strVal val="#ppt_x"/>
                                          </p:val>
                                        </p:tav>
                                      </p:tavLst>
                                    </p:anim>
                                    <p:anim calcmode="lin" valueType="num">
                                      <p:cBhvr additive="base">
                                        <p:cTn id="210" dur="500" fill="hold"/>
                                        <p:tgtEl>
                                          <p:spTgt spid="1543257"/>
                                        </p:tgtEl>
                                        <p:attrNameLst>
                                          <p:attrName>ppt_y</p:attrName>
                                        </p:attrNameLst>
                                      </p:cBhvr>
                                      <p:tavLst>
                                        <p:tav tm="0">
                                          <p:val>
                                            <p:strVal val="1+#ppt_h/2"/>
                                          </p:val>
                                        </p:tav>
                                        <p:tav tm="100000">
                                          <p:val>
                                            <p:strVal val="#ppt_y"/>
                                          </p:val>
                                        </p:tav>
                                      </p:tavLst>
                                    </p:anim>
                                  </p:childTnLst>
                                </p:cTn>
                              </p:par>
                              <p:par>
                                <p:cTn id="211" presetID="2" presetClass="entr" presetSubtype="4" fill="hold" grpId="0" nodeType="withEffect">
                                  <p:stCondLst>
                                    <p:cond delay="0"/>
                                  </p:stCondLst>
                                  <p:childTnLst>
                                    <p:set>
                                      <p:cBhvr>
                                        <p:cTn id="212" dur="1" fill="hold">
                                          <p:stCondLst>
                                            <p:cond delay="0"/>
                                          </p:stCondLst>
                                        </p:cTn>
                                        <p:tgtEl>
                                          <p:spTgt spid="1543258"/>
                                        </p:tgtEl>
                                        <p:attrNameLst>
                                          <p:attrName>style.visibility</p:attrName>
                                        </p:attrNameLst>
                                      </p:cBhvr>
                                      <p:to>
                                        <p:strVal val="visible"/>
                                      </p:to>
                                    </p:set>
                                    <p:anim calcmode="lin" valueType="num">
                                      <p:cBhvr additive="base">
                                        <p:cTn id="213" dur="500" fill="hold"/>
                                        <p:tgtEl>
                                          <p:spTgt spid="1543258"/>
                                        </p:tgtEl>
                                        <p:attrNameLst>
                                          <p:attrName>ppt_x</p:attrName>
                                        </p:attrNameLst>
                                      </p:cBhvr>
                                      <p:tavLst>
                                        <p:tav tm="0">
                                          <p:val>
                                            <p:strVal val="#ppt_x"/>
                                          </p:val>
                                        </p:tav>
                                        <p:tav tm="100000">
                                          <p:val>
                                            <p:strVal val="#ppt_x"/>
                                          </p:val>
                                        </p:tav>
                                      </p:tavLst>
                                    </p:anim>
                                    <p:anim calcmode="lin" valueType="num">
                                      <p:cBhvr additive="base">
                                        <p:cTn id="214" dur="500" fill="hold"/>
                                        <p:tgtEl>
                                          <p:spTgt spid="1543258"/>
                                        </p:tgtEl>
                                        <p:attrNameLst>
                                          <p:attrName>ppt_y</p:attrName>
                                        </p:attrNameLst>
                                      </p:cBhvr>
                                      <p:tavLst>
                                        <p:tav tm="0">
                                          <p:val>
                                            <p:strVal val="1+#ppt_h/2"/>
                                          </p:val>
                                        </p:tav>
                                        <p:tav tm="100000">
                                          <p:val>
                                            <p:strVal val="#ppt_y"/>
                                          </p:val>
                                        </p:tav>
                                      </p:tavLst>
                                    </p:anim>
                                  </p:childTnLst>
                                </p:cTn>
                              </p:par>
                              <p:par>
                                <p:cTn id="215" presetID="2" presetClass="entr" presetSubtype="4" fill="hold" grpId="0" nodeType="withEffect">
                                  <p:stCondLst>
                                    <p:cond delay="0"/>
                                  </p:stCondLst>
                                  <p:childTnLst>
                                    <p:set>
                                      <p:cBhvr>
                                        <p:cTn id="216" dur="1" fill="hold">
                                          <p:stCondLst>
                                            <p:cond delay="0"/>
                                          </p:stCondLst>
                                        </p:cTn>
                                        <p:tgtEl>
                                          <p:spTgt spid="1543264"/>
                                        </p:tgtEl>
                                        <p:attrNameLst>
                                          <p:attrName>style.visibility</p:attrName>
                                        </p:attrNameLst>
                                      </p:cBhvr>
                                      <p:to>
                                        <p:strVal val="visible"/>
                                      </p:to>
                                    </p:set>
                                    <p:anim calcmode="lin" valueType="num">
                                      <p:cBhvr additive="base">
                                        <p:cTn id="217" dur="500" fill="hold"/>
                                        <p:tgtEl>
                                          <p:spTgt spid="1543264"/>
                                        </p:tgtEl>
                                        <p:attrNameLst>
                                          <p:attrName>ppt_x</p:attrName>
                                        </p:attrNameLst>
                                      </p:cBhvr>
                                      <p:tavLst>
                                        <p:tav tm="0">
                                          <p:val>
                                            <p:strVal val="#ppt_x"/>
                                          </p:val>
                                        </p:tav>
                                        <p:tav tm="100000">
                                          <p:val>
                                            <p:strVal val="#ppt_x"/>
                                          </p:val>
                                        </p:tav>
                                      </p:tavLst>
                                    </p:anim>
                                    <p:anim calcmode="lin" valueType="num">
                                      <p:cBhvr additive="base">
                                        <p:cTn id="218" dur="500" fill="hold"/>
                                        <p:tgtEl>
                                          <p:spTgt spid="1543264"/>
                                        </p:tgtEl>
                                        <p:attrNameLst>
                                          <p:attrName>ppt_y</p:attrName>
                                        </p:attrNameLst>
                                      </p:cBhvr>
                                      <p:tavLst>
                                        <p:tav tm="0">
                                          <p:val>
                                            <p:strVal val="1+#ppt_h/2"/>
                                          </p:val>
                                        </p:tav>
                                        <p:tav tm="100000">
                                          <p:val>
                                            <p:strVal val="#ppt_y"/>
                                          </p:val>
                                        </p:tav>
                                      </p:tavLst>
                                    </p:anim>
                                  </p:childTnLst>
                                </p:cTn>
                              </p:par>
                              <p:par>
                                <p:cTn id="219" presetID="2" presetClass="entr" presetSubtype="4" fill="hold" grpId="0" nodeType="withEffect">
                                  <p:stCondLst>
                                    <p:cond delay="0"/>
                                  </p:stCondLst>
                                  <p:childTnLst>
                                    <p:set>
                                      <p:cBhvr>
                                        <p:cTn id="220" dur="1" fill="hold">
                                          <p:stCondLst>
                                            <p:cond delay="0"/>
                                          </p:stCondLst>
                                        </p:cTn>
                                        <p:tgtEl>
                                          <p:spTgt spid="1543265"/>
                                        </p:tgtEl>
                                        <p:attrNameLst>
                                          <p:attrName>style.visibility</p:attrName>
                                        </p:attrNameLst>
                                      </p:cBhvr>
                                      <p:to>
                                        <p:strVal val="visible"/>
                                      </p:to>
                                    </p:set>
                                    <p:anim calcmode="lin" valueType="num">
                                      <p:cBhvr additive="base">
                                        <p:cTn id="221" dur="500" fill="hold"/>
                                        <p:tgtEl>
                                          <p:spTgt spid="1543265"/>
                                        </p:tgtEl>
                                        <p:attrNameLst>
                                          <p:attrName>ppt_x</p:attrName>
                                        </p:attrNameLst>
                                      </p:cBhvr>
                                      <p:tavLst>
                                        <p:tav tm="0">
                                          <p:val>
                                            <p:strVal val="#ppt_x"/>
                                          </p:val>
                                        </p:tav>
                                        <p:tav tm="100000">
                                          <p:val>
                                            <p:strVal val="#ppt_x"/>
                                          </p:val>
                                        </p:tav>
                                      </p:tavLst>
                                    </p:anim>
                                    <p:anim calcmode="lin" valueType="num">
                                      <p:cBhvr additive="base">
                                        <p:cTn id="222" dur="500" fill="hold"/>
                                        <p:tgtEl>
                                          <p:spTgt spid="1543265"/>
                                        </p:tgtEl>
                                        <p:attrNameLst>
                                          <p:attrName>ppt_y</p:attrName>
                                        </p:attrNameLst>
                                      </p:cBhvr>
                                      <p:tavLst>
                                        <p:tav tm="0">
                                          <p:val>
                                            <p:strVal val="1+#ppt_h/2"/>
                                          </p:val>
                                        </p:tav>
                                        <p:tav tm="100000">
                                          <p:val>
                                            <p:strVal val="#ppt_y"/>
                                          </p:val>
                                        </p:tav>
                                      </p:tavLst>
                                    </p:anim>
                                  </p:childTnLst>
                                </p:cTn>
                              </p:par>
                              <p:par>
                                <p:cTn id="223" presetID="2" presetClass="entr" presetSubtype="4" fill="hold" grpId="0" nodeType="withEffect">
                                  <p:stCondLst>
                                    <p:cond delay="0"/>
                                  </p:stCondLst>
                                  <p:childTnLst>
                                    <p:set>
                                      <p:cBhvr>
                                        <p:cTn id="224" dur="1" fill="hold">
                                          <p:stCondLst>
                                            <p:cond delay="0"/>
                                          </p:stCondLst>
                                        </p:cTn>
                                        <p:tgtEl>
                                          <p:spTgt spid="1543266"/>
                                        </p:tgtEl>
                                        <p:attrNameLst>
                                          <p:attrName>style.visibility</p:attrName>
                                        </p:attrNameLst>
                                      </p:cBhvr>
                                      <p:to>
                                        <p:strVal val="visible"/>
                                      </p:to>
                                    </p:set>
                                    <p:anim calcmode="lin" valueType="num">
                                      <p:cBhvr additive="base">
                                        <p:cTn id="225" dur="500" fill="hold"/>
                                        <p:tgtEl>
                                          <p:spTgt spid="1543266"/>
                                        </p:tgtEl>
                                        <p:attrNameLst>
                                          <p:attrName>ppt_x</p:attrName>
                                        </p:attrNameLst>
                                      </p:cBhvr>
                                      <p:tavLst>
                                        <p:tav tm="0">
                                          <p:val>
                                            <p:strVal val="#ppt_x"/>
                                          </p:val>
                                        </p:tav>
                                        <p:tav tm="100000">
                                          <p:val>
                                            <p:strVal val="#ppt_x"/>
                                          </p:val>
                                        </p:tav>
                                      </p:tavLst>
                                    </p:anim>
                                    <p:anim calcmode="lin" valueType="num">
                                      <p:cBhvr additive="base">
                                        <p:cTn id="226" dur="500" fill="hold"/>
                                        <p:tgtEl>
                                          <p:spTgt spid="1543266"/>
                                        </p:tgtEl>
                                        <p:attrNameLst>
                                          <p:attrName>ppt_y</p:attrName>
                                        </p:attrNameLst>
                                      </p:cBhvr>
                                      <p:tavLst>
                                        <p:tav tm="0">
                                          <p:val>
                                            <p:strVal val="1+#ppt_h/2"/>
                                          </p:val>
                                        </p:tav>
                                        <p:tav tm="100000">
                                          <p:val>
                                            <p:strVal val="#ppt_y"/>
                                          </p:val>
                                        </p:tav>
                                      </p:tavLst>
                                    </p:anim>
                                  </p:childTnLst>
                                </p:cTn>
                              </p:par>
                              <p:par>
                                <p:cTn id="227" presetID="2" presetClass="entr" presetSubtype="4" fill="hold" grpId="0" nodeType="withEffect">
                                  <p:stCondLst>
                                    <p:cond delay="0"/>
                                  </p:stCondLst>
                                  <p:childTnLst>
                                    <p:set>
                                      <p:cBhvr>
                                        <p:cTn id="228" dur="1" fill="hold">
                                          <p:stCondLst>
                                            <p:cond delay="0"/>
                                          </p:stCondLst>
                                        </p:cTn>
                                        <p:tgtEl>
                                          <p:spTgt spid="1543267"/>
                                        </p:tgtEl>
                                        <p:attrNameLst>
                                          <p:attrName>style.visibility</p:attrName>
                                        </p:attrNameLst>
                                      </p:cBhvr>
                                      <p:to>
                                        <p:strVal val="visible"/>
                                      </p:to>
                                    </p:set>
                                    <p:anim calcmode="lin" valueType="num">
                                      <p:cBhvr additive="base">
                                        <p:cTn id="229" dur="500" fill="hold"/>
                                        <p:tgtEl>
                                          <p:spTgt spid="1543267"/>
                                        </p:tgtEl>
                                        <p:attrNameLst>
                                          <p:attrName>ppt_x</p:attrName>
                                        </p:attrNameLst>
                                      </p:cBhvr>
                                      <p:tavLst>
                                        <p:tav tm="0">
                                          <p:val>
                                            <p:strVal val="#ppt_x"/>
                                          </p:val>
                                        </p:tav>
                                        <p:tav tm="100000">
                                          <p:val>
                                            <p:strVal val="#ppt_x"/>
                                          </p:val>
                                        </p:tav>
                                      </p:tavLst>
                                    </p:anim>
                                    <p:anim calcmode="lin" valueType="num">
                                      <p:cBhvr additive="base">
                                        <p:cTn id="230" dur="500" fill="hold"/>
                                        <p:tgtEl>
                                          <p:spTgt spid="1543267"/>
                                        </p:tgtEl>
                                        <p:attrNameLst>
                                          <p:attrName>ppt_y</p:attrName>
                                        </p:attrNameLst>
                                      </p:cBhvr>
                                      <p:tavLst>
                                        <p:tav tm="0">
                                          <p:val>
                                            <p:strVal val="1+#ppt_h/2"/>
                                          </p:val>
                                        </p:tav>
                                        <p:tav tm="100000">
                                          <p:val>
                                            <p:strVal val="#ppt_y"/>
                                          </p:val>
                                        </p:tav>
                                      </p:tavLst>
                                    </p:anim>
                                  </p:childTnLst>
                                </p:cTn>
                              </p:par>
                              <p:par>
                                <p:cTn id="231" presetID="2" presetClass="entr" presetSubtype="4" fill="hold" grpId="0" nodeType="withEffect">
                                  <p:stCondLst>
                                    <p:cond delay="0"/>
                                  </p:stCondLst>
                                  <p:childTnLst>
                                    <p:set>
                                      <p:cBhvr>
                                        <p:cTn id="232" dur="1" fill="hold">
                                          <p:stCondLst>
                                            <p:cond delay="0"/>
                                          </p:stCondLst>
                                        </p:cTn>
                                        <p:tgtEl>
                                          <p:spTgt spid="1543268"/>
                                        </p:tgtEl>
                                        <p:attrNameLst>
                                          <p:attrName>style.visibility</p:attrName>
                                        </p:attrNameLst>
                                      </p:cBhvr>
                                      <p:to>
                                        <p:strVal val="visible"/>
                                      </p:to>
                                    </p:set>
                                    <p:anim calcmode="lin" valueType="num">
                                      <p:cBhvr additive="base">
                                        <p:cTn id="233" dur="500" fill="hold"/>
                                        <p:tgtEl>
                                          <p:spTgt spid="1543268"/>
                                        </p:tgtEl>
                                        <p:attrNameLst>
                                          <p:attrName>ppt_x</p:attrName>
                                        </p:attrNameLst>
                                      </p:cBhvr>
                                      <p:tavLst>
                                        <p:tav tm="0">
                                          <p:val>
                                            <p:strVal val="#ppt_x"/>
                                          </p:val>
                                        </p:tav>
                                        <p:tav tm="100000">
                                          <p:val>
                                            <p:strVal val="#ppt_x"/>
                                          </p:val>
                                        </p:tav>
                                      </p:tavLst>
                                    </p:anim>
                                    <p:anim calcmode="lin" valueType="num">
                                      <p:cBhvr additive="base">
                                        <p:cTn id="234" dur="500" fill="hold"/>
                                        <p:tgtEl>
                                          <p:spTgt spid="1543268"/>
                                        </p:tgtEl>
                                        <p:attrNameLst>
                                          <p:attrName>ppt_y</p:attrName>
                                        </p:attrNameLst>
                                      </p:cBhvr>
                                      <p:tavLst>
                                        <p:tav tm="0">
                                          <p:val>
                                            <p:strVal val="1+#ppt_h/2"/>
                                          </p:val>
                                        </p:tav>
                                        <p:tav tm="100000">
                                          <p:val>
                                            <p:strVal val="#ppt_y"/>
                                          </p:val>
                                        </p:tav>
                                      </p:tavLst>
                                    </p:anim>
                                  </p:childTnLst>
                                </p:cTn>
                              </p:par>
                              <p:par>
                                <p:cTn id="235" presetID="2" presetClass="entr" presetSubtype="4" fill="hold" grpId="0" nodeType="withEffect">
                                  <p:stCondLst>
                                    <p:cond delay="0"/>
                                  </p:stCondLst>
                                  <p:childTnLst>
                                    <p:set>
                                      <p:cBhvr>
                                        <p:cTn id="236" dur="1" fill="hold">
                                          <p:stCondLst>
                                            <p:cond delay="0"/>
                                          </p:stCondLst>
                                        </p:cTn>
                                        <p:tgtEl>
                                          <p:spTgt spid="1543269"/>
                                        </p:tgtEl>
                                        <p:attrNameLst>
                                          <p:attrName>style.visibility</p:attrName>
                                        </p:attrNameLst>
                                      </p:cBhvr>
                                      <p:to>
                                        <p:strVal val="visible"/>
                                      </p:to>
                                    </p:set>
                                    <p:anim calcmode="lin" valueType="num">
                                      <p:cBhvr additive="base">
                                        <p:cTn id="237" dur="500" fill="hold"/>
                                        <p:tgtEl>
                                          <p:spTgt spid="1543269"/>
                                        </p:tgtEl>
                                        <p:attrNameLst>
                                          <p:attrName>ppt_x</p:attrName>
                                        </p:attrNameLst>
                                      </p:cBhvr>
                                      <p:tavLst>
                                        <p:tav tm="0">
                                          <p:val>
                                            <p:strVal val="#ppt_x"/>
                                          </p:val>
                                        </p:tav>
                                        <p:tav tm="100000">
                                          <p:val>
                                            <p:strVal val="#ppt_x"/>
                                          </p:val>
                                        </p:tav>
                                      </p:tavLst>
                                    </p:anim>
                                    <p:anim calcmode="lin" valueType="num">
                                      <p:cBhvr additive="base">
                                        <p:cTn id="238" dur="500" fill="hold"/>
                                        <p:tgtEl>
                                          <p:spTgt spid="1543269"/>
                                        </p:tgtEl>
                                        <p:attrNameLst>
                                          <p:attrName>ppt_y</p:attrName>
                                        </p:attrNameLst>
                                      </p:cBhvr>
                                      <p:tavLst>
                                        <p:tav tm="0">
                                          <p:val>
                                            <p:strVal val="1+#ppt_h/2"/>
                                          </p:val>
                                        </p:tav>
                                        <p:tav tm="100000">
                                          <p:val>
                                            <p:strVal val="#ppt_y"/>
                                          </p:val>
                                        </p:tav>
                                      </p:tavLst>
                                    </p:anim>
                                  </p:childTnLst>
                                </p:cTn>
                              </p:par>
                              <p:par>
                                <p:cTn id="239" presetID="2" presetClass="entr" presetSubtype="4" fill="hold" grpId="0" nodeType="withEffect">
                                  <p:stCondLst>
                                    <p:cond delay="0"/>
                                  </p:stCondLst>
                                  <p:childTnLst>
                                    <p:set>
                                      <p:cBhvr>
                                        <p:cTn id="240" dur="1" fill="hold">
                                          <p:stCondLst>
                                            <p:cond delay="0"/>
                                          </p:stCondLst>
                                        </p:cTn>
                                        <p:tgtEl>
                                          <p:spTgt spid="1543270"/>
                                        </p:tgtEl>
                                        <p:attrNameLst>
                                          <p:attrName>style.visibility</p:attrName>
                                        </p:attrNameLst>
                                      </p:cBhvr>
                                      <p:to>
                                        <p:strVal val="visible"/>
                                      </p:to>
                                    </p:set>
                                    <p:anim calcmode="lin" valueType="num">
                                      <p:cBhvr additive="base">
                                        <p:cTn id="241" dur="500" fill="hold"/>
                                        <p:tgtEl>
                                          <p:spTgt spid="1543270"/>
                                        </p:tgtEl>
                                        <p:attrNameLst>
                                          <p:attrName>ppt_x</p:attrName>
                                        </p:attrNameLst>
                                      </p:cBhvr>
                                      <p:tavLst>
                                        <p:tav tm="0">
                                          <p:val>
                                            <p:strVal val="#ppt_x"/>
                                          </p:val>
                                        </p:tav>
                                        <p:tav tm="100000">
                                          <p:val>
                                            <p:strVal val="#ppt_x"/>
                                          </p:val>
                                        </p:tav>
                                      </p:tavLst>
                                    </p:anim>
                                    <p:anim calcmode="lin" valueType="num">
                                      <p:cBhvr additive="base">
                                        <p:cTn id="242" dur="500" fill="hold"/>
                                        <p:tgtEl>
                                          <p:spTgt spid="1543270"/>
                                        </p:tgtEl>
                                        <p:attrNameLst>
                                          <p:attrName>ppt_y</p:attrName>
                                        </p:attrNameLst>
                                      </p:cBhvr>
                                      <p:tavLst>
                                        <p:tav tm="0">
                                          <p:val>
                                            <p:strVal val="1+#ppt_h/2"/>
                                          </p:val>
                                        </p:tav>
                                        <p:tav tm="100000">
                                          <p:val>
                                            <p:strVal val="#ppt_y"/>
                                          </p:val>
                                        </p:tav>
                                      </p:tavLst>
                                    </p:anim>
                                  </p:childTnLst>
                                </p:cTn>
                              </p:par>
                              <p:par>
                                <p:cTn id="243" presetID="2" presetClass="entr" presetSubtype="4" fill="hold" grpId="0" nodeType="withEffect">
                                  <p:stCondLst>
                                    <p:cond delay="0"/>
                                  </p:stCondLst>
                                  <p:childTnLst>
                                    <p:set>
                                      <p:cBhvr>
                                        <p:cTn id="244" dur="1" fill="hold">
                                          <p:stCondLst>
                                            <p:cond delay="0"/>
                                          </p:stCondLst>
                                        </p:cTn>
                                        <p:tgtEl>
                                          <p:spTgt spid="1543276"/>
                                        </p:tgtEl>
                                        <p:attrNameLst>
                                          <p:attrName>style.visibility</p:attrName>
                                        </p:attrNameLst>
                                      </p:cBhvr>
                                      <p:to>
                                        <p:strVal val="visible"/>
                                      </p:to>
                                    </p:set>
                                    <p:anim calcmode="lin" valueType="num">
                                      <p:cBhvr additive="base">
                                        <p:cTn id="245" dur="500" fill="hold"/>
                                        <p:tgtEl>
                                          <p:spTgt spid="1543276"/>
                                        </p:tgtEl>
                                        <p:attrNameLst>
                                          <p:attrName>ppt_x</p:attrName>
                                        </p:attrNameLst>
                                      </p:cBhvr>
                                      <p:tavLst>
                                        <p:tav tm="0">
                                          <p:val>
                                            <p:strVal val="#ppt_x"/>
                                          </p:val>
                                        </p:tav>
                                        <p:tav tm="100000">
                                          <p:val>
                                            <p:strVal val="#ppt_x"/>
                                          </p:val>
                                        </p:tav>
                                      </p:tavLst>
                                    </p:anim>
                                    <p:anim calcmode="lin" valueType="num">
                                      <p:cBhvr additive="base">
                                        <p:cTn id="246" dur="500" fill="hold"/>
                                        <p:tgtEl>
                                          <p:spTgt spid="1543276"/>
                                        </p:tgtEl>
                                        <p:attrNameLst>
                                          <p:attrName>ppt_y</p:attrName>
                                        </p:attrNameLst>
                                      </p:cBhvr>
                                      <p:tavLst>
                                        <p:tav tm="0">
                                          <p:val>
                                            <p:strVal val="1+#ppt_h/2"/>
                                          </p:val>
                                        </p:tav>
                                        <p:tav tm="100000">
                                          <p:val>
                                            <p:strVal val="#ppt_y"/>
                                          </p:val>
                                        </p:tav>
                                      </p:tavLst>
                                    </p:anim>
                                  </p:childTnLst>
                                </p:cTn>
                              </p:par>
                              <p:par>
                                <p:cTn id="247" presetID="2" presetClass="entr" presetSubtype="4" fill="hold" grpId="0" nodeType="withEffect">
                                  <p:stCondLst>
                                    <p:cond delay="0"/>
                                  </p:stCondLst>
                                  <p:childTnLst>
                                    <p:set>
                                      <p:cBhvr>
                                        <p:cTn id="248" dur="1" fill="hold">
                                          <p:stCondLst>
                                            <p:cond delay="0"/>
                                          </p:stCondLst>
                                        </p:cTn>
                                        <p:tgtEl>
                                          <p:spTgt spid="1543278"/>
                                        </p:tgtEl>
                                        <p:attrNameLst>
                                          <p:attrName>style.visibility</p:attrName>
                                        </p:attrNameLst>
                                      </p:cBhvr>
                                      <p:to>
                                        <p:strVal val="visible"/>
                                      </p:to>
                                    </p:set>
                                    <p:anim calcmode="lin" valueType="num">
                                      <p:cBhvr additive="base">
                                        <p:cTn id="249" dur="500" fill="hold"/>
                                        <p:tgtEl>
                                          <p:spTgt spid="1543278"/>
                                        </p:tgtEl>
                                        <p:attrNameLst>
                                          <p:attrName>ppt_x</p:attrName>
                                        </p:attrNameLst>
                                      </p:cBhvr>
                                      <p:tavLst>
                                        <p:tav tm="0">
                                          <p:val>
                                            <p:strVal val="#ppt_x"/>
                                          </p:val>
                                        </p:tav>
                                        <p:tav tm="100000">
                                          <p:val>
                                            <p:strVal val="#ppt_x"/>
                                          </p:val>
                                        </p:tav>
                                      </p:tavLst>
                                    </p:anim>
                                    <p:anim calcmode="lin" valueType="num">
                                      <p:cBhvr additive="base">
                                        <p:cTn id="250" dur="500" fill="hold"/>
                                        <p:tgtEl>
                                          <p:spTgt spid="1543278"/>
                                        </p:tgtEl>
                                        <p:attrNameLst>
                                          <p:attrName>ppt_y</p:attrName>
                                        </p:attrNameLst>
                                      </p:cBhvr>
                                      <p:tavLst>
                                        <p:tav tm="0">
                                          <p:val>
                                            <p:strVal val="1+#ppt_h/2"/>
                                          </p:val>
                                        </p:tav>
                                        <p:tav tm="100000">
                                          <p:val>
                                            <p:strVal val="#ppt_y"/>
                                          </p:val>
                                        </p:tav>
                                      </p:tavLst>
                                    </p:anim>
                                  </p:childTnLst>
                                </p:cTn>
                              </p:par>
                              <p:par>
                                <p:cTn id="251" presetID="2" presetClass="entr" presetSubtype="4" fill="hold" grpId="0" nodeType="withEffect">
                                  <p:stCondLst>
                                    <p:cond delay="0"/>
                                  </p:stCondLst>
                                  <p:childTnLst>
                                    <p:set>
                                      <p:cBhvr>
                                        <p:cTn id="252" dur="1" fill="hold">
                                          <p:stCondLst>
                                            <p:cond delay="0"/>
                                          </p:stCondLst>
                                        </p:cTn>
                                        <p:tgtEl>
                                          <p:spTgt spid="1543279"/>
                                        </p:tgtEl>
                                        <p:attrNameLst>
                                          <p:attrName>style.visibility</p:attrName>
                                        </p:attrNameLst>
                                      </p:cBhvr>
                                      <p:to>
                                        <p:strVal val="visible"/>
                                      </p:to>
                                    </p:set>
                                    <p:anim calcmode="lin" valueType="num">
                                      <p:cBhvr additive="base">
                                        <p:cTn id="253" dur="500" fill="hold"/>
                                        <p:tgtEl>
                                          <p:spTgt spid="1543279"/>
                                        </p:tgtEl>
                                        <p:attrNameLst>
                                          <p:attrName>ppt_x</p:attrName>
                                        </p:attrNameLst>
                                      </p:cBhvr>
                                      <p:tavLst>
                                        <p:tav tm="0">
                                          <p:val>
                                            <p:strVal val="#ppt_x"/>
                                          </p:val>
                                        </p:tav>
                                        <p:tav tm="100000">
                                          <p:val>
                                            <p:strVal val="#ppt_x"/>
                                          </p:val>
                                        </p:tav>
                                      </p:tavLst>
                                    </p:anim>
                                    <p:anim calcmode="lin" valueType="num">
                                      <p:cBhvr additive="base">
                                        <p:cTn id="254" dur="500" fill="hold"/>
                                        <p:tgtEl>
                                          <p:spTgt spid="1543279"/>
                                        </p:tgtEl>
                                        <p:attrNameLst>
                                          <p:attrName>ppt_y</p:attrName>
                                        </p:attrNameLst>
                                      </p:cBhvr>
                                      <p:tavLst>
                                        <p:tav tm="0">
                                          <p:val>
                                            <p:strVal val="1+#ppt_h/2"/>
                                          </p:val>
                                        </p:tav>
                                        <p:tav tm="100000">
                                          <p:val>
                                            <p:strVal val="#ppt_y"/>
                                          </p:val>
                                        </p:tav>
                                      </p:tavLst>
                                    </p:anim>
                                  </p:childTnLst>
                                </p:cTn>
                              </p:par>
                              <p:par>
                                <p:cTn id="255" presetID="2" presetClass="entr" presetSubtype="4" fill="hold" grpId="0" nodeType="withEffect">
                                  <p:stCondLst>
                                    <p:cond delay="0"/>
                                  </p:stCondLst>
                                  <p:childTnLst>
                                    <p:set>
                                      <p:cBhvr>
                                        <p:cTn id="256" dur="1" fill="hold">
                                          <p:stCondLst>
                                            <p:cond delay="0"/>
                                          </p:stCondLst>
                                        </p:cTn>
                                        <p:tgtEl>
                                          <p:spTgt spid="1543280"/>
                                        </p:tgtEl>
                                        <p:attrNameLst>
                                          <p:attrName>style.visibility</p:attrName>
                                        </p:attrNameLst>
                                      </p:cBhvr>
                                      <p:to>
                                        <p:strVal val="visible"/>
                                      </p:to>
                                    </p:set>
                                    <p:anim calcmode="lin" valueType="num">
                                      <p:cBhvr additive="base">
                                        <p:cTn id="257" dur="500" fill="hold"/>
                                        <p:tgtEl>
                                          <p:spTgt spid="1543280"/>
                                        </p:tgtEl>
                                        <p:attrNameLst>
                                          <p:attrName>ppt_x</p:attrName>
                                        </p:attrNameLst>
                                      </p:cBhvr>
                                      <p:tavLst>
                                        <p:tav tm="0">
                                          <p:val>
                                            <p:strVal val="#ppt_x"/>
                                          </p:val>
                                        </p:tav>
                                        <p:tav tm="100000">
                                          <p:val>
                                            <p:strVal val="#ppt_x"/>
                                          </p:val>
                                        </p:tav>
                                      </p:tavLst>
                                    </p:anim>
                                    <p:anim calcmode="lin" valueType="num">
                                      <p:cBhvr additive="base">
                                        <p:cTn id="258" dur="500" fill="hold"/>
                                        <p:tgtEl>
                                          <p:spTgt spid="1543280"/>
                                        </p:tgtEl>
                                        <p:attrNameLst>
                                          <p:attrName>ppt_y</p:attrName>
                                        </p:attrNameLst>
                                      </p:cBhvr>
                                      <p:tavLst>
                                        <p:tav tm="0">
                                          <p:val>
                                            <p:strVal val="1+#ppt_h/2"/>
                                          </p:val>
                                        </p:tav>
                                        <p:tav tm="100000">
                                          <p:val>
                                            <p:strVal val="#ppt_y"/>
                                          </p:val>
                                        </p:tav>
                                      </p:tavLst>
                                    </p:anim>
                                  </p:childTnLst>
                                </p:cTn>
                              </p:par>
                              <p:par>
                                <p:cTn id="259" presetID="2" presetClass="entr" presetSubtype="4" fill="hold" grpId="0" nodeType="withEffect">
                                  <p:stCondLst>
                                    <p:cond delay="0"/>
                                  </p:stCondLst>
                                  <p:childTnLst>
                                    <p:set>
                                      <p:cBhvr>
                                        <p:cTn id="260" dur="1" fill="hold">
                                          <p:stCondLst>
                                            <p:cond delay="0"/>
                                          </p:stCondLst>
                                        </p:cTn>
                                        <p:tgtEl>
                                          <p:spTgt spid="1543281"/>
                                        </p:tgtEl>
                                        <p:attrNameLst>
                                          <p:attrName>style.visibility</p:attrName>
                                        </p:attrNameLst>
                                      </p:cBhvr>
                                      <p:to>
                                        <p:strVal val="visible"/>
                                      </p:to>
                                    </p:set>
                                    <p:anim calcmode="lin" valueType="num">
                                      <p:cBhvr additive="base">
                                        <p:cTn id="261" dur="500" fill="hold"/>
                                        <p:tgtEl>
                                          <p:spTgt spid="1543281"/>
                                        </p:tgtEl>
                                        <p:attrNameLst>
                                          <p:attrName>ppt_x</p:attrName>
                                        </p:attrNameLst>
                                      </p:cBhvr>
                                      <p:tavLst>
                                        <p:tav tm="0">
                                          <p:val>
                                            <p:strVal val="#ppt_x"/>
                                          </p:val>
                                        </p:tav>
                                        <p:tav tm="100000">
                                          <p:val>
                                            <p:strVal val="#ppt_x"/>
                                          </p:val>
                                        </p:tav>
                                      </p:tavLst>
                                    </p:anim>
                                    <p:anim calcmode="lin" valueType="num">
                                      <p:cBhvr additive="base">
                                        <p:cTn id="262" dur="500" fill="hold"/>
                                        <p:tgtEl>
                                          <p:spTgt spid="1543281"/>
                                        </p:tgtEl>
                                        <p:attrNameLst>
                                          <p:attrName>ppt_y</p:attrName>
                                        </p:attrNameLst>
                                      </p:cBhvr>
                                      <p:tavLst>
                                        <p:tav tm="0">
                                          <p:val>
                                            <p:strVal val="1+#ppt_h/2"/>
                                          </p:val>
                                        </p:tav>
                                        <p:tav tm="100000">
                                          <p:val>
                                            <p:strVal val="#ppt_y"/>
                                          </p:val>
                                        </p:tav>
                                      </p:tavLst>
                                    </p:anim>
                                  </p:childTnLst>
                                </p:cTn>
                              </p:par>
                              <p:par>
                                <p:cTn id="263" presetID="2" presetClass="entr" presetSubtype="4" fill="hold" grpId="0" nodeType="withEffect">
                                  <p:stCondLst>
                                    <p:cond delay="0"/>
                                  </p:stCondLst>
                                  <p:childTnLst>
                                    <p:set>
                                      <p:cBhvr>
                                        <p:cTn id="264" dur="1" fill="hold">
                                          <p:stCondLst>
                                            <p:cond delay="0"/>
                                          </p:stCondLst>
                                        </p:cTn>
                                        <p:tgtEl>
                                          <p:spTgt spid="1543325"/>
                                        </p:tgtEl>
                                        <p:attrNameLst>
                                          <p:attrName>style.visibility</p:attrName>
                                        </p:attrNameLst>
                                      </p:cBhvr>
                                      <p:to>
                                        <p:strVal val="visible"/>
                                      </p:to>
                                    </p:set>
                                    <p:anim calcmode="lin" valueType="num">
                                      <p:cBhvr additive="base">
                                        <p:cTn id="265" dur="500" fill="hold"/>
                                        <p:tgtEl>
                                          <p:spTgt spid="1543325"/>
                                        </p:tgtEl>
                                        <p:attrNameLst>
                                          <p:attrName>ppt_x</p:attrName>
                                        </p:attrNameLst>
                                      </p:cBhvr>
                                      <p:tavLst>
                                        <p:tav tm="0">
                                          <p:val>
                                            <p:strVal val="#ppt_x"/>
                                          </p:val>
                                        </p:tav>
                                        <p:tav tm="100000">
                                          <p:val>
                                            <p:strVal val="#ppt_x"/>
                                          </p:val>
                                        </p:tav>
                                      </p:tavLst>
                                    </p:anim>
                                    <p:anim calcmode="lin" valueType="num">
                                      <p:cBhvr additive="base">
                                        <p:cTn id="266" dur="500" fill="hold"/>
                                        <p:tgtEl>
                                          <p:spTgt spid="1543325"/>
                                        </p:tgtEl>
                                        <p:attrNameLst>
                                          <p:attrName>ppt_y</p:attrName>
                                        </p:attrNameLst>
                                      </p:cBhvr>
                                      <p:tavLst>
                                        <p:tav tm="0">
                                          <p:val>
                                            <p:strVal val="1+#ppt_h/2"/>
                                          </p:val>
                                        </p:tav>
                                        <p:tav tm="100000">
                                          <p:val>
                                            <p:strVal val="#ppt_y"/>
                                          </p:val>
                                        </p:tav>
                                      </p:tavLst>
                                    </p:anim>
                                  </p:childTnLst>
                                </p:cTn>
                              </p:par>
                              <p:par>
                                <p:cTn id="267" presetID="2" presetClass="entr" presetSubtype="4" fill="hold" grpId="0" nodeType="withEffect">
                                  <p:stCondLst>
                                    <p:cond delay="0"/>
                                  </p:stCondLst>
                                  <p:childTnLst>
                                    <p:set>
                                      <p:cBhvr>
                                        <p:cTn id="268" dur="1" fill="hold">
                                          <p:stCondLst>
                                            <p:cond delay="0"/>
                                          </p:stCondLst>
                                        </p:cTn>
                                        <p:tgtEl>
                                          <p:spTgt spid="1543327"/>
                                        </p:tgtEl>
                                        <p:attrNameLst>
                                          <p:attrName>style.visibility</p:attrName>
                                        </p:attrNameLst>
                                      </p:cBhvr>
                                      <p:to>
                                        <p:strVal val="visible"/>
                                      </p:to>
                                    </p:set>
                                    <p:anim calcmode="lin" valueType="num">
                                      <p:cBhvr additive="base">
                                        <p:cTn id="269" dur="500" fill="hold"/>
                                        <p:tgtEl>
                                          <p:spTgt spid="1543327"/>
                                        </p:tgtEl>
                                        <p:attrNameLst>
                                          <p:attrName>ppt_x</p:attrName>
                                        </p:attrNameLst>
                                      </p:cBhvr>
                                      <p:tavLst>
                                        <p:tav tm="0">
                                          <p:val>
                                            <p:strVal val="#ppt_x"/>
                                          </p:val>
                                        </p:tav>
                                        <p:tav tm="100000">
                                          <p:val>
                                            <p:strVal val="#ppt_x"/>
                                          </p:val>
                                        </p:tav>
                                      </p:tavLst>
                                    </p:anim>
                                    <p:anim calcmode="lin" valueType="num">
                                      <p:cBhvr additive="base">
                                        <p:cTn id="270" dur="500" fill="hold"/>
                                        <p:tgtEl>
                                          <p:spTgt spid="1543327"/>
                                        </p:tgtEl>
                                        <p:attrNameLst>
                                          <p:attrName>ppt_y</p:attrName>
                                        </p:attrNameLst>
                                      </p:cBhvr>
                                      <p:tavLst>
                                        <p:tav tm="0">
                                          <p:val>
                                            <p:strVal val="1+#ppt_h/2"/>
                                          </p:val>
                                        </p:tav>
                                        <p:tav tm="100000">
                                          <p:val>
                                            <p:strVal val="#ppt_y"/>
                                          </p:val>
                                        </p:tav>
                                      </p:tavLst>
                                    </p:anim>
                                  </p:childTnLst>
                                </p:cTn>
                              </p:par>
                              <p:par>
                                <p:cTn id="271" presetID="2" presetClass="entr" presetSubtype="4" fill="hold" grpId="0" nodeType="withEffect">
                                  <p:stCondLst>
                                    <p:cond delay="0"/>
                                  </p:stCondLst>
                                  <p:childTnLst>
                                    <p:set>
                                      <p:cBhvr>
                                        <p:cTn id="272" dur="1" fill="hold">
                                          <p:stCondLst>
                                            <p:cond delay="0"/>
                                          </p:stCondLst>
                                        </p:cTn>
                                        <p:tgtEl>
                                          <p:spTgt spid="1543330"/>
                                        </p:tgtEl>
                                        <p:attrNameLst>
                                          <p:attrName>style.visibility</p:attrName>
                                        </p:attrNameLst>
                                      </p:cBhvr>
                                      <p:to>
                                        <p:strVal val="visible"/>
                                      </p:to>
                                    </p:set>
                                    <p:anim calcmode="lin" valueType="num">
                                      <p:cBhvr additive="base">
                                        <p:cTn id="273" dur="500" fill="hold"/>
                                        <p:tgtEl>
                                          <p:spTgt spid="1543330"/>
                                        </p:tgtEl>
                                        <p:attrNameLst>
                                          <p:attrName>ppt_x</p:attrName>
                                        </p:attrNameLst>
                                      </p:cBhvr>
                                      <p:tavLst>
                                        <p:tav tm="0">
                                          <p:val>
                                            <p:strVal val="#ppt_x"/>
                                          </p:val>
                                        </p:tav>
                                        <p:tav tm="100000">
                                          <p:val>
                                            <p:strVal val="#ppt_x"/>
                                          </p:val>
                                        </p:tav>
                                      </p:tavLst>
                                    </p:anim>
                                    <p:anim calcmode="lin" valueType="num">
                                      <p:cBhvr additive="base">
                                        <p:cTn id="274" dur="500" fill="hold"/>
                                        <p:tgtEl>
                                          <p:spTgt spid="1543330"/>
                                        </p:tgtEl>
                                        <p:attrNameLst>
                                          <p:attrName>ppt_y</p:attrName>
                                        </p:attrNameLst>
                                      </p:cBhvr>
                                      <p:tavLst>
                                        <p:tav tm="0">
                                          <p:val>
                                            <p:strVal val="1+#ppt_h/2"/>
                                          </p:val>
                                        </p:tav>
                                        <p:tav tm="100000">
                                          <p:val>
                                            <p:strVal val="#ppt_y"/>
                                          </p:val>
                                        </p:tav>
                                      </p:tavLst>
                                    </p:anim>
                                  </p:childTnLst>
                                </p:cTn>
                              </p:par>
                              <p:par>
                                <p:cTn id="275" presetID="2" presetClass="entr" presetSubtype="4" fill="hold" grpId="0" nodeType="withEffect">
                                  <p:stCondLst>
                                    <p:cond delay="0"/>
                                  </p:stCondLst>
                                  <p:childTnLst>
                                    <p:set>
                                      <p:cBhvr>
                                        <p:cTn id="276" dur="1" fill="hold">
                                          <p:stCondLst>
                                            <p:cond delay="0"/>
                                          </p:stCondLst>
                                        </p:cTn>
                                        <p:tgtEl>
                                          <p:spTgt spid="1543331"/>
                                        </p:tgtEl>
                                        <p:attrNameLst>
                                          <p:attrName>style.visibility</p:attrName>
                                        </p:attrNameLst>
                                      </p:cBhvr>
                                      <p:to>
                                        <p:strVal val="visible"/>
                                      </p:to>
                                    </p:set>
                                    <p:anim calcmode="lin" valueType="num">
                                      <p:cBhvr additive="base">
                                        <p:cTn id="277" dur="500" fill="hold"/>
                                        <p:tgtEl>
                                          <p:spTgt spid="1543331"/>
                                        </p:tgtEl>
                                        <p:attrNameLst>
                                          <p:attrName>ppt_x</p:attrName>
                                        </p:attrNameLst>
                                      </p:cBhvr>
                                      <p:tavLst>
                                        <p:tav tm="0">
                                          <p:val>
                                            <p:strVal val="#ppt_x"/>
                                          </p:val>
                                        </p:tav>
                                        <p:tav tm="100000">
                                          <p:val>
                                            <p:strVal val="#ppt_x"/>
                                          </p:val>
                                        </p:tav>
                                      </p:tavLst>
                                    </p:anim>
                                    <p:anim calcmode="lin" valueType="num">
                                      <p:cBhvr additive="base">
                                        <p:cTn id="278" dur="500" fill="hold"/>
                                        <p:tgtEl>
                                          <p:spTgt spid="1543331"/>
                                        </p:tgtEl>
                                        <p:attrNameLst>
                                          <p:attrName>ppt_y</p:attrName>
                                        </p:attrNameLst>
                                      </p:cBhvr>
                                      <p:tavLst>
                                        <p:tav tm="0">
                                          <p:val>
                                            <p:strVal val="1+#ppt_h/2"/>
                                          </p:val>
                                        </p:tav>
                                        <p:tav tm="100000">
                                          <p:val>
                                            <p:strVal val="#ppt_y"/>
                                          </p:val>
                                        </p:tav>
                                      </p:tavLst>
                                    </p:anim>
                                  </p:childTnLst>
                                </p:cTn>
                              </p:par>
                            </p:childTnLst>
                          </p:cTn>
                        </p:par>
                      </p:childTnLst>
                    </p:cTn>
                  </p:par>
                  <p:par>
                    <p:cTn id="279" fill="hold">
                      <p:stCondLst>
                        <p:cond delay="indefinite"/>
                      </p:stCondLst>
                      <p:childTnLst>
                        <p:par>
                          <p:cTn id="280" fill="hold">
                            <p:stCondLst>
                              <p:cond delay="0"/>
                            </p:stCondLst>
                            <p:childTnLst>
                              <p:par>
                                <p:cTn id="281" presetID="2" presetClass="entr" presetSubtype="8" fill="hold" grpId="0" nodeType="clickEffect">
                                  <p:stCondLst>
                                    <p:cond delay="0"/>
                                  </p:stCondLst>
                                  <p:childTnLst>
                                    <p:set>
                                      <p:cBhvr>
                                        <p:cTn id="282" dur="1" fill="hold">
                                          <p:stCondLst>
                                            <p:cond delay="0"/>
                                          </p:stCondLst>
                                        </p:cTn>
                                        <p:tgtEl>
                                          <p:spTgt spid="1543172"/>
                                        </p:tgtEl>
                                        <p:attrNameLst>
                                          <p:attrName>style.visibility</p:attrName>
                                        </p:attrNameLst>
                                      </p:cBhvr>
                                      <p:to>
                                        <p:strVal val="visible"/>
                                      </p:to>
                                    </p:set>
                                    <p:anim calcmode="lin" valueType="num">
                                      <p:cBhvr additive="base">
                                        <p:cTn id="283" dur="500" fill="hold"/>
                                        <p:tgtEl>
                                          <p:spTgt spid="1543172"/>
                                        </p:tgtEl>
                                        <p:attrNameLst>
                                          <p:attrName>ppt_x</p:attrName>
                                        </p:attrNameLst>
                                      </p:cBhvr>
                                      <p:tavLst>
                                        <p:tav tm="0">
                                          <p:val>
                                            <p:strVal val="0-#ppt_w/2"/>
                                          </p:val>
                                        </p:tav>
                                        <p:tav tm="100000">
                                          <p:val>
                                            <p:strVal val="#ppt_x"/>
                                          </p:val>
                                        </p:tav>
                                      </p:tavLst>
                                    </p:anim>
                                    <p:anim calcmode="lin" valueType="num">
                                      <p:cBhvr additive="base">
                                        <p:cTn id="284" dur="500" fill="hold"/>
                                        <p:tgtEl>
                                          <p:spTgt spid="1543172"/>
                                        </p:tgtEl>
                                        <p:attrNameLst>
                                          <p:attrName>ppt_y</p:attrName>
                                        </p:attrNameLst>
                                      </p:cBhvr>
                                      <p:tavLst>
                                        <p:tav tm="0">
                                          <p:val>
                                            <p:strVal val="#ppt_y"/>
                                          </p:val>
                                        </p:tav>
                                        <p:tav tm="100000">
                                          <p:val>
                                            <p:strVal val="#ppt_y"/>
                                          </p:val>
                                        </p:tav>
                                      </p:tavLst>
                                    </p:anim>
                                  </p:childTnLst>
                                </p:cTn>
                              </p:par>
                              <p:par>
                                <p:cTn id="285" presetID="2" presetClass="entr" presetSubtype="8" fill="hold" grpId="0" nodeType="withEffect">
                                  <p:stCondLst>
                                    <p:cond delay="0"/>
                                  </p:stCondLst>
                                  <p:childTnLst>
                                    <p:set>
                                      <p:cBhvr>
                                        <p:cTn id="286" dur="1" fill="hold">
                                          <p:stCondLst>
                                            <p:cond delay="0"/>
                                          </p:stCondLst>
                                        </p:cTn>
                                        <p:tgtEl>
                                          <p:spTgt spid="1543173"/>
                                        </p:tgtEl>
                                        <p:attrNameLst>
                                          <p:attrName>style.visibility</p:attrName>
                                        </p:attrNameLst>
                                      </p:cBhvr>
                                      <p:to>
                                        <p:strVal val="visible"/>
                                      </p:to>
                                    </p:set>
                                    <p:anim calcmode="lin" valueType="num">
                                      <p:cBhvr additive="base">
                                        <p:cTn id="287" dur="500" fill="hold"/>
                                        <p:tgtEl>
                                          <p:spTgt spid="1543173"/>
                                        </p:tgtEl>
                                        <p:attrNameLst>
                                          <p:attrName>ppt_x</p:attrName>
                                        </p:attrNameLst>
                                      </p:cBhvr>
                                      <p:tavLst>
                                        <p:tav tm="0">
                                          <p:val>
                                            <p:strVal val="0-#ppt_w/2"/>
                                          </p:val>
                                        </p:tav>
                                        <p:tav tm="100000">
                                          <p:val>
                                            <p:strVal val="#ppt_x"/>
                                          </p:val>
                                        </p:tav>
                                      </p:tavLst>
                                    </p:anim>
                                    <p:anim calcmode="lin" valueType="num">
                                      <p:cBhvr additive="base">
                                        <p:cTn id="288" dur="500" fill="hold"/>
                                        <p:tgtEl>
                                          <p:spTgt spid="1543173"/>
                                        </p:tgtEl>
                                        <p:attrNameLst>
                                          <p:attrName>ppt_y</p:attrName>
                                        </p:attrNameLst>
                                      </p:cBhvr>
                                      <p:tavLst>
                                        <p:tav tm="0">
                                          <p:val>
                                            <p:strVal val="#ppt_y"/>
                                          </p:val>
                                        </p:tav>
                                        <p:tav tm="100000">
                                          <p:val>
                                            <p:strVal val="#ppt_y"/>
                                          </p:val>
                                        </p:tav>
                                      </p:tavLst>
                                    </p:anim>
                                  </p:childTnLst>
                                </p:cTn>
                              </p:par>
                              <p:par>
                                <p:cTn id="289" presetID="2" presetClass="entr" presetSubtype="8" fill="hold" grpId="0" nodeType="withEffect">
                                  <p:stCondLst>
                                    <p:cond delay="0"/>
                                  </p:stCondLst>
                                  <p:childTnLst>
                                    <p:set>
                                      <p:cBhvr>
                                        <p:cTn id="290" dur="1" fill="hold">
                                          <p:stCondLst>
                                            <p:cond delay="0"/>
                                          </p:stCondLst>
                                        </p:cTn>
                                        <p:tgtEl>
                                          <p:spTgt spid="1543174"/>
                                        </p:tgtEl>
                                        <p:attrNameLst>
                                          <p:attrName>style.visibility</p:attrName>
                                        </p:attrNameLst>
                                      </p:cBhvr>
                                      <p:to>
                                        <p:strVal val="visible"/>
                                      </p:to>
                                    </p:set>
                                    <p:anim calcmode="lin" valueType="num">
                                      <p:cBhvr additive="base">
                                        <p:cTn id="291" dur="500" fill="hold"/>
                                        <p:tgtEl>
                                          <p:spTgt spid="1543174"/>
                                        </p:tgtEl>
                                        <p:attrNameLst>
                                          <p:attrName>ppt_x</p:attrName>
                                        </p:attrNameLst>
                                      </p:cBhvr>
                                      <p:tavLst>
                                        <p:tav tm="0">
                                          <p:val>
                                            <p:strVal val="0-#ppt_w/2"/>
                                          </p:val>
                                        </p:tav>
                                        <p:tav tm="100000">
                                          <p:val>
                                            <p:strVal val="#ppt_x"/>
                                          </p:val>
                                        </p:tav>
                                      </p:tavLst>
                                    </p:anim>
                                    <p:anim calcmode="lin" valueType="num">
                                      <p:cBhvr additive="base">
                                        <p:cTn id="292" dur="500" fill="hold"/>
                                        <p:tgtEl>
                                          <p:spTgt spid="1543174"/>
                                        </p:tgtEl>
                                        <p:attrNameLst>
                                          <p:attrName>ppt_y</p:attrName>
                                        </p:attrNameLst>
                                      </p:cBhvr>
                                      <p:tavLst>
                                        <p:tav tm="0">
                                          <p:val>
                                            <p:strVal val="#ppt_y"/>
                                          </p:val>
                                        </p:tav>
                                        <p:tav tm="100000">
                                          <p:val>
                                            <p:strVal val="#ppt_y"/>
                                          </p:val>
                                        </p:tav>
                                      </p:tavLst>
                                    </p:anim>
                                  </p:childTnLst>
                                </p:cTn>
                              </p:par>
                              <p:par>
                                <p:cTn id="293" presetID="2" presetClass="entr" presetSubtype="8" fill="hold" grpId="0" nodeType="withEffect">
                                  <p:stCondLst>
                                    <p:cond delay="0"/>
                                  </p:stCondLst>
                                  <p:childTnLst>
                                    <p:set>
                                      <p:cBhvr>
                                        <p:cTn id="294" dur="1" fill="hold">
                                          <p:stCondLst>
                                            <p:cond delay="0"/>
                                          </p:stCondLst>
                                        </p:cTn>
                                        <p:tgtEl>
                                          <p:spTgt spid="1543175"/>
                                        </p:tgtEl>
                                        <p:attrNameLst>
                                          <p:attrName>style.visibility</p:attrName>
                                        </p:attrNameLst>
                                      </p:cBhvr>
                                      <p:to>
                                        <p:strVal val="visible"/>
                                      </p:to>
                                    </p:set>
                                    <p:anim calcmode="lin" valueType="num">
                                      <p:cBhvr additive="base">
                                        <p:cTn id="295" dur="500" fill="hold"/>
                                        <p:tgtEl>
                                          <p:spTgt spid="1543175"/>
                                        </p:tgtEl>
                                        <p:attrNameLst>
                                          <p:attrName>ppt_x</p:attrName>
                                        </p:attrNameLst>
                                      </p:cBhvr>
                                      <p:tavLst>
                                        <p:tav tm="0">
                                          <p:val>
                                            <p:strVal val="0-#ppt_w/2"/>
                                          </p:val>
                                        </p:tav>
                                        <p:tav tm="100000">
                                          <p:val>
                                            <p:strVal val="#ppt_x"/>
                                          </p:val>
                                        </p:tav>
                                      </p:tavLst>
                                    </p:anim>
                                    <p:anim calcmode="lin" valueType="num">
                                      <p:cBhvr additive="base">
                                        <p:cTn id="296" dur="500" fill="hold"/>
                                        <p:tgtEl>
                                          <p:spTgt spid="1543175"/>
                                        </p:tgtEl>
                                        <p:attrNameLst>
                                          <p:attrName>ppt_y</p:attrName>
                                        </p:attrNameLst>
                                      </p:cBhvr>
                                      <p:tavLst>
                                        <p:tav tm="0">
                                          <p:val>
                                            <p:strVal val="#ppt_y"/>
                                          </p:val>
                                        </p:tav>
                                        <p:tav tm="100000">
                                          <p:val>
                                            <p:strVal val="#ppt_y"/>
                                          </p:val>
                                        </p:tav>
                                      </p:tavLst>
                                    </p:anim>
                                  </p:childTnLst>
                                </p:cTn>
                              </p:par>
                              <p:par>
                                <p:cTn id="297" presetID="2" presetClass="entr" presetSubtype="8" fill="hold" grpId="0" nodeType="withEffect">
                                  <p:stCondLst>
                                    <p:cond delay="0"/>
                                  </p:stCondLst>
                                  <p:childTnLst>
                                    <p:set>
                                      <p:cBhvr>
                                        <p:cTn id="298" dur="1" fill="hold">
                                          <p:stCondLst>
                                            <p:cond delay="0"/>
                                          </p:stCondLst>
                                        </p:cTn>
                                        <p:tgtEl>
                                          <p:spTgt spid="1543181"/>
                                        </p:tgtEl>
                                        <p:attrNameLst>
                                          <p:attrName>style.visibility</p:attrName>
                                        </p:attrNameLst>
                                      </p:cBhvr>
                                      <p:to>
                                        <p:strVal val="visible"/>
                                      </p:to>
                                    </p:set>
                                    <p:anim calcmode="lin" valueType="num">
                                      <p:cBhvr additive="base">
                                        <p:cTn id="299" dur="500" fill="hold"/>
                                        <p:tgtEl>
                                          <p:spTgt spid="1543181"/>
                                        </p:tgtEl>
                                        <p:attrNameLst>
                                          <p:attrName>ppt_x</p:attrName>
                                        </p:attrNameLst>
                                      </p:cBhvr>
                                      <p:tavLst>
                                        <p:tav tm="0">
                                          <p:val>
                                            <p:strVal val="0-#ppt_w/2"/>
                                          </p:val>
                                        </p:tav>
                                        <p:tav tm="100000">
                                          <p:val>
                                            <p:strVal val="#ppt_x"/>
                                          </p:val>
                                        </p:tav>
                                      </p:tavLst>
                                    </p:anim>
                                    <p:anim calcmode="lin" valueType="num">
                                      <p:cBhvr additive="base">
                                        <p:cTn id="300" dur="500" fill="hold"/>
                                        <p:tgtEl>
                                          <p:spTgt spid="1543181"/>
                                        </p:tgtEl>
                                        <p:attrNameLst>
                                          <p:attrName>ppt_y</p:attrName>
                                        </p:attrNameLst>
                                      </p:cBhvr>
                                      <p:tavLst>
                                        <p:tav tm="0">
                                          <p:val>
                                            <p:strVal val="#ppt_y"/>
                                          </p:val>
                                        </p:tav>
                                        <p:tav tm="100000">
                                          <p:val>
                                            <p:strVal val="#ppt_y"/>
                                          </p:val>
                                        </p:tav>
                                      </p:tavLst>
                                    </p:anim>
                                  </p:childTnLst>
                                </p:cTn>
                              </p:par>
                              <p:par>
                                <p:cTn id="301" presetID="2" presetClass="entr" presetSubtype="8" fill="hold" grpId="0" nodeType="withEffect">
                                  <p:stCondLst>
                                    <p:cond delay="0"/>
                                  </p:stCondLst>
                                  <p:childTnLst>
                                    <p:set>
                                      <p:cBhvr>
                                        <p:cTn id="302" dur="1" fill="hold">
                                          <p:stCondLst>
                                            <p:cond delay="0"/>
                                          </p:stCondLst>
                                        </p:cTn>
                                        <p:tgtEl>
                                          <p:spTgt spid="1543182"/>
                                        </p:tgtEl>
                                        <p:attrNameLst>
                                          <p:attrName>style.visibility</p:attrName>
                                        </p:attrNameLst>
                                      </p:cBhvr>
                                      <p:to>
                                        <p:strVal val="visible"/>
                                      </p:to>
                                    </p:set>
                                    <p:anim calcmode="lin" valueType="num">
                                      <p:cBhvr additive="base">
                                        <p:cTn id="303" dur="500" fill="hold"/>
                                        <p:tgtEl>
                                          <p:spTgt spid="1543182"/>
                                        </p:tgtEl>
                                        <p:attrNameLst>
                                          <p:attrName>ppt_x</p:attrName>
                                        </p:attrNameLst>
                                      </p:cBhvr>
                                      <p:tavLst>
                                        <p:tav tm="0">
                                          <p:val>
                                            <p:strVal val="0-#ppt_w/2"/>
                                          </p:val>
                                        </p:tav>
                                        <p:tav tm="100000">
                                          <p:val>
                                            <p:strVal val="#ppt_x"/>
                                          </p:val>
                                        </p:tav>
                                      </p:tavLst>
                                    </p:anim>
                                    <p:anim calcmode="lin" valueType="num">
                                      <p:cBhvr additive="base">
                                        <p:cTn id="304" dur="500" fill="hold"/>
                                        <p:tgtEl>
                                          <p:spTgt spid="1543182"/>
                                        </p:tgtEl>
                                        <p:attrNameLst>
                                          <p:attrName>ppt_y</p:attrName>
                                        </p:attrNameLst>
                                      </p:cBhvr>
                                      <p:tavLst>
                                        <p:tav tm="0">
                                          <p:val>
                                            <p:strVal val="#ppt_y"/>
                                          </p:val>
                                        </p:tav>
                                        <p:tav tm="100000">
                                          <p:val>
                                            <p:strVal val="#ppt_y"/>
                                          </p:val>
                                        </p:tav>
                                      </p:tavLst>
                                    </p:anim>
                                  </p:childTnLst>
                                </p:cTn>
                              </p:par>
                              <p:par>
                                <p:cTn id="305" presetID="2" presetClass="entr" presetSubtype="8" fill="hold" grpId="0" nodeType="withEffect">
                                  <p:stCondLst>
                                    <p:cond delay="0"/>
                                  </p:stCondLst>
                                  <p:childTnLst>
                                    <p:set>
                                      <p:cBhvr>
                                        <p:cTn id="306" dur="1" fill="hold">
                                          <p:stCondLst>
                                            <p:cond delay="0"/>
                                          </p:stCondLst>
                                        </p:cTn>
                                        <p:tgtEl>
                                          <p:spTgt spid="1543183"/>
                                        </p:tgtEl>
                                        <p:attrNameLst>
                                          <p:attrName>style.visibility</p:attrName>
                                        </p:attrNameLst>
                                      </p:cBhvr>
                                      <p:to>
                                        <p:strVal val="visible"/>
                                      </p:to>
                                    </p:set>
                                    <p:anim calcmode="lin" valueType="num">
                                      <p:cBhvr additive="base">
                                        <p:cTn id="307" dur="500" fill="hold"/>
                                        <p:tgtEl>
                                          <p:spTgt spid="1543183"/>
                                        </p:tgtEl>
                                        <p:attrNameLst>
                                          <p:attrName>ppt_x</p:attrName>
                                        </p:attrNameLst>
                                      </p:cBhvr>
                                      <p:tavLst>
                                        <p:tav tm="0">
                                          <p:val>
                                            <p:strVal val="0-#ppt_w/2"/>
                                          </p:val>
                                        </p:tav>
                                        <p:tav tm="100000">
                                          <p:val>
                                            <p:strVal val="#ppt_x"/>
                                          </p:val>
                                        </p:tav>
                                      </p:tavLst>
                                    </p:anim>
                                    <p:anim calcmode="lin" valueType="num">
                                      <p:cBhvr additive="base">
                                        <p:cTn id="308" dur="500" fill="hold"/>
                                        <p:tgtEl>
                                          <p:spTgt spid="1543183"/>
                                        </p:tgtEl>
                                        <p:attrNameLst>
                                          <p:attrName>ppt_y</p:attrName>
                                        </p:attrNameLst>
                                      </p:cBhvr>
                                      <p:tavLst>
                                        <p:tav tm="0">
                                          <p:val>
                                            <p:strVal val="#ppt_y"/>
                                          </p:val>
                                        </p:tav>
                                        <p:tav tm="100000">
                                          <p:val>
                                            <p:strVal val="#ppt_y"/>
                                          </p:val>
                                        </p:tav>
                                      </p:tavLst>
                                    </p:anim>
                                  </p:childTnLst>
                                </p:cTn>
                              </p:par>
                              <p:par>
                                <p:cTn id="309" presetID="2" presetClass="entr" presetSubtype="8" fill="hold" grpId="0" nodeType="withEffect">
                                  <p:stCondLst>
                                    <p:cond delay="0"/>
                                  </p:stCondLst>
                                  <p:childTnLst>
                                    <p:set>
                                      <p:cBhvr>
                                        <p:cTn id="310" dur="1" fill="hold">
                                          <p:stCondLst>
                                            <p:cond delay="0"/>
                                          </p:stCondLst>
                                        </p:cTn>
                                        <p:tgtEl>
                                          <p:spTgt spid="1543184"/>
                                        </p:tgtEl>
                                        <p:attrNameLst>
                                          <p:attrName>style.visibility</p:attrName>
                                        </p:attrNameLst>
                                      </p:cBhvr>
                                      <p:to>
                                        <p:strVal val="visible"/>
                                      </p:to>
                                    </p:set>
                                    <p:anim calcmode="lin" valueType="num">
                                      <p:cBhvr additive="base">
                                        <p:cTn id="311" dur="500" fill="hold"/>
                                        <p:tgtEl>
                                          <p:spTgt spid="1543184"/>
                                        </p:tgtEl>
                                        <p:attrNameLst>
                                          <p:attrName>ppt_x</p:attrName>
                                        </p:attrNameLst>
                                      </p:cBhvr>
                                      <p:tavLst>
                                        <p:tav tm="0">
                                          <p:val>
                                            <p:strVal val="0-#ppt_w/2"/>
                                          </p:val>
                                        </p:tav>
                                        <p:tav tm="100000">
                                          <p:val>
                                            <p:strVal val="#ppt_x"/>
                                          </p:val>
                                        </p:tav>
                                      </p:tavLst>
                                    </p:anim>
                                    <p:anim calcmode="lin" valueType="num">
                                      <p:cBhvr additive="base">
                                        <p:cTn id="312" dur="500" fill="hold"/>
                                        <p:tgtEl>
                                          <p:spTgt spid="1543184"/>
                                        </p:tgtEl>
                                        <p:attrNameLst>
                                          <p:attrName>ppt_y</p:attrName>
                                        </p:attrNameLst>
                                      </p:cBhvr>
                                      <p:tavLst>
                                        <p:tav tm="0">
                                          <p:val>
                                            <p:strVal val="#ppt_y"/>
                                          </p:val>
                                        </p:tav>
                                        <p:tav tm="100000">
                                          <p:val>
                                            <p:strVal val="#ppt_y"/>
                                          </p:val>
                                        </p:tav>
                                      </p:tavLst>
                                    </p:anim>
                                  </p:childTnLst>
                                </p:cTn>
                              </p:par>
                              <p:par>
                                <p:cTn id="313" presetID="2" presetClass="entr" presetSubtype="8" fill="hold" grpId="0" nodeType="withEffect">
                                  <p:stCondLst>
                                    <p:cond delay="0"/>
                                  </p:stCondLst>
                                  <p:childTnLst>
                                    <p:set>
                                      <p:cBhvr>
                                        <p:cTn id="314" dur="1" fill="hold">
                                          <p:stCondLst>
                                            <p:cond delay="0"/>
                                          </p:stCondLst>
                                        </p:cTn>
                                        <p:tgtEl>
                                          <p:spTgt spid="1543185"/>
                                        </p:tgtEl>
                                        <p:attrNameLst>
                                          <p:attrName>style.visibility</p:attrName>
                                        </p:attrNameLst>
                                      </p:cBhvr>
                                      <p:to>
                                        <p:strVal val="visible"/>
                                      </p:to>
                                    </p:set>
                                    <p:anim calcmode="lin" valueType="num">
                                      <p:cBhvr additive="base">
                                        <p:cTn id="315" dur="500" fill="hold"/>
                                        <p:tgtEl>
                                          <p:spTgt spid="1543185"/>
                                        </p:tgtEl>
                                        <p:attrNameLst>
                                          <p:attrName>ppt_x</p:attrName>
                                        </p:attrNameLst>
                                      </p:cBhvr>
                                      <p:tavLst>
                                        <p:tav tm="0">
                                          <p:val>
                                            <p:strVal val="0-#ppt_w/2"/>
                                          </p:val>
                                        </p:tav>
                                        <p:tav tm="100000">
                                          <p:val>
                                            <p:strVal val="#ppt_x"/>
                                          </p:val>
                                        </p:tav>
                                      </p:tavLst>
                                    </p:anim>
                                    <p:anim calcmode="lin" valueType="num">
                                      <p:cBhvr additive="base">
                                        <p:cTn id="316" dur="500" fill="hold"/>
                                        <p:tgtEl>
                                          <p:spTgt spid="1543185"/>
                                        </p:tgtEl>
                                        <p:attrNameLst>
                                          <p:attrName>ppt_y</p:attrName>
                                        </p:attrNameLst>
                                      </p:cBhvr>
                                      <p:tavLst>
                                        <p:tav tm="0">
                                          <p:val>
                                            <p:strVal val="#ppt_y"/>
                                          </p:val>
                                        </p:tav>
                                        <p:tav tm="100000">
                                          <p:val>
                                            <p:strVal val="#ppt_y"/>
                                          </p:val>
                                        </p:tav>
                                      </p:tavLst>
                                    </p:anim>
                                  </p:childTnLst>
                                </p:cTn>
                              </p:par>
                              <p:par>
                                <p:cTn id="317" presetID="2" presetClass="entr" presetSubtype="8" fill="hold" grpId="0" nodeType="withEffect">
                                  <p:stCondLst>
                                    <p:cond delay="0"/>
                                  </p:stCondLst>
                                  <p:childTnLst>
                                    <p:set>
                                      <p:cBhvr>
                                        <p:cTn id="318" dur="1" fill="hold">
                                          <p:stCondLst>
                                            <p:cond delay="0"/>
                                          </p:stCondLst>
                                        </p:cTn>
                                        <p:tgtEl>
                                          <p:spTgt spid="1543186"/>
                                        </p:tgtEl>
                                        <p:attrNameLst>
                                          <p:attrName>style.visibility</p:attrName>
                                        </p:attrNameLst>
                                      </p:cBhvr>
                                      <p:to>
                                        <p:strVal val="visible"/>
                                      </p:to>
                                    </p:set>
                                    <p:anim calcmode="lin" valueType="num">
                                      <p:cBhvr additive="base">
                                        <p:cTn id="319" dur="500" fill="hold"/>
                                        <p:tgtEl>
                                          <p:spTgt spid="1543186"/>
                                        </p:tgtEl>
                                        <p:attrNameLst>
                                          <p:attrName>ppt_x</p:attrName>
                                        </p:attrNameLst>
                                      </p:cBhvr>
                                      <p:tavLst>
                                        <p:tav tm="0">
                                          <p:val>
                                            <p:strVal val="0-#ppt_w/2"/>
                                          </p:val>
                                        </p:tav>
                                        <p:tav tm="100000">
                                          <p:val>
                                            <p:strVal val="#ppt_x"/>
                                          </p:val>
                                        </p:tav>
                                      </p:tavLst>
                                    </p:anim>
                                    <p:anim calcmode="lin" valueType="num">
                                      <p:cBhvr additive="base">
                                        <p:cTn id="320" dur="500" fill="hold"/>
                                        <p:tgtEl>
                                          <p:spTgt spid="1543186"/>
                                        </p:tgtEl>
                                        <p:attrNameLst>
                                          <p:attrName>ppt_y</p:attrName>
                                        </p:attrNameLst>
                                      </p:cBhvr>
                                      <p:tavLst>
                                        <p:tav tm="0">
                                          <p:val>
                                            <p:strVal val="#ppt_y"/>
                                          </p:val>
                                        </p:tav>
                                        <p:tav tm="100000">
                                          <p:val>
                                            <p:strVal val="#ppt_y"/>
                                          </p:val>
                                        </p:tav>
                                      </p:tavLst>
                                    </p:anim>
                                  </p:childTnLst>
                                </p:cTn>
                              </p:par>
                              <p:par>
                                <p:cTn id="321" presetID="2" presetClass="entr" presetSubtype="8" fill="hold" grpId="0" nodeType="withEffect">
                                  <p:stCondLst>
                                    <p:cond delay="0"/>
                                  </p:stCondLst>
                                  <p:childTnLst>
                                    <p:set>
                                      <p:cBhvr>
                                        <p:cTn id="322" dur="1" fill="hold">
                                          <p:stCondLst>
                                            <p:cond delay="0"/>
                                          </p:stCondLst>
                                        </p:cTn>
                                        <p:tgtEl>
                                          <p:spTgt spid="1543187"/>
                                        </p:tgtEl>
                                        <p:attrNameLst>
                                          <p:attrName>style.visibility</p:attrName>
                                        </p:attrNameLst>
                                      </p:cBhvr>
                                      <p:to>
                                        <p:strVal val="visible"/>
                                      </p:to>
                                    </p:set>
                                    <p:anim calcmode="lin" valueType="num">
                                      <p:cBhvr additive="base">
                                        <p:cTn id="323" dur="500" fill="hold"/>
                                        <p:tgtEl>
                                          <p:spTgt spid="1543187"/>
                                        </p:tgtEl>
                                        <p:attrNameLst>
                                          <p:attrName>ppt_x</p:attrName>
                                        </p:attrNameLst>
                                      </p:cBhvr>
                                      <p:tavLst>
                                        <p:tav tm="0">
                                          <p:val>
                                            <p:strVal val="0-#ppt_w/2"/>
                                          </p:val>
                                        </p:tav>
                                        <p:tav tm="100000">
                                          <p:val>
                                            <p:strVal val="#ppt_x"/>
                                          </p:val>
                                        </p:tav>
                                      </p:tavLst>
                                    </p:anim>
                                    <p:anim calcmode="lin" valueType="num">
                                      <p:cBhvr additive="base">
                                        <p:cTn id="324" dur="500" fill="hold"/>
                                        <p:tgtEl>
                                          <p:spTgt spid="1543187"/>
                                        </p:tgtEl>
                                        <p:attrNameLst>
                                          <p:attrName>ppt_y</p:attrName>
                                        </p:attrNameLst>
                                      </p:cBhvr>
                                      <p:tavLst>
                                        <p:tav tm="0">
                                          <p:val>
                                            <p:strVal val="#ppt_y"/>
                                          </p:val>
                                        </p:tav>
                                        <p:tav tm="100000">
                                          <p:val>
                                            <p:strVal val="#ppt_y"/>
                                          </p:val>
                                        </p:tav>
                                      </p:tavLst>
                                    </p:anim>
                                  </p:childTnLst>
                                </p:cTn>
                              </p:par>
                              <p:par>
                                <p:cTn id="325" presetID="2" presetClass="entr" presetSubtype="8" fill="hold" grpId="0" nodeType="withEffect">
                                  <p:stCondLst>
                                    <p:cond delay="0"/>
                                  </p:stCondLst>
                                  <p:childTnLst>
                                    <p:set>
                                      <p:cBhvr>
                                        <p:cTn id="326" dur="1" fill="hold">
                                          <p:stCondLst>
                                            <p:cond delay="0"/>
                                          </p:stCondLst>
                                        </p:cTn>
                                        <p:tgtEl>
                                          <p:spTgt spid="1543188"/>
                                        </p:tgtEl>
                                        <p:attrNameLst>
                                          <p:attrName>style.visibility</p:attrName>
                                        </p:attrNameLst>
                                      </p:cBhvr>
                                      <p:to>
                                        <p:strVal val="visible"/>
                                      </p:to>
                                    </p:set>
                                    <p:anim calcmode="lin" valueType="num">
                                      <p:cBhvr additive="base">
                                        <p:cTn id="327" dur="500" fill="hold"/>
                                        <p:tgtEl>
                                          <p:spTgt spid="1543188"/>
                                        </p:tgtEl>
                                        <p:attrNameLst>
                                          <p:attrName>ppt_x</p:attrName>
                                        </p:attrNameLst>
                                      </p:cBhvr>
                                      <p:tavLst>
                                        <p:tav tm="0">
                                          <p:val>
                                            <p:strVal val="0-#ppt_w/2"/>
                                          </p:val>
                                        </p:tav>
                                        <p:tav tm="100000">
                                          <p:val>
                                            <p:strVal val="#ppt_x"/>
                                          </p:val>
                                        </p:tav>
                                      </p:tavLst>
                                    </p:anim>
                                    <p:anim calcmode="lin" valueType="num">
                                      <p:cBhvr additive="base">
                                        <p:cTn id="328" dur="500" fill="hold"/>
                                        <p:tgtEl>
                                          <p:spTgt spid="1543188"/>
                                        </p:tgtEl>
                                        <p:attrNameLst>
                                          <p:attrName>ppt_y</p:attrName>
                                        </p:attrNameLst>
                                      </p:cBhvr>
                                      <p:tavLst>
                                        <p:tav tm="0">
                                          <p:val>
                                            <p:strVal val="#ppt_y"/>
                                          </p:val>
                                        </p:tav>
                                        <p:tav tm="100000">
                                          <p:val>
                                            <p:strVal val="#ppt_y"/>
                                          </p:val>
                                        </p:tav>
                                      </p:tavLst>
                                    </p:anim>
                                  </p:childTnLst>
                                </p:cTn>
                              </p:par>
                              <p:par>
                                <p:cTn id="329" presetID="2" presetClass="entr" presetSubtype="8" fill="hold" grpId="0" nodeType="withEffect">
                                  <p:stCondLst>
                                    <p:cond delay="0"/>
                                  </p:stCondLst>
                                  <p:childTnLst>
                                    <p:set>
                                      <p:cBhvr>
                                        <p:cTn id="330" dur="1" fill="hold">
                                          <p:stCondLst>
                                            <p:cond delay="0"/>
                                          </p:stCondLst>
                                        </p:cTn>
                                        <p:tgtEl>
                                          <p:spTgt spid="1543189"/>
                                        </p:tgtEl>
                                        <p:attrNameLst>
                                          <p:attrName>style.visibility</p:attrName>
                                        </p:attrNameLst>
                                      </p:cBhvr>
                                      <p:to>
                                        <p:strVal val="visible"/>
                                      </p:to>
                                    </p:set>
                                    <p:anim calcmode="lin" valueType="num">
                                      <p:cBhvr additive="base">
                                        <p:cTn id="331" dur="500" fill="hold"/>
                                        <p:tgtEl>
                                          <p:spTgt spid="1543189"/>
                                        </p:tgtEl>
                                        <p:attrNameLst>
                                          <p:attrName>ppt_x</p:attrName>
                                        </p:attrNameLst>
                                      </p:cBhvr>
                                      <p:tavLst>
                                        <p:tav tm="0">
                                          <p:val>
                                            <p:strVal val="0-#ppt_w/2"/>
                                          </p:val>
                                        </p:tav>
                                        <p:tav tm="100000">
                                          <p:val>
                                            <p:strVal val="#ppt_x"/>
                                          </p:val>
                                        </p:tav>
                                      </p:tavLst>
                                    </p:anim>
                                    <p:anim calcmode="lin" valueType="num">
                                      <p:cBhvr additive="base">
                                        <p:cTn id="332" dur="500" fill="hold"/>
                                        <p:tgtEl>
                                          <p:spTgt spid="1543189"/>
                                        </p:tgtEl>
                                        <p:attrNameLst>
                                          <p:attrName>ppt_y</p:attrName>
                                        </p:attrNameLst>
                                      </p:cBhvr>
                                      <p:tavLst>
                                        <p:tav tm="0">
                                          <p:val>
                                            <p:strVal val="#ppt_y"/>
                                          </p:val>
                                        </p:tav>
                                        <p:tav tm="100000">
                                          <p:val>
                                            <p:strVal val="#ppt_y"/>
                                          </p:val>
                                        </p:tav>
                                      </p:tavLst>
                                    </p:anim>
                                  </p:childTnLst>
                                </p:cTn>
                              </p:par>
                              <p:par>
                                <p:cTn id="333" presetID="2" presetClass="entr" presetSubtype="8" fill="hold" grpId="0" nodeType="withEffect">
                                  <p:stCondLst>
                                    <p:cond delay="0"/>
                                  </p:stCondLst>
                                  <p:childTnLst>
                                    <p:set>
                                      <p:cBhvr>
                                        <p:cTn id="334" dur="1" fill="hold">
                                          <p:stCondLst>
                                            <p:cond delay="0"/>
                                          </p:stCondLst>
                                        </p:cTn>
                                        <p:tgtEl>
                                          <p:spTgt spid="1543190"/>
                                        </p:tgtEl>
                                        <p:attrNameLst>
                                          <p:attrName>style.visibility</p:attrName>
                                        </p:attrNameLst>
                                      </p:cBhvr>
                                      <p:to>
                                        <p:strVal val="visible"/>
                                      </p:to>
                                    </p:set>
                                    <p:anim calcmode="lin" valueType="num">
                                      <p:cBhvr additive="base">
                                        <p:cTn id="335" dur="500" fill="hold"/>
                                        <p:tgtEl>
                                          <p:spTgt spid="1543190"/>
                                        </p:tgtEl>
                                        <p:attrNameLst>
                                          <p:attrName>ppt_x</p:attrName>
                                        </p:attrNameLst>
                                      </p:cBhvr>
                                      <p:tavLst>
                                        <p:tav tm="0">
                                          <p:val>
                                            <p:strVal val="0-#ppt_w/2"/>
                                          </p:val>
                                        </p:tav>
                                        <p:tav tm="100000">
                                          <p:val>
                                            <p:strVal val="#ppt_x"/>
                                          </p:val>
                                        </p:tav>
                                      </p:tavLst>
                                    </p:anim>
                                    <p:anim calcmode="lin" valueType="num">
                                      <p:cBhvr additive="base">
                                        <p:cTn id="336" dur="500" fill="hold"/>
                                        <p:tgtEl>
                                          <p:spTgt spid="1543190"/>
                                        </p:tgtEl>
                                        <p:attrNameLst>
                                          <p:attrName>ppt_y</p:attrName>
                                        </p:attrNameLst>
                                      </p:cBhvr>
                                      <p:tavLst>
                                        <p:tav tm="0">
                                          <p:val>
                                            <p:strVal val="#ppt_y"/>
                                          </p:val>
                                        </p:tav>
                                        <p:tav tm="100000">
                                          <p:val>
                                            <p:strVal val="#ppt_y"/>
                                          </p:val>
                                        </p:tav>
                                      </p:tavLst>
                                    </p:anim>
                                  </p:childTnLst>
                                </p:cTn>
                              </p:par>
                              <p:par>
                                <p:cTn id="337" presetID="2" presetClass="entr" presetSubtype="8" fill="hold" grpId="0" nodeType="withEffect">
                                  <p:stCondLst>
                                    <p:cond delay="0"/>
                                  </p:stCondLst>
                                  <p:childTnLst>
                                    <p:set>
                                      <p:cBhvr>
                                        <p:cTn id="338" dur="1" fill="hold">
                                          <p:stCondLst>
                                            <p:cond delay="0"/>
                                          </p:stCondLst>
                                        </p:cTn>
                                        <p:tgtEl>
                                          <p:spTgt spid="1543191"/>
                                        </p:tgtEl>
                                        <p:attrNameLst>
                                          <p:attrName>style.visibility</p:attrName>
                                        </p:attrNameLst>
                                      </p:cBhvr>
                                      <p:to>
                                        <p:strVal val="visible"/>
                                      </p:to>
                                    </p:set>
                                    <p:anim calcmode="lin" valueType="num">
                                      <p:cBhvr additive="base">
                                        <p:cTn id="339" dur="500" fill="hold"/>
                                        <p:tgtEl>
                                          <p:spTgt spid="1543191"/>
                                        </p:tgtEl>
                                        <p:attrNameLst>
                                          <p:attrName>ppt_x</p:attrName>
                                        </p:attrNameLst>
                                      </p:cBhvr>
                                      <p:tavLst>
                                        <p:tav tm="0">
                                          <p:val>
                                            <p:strVal val="0-#ppt_w/2"/>
                                          </p:val>
                                        </p:tav>
                                        <p:tav tm="100000">
                                          <p:val>
                                            <p:strVal val="#ppt_x"/>
                                          </p:val>
                                        </p:tav>
                                      </p:tavLst>
                                    </p:anim>
                                    <p:anim calcmode="lin" valueType="num">
                                      <p:cBhvr additive="base">
                                        <p:cTn id="340" dur="500" fill="hold"/>
                                        <p:tgtEl>
                                          <p:spTgt spid="1543191"/>
                                        </p:tgtEl>
                                        <p:attrNameLst>
                                          <p:attrName>ppt_y</p:attrName>
                                        </p:attrNameLst>
                                      </p:cBhvr>
                                      <p:tavLst>
                                        <p:tav tm="0">
                                          <p:val>
                                            <p:strVal val="#ppt_y"/>
                                          </p:val>
                                        </p:tav>
                                        <p:tav tm="100000">
                                          <p:val>
                                            <p:strVal val="#ppt_y"/>
                                          </p:val>
                                        </p:tav>
                                      </p:tavLst>
                                    </p:anim>
                                  </p:childTnLst>
                                </p:cTn>
                              </p:par>
                              <p:par>
                                <p:cTn id="341" presetID="2" presetClass="entr" presetSubtype="8" fill="hold" grpId="0" nodeType="withEffect">
                                  <p:stCondLst>
                                    <p:cond delay="0"/>
                                  </p:stCondLst>
                                  <p:childTnLst>
                                    <p:set>
                                      <p:cBhvr>
                                        <p:cTn id="342" dur="1" fill="hold">
                                          <p:stCondLst>
                                            <p:cond delay="0"/>
                                          </p:stCondLst>
                                        </p:cTn>
                                        <p:tgtEl>
                                          <p:spTgt spid="1543192"/>
                                        </p:tgtEl>
                                        <p:attrNameLst>
                                          <p:attrName>style.visibility</p:attrName>
                                        </p:attrNameLst>
                                      </p:cBhvr>
                                      <p:to>
                                        <p:strVal val="visible"/>
                                      </p:to>
                                    </p:set>
                                    <p:anim calcmode="lin" valueType="num">
                                      <p:cBhvr additive="base">
                                        <p:cTn id="343" dur="500" fill="hold"/>
                                        <p:tgtEl>
                                          <p:spTgt spid="1543192"/>
                                        </p:tgtEl>
                                        <p:attrNameLst>
                                          <p:attrName>ppt_x</p:attrName>
                                        </p:attrNameLst>
                                      </p:cBhvr>
                                      <p:tavLst>
                                        <p:tav tm="0">
                                          <p:val>
                                            <p:strVal val="0-#ppt_w/2"/>
                                          </p:val>
                                        </p:tav>
                                        <p:tav tm="100000">
                                          <p:val>
                                            <p:strVal val="#ppt_x"/>
                                          </p:val>
                                        </p:tav>
                                      </p:tavLst>
                                    </p:anim>
                                    <p:anim calcmode="lin" valueType="num">
                                      <p:cBhvr additive="base">
                                        <p:cTn id="344" dur="500" fill="hold"/>
                                        <p:tgtEl>
                                          <p:spTgt spid="1543192"/>
                                        </p:tgtEl>
                                        <p:attrNameLst>
                                          <p:attrName>ppt_y</p:attrName>
                                        </p:attrNameLst>
                                      </p:cBhvr>
                                      <p:tavLst>
                                        <p:tav tm="0">
                                          <p:val>
                                            <p:strVal val="#ppt_y"/>
                                          </p:val>
                                        </p:tav>
                                        <p:tav tm="100000">
                                          <p:val>
                                            <p:strVal val="#ppt_y"/>
                                          </p:val>
                                        </p:tav>
                                      </p:tavLst>
                                    </p:anim>
                                  </p:childTnLst>
                                </p:cTn>
                              </p:par>
                              <p:par>
                                <p:cTn id="345" presetID="2" presetClass="entr" presetSubtype="8" fill="hold" grpId="0" nodeType="withEffect">
                                  <p:stCondLst>
                                    <p:cond delay="0"/>
                                  </p:stCondLst>
                                  <p:childTnLst>
                                    <p:set>
                                      <p:cBhvr>
                                        <p:cTn id="346" dur="1" fill="hold">
                                          <p:stCondLst>
                                            <p:cond delay="0"/>
                                          </p:stCondLst>
                                        </p:cTn>
                                        <p:tgtEl>
                                          <p:spTgt spid="1543193"/>
                                        </p:tgtEl>
                                        <p:attrNameLst>
                                          <p:attrName>style.visibility</p:attrName>
                                        </p:attrNameLst>
                                      </p:cBhvr>
                                      <p:to>
                                        <p:strVal val="visible"/>
                                      </p:to>
                                    </p:set>
                                    <p:anim calcmode="lin" valueType="num">
                                      <p:cBhvr additive="base">
                                        <p:cTn id="347" dur="500" fill="hold"/>
                                        <p:tgtEl>
                                          <p:spTgt spid="1543193"/>
                                        </p:tgtEl>
                                        <p:attrNameLst>
                                          <p:attrName>ppt_x</p:attrName>
                                        </p:attrNameLst>
                                      </p:cBhvr>
                                      <p:tavLst>
                                        <p:tav tm="0">
                                          <p:val>
                                            <p:strVal val="0-#ppt_w/2"/>
                                          </p:val>
                                        </p:tav>
                                        <p:tav tm="100000">
                                          <p:val>
                                            <p:strVal val="#ppt_x"/>
                                          </p:val>
                                        </p:tav>
                                      </p:tavLst>
                                    </p:anim>
                                    <p:anim calcmode="lin" valueType="num">
                                      <p:cBhvr additive="base">
                                        <p:cTn id="348" dur="500" fill="hold"/>
                                        <p:tgtEl>
                                          <p:spTgt spid="1543193"/>
                                        </p:tgtEl>
                                        <p:attrNameLst>
                                          <p:attrName>ppt_y</p:attrName>
                                        </p:attrNameLst>
                                      </p:cBhvr>
                                      <p:tavLst>
                                        <p:tav tm="0">
                                          <p:val>
                                            <p:strVal val="#ppt_y"/>
                                          </p:val>
                                        </p:tav>
                                        <p:tav tm="100000">
                                          <p:val>
                                            <p:strVal val="#ppt_y"/>
                                          </p:val>
                                        </p:tav>
                                      </p:tavLst>
                                    </p:anim>
                                  </p:childTnLst>
                                </p:cTn>
                              </p:par>
                              <p:par>
                                <p:cTn id="349" presetID="2" presetClass="entr" presetSubtype="8" fill="hold" grpId="0" nodeType="withEffect">
                                  <p:stCondLst>
                                    <p:cond delay="0"/>
                                  </p:stCondLst>
                                  <p:childTnLst>
                                    <p:set>
                                      <p:cBhvr>
                                        <p:cTn id="350" dur="1" fill="hold">
                                          <p:stCondLst>
                                            <p:cond delay="0"/>
                                          </p:stCondLst>
                                        </p:cTn>
                                        <p:tgtEl>
                                          <p:spTgt spid="1543194"/>
                                        </p:tgtEl>
                                        <p:attrNameLst>
                                          <p:attrName>style.visibility</p:attrName>
                                        </p:attrNameLst>
                                      </p:cBhvr>
                                      <p:to>
                                        <p:strVal val="visible"/>
                                      </p:to>
                                    </p:set>
                                    <p:anim calcmode="lin" valueType="num">
                                      <p:cBhvr additive="base">
                                        <p:cTn id="351" dur="500" fill="hold"/>
                                        <p:tgtEl>
                                          <p:spTgt spid="1543194"/>
                                        </p:tgtEl>
                                        <p:attrNameLst>
                                          <p:attrName>ppt_x</p:attrName>
                                        </p:attrNameLst>
                                      </p:cBhvr>
                                      <p:tavLst>
                                        <p:tav tm="0">
                                          <p:val>
                                            <p:strVal val="0-#ppt_w/2"/>
                                          </p:val>
                                        </p:tav>
                                        <p:tav tm="100000">
                                          <p:val>
                                            <p:strVal val="#ppt_x"/>
                                          </p:val>
                                        </p:tav>
                                      </p:tavLst>
                                    </p:anim>
                                    <p:anim calcmode="lin" valueType="num">
                                      <p:cBhvr additive="base">
                                        <p:cTn id="352" dur="500" fill="hold"/>
                                        <p:tgtEl>
                                          <p:spTgt spid="1543194"/>
                                        </p:tgtEl>
                                        <p:attrNameLst>
                                          <p:attrName>ppt_y</p:attrName>
                                        </p:attrNameLst>
                                      </p:cBhvr>
                                      <p:tavLst>
                                        <p:tav tm="0">
                                          <p:val>
                                            <p:strVal val="#ppt_y"/>
                                          </p:val>
                                        </p:tav>
                                        <p:tav tm="100000">
                                          <p:val>
                                            <p:strVal val="#ppt_y"/>
                                          </p:val>
                                        </p:tav>
                                      </p:tavLst>
                                    </p:anim>
                                  </p:childTnLst>
                                </p:cTn>
                              </p:par>
                              <p:par>
                                <p:cTn id="353" presetID="2" presetClass="entr" presetSubtype="8" fill="hold" grpId="0" nodeType="withEffect">
                                  <p:stCondLst>
                                    <p:cond delay="0"/>
                                  </p:stCondLst>
                                  <p:childTnLst>
                                    <p:set>
                                      <p:cBhvr>
                                        <p:cTn id="354" dur="1" fill="hold">
                                          <p:stCondLst>
                                            <p:cond delay="0"/>
                                          </p:stCondLst>
                                        </p:cTn>
                                        <p:tgtEl>
                                          <p:spTgt spid="1543195"/>
                                        </p:tgtEl>
                                        <p:attrNameLst>
                                          <p:attrName>style.visibility</p:attrName>
                                        </p:attrNameLst>
                                      </p:cBhvr>
                                      <p:to>
                                        <p:strVal val="visible"/>
                                      </p:to>
                                    </p:set>
                                    <p:anim calcmode="lin" valueType="num">
                                      <p:cBhvr additive="base">
                                        <p:cTn id="355" dur="500" fill="hold"/>
                                        <p:tgtEl>
                                          <p:spTgt spid="1543195"/>
                                        </p:tgtEl>
                                        <p:attrNameLst>
                                          <p:attrName>ppt_x</p:attrName>
                                        </p:attrNameLst>
                                      </p:cBhvr>
                                      <p:tavLst>
                                        <p:tav tm="0">
                                          <p:val>
                                            <p:strVal val="0-#ppt_w/2"/>
                                          </p:val>
                                        </p:tav>
                                        <p:tav tm="100000">
                                          <p:val>
                                            <p:strVal val="#ppt_x"/>
                                          </p:val>
                                        </p:tav>
                                      </p:tavLst>
                                    </p:anim>
                                    <p:anim calcmode="lin" valueType="num">
                                      <p:cBhvr additive="base">
                                        <p:cTn id="356" dur="500" fill="hold"/>
                                        <p:tgtEl>
                                          <p:spTgt spid="1543195"/>
                                        </p:tgtEl>
                                        <p:attrNameLst>
                                          <p:attrName>ppt_y</p:attrName>
                                        </p:attrNameLst>
                                      </p:cBhvr>
                                      <p:tavLst>
                                        <p:tav tm="0">
                                          <p:val>
                                            <p:strVal val="#ppt_y"/>
                                          </p:val>
                                        </p:tav>
                                        <p:tav tm="100000">
                                          <p:val>
                                            <p:strVal val="#ppt_y"/>
                                          </p:val>
                                        </p:tav>
                                      </p:tavLst>
                                    </p:anim>
                                  </p:childTnLst>
                                </p:cTn>
                              </p:par>
                              <p:par>
                                <p:cTn id="357" presetID="2" presetClass="entr" presetSubtype="8" fill="hold" grpId="0" nodeType="withEffect">
                                  <p:stCondLst>
                                    <p:cond delay="0"/>
                                  </p:stCondLst>
                                  <p:childTnLst>
                                    <p:set>
                                      <p:cBhvr>
                                        <p:cTn id="358" dur="1" fill="hold">
                                          <p:stCondLst>
                                            <p:cond delay="0"/>
                                          </p:stCondLst>
                                        </p:cTn>
                                        <p:tgtEl>
                                          <p:spTgt spid="1543196"/>
                                        </p:tgtEl>
                                        <p:attrNameLst>
                                          <p:attrName>style.visibility</p:attrName>
                                        </p:attrNameLst>
                                      </p:cBhvr>
                                      <p:to>
                                        <p:strVal val="visible"/>
                                      </p:to>
                                    </p:set>
                                    <p:anim calcmode="lin" valueType="num">
                                      <p:cBhvr additive="base">
                                        <p:cTn id="359" dur="500" fill="hold"/>
                                        <p:tgtEl>
                                          <p:spTgt spid="1543196"/>
                                        </p:tgtEl>
                                        <p:attrNameLst>
                                          <p:attrName>ppt_x</p:attrName>
                                        </p:attrNameLst>
                                      </p:cBhvr>
                                      <p:tavLst>
                                        <p:tav tm="0">
                                          <p:val>
                                            <p:strVal val="0-#ppt_w/2"/>
                                          </p:val>
                                        </p:tav>
                                        <p:tav tm="100000">
                                          <p:val>
                                            <p:strVal val="#ppt_x"/>
                                          </p:val>
                                        </p:tav>
                                      </p:tavLst>
                                    </p:anim>
                                    <p:anim calcmode="lin" valueType="num">
                                      <p:cBhvr additive="base">
                                        <p:cTn id="360" dur="500" fill="hold"/>
                                        <p:tgtEl>
                                          <p:spTgt spid="1543196"/>
                                        </p:tgtEl>
                                        <p:attrNameLst>
                                          <p:attrName>ppt_y</p:attrName>
                                        </p:attrNameLst>
                                      </p:cBhvr>
                                      <p:tavLst>
                                        <p:tav tm="0">
                                          <p:val>
                                            <p:strVal val="#ppt_y"/>
                                          </p:val>
                                        </p:tav>
                                        <p:tav tm="100000">
                                          <p:val>
                                            <p:strVal val="#ppt_y"/>
                                          </p:val>
                                        </p:tav>
                                      </p:tavLst>
                                    </p:anim>
                                  </p:childTnLst>
                                </p:cTn>
                              </p:par>
                              <p:par>
                                <p:cTn id="361" presetID="2" presetClass="entr" presetSubtype="8" fill="hold" grpId="0" nodeType="withEffect">
                                  <p:stCondLst>
                                    <p:cond delay="0"/>
                                  </p:stCondLst>
                                  <p:childTnLst>
                                    <p:set>
                                      <p:cBhvr>
                                        <p:cTn id="362" dur="1" fill="hold">
                                          <p:stCondLst>
                                            <p:cond delay="0"/>
                                          </p:stCondLst>
                                        </p:cTn>
                                        <p:tgtEl>
                                          <p:spTgt spid="1543197"/>
                                        </p:tgtEl>
                                        <p:attrNameLst>
                                          <p:attrName>style.visibility</p:attrName>
                                        </p:attrNameLst>
                                      </p:cBhvr>
                                      <p:to>
                                        <p:strVal val="visible"/>
                                      </p:to>
                                    </p:set>
                                    <p:anim calcmode="lin" valueType="num">
                                      <p:cBhvr additive="base">
                                        <p:cTn id="363" dur="500" fill="hold"/>
                                        <p:tgtEl>
                                          <p:spTgt spid="1543197"/>
                                        </p:tgtEl>
                                        <p:attrNameLst>
                                          <p:attrName>ppt_x</p:attrName>
                                        </p:attrNameLst>
                                      </p:cBhvr>
                                      <p:tavLst>
                                        <p:tav tm="0">
                                          <p:val>
                                            <p:strVal val="0-#ppt_w/2"/>
                                          </p:val>
                                        </p:tav>
                                        <p:tav tm="100000">
                                          <p:val>
                                            <p:strVal val="#ppt_x"/>
                                          </p:val>
                                        </p:tav>
                                      </p:tavLst>
                                    </p:anim>
                                    <p:anim calcmode="lin" valueType="num">
                                      <p:cBhvr additive="base">
                                        <p:cTn id="364" dur="500" fill="hold"/>
                                        <p:tgtEl>
                                          <p:spTgt spid="1543197"/>
                                        </p:tgtEl>
                                        <p:attrNameLst>
                                          <p:attrName>ppt_y</p:attrName>
                                        </p:attrNameLst>
                                      </p:cBhvr>
                                      <p:tavLst>
                                        <p:tav tm="0">
                                          <p:val>
                                            <p:strVal val="#ppt_y"/>
                                          </p:val>
                                        </p:tav>
                                        <p:tav tm="100000">
                                          <p:val>
                                            <p:strVal val="#ppt_y"/>
                                          </p:val>
                                        </p:tav>
                                      </p:tavLst>
                                    </p:anim>
                                  </p:childTnLst>
                                </p:cTn>
                              </p:par>
                              <p:par>
                                <p:cTn id="365" presetID="2" presetClass="entr" presetSubtype="8" fill="hold" grpId="0" nodeType="withEffect">
                                  <p:stCondLst>
                                    <p:cond delay="0"/>
                                  </p:stCondLst>
                                  <p:childTnLst>
                                    <p:set>
                                      <p:cBhvr>
                                        <p:cTn id="366" dur="1" fill="hold">
                                          <p:stCondLst>
                                            <p:cond delay="0"/>
                                          </p:stCondLst>
                                        </p:cTn>
                                        <p:tgtEl>
                                          <p:spTgt spid="1543198"/>
                                        </p:tgtEl>
                                        <p:attrNameLst>
                                          <p:attrName>style.visibility</p:attrName>
                                        </p:attrNameLst>
                                      </p:cBhvr>
                                      <p:to>
                                        <p:strVal val="visible"/>
                                      </p:to>
                                    </p:set>
                                    <p:anim calcmode="lin" valueType="num">
                                      <p:cBhvr additive="base">
                                        <p:cTn id="367" dur="500" fill="hold"/>
                                        <p:tgtEl>
                                          <p:spTgt spid="1543198"/>
                                        </p:tgtEl>
                                        <p:attrNameLst>
                                          <p:attrName>ppt_x</p:attrName>
                                        </p:attrNameLst>
                                      </p:cBhvr>
                                      <p:tavLst>
                                        <p:tav tm="0">
                                          <p:val>
                                            <p:strVal val="0-#ppt_w/2"/>
                                          </p:val>
                                        </p:tav>
                                        <p:tav tm="100000">
                                          <p:val>
                                            <p:strVal val="#ppt_x"/>
                                          </p:val>
                                        </p:tav>
                                      </p:tavLst>
                                    </p:anim>
                                    <p:anim calcmode="lin" valueType="num">
                                      <p:cBhvr additive="base">
                                        <p:cTn id="368" dur="500" fill="hold"/>
                                        <p:tgtEl>
                                          <p:spTgt spid="1543198"/>
                                        </p:tgtEl>
                                        <p:attrNameLst>
                                          <p:attrName>ppt_y</p:attrName>
                                        </p:attrNameLst>
                                      </p:cBhvr>
                                      <p:tavLst>
                                        <p:tav tm="0">
                                          <p:val>
                                            <p:strVal val="#ppt_y"/>
                                          </p:val>
                                        </p:tav>
                                        <p:tav tm="100000">
                                          <p:val>
                                            <p:strVal val="#ppt_y"/>
                                          </p:val>
                                        </p:tav>
                                      </p:tavLst>
                                    </p:anim>
                                  </p:childTnLst>
                                </p:cTn>
                              </p:par>
                              <p:par>
                                <p:cTn id="369" presetID="2" presetClass="entr" presetSubtype="8" fill="hold" grpId="0" nodeType="withEffect">
                                  <p:stCondLst>
                                    <p:cond delay="0"/>
                                  </p:stCondLst>
                                  <p:childTnLst>
                                    <p:set>
                                      <p:cBhvr>
                                        <p:cTn id="370" dur="1" fill="hold">
                                          <p:stCondLst>
                                            <p:cond delay="0"/>
                                          </p:stCondLst>
                                        </p:cTn>
                                        <p:tgtEl>
                                          <p:spTgt spid="1543199"/>
                                        </p:tgtEl>
                                        <p:attrNameLst>
                                          <p:attrName>style.visibility</p:attrName>
                                        </p:attrNameLst>
                                      </p:cBhvr>
                                      <p:to>
                                        <p:strVal val="visible"/>
                                      </p:to>
                                    </p:set>
                                    <p:anim calcmode="lin" valueType="num">
                                      <p:cBhvr additive="base">
                                        <p:cTn id="371" dur="500" fill="hold"/>
                                        <p:tgtEl>
                                          <p:spTgt spid="1543199"/>
                                        </p:tgtEl>
                                        <p:attrNameLst>
                                          <p:attrName>ppt_x</p:attrName>
                                        </p:attrNameLst>
                                      </p:cBhvr>
                                      <p:tavLst>
                                        <p:tav tm="0">
                                          <p:val>
                                            <p:strVal val="0-#ppt_w/2"/>
                                          </p:val>
                                        </p:tav>
                                        <p:tav tm="100000">
                                          <p:val>
                                            <p:strVal val="#ppt_x"/>
                                          </p:val>
                                        </p:tav>
                                      </p:tavLst>
                                    </p:anim>
                                    <p:anim calcmode="lin" valueType="num">
                                      <p:cBhvr additive="base">
                                        <p:cTn id="372" dur="500" fill="hold"/>
                                        <p:tgtEl>
                                          <p:spTgt spid="1543199"/>
                                        </p:tgtEl>
                                        <p:attrNameLst>
                                          <p:attrName>ppt_y</p:attrName>
                                        </p:attrNameLst>
                                      </p:cBhvr>
                                      <p:tavLst>
                                        <p:tav tm="0">
                                          <p:val>
                                            <p:strVal val="#ppt_y"/>
                                          </p:val>
                                        </p:tav>
                                        <p:tav tm="100000">
                                          <p:val>
                                            <p:strVal val="#ppt_y"/>
                                          </p:val>
                                        </p:tav>
                                      </p:tavLst>
                                    </p:anim>
                                  </p:childTnLst>
                                </p:cTn>
                              </p:par>
                              <p:par>
                                <p:cTn id="373" presetID="2" presetClass="entr" presetSubtype="8" fill="hold" grpId="0" nodeType="withEffect">
                                  <p:stCondLst>
                                    <p:cond delay="0"/>
                                  </p:stCondLst>
                                  <p:childTnLst>
                                    <p:set>
                                      <p:cBhvr>
                                        <p:cTn id="374" dur="1" fill="hold">
                                          <p:stCondLst>
                                            <p:cond delay="0"/>
                                          </p:stCondLst>
                                        </p:cTn>
                                        <p:tgtEl>
                                          <p:spTgt spid="1543200"/>
                                        </p:tgtEl>
                                        <p:attrNameLst>
                                          <p:attrName>style.visibility</p:attrName>
                                        </p:attrNameLst>
                                      </p:cBhvr>
                                      <p:to>
                                        <p:strVal val="visible"/>
                                      </p:to>
                                    </p:set>
                                    <p:anim calcmode="lin" valueType="num">
                                      <p:cBhvr additive="base">
                                        <p:cTn id="375" dur="500" fill="hold"/>
                                        <p:tgtEl>
                                          <p:spTgt spid="1543200"/>
                                        </p:tgtEl>
                                        <p:attrNameLst>
                                          <p:attrName>ppt_x</p:attrName>
                                        </p:attrNameLst>
                                      </p:cBhvr>
                                      <p:tavLst>
                                        <p:tav tm="0">
                                          <p:val>
                                            <p:strVal val="0-#ppt_w/2"/>
                                          </p:val>
                                        </p:tav>
                                        <p:tav tm="100000">
                                          <p:val>
                                            <p:strVal val="#ppt_x"/>
                                          </p:val>
                                        </p:tav>
                                      </p:tavLst>
                                    </p:anim>
                                    <p:anim calcmode="lin" valueType="num">
                                      <p:cBhvr additive="base">
                                        <p:cTn id="376" dur="500" fill="hold"/>
                                        <p:tgtEl>
                                          <p:spTgt spid="1543200"/>
                                        </p:tgtEl>
                                        <p:attrNameLst>
                                          <p:attrName>ppt_y</p:attrName>
                                        </p:attrNameLst>
                                      </p:cBhvr>
                                      <p:tavLst>
                                        <p:tav tm="0">
                                          <p:val>
                                            <p:strVal val="#ppt_y"/>
                                          </p:val>
                                        </p:tav>
                                        <p:tav tm="100000">
                                          <p:val>
                                            <p:strVal val="#ppt_y"/>
                                          </p:val>
                                        </p:tav>
                                      </p:tavLst>
                                    </p:anim>
                                  </p:childTnLst>
                                </p:cTn>
                              </p:par>
                              <p:par>
                                <p:cTn id="377" presetID="2" presetClass="entr" presetSubtype="8" fill="hold" grpId="0" nodeType="withEffect">
                                  <p:stCondLst>
                                    <p:cond delay="0"/>
                                  </p:stCondLst>
                                  <p:childTnLst>
                                    <p:set>
                                      <p:cBhvr>
                                        <p:cTn id="378" dur="1" fill="hold">
                                          <p:stCondLst>
                                            <p:cond delay="0"/>
                                          </p:stCondLst>
                                        </p:cTn>
                                        <p:tgtEl>
                                          <p:spTgt spid="1543244"/>
                                        </p:tgtEl>
                                        <p:attrNameLst>
                                          <p:attrName>style.visibility</p:attrName>
                                        </p:attrNameLst>
                                      </p:cBhvr>
                                      <p:to>
                                        <p:strVal val="visible"/>
                                      </p:to>
                                    </p:set>
                                    <p:anim calcmode="lin" valueType="num">
                                      <p:cBhvr additive="base">
                                        <p:cTn id="379" dur="500" fill="hold"/>
                                        <p:tgtEl>
                                          <p:spTgt spid="1543244"/>
                                        </p:tgtEl>
                                        <p:attrNameLst>
                                          <p:attrName>ppt_x</p:attrName>
                                        </p:attrNameLst>
                                      </p:cBhvr>
                                      <p:tavLst>
                                        <p:tav tm="0">
                                          <p:val>
                                            <p:strVal val="0-#ppt_w/2"/>
                                          </p:val>
                                        </p:tav>
                                        <p:tav tm="100000">
                                          <p:val>
                                            <p:strVal val="#ppt_x"/>
                                          </p:val>
                                        </p:tav>
                                      </p:tavLst>
                                    </p:anim>
                                    <p:anim calcmode="lin" valueType="num">
                                      <p:cBhvr additive="base">
                                        <p:cTn id="380" dur="500" fill="hold"/>
                                        <p:tgtEl>
                                          <p:spTgt spid="1543244"/>
                                        </p:tgtEl>
                                        <p:attrNameLst>
                                          <p:attrName>ppt_y</p:attrName>
                                        </p:attrNameLst>
                                      </p:cBhvr>
                                      <p:tavLst>
                                        <p:tav tm="0">
                                          <p:val>
                                            <p:strVal val="#ppt_y"/>
                                          </p:val>
                                        </p:tav>
                                        <p:tav tm="100000">
                                          <p:val>
                                            <p:strVal val="#ppt_y"/>
                                          </p:val>
                                        </p:tav>
                                      </p:tavLst>
                                    </p:anim>
                                  </p:childTnLst>
                                </p:cTn>
                              </p:par>
                              <p:par>
                                <p:cTn id="381" presetID="2" presetClass="entr" presetSubtype="8" fill="hold" grpId="0" nodeType="withEffect">
                                  <p:stCondLst>
                                    <p:cond delay="0"/>
                                  </p:stCondLst>
                                  <p:childTnLst>
                                    <p:set>
                                      <p:cBhvr>
                                        <p:cTn id="382" dur="1" fill="hold">
                                          <p:stCondLst>
                                            <p:cond delay="0"/>
                                          </p:stCondLst>
                                        </p:cTn>
                                        <p:tgtEl>
                                          <p:spTgt spid="1543245"/>
                                        </p:tgtEl>
                                        <p:attrNameLst>
                                          <p:attrName>style.visibility</p:attrName>
                                        </p:attrNameLst>
                                      </p:cBhvr>
                                      <p:to>
                                        <p:strVal val="visible"/>
                                      </p:to>
                                    </p:set>
                                    <p:anim calcmode="lin" valueType="num">
                                      <p:cBhvr additive="base">
                                        <p:cTn id="383" dur="500" fill="hold"/>
                                        <p:tgtEl>
                                          <p:spTgt spid="1543245"/>
                                        </p:tgtEl>
                                        <p:attrNameLst>
                                          <p:attrName>ppt_x</p:attrName>
                                        </p:attrNameLst>
                                      </p:cBhvr>
                                      <p:tavLst>
                                        <p:tav tm="0">
                                          <p:val>
                                            <p:strVal val="0-#ppt_w/2"/>
                                          </p:val>
                                        </p:tav>
                                        <p:tav tm="100000">
                                          <p:val>
                                            <p:strVal val="#ppt_x"/>
                                          </p:val>
                                        </p:tav>
                                      </p:tavLst>
                                    </p:anim>
                                    <p:anim calcmode="lin" valueType="num">
                                      <p:cBhvr additive="base">
                                        <p:cTn id="384" dur="500" fill="hold"/>
                                        <p:tgtEl>
                                          <p:spTgt spid="1543245"/>
                                        </p:tgtEl>
                                        <p:attrNameLst>
                                          <p:attrName>ppt_y</p:attrName>
                                        </p:attrNameLst>
                                      </p:cBhvr>
                                      <p:tavLst>
                                        <p:tav tm="0">
                                          <p:val>
                                            <p:strVal val="#ppt_y"/>
                                          </p:val>
                                        </p:tav>
                                        <p:tav tm="100000">
                                          <p:val>
                                            <p:strVal val="#ppt_y"/>
                                          </p:val>
                                        </p:tav>
                                      </p:tavLst>
                                    </p:anim>
                                  </p:childTnLst>
                                </p:cTn>
                              </p:par>
                              <p:par>
                                <p:cTn id="385" presetID="2" presetClass="entr" presetSubtype="8" fill="hold" grpId="0" nodeType="withEffect">
                                  <p:stCondLst>
                                    <p:cond delay="0"/>
                                  </p:stCondLst>
                                  <p:childTnLst>
                                    <p:set>
                                      <p:cBhvr>
                                        <p:cTn id="386" dur="1" fill="hold">
                                          <p:stCondLst>
                                            <p:cond delay="0"/>
                                          </p:stCondLst>
                                        </p:cTn>
                                        <p:tgtEl>
                                          <p:spTgt spid="1543246"/>
                                        </p:tgtEl>
                                        <p:attrNameLst>
                                          <p:attrName>style.visibility</p:attrName>
                                        </p:attrNameLst>
                                      </p:cBhvr>
                                      <p:to>
                                        <p:strVal val="visible"/>
                                      </p:to>
                                    </p:set>
                                    <p:anim calcmode="lin" valueType="num">
                                      <p:cBhvr additive="base">
                                        <p:cTn id="387" dur="500" fill="hold"/>
                                        <p:tgtEl>
                                          <p:spTgt spid="1543246"/>
                                        </p:tgtEl>
                                        <p:attrNameLst>
                                          <p:attrName>ppt_x</p:attrName>
                                        </p:attrNameLst>
                                      </p:cBhvr>
                                      <p:tavLst>
                                        <p:tav tm="0">
                                          <p:val>
                                            <p:strVal val="0-#ppt_w/2"/>
                                          </p:val>
                                        </p:tav>
                                        <p:tav tm="100000">
                                          <p:val>
                                            <p:strVal val="#ppt_x"/>
                                          </p:val>
                                        </p:tav>
                                      </p:tavLst>
                                    </p:anim>
                                    <p:anim calcmode="lin" valueType="num">
                                      <p:cBhvr additive="base">
                                        <p:cTn id="388" dur="500" fill="hold"/>
                                        <p:tgtEl>
                                          <p:spTgt spid="1543246"/>
                                        </p:tgtEl>
                                        <p:attrNameLst>
                                          <p:attrName>ppt_y</p:attrName>
                                        </p:attrNameLst>
                                      </p:cBhvr>
                                      <p:tavLst>
                                        <p:tav tm="0">
                                          <p:val>
                                            <p:strVal val="#ppt_y"/>
                                          </p:val>
                                        </p:tav>
                                        <p:tav tm="100000">
                                          <p:val>
                                            <p:strVal val="#ppt_y"/>
                                          </p:val>
                                        </p:tav>
                                      </p:tavLst>
                                    </p:anim>
                                  </p:childTnLst>
                                </p:cTn>
                              </p:par>
                              <p:par>
                                <p:cTn id="389" presetID="2" presetClass="entr" presetSubtype="8" fill="hold" grpId="0" nodeType="withEffect">
                                  <p:stCondLst>
                                    <p:cond delay="0"/>
                                  </p:stCondLst>
                                  <p:childTnLst>
                                    <p:set>
                                      <p:cBhvr>
                                        <p:cTn id="390" dur="1" fill="hold">
                                          <p:stCondLst>
                                            <p:cond delay="0"/>
                                          </p:stCondLst>
                                        </p:cTn>
                                        <p:tgtEl>
                                          <p:spTgt spid="1543247"/>
                                        </p:tgtEl>
                                        <p:attrNameLst>
                                          <p:attrName>style.visibility</p:attrName>
                                        </p:attrNameLst>
                                      </p:cBhvr>
                                      <p:to>
                                        <p:strVal val="visible"/>
                                      </p:to>
                                    </p:set>
                                    <p:anim calcmode="lin" valueType="num">
                                      <p:cBhvr additive="base">
                                        <p:cTn id="391" dur="500" fill="hold"/>
                                        <p:tgtEl>
                                          <p:spTgt spid="1543247"/>
                                        </p:tgtEl>
                                        <p:attrNameLst>
                                          <p:attrName>ppt_x</p:attrName>
                                        </p:attrNameLst>
                                      </p:cBhvr>
                                      <p:tavLst>
                                        <p:tav tm="0">
                                          <p:val>
                                            <p:strVal val="0-#ppt_w/2"/>
                                          </p:val>
                                        </p:tav>
                                        <p:tav tm="100000">
                                          <p:val>
                                            <p:strVal val="#ppt_x"/>
                                          </p:val>
                                        </p:tav>
                                      </p:tavLst>
                                    </p:anim>
                                    <p:anim calcmode="lin" valueType="num">
                                      <p:cBhvr additive="base">
                                        <p:cTn id="392" dur="500" fill="hold"/>
                                        <p:tgtEl>
                                          <p:spTgt spid="1543247"/>
                                        </p:tgtEl>
                                        <p:attrNameLst>
                                          <p:attrName>ppt_y</p:attrName>
                                        </p:attrNameLst>
                                      </p:cBhvr>
                                      <p:tavLst>
                                        <p:tav tm="0">
                                          <p:val>
                                            <p:strVal val="#ppt_y"/>
                                          </p:val>
                                        </p:tav>
                                        <p:tav tm="100000">
                                          <p:val>
                                            <p:strVal val="#ppt_y"/>
                                          </p:val>
                                        </p:tav>
                                      </p:tavLst>
                                    </p:anim>
                                  </p:childTnLst>
                                </p:cTn>
                              </p:par>
                              <p:par>
                                <p:cTn id="393" presetID="2" presetClass="entr" presetSubtype="8" fill="hold" grpId="0" nodeType="withEffect">
                                  <p:stCondLst>
                                    <p:cond delay="0"/>
                                  </p:stCondLst>
                                  <p:childTnLst>
                                    <p:set>
                                      <p:cBhvr>
                                        <p:cTn id="394" dur="1" fill="hold">
                                          <p:stCondLst>
                                            <p:cond delay="0"/>
                                          </p:stCondLst>
                                        </p:cTn>
                                        <p:tgtEl>
                                          <p:spTgt spid="1543260"/>
                                        </p:tgtEl>
                                        <p:attrNameLst>
                                          <p:attrName>style.visibility</p:attrName>
                                        </p:attrNameLst>
                                      </p:cBhvr>
                                      <p:to>
                                        <p:strVal val="visible"/>
                                      </p:to>
                                    </p:set>
                                    <p:anim calcmode="lin" valueType="num">
                                      <p:cBhvr additive="base">
                                        <p:cTn id="395" dur="500" fill="hold"/>
                                        <p:tgtEl>
                                          <p:spTgt spid="1543260"/>
                                        </p:tgtEl>
                                        <p:attrNameLst>
                                          <p:attrName>ppt_x</p:attrName>
                                        </p:attrNameLst>
                                      </p:cBhvr>
                                      <p:tavLst>
                                        <p:tav tm="0">
                                          <p:val>
                                            <p:strVal val="0-#ppt_w/2"/>
                                          </p:val>
                                        </p:tav>
                                        <p:tav tm="100000">
                                          <p:val>
                                            <p:strVal val="#ppt_x"/>
                                          </p:val>
                                        </p:tav>
                                      </p:tavLst>
                                    </p:anim>
                                    <p:anim calcmode="lin" valueType="num">
                                      <p:cBhvr additive="base">
                                        <p:cTn id="396" dur="500" fill="hold"/>
                                        <p:tgtEl>
                                          <p:spTgt spid="1543260"/>
                                        </p:tgtEl>
                                        <p:attrNameLst>
                                          <p:attrName>ppt_y</p:attrName>
                                        </p:attrNameLst>
                                      </p:cBhvr>
                                      <p:tavLst>
                                        <p:tav tm="0">
                                          <p:val>
                                            <p:strVal val="#ppt_y"/>
                                          </p:val>
                                        </p:tav>
                                        <p:tav tm="100000">
                                          <p:val>
                                            <p:strVal val="#ppt_y"/>
                                          </p:val>
                                        </p:tav>
                                      </p:tavLst>
                                    </p:anim>
                                  </p:childTnLst>
                                </p:cTn>
                              </p:par>
                              <p:par>
                                <p:cTn id="397" presetID="2" presetClass="entr" presetSubtype="8" fill="hold" grpId="0" nodeType="withEffect">
                                  <p:stCondLst>
                                    <p:cond delay="0"/>
                                  </p:stCondLst>
                                  <p:childTnLst>
                                    <p:set>
                                      <p:cBhvr>
                                        <p:cTn id="398" dur="1" fill="hold">
                                          <p:stCondLst>
                                            <p:cond delay="0"/>
                                          </p:stCondLst>
                                        </p:cTn>
                                        <p:tgtEl>
                                          <p:spTgt spid="1543261"/>
                                        </p:tgtEl>
                                        <p:attrNameLst>
                                          <p:attrName>style.visibility</p:attrName>
                                        </p:attrNameLst>
                                      </p:cBhvr>
                                      <p:to>
                                        <p:strVal val="visible"/>
                                      </p:to>
                                    </p:set>
                                    <p:anim calcmode="lin" valueType="num">
                                      <p:cBhvr additive="base">
                                        <p:cTn id="399" dur="500" fill="hold"/>
                                        <p:tgtEl>
                                          <p:spTgt spid="1543261"/>
                                        </p:tgtEl>
                                        <p:attrNameLst>
                                          <p:attrName>ppt_x</p:attrName>
                                        </p:attrNameLst>
                                      </p:cBhvr>
                                      <p:tavLst>
                                        <p:tav tm="0">
                                          <p:val>
                                            <p:strVal val="0-#ppt_w/2"/>
                                          </p:val>
                                        </p:tav>
                                        <p:tav tm="100000">
                                          <p:val>
                                            <p:strVal val="#ppt_x"/>
                                          </p:val>
                                        </p:tav>
                                      </p:tavLst>
                                    </p:anim>
                                    <p:anim calcmode="lin" valueType="num">
                                      <p:cBhvr additive="base">
                                        <p:cTn id="400" dur="500" fill="hold"/>
                                        <p:tgtEl>
                                          <p:spTgt spid="1543261"/>
                                        </p:tgtEl>
                                        <p:attrNameLst>
                                          <p:attrName>ppt_y</p:attrName>
                                        </p:attrNameLst>
                                      </p:cBhvr>
                                      <p:tavLst>
                                        <p:tav tm="0">
                                          <p:val>
                                            <p:strVal val="#ppt_y"/>
                                          </p:val>
                                        </p:tav>
                                        <p:tav tm="100000">
                                          <p:val>
                                            <p:strVal val="#ppt_y"/>
                                          </p:val>
                                        </p:tav>
                                      </p:tavLst>
                                    </p:anim>
                                  </p:childTnLst>
                                </p:cTn>
                              </p:par>
                              <p:par>
                                <p:cTn id="401" presetID="2" presetClass="entr" presetSubtype="8" fill="hold" grpId="0" nodeType="withEffect">
                                  <p:stCondLst>
                                    <p:cond delay="0"/>
                                  </p:stCondLst>
                                  <p:childTnLst>
                                    <p:set>
                                      <p:cBhvr>
                                        <p:cTn id="402" dur="1" fill="hold">
                                          <p:stCondLst>
                                            <p:cond delay="0"/>
                                          </p:stCondLst>
                                        </p:cTn>
                                        <p:tgtEl>
                                          <p:spTgt spid="1543262"/>
                                        </p:tgtEl>
                                        <p:attrNameLst>
                                          <p:attrName>style.visibility</p:attrName>
                                        </p:attrNameLst>
                                      </p:cBhvr>
                                      <p:to>
                                        <p:strVal val="visible"/>
                                      </p:to>
                                    </p:set>
                                    <p:anim calcmode="lin" valueType="num">
                                      <p:cBhvr additive="base">
                                        <p:cTn id="403" dur="500" fill="hold"/>
                                        <p:tgtEl>
                                          <p:spTgt spid="1543262"/>
                                        </p:tgtEl>
                                        <p:attrNameLst>
                                          <p:attrName>ppt_x</p:attrName>
                                        </p:attrNameLst>
                                      </p:cBhvr>
                                      <p:tavLst>
                                        <p:tav tm="0">
                                          <p:val>
                                            <p:strVal val="0-#ppt_w/2"/>
                                          </p:val>
                                        </p:tav>
                                        <p:tav tm="100000">
                                          <p:val>
                                            <p:strVal val="#ppt_x"/>
                                          </p:val>
                                        </p:tav>
                                      </p:tavLst>
                                    </p:anim>
                                    <p:anim calcmode="lin" valueType="num">
                                      <p:cBhvr additive="base">
                                        <p:cTn id="404" dur="500" fill="hold"/>
                                        <p:tgtEl>
                                          <p:spTgt spid="1543262"/>
                                        </p:tgtEl>
                                        <p:attrNameLst>
                                          <p:attrName>ppt_y</p:attrName>
                                        </p:attrNameLst>
                                      </p:cBhvr>
                                      <p:tavLst>
                                        <p:tav tm="0">
                                          <p:val>
                                            <p:strVal val="#ppt_y"/>
                                          </p:val>
                                        </p:tav>
                                        <p:tav tm="100000">
                                          <p:val>
                                            <p:strVal val="#ppt_y"/>
                                          </p:val>
                                        </p:tav>
                                      </p:tavLst>
                                    </p:anim>
                                  </p:childTnLst>
                                </p:cTn>
                              </p:par>
                              <p:par>
                                <p:cTn id="405" presetID="2" presetClass="entr" presetSubtype="8" fill="hold" grpId="0" nodeType="withEffect">
                                  <p:stCondLst>
                                    <p:cond delay="0"/>
                                  </p:stCondLst>
                                  <p:childTnLst>
                                    <p:set>
                                      <p:cBhvr>
                                        <p:cTn id="406" dur="1" fill="hold">
                                          <p:stCondLst>
                                            <p:cond delay="0"/>
                                          </p:stCondLst>
                                        </p:cTn>
                                        <p:tgtEl>
                                          <p:spTgt spid="1543263"/>
                                        </p:tgtEl>
                                        <p:attrNameLst>
                                          <p:attrName>style.visibility</p:attrName>
                                        </p:attrNameLst>
                                      </p:cBhvr>
                                      <p:to>
                                        <p:strVal val="visible"/>
                                      </p:to>
                                    </p:set>
                                    <p:anim calcmode="lin" valueType="num">
                                      <p:cBhvr additive="base">
                                        <p:cTn id="407" dur="500" fill="hold"/>
                                        <p:tgtEl>
                                          <p:spTgt spid="1543263"/>
                                        </p:tgtEl>
                                        <p:attrNameLst>
                                          <p:attrName>ppt_x</p:attrName>
                                        </p:attrNameLst>
                                      </p:cBhvr>
                                      <p:tavLst>
                                        <p:tav tm="0">
                                          <p:val>
                                            <p:strVal val="0-#ppt_w/2"/>
                                          </p:val>
                                        </p:tav>
                                        <p:tav tm="100000">
                                          <p:val>
                                            <p:strVal val="#ppt_x"/>
                                          </p:val>
                                        </p:tav>
                                      </p:tavLst>
                                    </p:anim>
                                    <p:anim calcmode="lin" valueType="num">
                                      <p:cBhvr additive="base">
                                        <p:cTn id="408" dur="500" fill="hold"/>
                                        <p:tgtEl>
                                          <p:spTgt spid="1543263"/>
                                        </p:tgtEl>
                                        <p:attrNameLst>
                                          <p:attrName>ppt_y</p:attrName>
                                        </p:attrNameLst>
                                      </p:cBhvr>
                                      <p:tavLst>
                                        <p:tav tm="0">
                                          <p:val>
                                            <p:strVal val="#ppt_y"/>
                                          </p:val>
                                        </p:tav>
                                        <p:tav tm="100000">
                                          <p:val>
                                            <p:strVal val="#ppt_y"/>
                                          </p:val>
                                        </p:tav>
                                      </p:tavLst>
                                    </p:anim>
                                  </p:childTnLst>
                                </p:cTn>
                              </p:par>
                              <p:par>
                                <p:cTn id="409" presetID="2" presetClass="entr" presetSubtype="8" fill="hold" grpId="0" nodeType="withEffect">
                                  <p:stCondLst>
                                    <p:cond delay="0"/>
                                  </p:stCondLst>
                                  <p:childTnLst>
                                    <p:set>
                                      <p:cBhvr>
                                        <p:cTn id="410" dur="1" fill="hold">
                                          <p:stCondLst>
                                            <p:cond delay="0"/>
                                          </p:stCondLst>
                                        </p:cTn>
                                        <p:tgtEl>
                                          <p:spTgt spid="1543282"/>
                                        </p:tgtEl>
                                        <p:attrNameLst>
                                          <p:attrName>style.visibility</p:attrName>
                                        </p:attrNameLst>
                                      </p:cBhvr>
                                      <p:to>
                                        <p:strVal val="visible"/>
                                      </p:to>
                                    </p:set>
                                    <p:anim calcmode="lin" valueType="num">
                                      <p:cBhvr additive="base">
                                        <p:cTn id="411" dur="500" fill="hold"/>
                                        <p:tgtEl>
                                          <p:spTgt spid="1543282"/>
                                        </p:tgtEl>
                                        <p:attrNameLst>
                                          <p:attrName>ppt_x</p:attrName>
                                        </p:attrNameLst>
                                      </p:cBhvr>
                                      <p:tavLst>
                                        <p:tav tm="0">
                                          <p:val>
                                            <p:strVal val="0-#ppt_w/2"/>
                                          </p:val>
                                        </p:tav>
                                        <p:tav tm="100000">
                                          <p:val>
                                            <p:strVal val="#ppt_x"/>
                                          </p:val>
                                        </p:tav>
                                      </p:tavLst>
                                    </p:anim>
                                    <p:anim calcmode="lin" valueType="num">
                                      <p:cBhvr additive="base">
                                        <p:cTn id="412" dur="500" fill="hold"/>
                                        <p:tgtEl>
                                          <p:spTgt spid="1543282"/>
                                        </p:tgtEl>
                                        <p:attrNameLst>
                                          <p:attrName>ppt_y</p:attrName>
                                        </p:attrNameLst>
                                      </p:cBhvr>
                                      <p:tavLst>
                                        <p:tav tm="0">
                                          <p:val>
                                            <p:strVal val="#ppt_y"/>
                                          </p:val>
                                        </p:tav>
                                        <p:tav tm="100000">
                                          <p:val>
                                            <p:strVal val="#ppt_y"/>
                                          </p:val>
                                        </p:tav>
                                      </p:tavLst>
                                    </p:anim>
                                  </p:childTnLst>
                                </p:cTn>
                              </p:par>
                              <p:par>
                                <p:cTn id="413" presetID="2" presetClass="entr" presetSubtype="8" fill="hold" grpId="0" nodeType="withEffect">
                                  <p:stCondLst>
                                    <p:cond delay="0"/>
                                  </p:stCondLst>
                                  <p:childTnLst>
                                    <p:set>
                                      <p:cBhvr>
                                        <p:cTn id="414" dur="1" fill="hold">
                                          <p:stCondLst>
                                            <p:cond delay="0"/>
                                          </p:stCondLst>
                                        </p:cTn>
                                        <p:tgtEl>
                                          <p:spTgt spid="1543283"/>
                                        </p:tgtEl>
                                        <p:attrNameLst>
                                          <p:attrName>style.visibility</p:attrName>
                                        </p:attrNameLst>
                                      </p:cBhvr>
                                      <p:to>
                                        <p:strVal val="visible"/>
                                      </p:to>
                                    </p:set>
                                    <p:anim calcmode="lin" valueType="num">
                                      <p:cBhvr additive="base">
                                        <p:cTn id="415" dur="500" fill="hold"/>
                                        <p:tgtEl>
                                          <p:spTgt spid="1543283"/>
                                        </p:tgtEl>
                                        <p:attrNameLst>
                                          <p:attrName>ppt_x</p:attrName>
                                        </p:attrNameLst>
                                      </p:cBhvr>
                                      <p:tavLst>
                                        <p:tav tm="0">
                                          <p:val>
                                            <p:strVal val="0-#ppt_w/2"/>
                                          </p:val>
                                        </p:tav>
                                        <p:tav tm="100000">
                                          <p:val>
                                            <p:strVal val="#ppt_x"/>
                                          </p:val>
                                        </p:tav>
                                      </p:tavLst>
                                    </p:anim>
                                    <p:anim calcmode="lin" valueType="num">
                                      <p:cBhvr additive="base">
                                        <p:cTn id="416" dur="500" fill="hold"/>
                                        <p:tgtEl>
                                          <p:spTgt spid="1543283"/>
                                        </p:tgtEl>
                                        <p:attrNameLst>
                                          <p:attrName>ppt_y</p:attrName>
                                        </p:attrNameLst>
                                      </p:cBhvr>
                                      <p:tavLst>
                                        <p:tav tm="0">
                                          <p:val>
                                            <p:strVal val="#ppt_y"/>
                                          </p:val>
                                        </p:tav>
                                        <p:tav tm="100000">
                                          <p:val>
                                            <p:strVal val="#ppt_y"/>
                                          </p:val>
                                        </p:tav>
                                      </p:tavLst>
                                    </p:anim>
                                  </p:childTnLst>
                                </p:cTn>
                              </p:par>
                              <p:par>
                                <p:cTn id="417" presetID="2" presetClass="entr" presetSubtype="8" fill="hold" grpId="0" nodeType="withEffect">
                                  <p:stCondLst>
                                    <p:cond delay="0"/>
                                  </p:stCondLst>
                                  <p:childTnLst>
                                    <p:set>
                                      <p:cBhvr>
                                        <p:cTn id="418" dur="1" fill="hold">
                                          <p:stCondLst>
                                            <p:cond delay="0"/>
                                          </p:stCondLst>
                                        </p:cTn>
                                        <p:tgtEl>
                                          <p:spTgt spid="1543284"/>
                                        </p:tgtEl>
                                        <p:attrNameLst>
                                          <p:attrName>style.visibility</p:attrName>
                                        </p:attrNameLst>
                                      </p:cBhvr>
                                      <p:to>
                                        <p:strVal val="visible"/>
                                      </p:to>
                                    </p:set>
                                    <p:anim calcmode="lin" valueType="num">
                                      <p:cBhvr additive="base">
                                        <p:cTn id="419" dur="500" fill="hold"/>
                                        <p:tgtEl>
                                          <p:spTgt spid="1543284"/>
                                        </p:tgtEl>
                                        <p:attrNameLst>
                                          <p:attrName>ppt_x</p:attrName>
                                        </p:attrNameLst>
                                      </p:cBhvr>
                                      <p:tavLst>
                                        <p:tav tm="0">
                                          <p:val>
                                            <p:strVal val="0-#ppt_w/2"/>
                                          </p:val>
                                        </p:tav>
                                        <p:tav tm="100000">
                                          <p:val>
                                            <p:strVal val="#ppt_x"/>
                                          </p:val>
                                        </p:tav>
                                      </p:tavLst>
                                    </p:anim>
                                    <p:anim calcmode="lin" valueType="num">
                                      <p:cBhvr additive="base">
                                        <p:cTn id="420" dur="500" fill="hold"/>
                                        <p:tgtEl>
                                          <p:spTgt spid="1543284"/>
                                        </p:tgtEl>
                                        <p:attrNameLst>
                                          <p:attrName>ppt_y</p:attrName>
                                        </p:attrNameLst>
                                      </p:cBhvr>
                                      <p:tavLst>
                                        <p:tav tm="0">
                                          <p:val>
                                            <p:strVal val="#ppt_y"/>
                                          </p:val>
                                        </p:tav>
                                        <p:tav tm="100000">
                                          <p:val>
                                            <p:strVal val="#ppt_y"/>
                                          </p:val>
                                        </p:tav>
                                      </p:tavLst>
                                    </p:anim>
                                  </p:childTnLst>
                                </p:cTn>
                              </p:par>
                              <p:par>
                                <p:cTn id="421" presetID="2" presetClass="entr" presetSubtype="8" fill="hold" grpId="0" nodeType="withEffect">
                                  <p:stCondLst>
                                    <p:cond delay="0"/>
                                  </p:stCondLst>
                                  <p:childTnLst>
                                    <p:set>
                                      <p:cBhvr>
                                        <p:cTn id="422" dur="1" fill="hold">
                                          <p:stCondLst>
                                            <p:cond delay="0"/>
                                          </p:stCondLst>
                                        </p:cTn>
                                        <p:tgtEl>
                                          <p:spTgt spid="1543285"/>
                                        </p:tgtEl>
                                        <p:attrNameLst>
                                          <p:attrName>style.visibility</p:attrName>
                                        </p:attrNameLst>
                                      </p:cBhvr>
                                      <p:to>
                                        <p:strVal val="visible"/>
                                      </p:to>
                                    </p:set>
                                    <p:anim calcmode="lin" valueType="num">
                                      <p:cBhvr additive="base">
                                        <p:cTn id="423" dur="500" fill="hold"/>
                                        <p:tgtEl>
                                          <p:spTgt spid="1543285"/>
                                        </p:tgtEl>
                                        <p:attrNameLst>
                                          <p:attrName>ppt_x</p:attrName>
                                        </p:attrNameLst>
                                      </p:cBhvr>
                                      <p:tavLst>
                                        <p:tav tm="0">
                                          <p:val>
                                            <p:strVal val="0-#ppt_w/2"/>
                                          </p:val>
                                        </p:tav>
                                        <p:tav tm="100000">
                                          <p:val>
                                            <p:strVal val="#ppt_x"/>
                                          </p:val>
                                        </p:tav>
                                      </p:tavLst>
                                    </p:anim>
                                    <p:anim calcmode="lin" valueType="num">
                                      <p:cBhvr additive="base">
                                        <p:cTn id="424" dur="500" fill="hold"/>
                                        <p:tgtEl>
                                          <p:spTgt spid="1543285"/>
                                        </p:tgtEl>
                                        <p:attrNameLst>
                                          <p:attrName>ppt_y</p:attrName>
                                        </p:attrNameLst>
                                      </p:cBhvr>
                                      <p:tavLst>
                                        <p:tav tm="0">
                                          <p:val>
                                            <p:strVal val="#ppt_y"/>
                                          </p:val>
                                        </p:tav>
                                        <p:tav tm="100000">
                                          <p:val>
                                            <p:strVal val="#ppt_y"/>
                                          </p:val>
                                        </p:tav>
                                      </p:tavLst>
                                    </p:anim>
                                  </p:childTnLst>
                                </p:cTn>
                              </p:par>
                              <p:par>
                                <p:cTn id="425" presetID="2" presetClass="entr" presetSubtype="8" fill="hold" grpId="0" nodeType="withEffect">
                                  <p:stCondLst>
                                    <p:cond delay="0"/>
                                  </p:stCondLst>
                                  <p:childTnLst>
                                    <p:set>
                                      <p:cBhvr>
                                        <p:cTn id="426" dur="1" fill="hold">
                                          <p:stCondLst>
                                            <p:cond delay="0"/>
                                          </p:stCondLst>
                                        </p:cTn>
                                        <p:tgtEl>
                                          <p:spTgt spid="1543286"/>
                                        </p:tgtEl>
                                        <p:attrNameLst>
                                          <p:attrName>style.visibility</p:attrName>
                                        </p:attrNameLst>
                                      </p:cBhvr>
                                      <p:to>
                                        <p:strVal val="visible"/>
                                      </p:to>
                                    </p:set>
                                    <p:anim calcmode="lin" valueType="num">
                                      <p:cBhvr additive="base">
                                        <p:cTn id="427" dur="500" fill="hold"/>
                                        <p:tgtEl>
                                          <p:spTgt spid="1543286"/>
                                        </p:tgtEl>
                                        <p:attrNameLst>
                                          <p:attrName>ppt_x</p:attrName>
                                        </p:attrNameLst>
                                      </p:cBhvr>
                                      <p:tavLst>
                                        <p:tav tm="0">
                                          <p:val>
                                            <p:strVal val="0-#ppt_w/2"/>
                                          </p:val>
                                        </p:tav>
                                        <p:tav tm="100000">
                                          <p:val>
                                            <p:strVal val="#ppt_x"/>
                                          </p:val>
                                        </p:tav>
                                      </p:tavLst>
                                    </p:anim>
                                    <p:anim calcmode="lin" valueType="num">
                                      <p:cBhvr additive="base">
                                        <p:cTn id="428" dur="500" fill="hold"/>
                                        <p:tgtEl>
                                          <p:spTgt spid="1543286"/>
                                        </p:tgtEl>
                                        <p:attrNameLst>
                                          <p:attrName>ppt_y</p:attrName>
                                        </p:attrNameLst>
                                      </p:cBhvr>
                                      <p:tavLst>
                                        <p:tav tm="0">
                                          <p:val>
                                            <p:strVal val="#ppt_y"/>
                                          </p:val>
                                        </p:tav>
                                        <p:tav tm="100000">
                                          <p:val>
                                            <p:strVal val="#ppt_y"/>
                                          </p:val>
                                        </p:tav>
                                      </p:tavLst>
                                    </p:anim>
                                  </p:childTnLst>
                                </p:cTn>
                              </p:par>
                              <p:par>
                                <p:cTn id="429" presetID="2" presetClass="entr" presetSubtype="8" fill="hold" grpId="0" nodeType="withEffect">
                                  <p:stCondLst>
                                    <p:cond delay="0"/>
                                  </p:stCondLst>
                                  <p:childTnLst>
                                    <p:set>
                                      <p:cBhvr>
                                        <p:cTn id="430" dur="1" fill="hold">
                                          <p:stCondLst>
                                            <p:cond delay="0"/>
                                          </p:stCondLst>
                                        </p:cTn>
                                        <p:tgtEl>
                                          <p:spTgt spid="1543287"/>
                                        </p:tgtEl>
                                        <p:attrNameLst>
                                          <p:attrName>style.visibility</p:attrName>
                                        </p:attrNameLst>
                                      </p:cBhvr>
                                      <p:to>
                                        <p:strVal val="visible"/>
                                      </p:to>
                                    </p:set>
                                    <p:anim calcmode="lin" valueType="num">
                                      <p:cBhvr additive="base">
                                        <p:cTn id="431" dur="500" fill="hold"/>
                                        <p:tgtEl>
                                          <p:spTgt spid="1543287"/>
                                        </p:tgtEl>
                                        <p:attrNameLst>
                                          <p:attrName>ppt_x</p:attrName>
                                        </p:attrNameLst>
                                      </p:cBhvr>
                                      <p:tavLst>
                                        <p:tav tm="0">
                                          <p:val>
                                            <p:strVal val="0-#ppt_w/2"/>
                                          </p:val>
                                        </p:tav>
                                        <p:tav tm="100000">
                                          <p:val>
                                            <p:strVal val="#ppt_x"/>
                                          </p:val>
                                        </p:tav>
                                      </p:tavLst>
                                    </p:anim>
                                    <p:anim calcmode="lin" valueType="num">
                                      <p:cBhvr additive="base">
                                        <p:cTn id="432" dur="500" fill="hold"/>
                                        <p:tgtEl>
                                          <p:spTgt spid="1543287"/>
                                        </p:tgtEl>
                                        <p:attrNameLst>
                                          <p:attrName>ppt_y</p:attrName>
                                        </p:attrNameLst>
                                      </p:cBhvr>
                                      <p:tavLst>
                                        <p:tav tm="0">
                                          <p:val>
                                            <p:strVal val="#ppt_y"/>
                                          </p:val>
                                        </p:tav>
                                        <p:tav tm="100000">
                                          <p:val>
                                            <p:strVal val="#ppt_y"/>
                                          </p:val>
                                        </p:tav>
                                      </p:tavLst>
                                    </p:anim>
                                  </p:childTnLst>
                                </p:cTn>
                              </p:par>
                              <p:par>
                                <p:cTn id="433" presetID="2" presetClass="entr" presetSubtype="8" fill="hold" grpId="0" nodeType="withEffect">
                                  <p:stCondLst>
                                    <p:cond delay="0"/>
                                  </p:stCondLst>
                                  <p:childTnLst>
                                    <p:set>
                                      <p:cBhvr>
                                        <p:cTn id="434" dur="1" fill="hold">
                                          <p:stCondLst>
                                            <p:cond delay="0"/>
                                          </p:stCondLst>
                                        </p:cTn>
                                        <p:tgtEl>
                                          <p:spTgt spid="1543324"/>
                                        </p:tgtEl>
                                        <p:attrNameLst>
                                          <p:attrName>style.visibility</p:attrName>
                                        </p:attrNameLst>
                                      </p:cBhvr>
                                      <p:to>
                                        <p:strVal val="visible"/>
                                      </p:to>
                                    </p:set>
                                    <p:anim calcmode="lin" valueType="num">
                                      <p:cBhvr additive="base">
                                        <p:cTn id="435" dur="500" fill="hold"/>
                                        <p:tgtEl>
                                          <p:spTgt spid="1543324"/>
                                        </p:tgtEl>
                                        <p:attrNameLst>
                                          <p:attrName>ppt_x</p:attrName>
                                        </p:attrNameLst>
                                      </p:cBhvr>
                                      <p:tavLst>
                                        <p:tav tm="0">
                                          <p:val>
                                            <p:strVal val="0-#ppt_w/2"/>
                                          </p:val>
                                        </p:tav>
                                        <p:tav tm="100000">
                                          <p:val>
                                            <p:strVal val="#ppt_x"/>
                                          </p:val>
                                        </p:tav>
                                      </p:tavLst>
                                    </p:anim>
                                    <p:anim calcmode="lin" valueType="num">
                                      <p:cBhvr additive="base">
                                        <p:cTn id="436" dur="500" fill="hold"/>
                                        <p:tgtEl>
                                          <p:spTgt spid="1543324"/>
                                        </p:tgtEl>
                                        <p:attrNameLst>
                                          <p:attrName>ppt_y</p:attrName>
                                        </p:attrNameLst>
                                      </p:cBhvr>
                                      <p:tavLst>
                                        <p:tav tm="0">
                                          <p:val>
                                            <p:strVal val="#ppt_y"/>
                                          </p:val>
                                        </p:tav>
                                        <p:tav tm="100000">
                                          <p:val>
                                            <p:strVal val="#ppt_y"/>
                                          </p:val>
                                        </p:tav>
                                      </p:tavLst>
                                    </p:anim>
                                  </p:childTnLst>
                                </p:cTn>
                              </p:par>
                              <p:par>
                                <p:cTn id="437" presetID="2" presetClass="entr" presetSubtype="8" fill="hold" grpId="0" nodeType="withEffect">
                                  <p:stCondLst>
                                    <p:cond delay="0"/>
                                  </p:stCondLst>
                                  <p:childTnLst>
                                    <p:set>
                                      <p:cBhvr>
                                        <p:cTn id="438" dur="1" fill="hold">
                                          <p:stCondLst>
                                            <p:cond delay="0"/>
                                          </p:stCondLst>
                                        </p:cTn>
                                        <p:tgtEl>
                                          <p:spTgt spid="1543328"/>
                                        </p:tgtEl>
                                        <p:attrNameLst>
                                          <p:attrName>style.visibility</p:attrName>
                                        </p:attrNameLst>
                                      </p:cBhvr>
                                      <p:to>
                                        <p:strVal val="visible"/>
                                      </p:to>
                                    </p:set>
                                    <p:anim calcmode="lin" valueType="num">
                                      <p:cBhvr additive="base">
                                        <p:cTn id="439" dur="500" fill="hold"/>
                                        <p:tgtEl>
                                          <p:spTgt spid="1543328"/>
                                        </p:tgtEl>
                                        <p:attrNameLst>
                                          <p:attrName>ppt_x</p:attrName>
                                        </p:attrNameLst>
                                      </p:cBhvr>
                                      <p:tavLst>
                                        <p:tav tm="0">
                                          <p:val>
                                            <p:strVal val="0-#ppt_w/2"/>
                                          </p:val>
                                        </p:tav>
                                        <p:tav tm="100000">
                                          <p:val>
                                            <p:strVal val="#ppt_x"/>
                                          </p:val>
                                        </p:tav>
                                      </p:tavLst>
                                    </p:anim>
                                    <p:anim calcmode="lin" valueType="num">
                                      <p:cBhvr additive="base">
                                        <p:cTn id="440" dur="500" fill="hold"/>
                                        <p:tgtEl>
                                          <p:spTgt spid="1543328"/>
                                        </p:tgtEl>
                                        <p:attrNameLst>
                                          <p:attrName>ppt_y</p:attrName>
                                        </p:attrNameLst>
                                      </p:cBhvr>
                                      <p:tavLst>
                                        <p:tav tm="0">
                                          <p:val>
                                            <p:strVal val="#ppt_y"/>
                                          </p:val>
                                        </p:tav>
                                        <p:tav tm="100000">
                                          <p:val>
                                            <p:strVal val="#ppt_y"/>
                                          </p:val>
                                        </p:tav>
                                      </p:tavLst>
                                    </p:anim>
                                  </p:childTnLst>
                                </p:cTn>
                              </p:par>
                            </p:childTnLst>
                          </p:cTn>
                        </p:par>
                      </p:childTnLst>
                    </p:cTn>
                  </p:par>
                  <p:par>
                    <p:cTn id="441" fill="hold">
                      <p:stCondLst>
                        <p:cond delay="indefinite"/>
                      </p:stCondLst>
                      <p:childTnLst>
                        <p:par>
                          <p:cTn id="442" fill="hold">
                            <p:stCondLst>
                              <p:cond delay="0"/>
                            </p:stCondLst>
                            <p:childTnLst>
                              <p:par>
                                <p:cTn id="443" presetID="2" presetClass="entr" presetSubtype="2" fill="hold" grpId="0" nodeType="clickEffect">
                                  <p:stCondLst>
                                    <p:cond delay="0"/>
                                  </p:stCondLst>
                                  <p:childTnLst>
                                    <p:set>
                                      <p:cBhvr>
                                        <p:cTn id="444" dur="1" fill="hold">
                                          <p:stCondLst>
                                            <p:cond delay="0"/>
                                          </p:stCondLst>
                                        </p:cTn>
                                        <p:tgtEl>
                                          <p:spTgt spid="1543312"/>
                                        </p:tgtEl>
                                        <p:attrNameLst>
                                          <p:attrName>style.visibility</p:attrName>
                                        </p:attrNameLst>
                                      </p:cBhvr>
                                      <p:to>
                                        <p:strVal val="visible"/>
                                      </p:to>
                                    </p:set>
                                    <p:anim calcmode="lin" valueType="num">
                                      <p:cBhvr additive="base">
                                        <p:cTn id="445" dur="500" fill="hold"/>
                                        <p:tgtEl>
                                          <p:spTgt spid="1543312"/>
                                        </p:tgtEl>
                                        <p:attrNameLst>
                                          <p:attrName>ppt_x</p:attrName>
                                        </p:attrNameLst>
                                      </p:cBhvr>
                                      <p:tavLst>
                                        <p:tav tm="0">
                                          <p:val>
                                            <p:strVal val="1+#ppt_w/2"/>
                                          </p:val>
                                        </p:tav>
                                        <p:tav tm="100000">
                                          <p:val>
                                            <p:strVal val="#ppt_x"/>
                                          </p:val>
                                        </p:tav>
                                      </p:tavLst>
                                    </p:anim>
                                    <p:anim calcmode="lin" valueType="num">
                                      <p:cBhvr additive="base">
                                        <p:cTn id="446" dur="500" fill="hold"/>
                                        <p:tgtEl>
                                          <p:spTgt spid="1543312"/>
                                        </p:tgtEl>
                                        <p:attrNameLst>
                                          <p:attrName>ppt_y</p:attrName>
                                        </p:attrNameLst>
                                      </p:cBhvr>
                                      <p:tavLst>
                                        <p:tav tm="0">
                                          <p:val>
                                            <p:strVal val="#ppt_y"/>
                                          </p:val>
                                        </p:tav>
                                        <p:tav tm="100000">
                                          <p:val>
                                            <p:strVal val="#ppt_y"/>
                                          </p:val>
                                        </p:tav>
                                      </p:tavLst>
                                    </p:anim>
                                  </p:childTnLst>
                                </p:cTn>
                              </p:par>
                              <p:par>
                                <p:cTn id="447" presetID="2" presetClass="entr" presetSubtype="2" fill="hold" grpId="0" nodeType="withEffect">
                                  <p:stCondLst>
                                    <p:cond delay="0"/>
                                  </p:stCondLst>
                                  <p:childTnLst>
                                    <p:set>
                                      <p:cBhvr>
                                        <p:cTn id="448" dur="1" fill="hold">
                                          <p:stCondLst>
                                            <p:cond delay="0"/>
                                          </p:stCondLst>
                                        </p:cTn>
                                        <p:tgtEl>
                                          <p:spTgt spid="1543313"/>
                                        </p:tgtEl>
                                        <p:attrNameLst>
                                          <p:attrName>style.visibility</p:attrName>
                                        </p:attrNameLst>
                                      </p:cBhvr>
                                      <p:to>
                                        <p:strVal val="visible"/>
                                      </p:to>
                                    </p:set>
                                    <p:anim calcmode="lin" valueType="num">
                                      <p:cBhvr additive="base">
                                        <p:cTn id="449" dur="500" fill="hold"/>
                                        <p:tgtEl>
                                          <p:spTgt spid="1543313"/>
                                        </p:tgtEl>
                                        <p:attrNameLst>
                                          <p:attrName>ppt_x</p:attrName>
                                        </p:attrNameLst>
                                      </p:cBhvr>
                                      <p:tavLst>
                                        <p:tav tm="0">
                                          <p:val>
                                            <p:strVal val="1+#ppt_w/2"/>
                                          </p:val>
                                        </p:tav>
                                        <p:tav tm="100000">
                                          <p:val>
                                            <p:strVal val="#ppt_x"/>
                                          </p:val>
                                        </p:tav>
                                      </p:tavLst>
                                    </p:anim>
                                    <p:anim calcmode="lin" valueType="num">
                                      <p:cBhvr additive="base">
                                        <p:cTn id="450" dur="500" fill="hold"/>
                                        <p:tgtEl>
                                          <p:spTgt spid="1543313"/>
                                        </p:tgtEl>
                                        <p:attrNameLst>
                                          <p:attrName>ppt_y</p:attrName>
                                        </p:attrNameLst>
                                      </p:cBhvr>
                                      <p:tavLst>
                                        <p:tav tm="0">
                                          <p:val>
                                            <p:strVal val="#ppt_y"/>
                                          </p:val>
                                        </p:tav>
                                        <p:tav tm="100000">
                                          <p:val>
                                            <p:strVal val="#ppt_y"/>
                                          </p:val>
                                        </p:tav>
                                      </p:tavLst>
                                    </p:anim>
                                  </p:childTnLst>
                                </p:cTn>
                              </p:par>
                              <p:par>
                                <p:cTn id="451" presetID="2" presetClass="entr" presetSubtype="2" fill="hold" grpId="0" nodeType="withEffect">
                                  <p:stCondLst>
                                    <p:cond delay="0"/>
                                  </p:stCondLst>
                                  <p:childTnLst>
                                    <p:set>
                                      <p:cBhvr>
                                        <p:cTn id="452" dur="1" fill="hold">
                                          <p:stCondLst>
                                            <p:cond delay="0"/>
                                          </p:stCondLst>
                                        </p:cTn>
                                        <p:tgtEl>
                                          <p:spTgt spid="1543314"/>
                                        </p:tgtEl>
                                        <p:attrNameLst>
                                          <p:attrName>style.visibility</p:attrName>
                                        </p:attrNameLst>
                                      </p:cBhvr>
                                      <p:to>
                                        <p:strVal val="visible"/>
                                      </p:to>
                                    </p:set>
                                    <p:anim calcmode="lin" valueType="num">
                                      <p:cBhvr additive="base">
                                        <p:cTn id="453" dur="500" fill="hold"/>
                                        <p:tgtEl>
                                          <p:spTgt spid="1543314"/>
                                        </p:tgtEl>
                                        <p:attrNameLst>
                                          <p:attrName>ppt_x</p:attrName>
                                        </p:attrNameLst>
                                      </p:cBhvr>
                                      <p:tavLst>
                                        <p:tav tm="0">
                                          <p:val>
                                            <p:strVal val="1+#ppt_w/2"/>
                                          </p:val>
                                        </p:tav>
                                        <p:tav tm="100000">
                                          <p:val>
                                            <p:strVal val="#ppt_x"/>
                                          </p:val>
                                        </p:tav>
                                      </p:tavLst>
                                    </p:anim>
                                    <p:anim calcmode="lin" valueType="num">
                                      <p:cBhvr additive="base">
                                        <p:cTn id="454" dur="500" fill="hold"/>
                                        <p:tgtEl>
                                          <p:spTgt spid="1543314"/>
                                        </p:tgtEl>
                                        <p:attrNameLst>
                                          <p:attrName>ppt_y</p:attrName>
                                        </p:attrNameLst>
                                      </p:cBhvr>
                                      <p:tavLst>
                                        <p:tav tm="0">
                                          <p:val>
                                            <p:strVal val="#ppt_y"/>
                                          </p:val>
                                        </p:tav>
                                        <p:tav tm="100000">
                                          <p:val>
                                            <p:strVal val="#ppt_y"/>
                                          </p:val>
                                        </p:tav>
                                      </p:tavLst>
                                    </p:anim>
                                  </p:childTnLst>
                                </p:cTn>
                              </p:par>
                              <p:par>
                                <p:cTn id="455" presetID="2" presetClass="entr" presetSubtype="2" fill="hold" grpId="0" nodeType="withEffect">
                                  <p:stCondLst>
                                    <p:cond delay="0"/>
                                  </p:stCondLst>
                                  <p:childTnLst>
                                    <p:set>
                                      <p:cBhvr>
                                        <p:cTn id="456" dur="1" fill="hold">
                                          <p:stCondLst>
                                            <p:cond delay="0"/>
                                          </p:stCondLst>
                                        </p:cTn>
                                        <p:tgtEl>
                                          <p:spTgt spid="1543315"/>
                                        </p:tgtEl>
                                        <p:attrNameLst>
                                          <p:attrName>style.visibility</p:attrName>
                                        </p:attrNameLst>
                                      </p:cBhvr>
                                      <p:to>
                                        <p:strVal val="visible"/>
                                      </p:to>
                                    </p:set>
                                    <p:anim calcmode="lin" valueType="num">
                                      <p:cBhvr additive="base">
                                        <p:cTn id="457" dur="500" fill="hold"/>
                                        <p:tgtEl>
                                          <p:spTgt spid="1543315"/>
                                        </p:tgtEl>
                                        <p:attrNameLst>
                                          <p:attrName>ppt_x</p:attrName>
                                        </p:attrNameLst>
                                      </p:cBhvr>
                                      <p:tavLst>
                                        <p:tav tm="0">
                                          <p:val>
                                            <p:strVal val="1+#ppt_w/2"/>
                                          </p:val>
                                        </p:tav>
                                        <p:tav tm="100000">
                                          <p:val>
                                            <p:strVal val="#ppt_x"/>
                                          </p:val>
                                        </p:tav>
                                      </p:tavLst>
                                    </p:anim>
                                    <p:anim calcmode="lin" valueType="num">
                                      <p:cBhvr additive="base">
                                        <p:cTn id="458" dur="500" fill="hold"/>
                                        <p:tgtEl>
                                          <p:spTgt spid="1543315"/>
                                        </p:tgtEl>
                                        <p:attrNameLst>
                                          <p:attrName>ppt_y</p:attrName>
                                        </p:attrNameLst>
                                      </p:cBhvr>
                                      <p:tavLst>
                                        <p:tav tm="0">
                                          <p:val>
                                            <p:strVal val="#ppt_y"/>
                                          </p:val>
                                        </p:tav>
                                        <p:tav tm="100000">
                                          <p:val>
                                            <p:strVal val="#ppt_y"/>
                                          </p:val>
                                        </p:tav>
                                      </p:tavLst>
                                    </p:anim>
                                  </p:childTnLst>
                                </p:cTn>
                              </p:par>
                              <p:par>
                                <p:cTn id="459" presetID="2" presetClass="entr" presetSubtype="2" fill="hold" grpId="0" nodeType="withEffect">
                                  <p:stCondLst>
                                    <p:cond delay="0"/>
                                  </p:stCondLst>
                                  <p:childTnLst>
                                    <p:set>
                                      <p:cBhvr>
                                        <p:cTn id="460" dur="1" fill="hold">
                                          <p:stCondLst>
                                            <p:cond delay="0"/>
                                          </p:stCondLst>
                                        </p:cTn>
                                        <p:tgtEl>
                                          <p:spTgt spid="1543316"/>
                                        </p:tgtEl>
                                        <p:attrNameLst>
                                          <p:attrName>style.visibility</p:attrName>
                                        </p:attrNameLst>
                                      </p:cBhvr>
                                      <p:to>
                                        <p:strVal val="visible"/>
                                      </p:to>
                                    </p:set>
                                    <p:anim calcmode="lin" valueType="num">
                                      <p:cBhvr additive="base">
                                        <p:cTn id="461" dur="500" fill="hold"/>
                                        <p:tgtEl>
                                          <p:spTgt spid="1543316"/>
                                        </p:tgtEl>
                                        <p:attrNameLst>
                                          <p:attrName>ppt_x</p:attrName>
                                        </p:attrNameLst>
                                      </p:cBhvr>
                                      <p:tavLst>
                                        <p:tav tm="0">
                                          <p:val>
                                            <p:strVal val="1+#ppt_w/2"/>
                                          </p:val>
                                        </p:tav>
                                        <p:tav tm="100000">
                                          <p:val>
                                            <p:strVal val="#ppt_x"/>
                                          </p:val>
                                        </p:tav>
                                      </p:tavLst>
                                    </p:anim>
                                    <p:anim calcmode="lin" valueType="num">
                                      <p:cBhvr additive="base">
                                        <p:cTn id="462" dur="500" fill="hold"/>
                                        <p:tgtEl>
                                          <p:spTgt spid="1543316"/>
                                        </p:tgtEl>
                                        <p:attrNameLst>
                                          <p:attrName>ppt_y</p:attrName>
                                        </p:attrNameLst>
                                      </p:cBhvr>
                                      <p:tavLst>
                                        <p:tav tm="0">
                                          <p:val>
                                            <p:strVal val="#ppt_y"/>
                                          </p:val>
                                        </p:tav>
                                        <p:tav tm="100000">
                                          <p:val>
                                            <p:strVal val="#ppt_y"/>
                                          </p:val>
                                        </p:tav>
                                      </p:tavLst>
                                    </p:anim>
                                  </p:childTnLst>
                                </p:cTn>
                              </p:par>
                              <p:par>
                                <p:cTn id="463" presetID="2" presetClass="entr" presetSubtype="2" fill="hold" grpId="0" nodeType="withEffect">
                                  <p:stCondLst>
                                    <p:cond delay="0"/>
                                  </p:stCondLst>
                                  <p:childTnLst>
                                    <p:set>
                                      <p:cBhvr>
                                        <p:cTn id="464" dur="1" fill="hold">
                                          <p:stCondLst>
                                            <p:cond delay="0"/>
                                          </p:stCondLst>
                                        </p:cTn>
                                        <p:tgtEl>
                                          <p:spTgt spid="1543317"/>
                                        </p:tgtEl>
                                        <p:attrNameLst>
                                          <p:attrName>style.visibility</p:attrName>
                                        </p:attrNameLst>
                                      </p:cBhvr>
                                      <p:to>
                                        <p:strVal val="visible"/>
                                      </p:to>
                                    </p:set>
                                    <p:anim calcmode="lin" valueType="num">
                                      <p:cBhvr additive="base">
                                        <p:cTn id="465" dur="500" fill="hold"/>
                                        <p:tgtEl>
                                          <p:spTgt spid="1543317"/>
                                        </p:tgtEl>
                                        <p:attrNameLst>
                                          <p:attrName>ppt_x</p:attrName>
                                        </p:attrNameLst>
                                      </p:cBhvr>
                                      <p:tavLst>
                                        <p:tav tm="0">
                                          <p:val>
                                            <p:strVal val="1+#ppt_w/2"/>
                                          </p:val>
                                        </p:tav>
                                        <p:tav tm="100000">
                                          <p:val>
                                            <p:strVal val="#ppt_x"/>
                                          </p:val>
                                        </p:tav>
                                      </p:tavLst>
                                    </p:anim>
                                    <p:anim calcmode="lin" valueType="num">
                                      <p:cBhvr additive="base">
                                        <p:cTn id="466" dur="500" fill="hold"/>
                                        <p:tgtEl>
                                          <p:spTgt spid="1543317"/>
                                        </p:tgtEl>
                                        <p:attrNameLst>
                                          <p:attrName>ppt_y</p:attrName>
                                        </p:attrNameLst>
                                      </p:cBhvr>
                                      <p:tavLst>
                                        <p:tav tm="0">
                                          <p:val>
                                            <p:strVal val="#ppt_y"/>
                                          </p:val>
                                        </p:tav>
                                        <p:tav tm="100000">
                                          <p:val>
                                            <p:strVal val="#ppt_y"/>
                                          </p:val>
                                        </p:tav>
                                      </p:tavLst>
                                    </p:anim>
                                  </p:childTnLst>
                                </p:cTn>
                              </p:par>
                              <p:par>
                                <p:cTn id="467" presetID="2" presetClass="entr" presetSubtype="2" fill="hold" grpId="0" nodeType="withEffect">
                                  <p:stCondLst>
                                    <p:cond delay="0"/>
                                  </p:stCondLst>
                                  <p:childTnLst>
                                    <p:set>
                                      <p:cBhvr>
                                        <p:cTn id="468" dur="1" fill="hold">
                                          <p:stCondLst>
                                            <p:cond delay="0"/>
                                          </p:stCondLst>
                                        </p:cTn>
                                        <p:tgtEl>
                                          <p:spTgt spid="1543318"/>
                                        </p:tgtEl>
                                        <p:attrNameLst>
                                          <p:attrName>style.visibility</p:attrName>
                                        </p:attrNameLst>
                                      </p:cBhvr>
                                      <p:to>
                                        <p:strVal val="visible"/>
                                      </p:to>
                                    </p:set>
                                    <p:anim calcmode="lin" valueType="num">
                                      <p:cBhvr additive="base">
                                        <p:cTn id="469" dur="500" fill="hold"/>
                                        <p:tgtEl>
                                          <p:spTgt spid="1543318"/>
                                        </p:tgtEl>
                                        <p:attrNameLst>
                                          <p:attrName>ppt_x</p:attrName>
                                        </p:attrNameLst>
                                      </p:cBhvr>
                                      <p:tavLst>
                                        <p:tav tm="0">
                                          <p:val>
                                            <p:strVal val="1+#ppt_w/2"/>
                                          </p:val>
                                        </p:tav>
                                        <p:tav tm="100000">
                                          <p:val>
                                            <p:strVal val="#ppt_x"/>
                                          </p:val>
                                        </p:tav>
                                      </p:tavLst>
                                    </p:anim>
                                    <p:anim calcmode="lin" valueType="num">
                                      <p:cBhvr additive="base">
                                        <p:cTn id="470" dur="500" fill="hold"/>
                                        <p:tgtEl>
                                          <p:spTgt spid="1543318"/>
                                        </p:tgtEl>
                                        <p:attrNameLst>
                                          <p:attrName>ppt_y</p:attrName>
                                        </p:attrNameLst>
                                      </p:cBhvr>
                                      <p:tavLst>
                                        <p:tav tm="0">
                                          <p:val>
                                            <p:strVal val="#ppt_y"/>
                                          </p:val>
                                        </p:tav>
                                        <p:tav tm="100000">
                                          <p:val>
                                            <p:strVal val="#ppt_y"/>
                                          </p:val>
                                        </p:tav>
                                      </p:tavLst>
                                    </p:anim>
                                  </p:childTnLst>
                                </p:cTn>
                              </p:par>
                              <p:par>
                                <p:cTn id="471" presetID="2" presetClass="entr" presetSubtype="2" fill="hold" grpId="0" nodeType="withEffect">
                                  <p:stCondLst>
                                    <p:cond delay="0"/>
                                  </p:stCondLst>
                                  <p:childTnLst>
                                    <p:set>
                                      <p:cBhvr>
                                        <p:cTn id="472" dur="1" fill="hold">
                                          <p:stCondLst>
                                            <p:cond delay="0"/>
                                          </p:stCondLst>
                                        </p:cTn>
                                        <p:tgtEl>
                                          <p:spTgt spid="1543319"/>
                                        </p:tgtEl>
                                        <p:attrNameLst>
                                          <p:attrName>style.visibility</p:attrName>
                                        </p:attrNameLst>
                                      </p:cBhvr>
                                      <p:to>
                                        <p:strVal val="visible"/>
                                      </p:to>
                                    </p:set>
                                    <p:anim calcmode="lin" valueType="num">
                                      <p:cBhvr additive="base">
                                        <p:cTn id="473" dur="500" fill="hold"/>
                                        <p:tgtEl>
                                          <p:spTgt spid="1543319"/>
                                        </p:tgtEl>
                                        <p:attrNameLst>
                                          <p:attrName>ppt_x</p:attrName>
                                        </p:attrNameLst>
                                      </p:cBhvr>
                                      <p:tavLst>
                                        <p:tav tm="0">
                                          <p:val>
                                            <p:strVal val="1+#ppt_w/2"/>
                                          </p:val>
                                        </p:tav>
                                        <p:tav tm="100000">
                                          <p:val>
                                            <p:strVal val="#ppt_x"/>
                                          </p:val>
                                        </p:tav>
                                      </p:tavLst>
                                    </p:anim>
                                    <p:anim calcmode="lin" valueType="num">
                                      <p:cBhvr additive="base">
                                        <p:cTn id="474" dur="500" fill="hold"/>
                                        <p:tgtEl>
                                          <p:spTgt spid="1543319"/>
                                        </p:tgtEl>
                                        <p:attrNameLst>
                                          <p:attrName>ppt_y</p:attrName>
                                        </p:attrNameLst>
                                      </p:cBhvr>
                                      <p:tavLst>
                                        <p:tav tm="0">
                                          <p:val>
                                            <p:strVal val="#ppt_y"/>
                                          </p:val>
                                        </p:tav>
                                        <p:tav tm="100000">
                                          <p:val>
                                            <p:strVal val="#ppt_y"/>
                                          </p:val>
                                        </p:tav>
                                      </p:tavLst>
                                    </p:anim>
                                  </p:childTnLst>
                                </p:cTn>
                              </p:par>
                              <p:par>
                                <p:cTn id="475" presetID="2" presetClass="entr" presetSubtype="2" fill="hold" grpId="0" nodeType="withEffect">
                                  <p:stCondLst>
                                    <p:cond delay="0"/>
                                  </p:stCondLst>
                                  <p:childTnLst>
                                    <p:set>
                                      <p:cBhvr>
                                        <p:cTn id="476" dur="1" fill="hold">
                                          <p:stCondLst>
                                            <p:cond delay="0"/>
                                          </p:stCondLst>
                                        </p:cTn>
                                        <p:tgtEl>
                                          <p:spTgt spid="1543320"/>
                                        </p:tgtEl>
                                        <p:attrNameLst>
                                          <p:attrName>style.visibility</p:attrName>
                                        </p:attrNameLst>
                                      </p:cBhvr>
                                      <p:to>
                                        <p:strVal val="visible"/>
                                      </p:to>
                                    </p:set>
                                    <p:anim calcmode="lin" valueType="num">
                                      <p:cBhvr additive="base">
                                        <p:cTn id="477" dur="500" fill="hold"/>
                                        <p:tgtEl>
                                          <p:spTgt spid="1543320"/>
                                        </p:tgtEl>
                                        <p:attrNameLst>
                                          <p:attrName>ppt_x</p:attrName>
                                        </p:attrNameLst>
                                      </p:cBhvr>
                                      <p:tavLst>
                                        <p:tav tm="0">
                                          <p:val>
                                            <p:strVal val="1+#ppt_w/2"/>
                                          </p:val>
                                        </p:tav>
                                        <p:tav tm="100000">
                                          <p:val>
                                            <p:strVal val="#ppt_x"/>
                                          </p:val>
                                        </p:tav>
                                      </p:tavLst>
                                    </p:anim>
                                    <p:anim calcmode="lin" valueType="num">
                                      <p:cBhvr additive="base">
                                        <p:cTn id="478" dur="500" fill="hold"/>
                                        <p:tgtEl>
                                          <p:spTgt spid="1543320"/>
                                        </p:tgtEl>
                                        <p:attrNameLst>
                                          <p:attrName>ppt_y</p:attrName>
                                        </p:attrNameLst>
                                      </p:cBhvr>
                                      <p:tavLst>
                                        <p:tav tm="0">
                                          <p:val>
                                            <p:strVal val="#ppt_y"/>
                                          </p:val>
                                        </p:tav>
                                        <p:tav tm="100000">
                                          <p:val>
                                            <p:strVal val="#ppt_y"/>
                                          </p:val>
                                        </p:tav>
                                      </p:tavLst>
                                    </p:anim>
                                  </p:childTnLst>
                                </p:cTn>
                              </p:par>
                              <p:par>
                                <p:cTn id="479" presetID="2" presetClass="entr" presetSubtype="2" fill="hold" grpId="0" nodeType="withEffect">
                                  <p:stCondLst>
                                    <p:cond delay="0"/>
                                  </p:stCondLst>
                                  <p:childTnLst>
                                    <p:set>
                                      <p:cBhvr>
                                        <p:cTn id="480" dur="1" fill="hold">
                                          <p:stCondLst>
                                            <p:cond delay="0"/>
                                          </p:stCondLst>
                                        </p:cTn>
                                        <p:tgtEl>
                                          <p:spTgt spid="1543321"/>
                                        </p:tgtEl>
                                        <p:attrNameLst>
                                          <p:attrName>style.visibility</p:attrName>
                                        </p:attrNameLst>
                                      </p:cBhvr>
                                      <p:to>
                                        <p:strVal val="visible"/>
                                      </p:to>
                                    </p:set>
                                    <p:anim calcmode="lin" valueType="num">
                                      <p:cBhvr additive="base">
                                        <p:cTn id="481" dur="500" fill="hold"/>
                                        <p:tgtEl>
                                          <p:spTgt spid="1543321"/>
                                        </p:tgtEl>
                                        <p:attrNameLst>
                                          <p:attrName>ppt_x</p:attrName>
                                        </p:attrNameLst>
                                      </p:cBhvr>
                                      <p:tavLst>
                                        <p:tav tm="0">
                                          <p:val>
                                            <p:strVal val="1+#ppt_w/2"/>
                                          </p:val>
                                        </p:tav>
                                        <p:tav tm="100000">
                                          <p:val>
                                            <p:strVal val="#ppt_x"/>
                                          </p:val>
                                        </p:tav>
                                      </p:tavLst>
                                    </p:anim>
                                    <p:anim calcmode="lin" valueType="num">
                                      <p:cBhvr additive="base">
                                        <p:cTn id="482" dur="500" fill="hold"/>
                                        <p:tgtEl>
                                          <p:spTgt spid="1543321"/>
                                        </p:tgtEl>
                                        <p:attrNameLst>
                                          <p:attrName>ppt_y</p:attrName>
                                        </p:attrNameLst>
                                      </p:cBhvr>
                                      <p:tavLst>
                                        <p:tav tm="0">
                                          <p:val>
                                            <p:strVal val="#ppt_y"/>
                                          </p:val>
                                        </p:tav>
                                        <p:tav tm="100000">
                                          <p:val>
                                            <p:strVal val="#ppt_y"/>
                                          </p:val>
                                        </p:tav>
                                      </p:tavLst>
                                    </p:anim>
                                  </p:childTnLst>
                                </p:cTn>
                              </p:par>
                              <p:par>
                                <p:cTn id="483" presetID="2" presetClass="entr" presetSubtype="2" fill="hold" grpId="0" nodeType="withEffect">
                                  <p:stCondLst>
                                    <p:cond delay="0"/>
                                  </p:stCondLst>
                                  <p:childTnLst>
                                    <p:set>
                                      <p:cBhvr>
                                        <p:cTn id="484" dur="1" fill="hold">
                                          <p:stCondLst>
                                            <p:cond delay="0"/>
                                          </p:stCondLst>
                                        </p:cTn>
                                        <p:tgtEl>
                                          <p:spTgt spid="1543322"/>
                                        </p:tgtEl>
                                        <p:attrNameLst>
                                          <p:attrName>style.visibility</p:attrName>
                                        </p:attrNameLst>
                                      </p:cBhvr>
                                      <p:to>
                                        <p:strVal val="visible"/>
                                      </p:to>
                                    </p:set>
                                    <p:anim calcmode="lin" valueType="num">
                                      <p:cBhvr additive="base">
                                        <p:cTn id="485" dur="500" fill="hold"/>
                                        <p:tgtEl>
                                          <p:spTgt spid="1543322"/>
                                        </p:tgtEl>
                                        <p:attrNameLst>
                                          <p:attrName>ppt_x</p:attrName>
                                        </p:attrNameLst>
                                      </p:cBhvr>
                                      <p:tavLst>
                                        <p:tav tm="0">
                                          <p:val>
                                            <p:strVal val="1+#ppt_w/2"/>
                                          </p:val>
                                        </p:tav>
                                        <p:tav tm="100000">
                                          <p:val>
                                            <p:strVal val="#ppt_x"/>
                                          </p:val>
                                        </p:tav>
                                      </p:tavLst>
                                    </p:anim>
                                    <p:anim calcmode="lin" valueType="num">
                                      <p:cBhvr additive="base">
                                        <p:cTn id="486" dur="500" fill="hold"/>
                                        <p:tgtEl>
                                          <p:spTgt spid="1543322"/>
                                        </p:tgtEl>
                                        <p:attrNameLst>
                                          <p:attrName>ppt_y</p:attrName>
                                        </p:attrNameLst>
                                      </p:cBhvr>
                                      <p:tavLst>
                                        <p:tav tm="0">
                                          <p:val>
                                            <p:strVal val="#ppt_y"/>
                                          </p:val>
                                        </p:tav>
                                        <p:tav tm="100000">
                                          <p:val>
                                            <p:strVal val="#ppt_y"/>
                                          </p:val>
                                        </p:tav>
                                      </p:tavLst>
                                    </p:anim>
                                  </p:childTnLst>
                                </p:cTn>
                              </p:par>
                              <p:par>
                                <p:cTn id="487" presetID="2" presetClass="entr" presetSubtype="2" fill="hold" grpId="0" nodeType="withEffect">
                                  <p:stCondLst>
                                    <p:cond delay="0"/>
                                  </p:stCondLst>
                                  <p:childTnLst>
                                    <p:set>
                                      <p:cBhvr>
                                        <p:cTn id="488" dur="1" fill="hold">
                                          <p:stCondLst>
                                            <p:cond delay="0"/>
                                          </p:stCondLst>
                                        </p:cTn>
                                        <p:tgtEl>
                                          <p:spTgt spid="1543323"/>
                                        </p:tgtEl>
                                        <p:attrNameLst>
                                          <p:attrName>style.visibility</p:attrName>
                                        </p:attrNameLst>
                                      </p:cBhvr>
                                      <p:to>
                                        <p:strVal val="visible"/>
                                      </p:to>
                                    </p:set>
                                    <p:anim calcmode="lin" valueType="num">
                                      <p:cBhvr additive="base">
                                        <p:cTn id="489" dur="500" fill="hold"/>
                                        <p:tgtEl>
                                          <p:spTgt spid="1543323"/>
                                        </p:tgtEl>
                                        <p:attrNameLst>
                                          <p:attrName>ppt_x</p:attrName>
                                        </p:attrNameLst>
                                      </p:cBhvr>
                                      <p:tavLst>
                                        <p:tav tm="0">
                                          <p:val>
                                            <p:strVal val="1+#ppt_w/2"/>
                                          </p:val>
                                        </p:tav>
                                        <p:tav tm="100000">
                                          <p:val>
                                            <p:strVal val="#ppt_x"/>
                                          </p:val>
                                        </p:tav>
                                      </p:tavLst>
                                    </p:anim>
                                    <p:anim calcmode="lin" valueType="num">
                                      <p:cBhvr additive="base">
                                        <p:cTn id="490" dur="500" fill="hold"/>
                                        <p:tgtEl>
                                          <p:spTgt spid="1543323"/>
                                        </p:tgtEl>
                                        <p:attrNameLst>
                                          <p:attrName>ppt_y</p:attrName>
                                        </p:attrNameLst>
                                      </p:cBhvr>
                                      <p:tavLst>
                                        <p:tav tm="0">
                                          <p:val>
                                            <p:strVal val="#ppt_y"/>
                                          </p:val>
                                        </p:tav>
                                        <p:tav tm="100000">
                                          <p:val>
                                            <p:strVal val="#ppt_y"/>
                                          </p:val>
                                        </p:tav>
                                      </p:tavLst>
                                    </p:anim>
                                  </p:childTnLst>
                                </p:cTn>
                              </p:par>
                            </p:childTnLst>
                          </p:cTn>
                        </p:par>
                      </p:childTnLst>
                    </p:cTn>
                  </p:par>
                  <p:par>
                    <p:cTn id="491" fill="hold">
                      <p:stCondLst>
                        <p:cond delay="indefinite"/>
                      </p:stCondLst>
                      <p:childTnLst>
                        <p:par>
                          <p:cTn id="492" fill="hold">
                            <p:stCondLst>
                              <p:cond delay="0"/>
                            </p:stCondLst>
                            <p:childTnLst>
                              <p:par>
                                <p:cTn id="493" presetID="2" presetClass="entr" presetSubtype="4" fill="hold" grpId="0" nodeType="clickEffect">
                                  <p:stCondLst>
                                    <p:cond delay="0"/>
                                  </p:stCondLst>
                                  <p:childTnLst>
                                    <p:set>
                                      <p:cBhvr>
                                        <p:cTn id="494" dur="1" fill="hold">
                                          <p:stCondLst>
                                            <p:cond delay="0"/>
                                          </p:stCondLst>
                                        </p:cTn>
                                        <p:tgtEl>
                                          <p:spTgt spid="1543176"/>
                                        </p:tgtEl>
                                        <p:attrNameLst>
                                          <p:attrName>style.visibility</p:attrName>
                                        </p:attrNameLst>
                                      </p:cBhvr>
                                      <p:to>
                                        <p:strVal val="visible"/>
                                      </p:to>
                                    </p:set>
                                    <p:anim calcmode="lin" valueType="num">
                                      <p:cBhvr additive="base">
                                        <p:cTn id="495" dur="500" fill="hold"/>
                                        <p:tgtEl>
                                          <p:spTgt spid="1543176"/>
                                        </p:tgtEl>
                                        <p:attrNameLst>
                                          <p:attrName>ppt_x</p:attrName>
                                        </p:attrNameLst>
                                      </p:cBhvr>
                                      <p:tavLst>
                                        <p:tav tm="0">
                                          <p:val>
                                            <p:strVal val="#ppt_x"/>
                                          </p:val>
                                        </p:tav>
                                        <p:tav tm="100000">
                                          <p:val>
                                            <p:strVal val="#ppt_x"/>
                                          </p:val>
                                        </p:tav>
                                      </p:tavLst>
                                    </p:anim>
                                    <p:anim calcmode="lin" valueType="num">
                                      <p:cBhvr additive="base">
                                        <p:cTn id="496" dur="500" fill="hold"/>
                                        <p:tgtEl>
                                          <p:spTgt spid="1543176"/>
                                        </p:tgtEl>
                                        <p:attrNameLst>
                                          <p:attrName>ppt_y</p:attrName>
                                        </p:attrNameLst>
                                      </p:cBhvr>
                                      <p:tavLst>
                                        <p:tav tm="0">
                                          <p:val>
                                            <p:strVal val="1+#ppt_h/2"/>
                                          </p:val>
                                        </p:tav>
                                        <p:tav tm="100000">
                                          <p:val>
                                            <p:strVal val="#ppt_y"/>
                                          </p:val>
                                        </p:tav>
                                      </p:tavLst>
                                    </p:anim>
                                  </p:childTnLst>
                                </p:cTn>
                              </p:par>
                              <p:par>
                                <p:cTn id="497" presetID="2" presetClass="entr" presetSubtype="4" fill="hold" grpId="0" nodeType="withEffect">
                                  <p:stCondLst>
                                    <p:cond delay="0"/>
                                  </p:stCondLst>
                                  <p:childTnLst>
                                    <p:set>
                                      <p:cBhvr>
                                        <p:cTn id="498" dur="1" fill="hold">
                                          <p:stCondLst>
                                            <p:cond delay="0"/>
                                          </p:stCondLst>
                                        </p:cTn>
                                        <p:tgtEl>
                                          <p:spTgt spid="1543177"/>
                                        </p:tgtEl>
                                        <p:attrNameLst>
                                          <p:attrName>style.visibility</p:attrName>
                                        </p:attrNameLst>
                                      </p:cBhvr>
                                      <p:to>
                                        <p:strVal val="visible"/>
                                      </p:to>
                                    </p:set>
                                    <p:anim calcmode="lin" valueType="num">
                                      <p:cBhvr additive="base">
                                        <p:cTn id="499" dur="500" fill="hold"/>
                                        <p:tgtEl>
                                          <p:spTgt spid="1543177"/>
                                        </p:tgtEl>
                                        <p:attrNameLst>
                                          <p:attrName>ppt_x</p:attrName>
                                        </p:attrNameLst>
                                      </p:cBhvr>
                                      <p:tavLst>
                                        <p:tav tm="0">
                                          <p:val>
                                            <p:strVal val="#ppt_x"/>
                                          </p:val>
                                        </p:tav>
                                        <p:tav tm="100000">
                                          <p:val>
                                            <p:strVal val="#ppt_x"/>
                                          </p:val>
                                        </p:tav>
                                      </p:tavLst>
                                    </p:anim>
                                    <p:anim calcmode="lin" valueType="num">
                                      <p:cBhvr additive="base">
                                        <p:cTn id="500" dur="500" fill="hold"/>
                                        <p:tgtEl>
                                          <p:spTgt spid="1543177"/>
                                        </p:tgtEl>
                                        <p:attrNameLst>
                                          <p:attrName>ppt_y</p:attrName>
                                        </p:attrNameLst>
                                      </p:cBhvr>
                                      <p:tavLst>
                                        <p:tav tm="0">
                                          <p:val>
                                            <p:strVal val="1+#ppt_h/2"/>
                                          </p:val>
                                        </p:tav>
                                        <p:tav tm="100000">
                                          <p:val>
                                            <p:strVal val="#ppt_y"/>
                                          </p:val>
                                        </p:tav>
                                      </p:tavLst>
                                    </p:anim>
                                  </p:childTnLst>
                                </p:cTn>
                              </p:par>
                              <p:par>
                                <p:cTn id="501" presetID="2" presetClass="entr" presetSubtype="4" fill="hold" grpId="0" nodeType="withEffect">
                                  <p:stCondLst>
                                    <p:cond delay="0"/>
                                  </p:stCondLst>
                                  <p:childTnLst>
                                    <p:set>
                                      <p:cBhvr>
                                        <p:cTn id="502" dur="1" fill="hold">
                                          <p:stCondLst>
                                            <p:cond delay="0"/>
                                          </p:stCondLst>
                                        </p:cTn>
                                        <p:tgtEl>
                                          <p:spTgt spid="1543178"/>
                                        </p:tgtEl>
                                        <p:attrNameLst>
                                          <p:attrName>style.visibility</p:attrName>
                                        </p:attrNameLst>
                                      </p:cBhvr>
                                      <p:to>
                                        <p:strVal val="visible"/>
                                      </p:to>
                                    </p:set>
                                    <p:anim calcmode="lin" valueType="num">
                                      <p:cBhvr additive="base">
                                        <p:cTn id="503" dur="500" fill="hold"/>
                                        <p:tgtEl>
                                          <p:spTgt spid="1543178"/>
                                        </p:tgtEl>
                                        <p:attrNameLst>
                                          <p:attrName>ppt_x</p:attrName>
                                        </p:attrNameLst>
                                      </p:cBhvr>
                                      <p:tavLst>
                                        <p:tav tm="0">
                                          <p:val>
                                            <p:strVal val="#ppt_x"/>
                                          </p:val>
                                        </p:tav>
                                        <p:tav tm="100000">
                                          <p:val>
                                            <p:strVal val="#ppt_x"/>
                                          </p:val>
                                        </p:tav>
                                      </p:tavLst>
                                    </p:anim>
                                    <p:anim calcmode="lin" valueType="num">
                                      <p:cBhvr additive="base">
                                        <p:cTn id="504" dur="500" fill="hold"/>
                                        <p:tgtEl>
                                          <p:spTgt spid="1543178"/>
                                        </p:tgtEl>
                                        <p:attrNameLst>
                                          <p:attrName>ppt_y</p:attrName>
                                        </p:attrNameLst>
                                      </p:cBhvr>
                                      <p:tavLst>
                                        <p:tav tm="0">
                                          <p:val>
                                            <p:strVal val="1+#ppt_h/2"/>
                                          </p:val>
                                        </p:tav>
                                        <p:tav tm="100000">
                                          <p:val>
                                            <p:strVal val="#ppt_y"/>
                                          </p:val>
                                        </p:tav>
                                      </p:tavLst>
                                    </p:anim>
                                  </p:childTnLst>
                                </p:cTn>
                              </p:par>
                              <p:par>
                                <p:cTn id="505" presetID="2" presetClass="entr" presetSubtype="4" fill="hold" grpId="0" nodeType="withEffect">
                                  <p:stCondLst>
                                    <p:cond delay="0"/>
                                  </p:stCondLst>
                                  <p:childTnLst>
                                    <p:set>
                                      <p:cBhvr>
                                        <p:cTn id="506" dur="1" fill="hold">
                                          <p:stCondLst>
                                            <p:cond delay="0"/>
                                          </p:stCondLst>
                                        </p:cTn>
                                        <p:tgtEl>
                                          <p:spTgt spid="1543179"/>
                                        </p:tgtEl>
                                        <p:attrNameLst>
                                          <p:attrName>style.visibility</p:attrName>
                                        </p:attrNameLst>
                                      </p:cBhvr>
                                      <p:to>
                                        <p:strVal val="visible"/>
                                      </p:to>
                                    </p:set>
                                    <p:anim calcmode="lin" valueType="num">
                                      <p:cBhvr additive="base">
                                        <p:cTn id="507" dur="500" fill="hold"/>
                                        <p:tgtEl>
                                          <p:spTgt spid="1543179"/>
                                        </p:tgtEl>
                                        <p:attrNameLst>
                                          <p:attrName>ppt_x</p:attrName>
                                        </p:attrNameLst>
                                      </p:cBhvr>
                                      <p:tavLst>
                                        <p:tav tm="0">
                                          <p:val>
                                            <p:strVal val="#ppt_x"/>
                                          </p:val>
                                        </p:tav>
                                        <p:tav tm="100000">
                                          <p:val>
                                            <p:strVal val="#ppt_x"/>
                                          </p:val>
                                        </p:tav>
                                      </p:tavLst>
                                    </p:anim>
                                    <p:anim calcmode="lin" valueType="num">
                                      <p:cBhvr additive="base">
                                        <p:cTn id="508" dur="500" fill="hold"/>
                                        <p:tgtEl>
                                          <p:spTgt spid="1543179"/>
                                        </p:tgtEl>
                                        <p:attrNameLst>
                                          <p:attrName>ppt_y</p:attrName>
                                        </p:attrNameLst>
                                      </p:cBhvr>
                                      <p:tavLst>
                                        <p:tav tm="0">
                                          <p:val>
                                            <p:strVal val="1+#ppt_h/2"/>
                                          </p:val>
                                        </p:tav>
                                        <p:tav tm="100000">
                                          <p:val>
                                            <p:strVal val="#ppt_y"/>
                                          </p:val>
                                        </p:tav>
                                      </p:tavLst>
                                    </p:anim>
                                  </p:childTnLst>
                                </p:cTn>
                              </p:par>
                              <p:par>
                                <p:cTn id="509" presetID="2" presetClass="entr" presetSubtype="4" fill="hold" grpId="0" nodeType="withEffect">
                                  <p:stCondLst>
                                    <p:cond delay="0"/>
                                  </p:stCondLst>
                                  <p:childTnLst>
                                    <p:set>
                                      <p:cBhvr>
                                        <p:cTn id="510" dur="1" fill="hold">
                                          <p:stCondLst>
                                            <p:cond delay="0"/>
                                          </p:stCondLst>
                                        </p:cTn>
                                        <p:tgtEl>
                                          <p:spTgt spid="1543180"/>
                                        </p:tgtEl>
                                        <p:attrNameLst>
                                          <p:attrName>style.visibility</p:attrName>
                                        </p:attrNameLst>
                                      </p:cBhvr>
                                      <p:to>
                                        <p:strVal val="visible"/>
                                      </p:to>
                                    </p:set>
                                    <p:anim calcmode="lin" valueType="num">
                                      <p:cBhvr additive="base">
                                        <p:cTn id="511" dur="500" fill="hold"/>
                                        <p:tgtEl>
                                          <p:spTgt spid="1543180"/>
                                        </p:tgtEl>
                                        <p:attrNameLst>
                                          <p:attrName>ppt_x</p:attrName>
                                        </p:attrNameLst>
                                      </p:cBhvr>
                                      <p:tavLst>
                                        <p:tav tm="0">
                                          <p:val>
                                            <p:strVal val="#ppt_x"/>
                                          </p:val>
                                        </p:tav>
                                        <p:tav tm="100000">
                                          <p:val>
                                            <p:strVal val="#ppt_x"/>
                                          </p:val>
                                        </p:tav>
                                      </p:tavLst>
                                    </p:anim>
                                    <p:anim calcmode="lin" valueType="num">
                                      <p:cBhvr additive="base">
                                        <p:cTn id="512" dur="500" fill="hold"/>
                                        <p:tgtEl>
                                          <p:spTgt spid="1543180"/>
                                        </p:tgtEl>
                                        <p:attrNameLst>
                                          <p:attrName>ppt_y</p:attrName>
                                        </p:attrNameLst>
                                      </p:cBhvr>
                                      <p:tavLst>
                                        <p:tav tm="0">
                                          <p:val>
                                            <p:strVal val="1+#ppt_h/2"/>
                                          </p:val>
                                        </p:tav>
                                        <p:tav tm="100000">
                                          <p:val>
                                            <p:strVal val="#ppt_y"/>
                                          </p:val>
                                        </p:tav>
                                      </p:tavLst>
                                    </p:anim>
                                  </p:childTnLst>
                                </p:cTn>
                              </p:par>
                              <p:par>
                                <p:cTn id="513" presetID="2" presetClass="entr" presetSubtype="4" fill="hold" grpId="0" nodeType="withEffect">
                                  <p:stCondLst>
                                    <p:cond delay="0"/>
                                  </p:stCondLst>
                                  <p:childTnLst>
                                    <p:set>
                                      <p:cBhvr>
                                        <p:cTn id="514" dur="1" fill="hold">
                                          <p:stCondLst>
                                            <p:cond delay="0"/>
                                          </p:stCondLst>
                                        </p:cTn>
                                        <p:tgtEl>
                                          <p:spTgt spid="1543201"/>
                                        </p:tgtEl>
                                        <p:attrNameLst>
                                          <p:attrName>style.visibility</p:attrName>
                                        </p:attrNameLst>
                                      </p:cBhvr>
                                      <p:to>
                                        <p:strVal val="visible"/>
                                      </p:to>
                                    </p:set>
                                    <p:anim calcmode="lin" valueType="num">
                                      <p:cBhvr additive="base">
                                        <p:cTn id="515" dur="500" fill="hold"/>
                                        <p:tgtEl>
                                          <p:spTgt spid="1543201"/>
                                        </p:tgtEl>
                                        <p:attrNameLst>
                                          <p:attrName>ppt_x</p:attrName>
                                        </p:attrNameLst>
                                      </p:cBhvr>
                                      <p:tavLst>
                                        <p:tav tm="0">
                                          <p:val>
                                            <p:strVal val="#ppt_x"/>
                                          </p:val>
                                        </p:tav>
                                        <p:tav tm="100000">
                                          <p:val>
                                            <p:strVal val="#ppt_x"/>
                                          </p:val>
                                        </p:tav>
                                      </p:tavLst>
                                    </p:anim>
                                    <p:anim calcmode="lin" valueType="num">
                                      <p:cBhvr additive="base">
                                        <p:cTn id="516" dur="500" fill="hold"/>
                                        <p:tgtEl>
                                          <p:spTgt spid="1543201"/>
                                        </p:tgtEl>
                                        <p:attrNameLst>
                                          <p:attrName>ppt_y</p:attrName>
                                        </p:attrNameLst>
                                      </p:cBhvr>
                                      <p:tavLst>
                                        <p:tav tm="0">
                                          <p:val>
                                            <p:strVal val="1+#ppt_h/2"/>
                                          </p:val>
                                        </p:tav>
                                        <p:tav tm="100000">
                                          <p:val>
                                            <p:strVal val="#ppt_y"/>
                                          </p:val>
                                        </p:tav>
                                      </p:tavLst>
                                    </p:anim>
                                  </p:childTnLst>
                                </p:cTn>
                              </p:par>
                              <p:par>
                                <p:cTn id="517" presetID="2" presetClass="entr" presetSubtype="4" fill="hold" grpId="0" nodeType="withEffect">
                                  <p:stCondLst>
                                    <p:cond delay="0"/>
                                  </p:stCondLst>
                                  <p:childTnLst>
                                    <p:set>
                                      <p:cBhvr>
                                        <p:cTn id="518" dur="1" fill="hold">
                                          <p:stCondLst>
                                            <p:cond delay="0"/>
                                          </p:stCondLst>
                                        </p:cTn>
                                        <p:tgtEl>
                                          <p:spTgt spid="1543202"/>
                                        </p:tgtEl>
                                        <p:attrNameLst>
                                          <p:attrName>style.visibility</p:attrName>
                                        </p:attrNameLst>
                                      </p:cBhvr>
                                      <p:to>
                                        <p:strVal val="visible"/>
                                      </p:to>
                                    </p:set>
                                    <p:anim calcmode="lin" valueType="num">
                                      <p:cBhvr additive="base">
                                        <p:cTn id="519" dur="500" fill="hold"/>
                                        <p:tgtEl>
                                          <p:spTgt spid="1543202"/>
                                        </p:tgtEl>
                                        <p:attrNameLst>
                                          <p:attrName>ppt_x</p:attrName>
                                        </p:attrNameLst>
                                      </p:cBhvr>
                                      <p:tavLst>
                                        <p:tav tm="0">
                                          <p:val>
                                            <p:strVal val="#ppt_x"/>
                                          </p:val>
                                        </p:tav>
                                        <p:tav tm="100000">
                                          <p:val>
                                            <p:strVal val="#ppt_x"/>
                                          </p:val>
                                        </p:tav>
                                      </p:tavLst>
                                    </p:anim>
                                    <p:anim calcmode="lin" valueType="num">
                                      <p:cBhvr additive="base">
                                        <p:cTn id="520" dur="500" fill="hold"/>
                                        <p:tgtEl>
                                          <p:spTgt spid="1543202"/>
                                        </p:tgtEl>
                                        <p:attrNameLst>
                                          <p:attrName>ppt_y</p:attrName>
                                        </p:attrNameLst>
                                      </p:cBhvr>
                                      <p:tavLst>
                                        <p:tav tm="0">
                                          <p:val>
                                            <p:strVal val="1+#ppt_h/2"/>
                                          </p:val>
                                        </p:tav>
                                        <p:tav tm="100000">
                                          <p:val>
                                            <p:strVal val="#ppt_y"/>
                                          </p:val>
                                        </p:tav>
                                      </p:tavLst>
                                    </p:anim>
                                  </p:childTnLst>
                                </p:cTn>
                              </p:par>
                              <p:par>
                                <p:cTn id="521" presetID="2" presetClass="entr" presetSubtype="4" fill="hold" grpId="0" nodeType="withEffect">
                                  <p:stCondLst>
                                    <p:cond delay="0"/>
                                  </p:stCondLst>
                                  <p:childTnLst>
                                    <p:set>
                                      <p:cBhvr>
                                        <p:cTn id="522" dur="1" fill="hold">
                                          <p:stCondLst>
                                            <p:cond delay="0"/>
                                          </p:stCondLst>
                                        </p:cTn>
                                        <p:tgtEl>
                                          <p:spTgt spid="1543203"/>
                                        </p:tgtEl>
                                        <p:attrNameLst>
                                          <p:attrName>style.visibility</p:attrName>
                                        </p:attrNameLst>
                                      </p:cBhvr>
                                      <p:to>
                                        <p:strVal val="visible"/>
                                      </p:to>
                                    </p:set>
                                    <p:anim calcmode="lin" valueType="num">
                                      <p:cBhvr additive="base">
                                        <p:cTn id="523" dur="500" fill="hold"/>
                                        <p:tgtEl>
                                          <p:spTgt spid="1543203"/>
                                        </p:tgtEl>
                                        <p:attrNameLst>
                                          <p:attrName>ppt_x</p:attrName>
                                        </p:attrNameLst>
                                      </p:cBhvr>
                                      <p:tavLst>
                                        <p:tav tm="0">
                                          <p:val>
                                            <p:strVal val="#ppt_x"/>
                                          </p:val>
                                        </p:tav>
                                        <p:tav tm="100000">
                                          <p:val>
                                            <p:strVal val="#ppt_x"/>
                                          </p:val>
                                        </p:tav>
                                      </p:tavLst>
                                    </p:anim>
                                    <p:anim calcmode="lin" valueType="num">
                                      <p:cBhvr additive="base">
                                        <p:cTn id="524" dur="500" fill="hold"/>
                                        <p:tgtEl>
                                          <p:spTgt spid="1543203"/>
                                        </p:tgtEl>
                                        <p:attrNameLst>
                                          <p:attrName>ppt_y</p:attrName>
                                        </p:attrNameLst>
                                      </p:cBhvr>
                                      <p:tavLst>
                                        <p:tav tm="0">
                                          <p:val>
                                            <p:strVal val="1+#ppt_h/2"/>
                                          </p:val>
                                        </p:tav>
                                        <p:tav tm="100000">
                                          <p:val>
                                            <p:strVal val="#ppt_y"/>
                                          </p:val>
                                        </p:tav>
                                      </p:tavLst>
                                    </p:anim>
                                  </p:childTnLst>
                                </p:cTn>
                              </p:par>
                              <p:par>
                                <p:cTn id="525" presetID="2" presetClass="entr" presetSubtype="4" fill="hold" grpId="0" nodeType="withEffect">
                                  <p:stCondLst>
                                    <p:cond delay="0"/>
                                  </p:stCondLst>
                                  <p:childTnLst>
                                    <p:set>
                                      <p:cBhvr>
                                        <p:cTn id="526" dur="1" fill="hold">
                                          <p:stCondLst>
                                            <p:cond delay="0"/>
                                          </p:stCondLst>
                                        </p:cTn>
                                        <p:tgtEl>
                                          <p:spTgt spid="1543204"/>
                                        </p:tgtEl>
                                        <p:attrNameLst>
                                          <p:attrName>style.visibility</p:attrName>
                                        </p:attrNameLst>
                                      </p:cBhvr>
                                      <p:to>
                                        <p:strVal val="visible"/>
                                      </p:to>
                                    </p:set>
                                    <p:anim calcmode="lin" valueType="num">
                                      <p:cBhvr additive="base">
                                        <p:cTn id="527" dur="500" fill="hold"/>
                                        <p:tgtEl>
                                          <p:spTgt spid="1543204"/>
                                        </p:tgtEl>
                                        <p:attrNameLst>
                                          <p:attrName>ppt_x</p:attrName>
                                        </p:attrNameLst>
                                      </p:cBhvr>
                                      <p:tavLst>
                                        <p:tav tm="0">
                                          <p:val>
                                            <p:strVal val="#ppt_x"/>
                                          </p:val>
                                        </p:tav>
                                        <p:tav tm="100000">
                                          <p:val>
                                            <p:strVal val="#ppt_x"/>
                                          </p:val>
                                        </p:tav>
                                      </p:tavLst>
                                    </p:anim>
                                    <p:anim calcmode="lin" valueType="num">
                                      <p:cBhvr additive="base">
                                        <p:cTn id="528" dur="500" fill="hold"/>
                                        <p:tgtEl>
                                          <p:spTgt spid="1543204"/>
                                        </p:tgtEl>
                                        <p:attrNameLst>
                                          <p:attrName>ppt_y</p:attrName>
                                        </p:attrNameLst>
                                      </p:cBhvr>
                                      <p:tavLst>
                                        <p:tav tm="0">
                                          <p:val>
                                            <p:strVal val="1+#ppt_h/2"/>
                                          </p:val>
                                        </p:tav>
                                        <p:tav tm="100000">
                                          <p:val>
                                            <p:strVal val="#ppt_y"/>
                                          </p:val>
                                        </p:tav>
                                      </p:tavLst>
                                    </p:anim>
                                  </p:childTnLst>
                                </p:cTn>
                              </p:par>
                              <p:par>
                                <p:cTn id="529" presetID="2" presetClass="entr" presetSubtype="4" fill="hold" grpId="0" nodeType="withEffect">
                                  <p:stCondLst>
                                    <p:cond delay="0"/>
                                  </p:stCondLst>
                                  <p:childTnLst>
                                    <p:set>
                                      <p:cBhvr>
                                        <p:cTn id="530" dur="1" fill="hold">
                                          <p:stCondLst>
                                            <p:cond delay="0"/>
                                          </p:stCondLst>
                                        </p:cTn>
                                        <p:tgtEl>
                                          <p:spTgt spid="1543205"/>
                                        </p:tgtEl>
                                        <p:attrNameLst>
                                          <p:attrName>style.visibility</p:attrName>
                                        </p:attrNameLst>
                                      </p:cBhvr>
                                      <p:to>
                                        <p:strVal val="visible"/>
                                      </p:to>
                                    </p:set>
                                    <p:anim calcmode="lin" valueType="num">
                                      <p:cBhvr additive="base">
                                        <p:cTn id="531" dur="500" fill="hold"/>
                                        <p:tgtEl>
                                          <p:spTgt spid="1543205"/>
                                        </p:tgtEl>
                                        <p:attrNameLst>
                                          <p:attrName>ppt_x</p:attrName>
                                        </p:attrNameLst>
                                      </p:cBhvr>
                                      <p:tavLst>
                                        <p:tav tm="0">
                                          <p:val>
                                            <p:strVal val="#ppt_x"/>
                                          </p:val>
                                        </p:tav>
                                        <p:tav tm="100000">
                                          <p:val>
                                            <p:strVal val="#ppt_x"/>
                                          </p:val>
                                        </p:tav>
                                      </p:tavLst>
                                    </p:anim>
                                    <p:anim calcmode="lin" valueType="num">
                                      <p:cBhvr additive="base">
                                        <p:cTn id="532" dur="500" fill="hold"/>
                                        <p:tgtEl>
                                          <p:spTgt spid="1543205"/>
                                        </p:tgtEl>
                                        <p:attrNameLst>
                                          <p:attrName>ppt_y</p:attrName>
                                        </p:attrNameLst>
                                      </p:cBhvr>
                                      <p:tavLst>
                                        <p:tav tm="0">
                                          <p:val>
                                            <p:strVal val="1+#ppt_h/2"/>
                                          </p:val>
                                        </p:tav>
                                        <p:tav tm="100000">
                                          <p:val>
                                            <p:strVal val="#ppt_y"/>
                                          </p:val>
                                        </p:tav>
                                      </p:tavLst>
                                    </p:anim>
                                  </p:childTnLst>
                                </p:cTn>
                              </p:par>
                              <p:par>
                                <p:cTn id="533" presetID="2" presetClass="entr" presetSubtype="4" fill="hold" grpId="0" nodeType="withEffect">
                                  <p:stCondLst>
                                    <p:cond delay="0"/>
                                  </p:stCondLst>
                                  <p:childTnLst>
                                    <p:set>
                                      <p:cBhvr>
                                        <p:cTn id="534" dur="1" fill="hold">
                                          <p:stCondLst>
                                            <p:cond delay="0"/>
                                          </p:stCondLst>
                                        </p:cTn>
                                        <p:tgtEl>
                                          <p:spTgt spid="1543206"/>
                                        </p:tgtEl>
                                        <p:attrNameLst>
                                          <p:attrName>style.visibility</p:attrName>
                                        </p:attrNameLst>
                                      </p:cBhvr>
                                      <p:to>
                                        <p:strVal val="visible"/>
                                      </p:to>
                                    </p:set>
                                    <p:anim calcmode="lin" valueType="num">
                                      <p:cBhvr additive="base">
                                        <p:cTn id="535" dur="500" fill="hold"/>
                                        <p:tgtEl>
                                          <p:spTgt spid="1543206"/>
                                        </p:tgtEl>
                                        <p:attrNameLst>
                                          <p:attrName>ppt_x</p:attrName>
                                        </p:attrNameLst>
                                      </p:cBhvr>
                                      <p:tavLst>
                                        <p:tav tm="0">
                                          <p:val>
                                            <p:strVal val="#ppt_x"/>
                                          </p:val>
                                        </p:tav>
                                        <p:tav tm="100000">
                                          <p:val>
                                            <p:strVal val="#ppt_x"/>
                                          </p:val>
                                        </p:tav>
                                      </p:tavLst>
                                    </p:anim>
                                    <p:anim calcmode="lin" valueType="num">
                                      <p:cBhvr additive="base">
                                        <p:cTn id="536" dur="500" fill="hold"/>
                                        <p:tgtEl>
                                          <p:spTgt spid="1543206"/>
                                        </p:tgtEl>
                                        <p:attrNameLst>
                                          <p:attrName>ppt_y</p:attrName>
                                        </p:attrNameLst>
                                      </p:cBhvr>
                                      <p:tavLst>
                                        <p:tav tm="0">
                                          <p:val>
                                            <p:strVal val="1+#ppt_h/2"/>
                                          </p:val>
                                        </p:tav>
                                        <p:tav tm="100000">
                                          <p:val>
                                            <p:strVal val="#ppt_y"/>
                                          </p:val>
                                        </p:tav>
                                      </p:tavLst>
                                    </p:anim>
                                  </p:childTnLst>
                                </p:cTn>
                              </p:par>
                              <p:par>
                                <p:cTn id="537" presetID="2" presetClass="entr" presetSubtype="4" fill="hold" grpId="0" nodeType="withEffect">
                                  <p:stCondLst>
                                    <p:cond delay="0"/>
                                  </p:stCondLst>
                                  <p:childTnLst>
                                    <p:set>
                                      <p:cBhvr>
                                        <p:cTn id="538" dur="1" fill="hold">
                                          <p:stCondLst>
                                            <p:cond delay="0"/>
                                          </p:stCondLst>
                                        </p:cTn>
                                        <p:tgtEl>
                                          <p:spTgt spid="1543207"/>
                                        </p:tgtEl>
                                        <p:attrNameLst>
                                          <p:attrName>style.visibility</p:attrName>
                                        </p:attrNameLst>
                                      </p:cBhvr>
                                      <p:to>
                                        <p:strVal val="visible"/>
                                      </p:to>
                                    </p:set>
                                    <p:anim calcmode="lin" valueType="num">
                                      <p:cBhvr additive="base">
                                        <p:cTn id="539" dur="500" fill="hold"/>
                                        <p:tgtEl>
                                          <p:spTgt spid="1543207"/>
                                        </p:tgtEl>
                                        <p:attrNameLst>
                                          <p:attrName>ppt_x</p:attrName>
                                        </p:attrNameLst>
                                      </p:cBhvr>
                                      <p:tavLst>
                                        <p:tav tm="0">
                                          <p:val>
                                            <p:strVal val="#ppt_x"/>
                                          </p:val>
                                        </p:tav>
                                        <p:tav tm="100000">
                                          <p:val>
                                            <p:strVal val="#ppt_x"/>
                                          </p:val>
                                        </p:tav>
                                      </p:tavLst>
                                    </p:anim>
                                    <p:anim calcmode="lin" valueType="num">
                                      <p:cBhvr additive="base">
                                        <p:cTn id="540" dur="500" fill="hold"/>
                                        <p:tgtEl>
                                          <p:spTgt spid="1543207"/>
                                        </p:tgtEl>
                                        <p:attrNameLst>
                                          <p:attrName>ppt_y</p:attrName>
                                        </p:attrNameLst>
                                      </p:cBhvr>
                                      <p:tavLst>
                                        <p:tav tm="0">
                                          <p:val>
                                            <p:strVal val="1+#ppt_h/2"/>
                                          </p:val>
                                        </p:tav>
                                        <p:tav tm="100000">
                                          <p:val>
                                            <p:strVal val="#ppt_y"/>
                                          </p:val>
                                        </p:tav>
                                      </p:tavLst>
                                    </p:anim>
                                  </p:childTnLst>
                                </p:cTn>
                              </p:par>
                              <p:par>
                                <p:cTn id="541" presetID="2" presetClass="entr" presetSubtype="4" fill="hold" grpId="0" nodeType="withEffect">
                                  <p:stCondLst>
                                    <p:cond delay="0"/>
                                  </p:stCondLst>
                                  <p:childTnLst>
                                    <p:set>
                                      <p:cBhvr>
                                        <p:cTn id="542" dur="1" fill="hold">
                                          <p:stCondLst>
                                            <p:cond delay="0"/>
                                          </p:stCondLst>
                                        </p:cTn>
                                        <p:tgtEl>
                                          <p:spTgt spid="1543208"/>
                                        </p:tgtEl>
                                        <p:attrNameLst>
                                          <p:attrName>style.visibility</p:attrName>
                                        </p:attrNameLst>
                                      </p:cBhvr>
                                      <p:to>
                                        <p:strVal val="visible"/>
                                      </p:to>
                                    </p:set>
                                    <p:anim calcmode="lin" valueType="num">
                                      <p:cBhvr additive="base">
                                        <p:cTn id="543" dur="500" fill="hold"/>
                                        <p:tgtEl>
                                          <p:spTgt spid="1543208"/>
                                        </p:tgtEl>
                                        <p:attrNameLst>
                                          <p:attrName>ppt_x</p:attrName>
                                        </p:attrNameLst>
                                      </p:cBhvr>
                                      <p:tavLst>
                                        <p:tav tm="0">
                                          <p:val>
                                            <p:strVal val="#ppt_x"/>
                                          </p:val>
                                        </p:tav>
                                        <p:tav tm="100000">
                                          <p:val>
                                            <p:strVal val="#ppt_x"/>
                                          </p:val>
                                        </p:tav>
                                      </p:tavLst>
                                    </p:anim>
                                    <p:anim calcmode="lin" valueType="num">
                                      <p:cBhvr additive="base">
                                        <p:cTn id="544" dur="500" fill="hold"/>
                                        <p:tgtEl>
                                          <p:spTgt spid="1543208"/>
                                        </p:tgtEl>
                                        <p:attrNameLst>
                                          <p:attrName>ppt_y</p:attrName>
                                        </p:attrNameLst>
                                      </p:cBhvr>
                                      <p:tavLst>
                                        <p:tav tm="0">
                                          <p:val>
                                            <p:strVal val="1+#ppt_h/2"/>
                                          </p:val>
                                        </p:tav>
                                        <p:tav tm="100000">
                                          <p:val>
                                            <p:strVal val="#ppt_y"/>
                                          </p:val>
                                        </p:tav>
                                      </p:tavLst>
                                    </p:anim>
                                  </p:childTnLst>
                                </p:cTn>
                              </p:par>
                              <p:par>
                                <p:cTn id="545" presetID="2" presetClass="entr" presetSubtype="4" fill="hold" grpId="0" nodeType="withEffect">
                                  <p:stCondLst>
                                    <p:cond delay="0"/>
                                  </p:stCondLst>
                                  <p:childTnLst>
                                    <p:set>
                                      <p:cBhvr>
                                        <p:cTn id="546" dur="1" fill="hold">
                                          <p:stCondLst>
                                            <p:cond delay="0"/>
                                          </p:stCondLst>
                                        </p:cTn>
                                        <p:tgtEl>
                                          <p:spTgt spid="1543209"/>
                                        </p:tgtEl>
                                        <p:attrNameLst>
                                          <p:attrName>style.visibility</p:attrName>
                                        </p:attrNameLst>
                                      </p:cBhvr>
                                      <p:to>
                                        <p:strVal val="visible"/>
                                      </p:to>
                                    </p:set>
                                    <p:anim calcmode="lin" valueType="num">
                                      <p:cBhvr additive="base">
                                        <p:cTn id="547" dur="500" fill="hold"/>
                                        <p:tgtEl>
                                          <p:spTgt spid="1543209"/>
                                        </p:tgtEl>
                                        <p:attrNameLst>
                                          <p:attrName>ppt_x</p:attrName>
                                        </p:attrNameLst>
                                      </p:cBhvr>
                                      <p:tavLst>
                                        <p:tav tm="0">
                                          <p:val>
                                            <p:strVal val="#ppt_x"/>
                                          </p:val>
                                        </p:tav>
                                        <p:tav tm="100000">
                                          <p:val>
                                            <p:strVal val="#ppt_x"/>
                                          </p:val>
                                        </p:tav>
                                      </p:tavLst>
                                    </p:anim>
                                    <p:anim calcmode="lin" valueType="num">
                                      <p:cBhvr additive="base">
                                        <p:cTn id="548" dur="500" fill="hold"/>
                                        <p:tgtEl>
                                          <p:spTgt spid="1543209"/>
                                        </p:tgtEl>
                                        <p:attrNameLst>
                                          <p:attrName>ppt_y</p:attrName>
                                        </p:attrNameLst>
                                      </p:cBhvr>
                                      <p:tavLst>
                                        <p:tav tm="0">
                                          <p:val>
                                            <p:strVal val="1+#ppt_h/2"/>
                                          </p:val>
                                        </p:tav>
                                        <p:tav tm="100000">
                                          <p:val>
                                            <p:strVal val="#ppt_y"/>
                                          </p:val>
                                        </p:tav>
                                      </p:tavLst>
                                    </p:anim>
                                  </p:childTnLst>
                                </p:cTn>
                              </p:par>
                              <p:par>
                                <p:cTn id="549" presetID="2" presetClass="entr" presetSubtype="4" fill="hold" grpId="0" nodeType="withEffect">
                                  <p:stCondLst>
                                    <p:cond delay="0"/>
                                  </p:stCondLst>
                                  <p:childTnLst>
                                    <p:set>
                                      <p:cBhvr>
                                        <p:cTn id="550" dur="1" fill="hold">
                                          <p:stCondLst>
                                            <p:cond delay="0"/>
                                          </p:stCondLst>
                                        </p:cTn>
                                        <p:tgtEl>
                                          <p:spTgt spid="1543210"/>
                                        </p:tgtEl>
                                        <p:attrNameLst>
                                          <p:attrName>style.visibility</p:attrName>
                                        </p:attrNameLst>
                                      </p:cBhvr>
                                      <p:to>
                                        <p:strVal val="visible"/>
                                      </p:to>
                                    </p:set>
                                    <p:anim calcmode="lin" valueType="num">
                                      <p:cBhvr additive="base">
                                        <p:cTn id="551" dur="500" fill="hold"/>
                                        <p:tgtEl>
                                          <p:spTgt spid="1543210"/>
                                        </p:tgtEl>
                                        <p:attrNameLst>
                                          <p:attrName>ppt_x</p:attrName>
                                        </p:attrNameLst>
                                      </p:cBhvr>
                                      <p:tavLst>
                                        <p:tav tm="0">
                                          <p:val>
                                            <p:strVal val="#ppt_x"/>
                                          </p:val>
                                        </p:tav>
                                        <p:tav tm="100000">
                                          <p:val>
                                            <p:strVal val="#ppt_x"/>
                                          </p:val>
                                        </p:tav>
                                      </p:tavLst>
                                    </p:anim>
                                    <p:anim calcmode="lin" valueType="num">
                                      <p:cBhvr additive="base">
                                        <p:cTn id="552" dur="500" fill="hold"/>
                                        <p:tgtEl>
                                          <p:spTgt spid="1543210"/>
                                        </p:tgtEl>
                                        <p:attrNameLst>
                                          <p:attrName>ppt_y</p:attrName>
                                        </p:attrNameLst>
                                      </p:cBhvr>
                                      <p:tavLst>
                                        <p:tav tm="0">
                                          <p:val>
                                            <p:strVal val="1+#ppt_h/2"/>
                                          </p:val>
                                        </p:tav>
                                        <p:tav tm="100000">
                                          <p:val>
                                            <p:strVal val="#ppt_y"/>
                                          </p:val>
                                        </p:tav>
                                      </p:tavLst>
                                    </p:anim>
                                  </p:childTnLst>
                                </p:cTn>
                              </p:par>
                              <p:par>
                                <p:cTn id="553" presetID="2" presetClass="entr" presetSubtype="4" fill="hold" grpId="0" nodeType="withEffect">
                                  <p:stCondLst>
                                    <p:cond delay="0"/>
                                  </p:stCondLst>
                                  <p:childTnLst>
                                    <p:set>
                                      <p:cBhvr>
                                        <p:cTn id="554" dur="1" fill="hold">
                                          <p:stCondLst>
                                            <p:cond delay="0"/>
                                          </p:stCondLst>
                                        </p:cTn>
                                        <p:tgtEl>
                                          <p:spTgt spid="1543211"/>
                                        </p:tgtEl>
                                        <p:attrNameLst>
                                          <p:attrName>style.visibility</p:attrName>
                                        </p:attrNameLst>
                                      </p:cBhvr>
                                      <p:to>
                                        <p:strVal val="visible"/>
                                      </p:to>
                                    </p:set>
                                    <p:anim calcmode="lin" valueType="num">
                                      <p:cBhvr additive="base">
                                        <p:cTn id="555" dur="500" fill="hold"/>
                                        <p:tgtEl>
                                          <p:spTgt spid="1543211"/>
                                        </p:tgtEl>
                                        <p:attrNameLst>
                                          <p:attrName>ppt_x</p:attrName>
                                        </p:attrNameLst>
                                      </p:cBhvr>
                                      <p:tavLst>
                                        <p:tav tm="0">
                                          <p:val>
                                            <p:strVal val="#ppt_x"/>
                                          </p:val>
                                        </p:tav>
                                        <p:tav tm="100000">
                                          <p:val>
                                            <p:strVal val="#ppt_x"/>
                                          </p:val>
                                        </p:tav>
                                      </p:tavLst>
                                    </p:anim>
                                    <p:anim calcmode="lin" valueType="num">
                                      <p:cBhvr additive="base">
                                        <p:cTn id="556" dur="500" fill="hold"/>
                                        <p:tgtEl>
                                          <p:spTgt spid="1543211"/>
                                        </p:tgtEl>
                                        <p:attrNameLst>
                                          <p:attrName>ppt_y</p:attrName>
                                        </p:attrNameLst>
                                      </p:cBhvr>
                                      <p:tavLst>
                                        <p:tav tm="0">
                                          <p:val>
                                            <p:strVal val="1+#ppt_h/2"/>
                                          </p:val>
                                        </p:tav>
                                        <p:tav tm="100000">
                                          <p:val>
                                            <p:strVal val="#ppt_y"/>
                                          </p:val>
                                        </p:tav>
                                      </p:tavLst>
                                    </p:anim>
                                  </p:childTnLst>
                                </p:cTn>
                              </p:par>
                              <p:par>
                                <p:cTn id="557" presetID="2" presetClass="entr" presetSubtype="4" fill="hold" grpId="0" nodeType="withEffect">
                                  <p:stCondLst>
                                    <p:cond delay="0"/>
                                  </p:stCondLst>
                                  <p:childTnLst>
                                    <p:set>
                                      <p:cBhvr>
                                        <p:cTn id="558" dur="1" fill="hold">
                                          <p:stCondLst>
                                            <p:cond delay="0"/>
                                          </p:stCondLst>
                                        </p:cTn>
                                        <p:tgtEl>
                                          <p:spTgt spid="1543212"/>
                                        </p:tgtEl>
                                        <p:attrNameLst>
                                          <p:attrName>style.visibility</p:attrName>
                                        </p:attrNameLst>
                                      </p:cBhvr>
                                      <p:to>
                                        <p:strVal val="visible"/>
                                      </p:to>
                                    </p:set>
                                    <p:anim calcmode="lin" valueType="num">
                                      <p:cBhvr additive="base">
                                        <p:cTn id="559" dur="500" fill="hold"/>
                                        <p:tgtEl>
                                          <p:spTgt spid="1543212"/>
                                        </p:tgtEl>
                                        <p:attrNameLst>
                                          <p:attrName>ppt_x</p:attrName>
                                        </p:attrNameLst>
                                      </p:cBhvr>
                                      <p:tavLst>
                                        <p:tav tm="0">
                                          <p:val>
                                            <p:strVal val="#ppt_x"/>
                                          </p:val>
                                        </p:tav>
                                        <p:tav tm="100000">
                                          <p:val>
                                            <p:strVal val="#ppt_x"/>
                                          </p:val>
                                        </p:tav>
                                      </p:tavLst>
                                    </p:anim>
                                    <p:anim calcmode="lin" valueType="num">
                                      <p:cBhvr additive="base">
                                        <p:cTn id="560" dur="500" fill="hold"/>
                                        <p:tgtEl>
                                          <p:spTgt spid="1543212"/>
                                        </p:tgtEl>
                                        <p:attrNameLst>
                                          <p:attrName>ppt_y</p:attrName>
                                        </p:attrNameLst>
                                      </p:cBhvr>
                                      <p:tavLst>
                                        <p:tav tm="0">
                                          <p:val>
                                            <p:strVal val="1+#ppt_h/2"/>
                                          </p:val>
                                        </p:tav>
                                        <p:tav tm="100000">
                                          <p:val>
                                            <p:strVal val="#ppt_y"/>
                                          </p:val>
                                        </p:tav>
                                      </p:tavLst>
                                    </p:anim>
                                  </p:childTnLst>
                                </p:cTn>
                              </p:par>
                              <p:par>
                                <p:cTn id="561" presetID="2" presetClass="entr" presetSubtype="4" fill="hold" grpId="0" nodeType="withEffect">
                                  <p:stCondLst>
                                    <p:cond delay="0"/>
                                  </p:stCondLst>
                                  <p:childTnLst>
                                    <p:set>
                                      <p:cBhvr>
                                        <p:cTn id="562" dur="1" fill="hold">
                                          <p:stCondLst>
                                            <p:cond delay="0"/>
                                          </p:stCondLst>
                                        </p:cTn>
                                        <p:tgtEl>
                                          <p:spTgt spid="1543248"/>
                                        </p:tgtEl>
                                        <p:attrNameLst>
                                          <p:attrName>style.visibility</p:attrName>
                                        </p:attrNameLst>
                                      </p:cBhvr>
                                      <p:to>
                                        <p:strVal val="visible"/>
                                      </p:to>
                                    </p:set>
                                    <p:anim calcmode="lin" valueType="num">
                                      <p:cBhvr additive="base">
                                        <p:cTn id="563" dur="500" fill="hold"/>
                                        <p:tgtEl>
                                          <p:spTgt spid="1543248"/>
                                        </p:tgtEl>
                                        <p:attrNameLst>
                                          <p:attrName>ppt_x</p:attrName>
                                        </p:attrNameLst>
                                      </p:cBhvr>
                                      <p:tavLst>
                                        <p:tav tm="0">
                                          <p:val>
                                            <p:strVal val="#ppt_x"/>
                                          </p:val>
                                        </p:tav>
                                        <p:tav tm="100000">
                                          <p:val>
                                            <p:strVal val="#ppt_x"/>
                                          </p:val>
                                        </p:tav>
                                      </p:tavLst>
                                    </p:anim>
                                    <p:anim calcmode="lin" valueType="num">
                                      <p:cBhvr additive="base">
                                        <p:cTn id="564" dur="500" fill="hold"/>
                                        <p:tgtEl>
                                          <p:spTgt spid="1543248"/>
                                        </p:tgtEl>
                                        <p:attrNameLst>
                                          <p:attrName>ppt_y</p:attrName>
                                        </p:attrNameLst>
                                      </p:cBhvr>
                                      <p:tavLst>
                                        <p:tav tm="0">
                                          <p:val>
                                            <p:strVal val="1+#ppt_h/2"/>
                                          </p:val>
                                        </p:tav>
                                        <p:tav tm="100000">
                                          <p:val>
                                            <p:strVal val="#ppt_y"/>
                                          </p:val>
                                        </p:tav>
                                      </p:tavLst>
                                    </p:anim>
                                  </p:childTnLst>
                                </p:cTn>
                              </p:par>
                              <p:par>
                                <p:cTn id="565" presetID="2" presetClass="entr" presetSubtype="4" fill="hold" grpId="0" nodeType="withEffect">
                                  <p:stCondLst>
                                    <p:cond delay="0"/>
                                  </p:stCondLst>
                                  <p:childTnLst>
                                    <p:set>
                                      <p:cBhvr>
                                        <p:cTn id="566" dur="1" fill="hold">
                                          <p:stCondLst>
                                            <p:cond delay="0"/>
                                          </p:stCondLst>
                                        </p:cTn>
                                        <p:tgtEl>
                                          <p:spTgt spid="1543249"/>
                                        </p:tgtEl>
                                        <p:attrNameLst>
                                          <p:attrName>style.visibility</p:attrName>
                                        </p:attrNameLst>
                                      </p:cBhvr>
                                      <p:to>
                                        <p:strVal val="visible"/>
                                      </p:to>
                                    </p:set>
                                    <p:anim calcmode="lin" valueType="num">
                                      <p:cBhvr additive="base">
                                        <p:cTn id="567" dur="500" fill="hold"/>
                                        <p:tgtEl>
                                          <p:spTgt spid="1543249"/>
                                        </p:tgtEl>
                                        <p:attrNameLst>
                                          <p:attrName>ppt_x</p:attrName>
                                        </p:attrNameLst>
                                      </p:cBhvr>
                                      <p:tavLst>
                                        <p:tav tm="0">
                                          <p:val>
                                            <p:strVal val="#ppt_x"/>
                                          </p:val>
                                        </p:tav>
                                        <p:tav tm="100000">
                                          <p:val>
                                            <p:strVal val="#ppt_x"/>
                                          </p:val>
                                        </p:tav>
                                      </p:tavLst>
                                    </p:anim>
                                    <p:anim calcmode="lin" valueType="num">
                                      <p:cBhvr additive="base">
                                        <p:cTn id="568" dur="500" fill="hold"/>
                                        <p:tgtEl>
                                          <p:spTgt spid="1543249"/>
                                        </p:tgtEl>
                                        <p:attrNameLst>
                                          <p:attrName>ppt_y</p:attrName>
                                        </p:attrNameLst>
                                      </p:cBhvr>
                                      <p:tavLst>
                                        <p:tav tm="0">
                                          <p:val>
                                            <p:strVal val="1+#ppt_h/2"/>
                                          </p:val>
                                        </p:tav>
                                        <p:tav tm="100000">
                                          <p:val>
                                            <p:strVal val="#ppt_y"/>
                                          </p:val>
                                        </p:tav>
                                      </p:tavLst>
                                    </p:anim>
                                  </p:childTnLst>
                                </p:cTn>
                              </p:par>
                              <p:par>
                                <p:cTn id="569" presetID="2" presetClass="entr" presetSubtype="4" fill="hold" grpId="0" nodeType="withEffect">
                                  <p:stCondLst>
                                    <p:cond delay="0"/>
                                  </p:stCondLst>
                                  <p:childTnLst>
                                    <p:set>
                                      <p:cBhvr>
                                        <p:cTn id="570" dur="1" fill="hold">
                                          <p:stCondLst>
                                            <p:cond delay="0"/>
                                          </p:stCondLst>
                                        </p:cTn>
                                        <p:tgtEl>
                                          <p:spTgt spid="1543250"/>
                                        </p:tgtEl>
                                        <p:attrNameLst>
                                          <p:attrName>style.visibility</p:attrName>
                                        </p:attrNameLst>
                                      </p:cBhvr>
                                      <p:to>
                                        <p:strVal val="visible"/>
                                      </p:to>
                                    </p:set>
                                    <p:anim calcmode="lin" valueType="num">
                                      <p:cBhvr additive="base">
                                        <p:cTn id="571" dur="500" fill="hold"/>
                                        <p:tgtEl>
                                          <p:spTgt spid="1543250"/>
                                        </p:tgtEl>
                                        <p:attrNameLst>
                                          <p:attrName>ppt_x</p:attrName>
                                        </p:attrNameLst>
                                      </p:cBhvr>
                                      <p:tavLst>
                                        <p:tav tm="0">
                                          <p:val>
                                            <p:strVal val="#ppt_x"/>
                                          </p:val>
                                        </p:tav>
                                        <p:tav tm="100000">
                                          <p:val>
                                            <p:strVal val="#ppt_x"/>
                                          </p:val>
                                        </p:tav>
                                      </p:tavLst>
                                    </p:anim>
                                    <p:anim calcmode="lin" valueType="num">
                                      <p:cBhvr additive="base">
                                        <p:cTn id="572" dur="500" fill="hold"/>
                                        <p:tgtEl>
                                          <p:spTgt spid="1543250"/>
                                        </p:tgtEl>
                                        <p:attrNameLst>
                                          <p:attrName>ppt_y</p:attrName>
                                        </p:attrNameLst>
                                      </p:cBhvr>
                                      <p:tavLst>
                                        <p:tav tm="0">
                                          <p:val>
                                            <p:strVal val="1+#ppt_h/2"/>
                                          </p:val>
                                        </p:tav>
                                        <p:tav tm="100000">
                                          <p:val>
                                            <p:strVal val="#ppt_y"/>
                                          </p:val>
                                        </p:tav>
                                      </p:tavLst>
                                    </p:anim>
                                  </p:childTnLst>
                                </p:cTn>
                              </p:par>
                              <p:par>
                                <p:cTn id="573" presetID="2" presetClass="entr" presetSubtype="4" fill="hold" grpId="0" nodeType="withEffect">
                                  <p:stCondLst>
                                    <p:cond delay="0"/>
                                  </p:stCondLst>
                                  <p:childTnLst>
                                    <p:set>
                                      <p:cBhvr>
                                        <p:cTn id="574" dur="1" fill="hold">
                                          <p:stCondLst>
                                            <p:cond delay="0"/>
                                          </p:stCondLst>
                                        </p:cTn>
                                        <p:tgtEl>
                                          <p:spTgt spid="1543251"/>
                                        </p:tgtEl>
                                        <p:attrNameLst>
                                          <p:attrName>style.visibility</p:attrName>
                                        </p:attrNameLst>
                                      </p:cBhvr>
                                      <p:to>
                                        <p:strVal val="visible"/>
                                      </p:to>
                                    </p:set>
                                    <p:anim calcmode="lin" valueType="num">
                                      <p:cBhvr additive="base">
                                        <p:cTn id="575" dur="500" fill="hold"/>
                                        <p:tgtEl>
                                          <p:spTgt spid="1543251"/>
                                        </p:tgtEl>
                                        <p:attrNameLst>
                                          <p:attrName>ppt_x</p:attrName>
                                        </p:attrNameLst>
                                      </p:cBhvr>
                                      <p:tavLst>
                                        <p:tav tm="0">
                                          <p:val>
                                            <p:strVal val="#ppt_x"/>
                                          </p:val>
                                        </p:tav>
                                        <p:tav tm="100000">
                                          <p:val>
                                            <p:strVal val="#ppt_x"/>
                                          </p:val>
                                        </p:tav>
                                      </p:tavLst>
                                    </p:anim>
                                    <p:anim calcmode="lin" valueType="num">
                                      <p:cBhvr additive="base">
                                        <p:cTn id="576" dur="500" fill="hold"/>
                                        <p:tgtEl>
                                          <p:spTgt spid="1543251"/>
                                        </p:tgtEl>
                                        <p:attrNameLst>
                                          <p:attrName>ppt_y</p:attrName>
                                        </p:attrNameLst>
                                      </p:cBhvr>
                                      <p:tavLst>
                                        <p:tav tm="0">
                                          <p:val>
                                            <p:strVal val="1+#ppt_h/2"/>
                                          </p:val>
                                        </p:tav>
                                        <p:tav tm="100000">
                                          <p:val>
                                            <p:strVal val="#ppt_y"/>
                                          </p:val>
                                        </p:tav>
                                      </p:tavLst>
                                    </p:anim>
                                  </p:childTnLst>
                                </p:cTn>
                              </p:par>
                              <p:par>
                                <p:cTn id="577" presetID="2" presetClass="entr" presetSubtype="4" fill="hold" grpId="0" nodeType="withEffect">
                                  <p:stCondLst>
                                    <p:cond delay="0"/>
                                  </p:stCondLst>
                                  <p:childTnLst>
                                    <p:set>
                                      <p:cBhvr>
                                        <p:cTn id="578" dur="1" fill="hold">
                                          <p:stCondLst>
                                            <p:cond delay="0"/>
                                          </p:stCondLst>
                                        </p:cTn>
                                        <p:tgtEl>
                                          <p:spTgt spid="1543259"/>
                                        </p:tgtEl>
                                        <p:attrNameLst>
                                          <p:attrName>style.visibility</p:attrName>
                                        </p:attrNameLst>
                                      </p:cBhvr>
                                      <p:to>
                                        <p:strVal val="visible"/>
                                      </p:to>
                                    </p:set>
                                    <p:anim calcmode="lin" valueType="num">
                                      <p:cBhvr additive="base">
                                        <p:cTn id="579" dur="500" fill="hold"/>
                                        <p:tgtEl>
                                          <p:spTgt spid="1543259"/>
                                        </p:tgtEl>
                                        <p:attrNameLst>
                                          <p:attrName>ppt_x</p:attrName>
                                        </p:attrNameLst>
                                      </p:cBhvr>
                                      <p:tavLst>
                                        <p:tav tm="0">
                                          <p:val>
                                            <p:strVal val="#ppt_x"/>
                                          </p:val>
                                        </p:tav>
                                        <p:tav tm="100000">
                                          <p:val>
                                            <p:strVal val="#ppt_x"/>
                                          </p:val>
                                        </p:tav>
                                      </p:tavLst>
                                    </p:anim>
                                    <p:anim calcmode="lin" valueType="num">
                                      <p:cBhvr additive="base">
                                        <p:cTn id="580" dur="500" fill="hold"/>
                                        <p:tgtEl>
                                          <p:spTgt spid="1543259"/>
                                        </p:tgtEl>
                                        <p:attrNameLst>
                                          <p:attrName>ppt_y</p:attrName>
                                        </p:attrNameLst>
                                      </p:cBhvr>
                                      <p:tavLst>
                                        <p:tav tm="0">
                                          <p:val>
                                            <p:strVal val="1+#ppt_h/2"/>
                                          </p:val>
                                        </p:tav>
                                        <p:tav tm="100000">
                                          <p:val>
                                            <p:strVal val="#ppt_y"/>
                                          </p:val>
                                        </p:tav>
                                      </p:tavLst>
                                    </p:anim>
                                  </p:childTnLst>
                                </p:cTn>
                              </p:par>
                              <p:par>
                                <p:cTn id="581" presetID="2" presetClass="entr" presetSubtype="4" fill="hold" grpId="0" nodeType="withEffect">
                                  <p:stCondLst>
                                    <p:cond delay="0"/>
                                  </p:stCondLst>
                                  <p:childTnLst>
                                    <p:set>
                                      <p:cBhvr>
                                        <p:cTn id="582" dur="1" fill="hold">
                                          <p:stCondLst>
                                            <p:cond delay="0"/>
                                          </p:stCondLst>
                                        </p:cTn>
                                        <p:tgtEl>
                                          <p:spTgt spid="1543271"/>
                                        </p:tgtEl>
                                        <p:attrNameLst>
                                          <p:attrName>style.visibility</p:attrName>
                                        </p:attrNameLst>
                                      </p:cBhvr>
                                      <p:to>
                                        <p:strVal val="visible"/>
                                      </p:to>
                                    </p:set>
                                    <p:anim calcmode="lin" valueType="num">
                                      <p:cBhvr additive="base">
                                        <p:cTn id="583" dur="500" fill="hold"/>
                                        <p:tgtEl>
                                          <p:spTgt spid="1543271"/>
                                        </p:tgtEl>
                                        <p:attrNameLst>
                                          <p:attrName>ppt_x</p:attrName>
                                        </p:attrNameLst>
                                      </p:cBhvr>
                                      <p:tavLst>
                                        <p:tav tm="0">
                                          <p:val>
                                            <p:strVal val="#ppt_x"/>
                                          </p:val>
                                        </p:tav>
                                        <p:tav tm="100000">
                                          <p:val>
                                            <p:strVal val="#ppt_x"/>
                                          </p:val>
                                        </p:tav>
                                      </p:tavLst>
                                    </p:anim>
                                    <p:anim calcmode="lin" valueType="num">
                                      <p:cBhvr additive="base">
                                        <p:cTn id="584" dur="500" fill="hold"/>
                                        <p:tgtEl>
                                          <p:spTgt spid="1543271"/>
                                        </p:tgtEl>
                                        <p:attrNameLst>
                                          <p:attrName>ppt_y</p:attrName>
                                        </p:attrNameLst>
                                      </p:cBhvr>
                                      <p:tavLst>
                                        <p:tav tm="0">
                                          <p:val>
                                            <p:strVal val="1+#ppt_h/2"/>
                                          </p:val>
                                        </p:tav>
                                        <p:tav tm="100000">
                                          <p:val>
                                            <p:strVal val="#ppt_y"/>
                                          </p:val>
                                        </p:tav>
                                      </p:tavLst>
                                    </p:anim>
                                  </p:childTnLst>
                                </p:cTn>
                              </p:par>
                              <p:par>
                                <p:cTn id="585" presetID="2" presetClass="entr" presetSubtype="4" fill="hold" grpId="0" nodeType="withEffect">
                                  <p:stCondLst>
                                    <p:cond delay="0"/>
                                  </p:stCondLst>
                                  <p:childTnLst>
                                    <p:set>
                                      <p:cBhvr>
                                        <p:cTn id="586" dur="1" fill="hold">
                                          <p:stCondLst>
                                            <p:cond delay="0"/>
                                          </p:stCondLst>
                                        </p:cTn>
                                        <p:tgtEl>
                                          <p:spTgt spid="1543272"/>
                                        </p:tgtEl>
                                        <p:attrNameLst>
                                          <p:attrName>style.visibility</p:attrName>
                                        </p:attrNameLst>
                                      </p:cBhvr>
                                      <p:to>
                                        <p:strVal val="visible"/>
                                      </p:to>
                                    </p:set>
                                    <p:anim calcmode="lin" valueType="num">
                                      <p:cBhvr additive="base">
                                        <p:cTn id="587" dur="500" fill="hold"/>
                                        <p:tgtEl>
                                          <p:spTgt spid="1543272"/>
                                        </p:tgtEl>
                                        <p:attrNameLst>
                                          <p:attrName>ppt_x</p:attrName>
                                        </p:attrNameLst>
                                      </p:cBhvr>
                                      <p:tavLst>
                                        <p:tav tm="0">
                                          <p:val>
                                            <p:strVal val="#ppt_x"/>
                                          </p:val>
                                        </p:tav>
                                        <p:tav tm="100000">
                                          <p:val>
                                            <p:strVal val="#ppt_x"/>
                                          </p:val>
                                        </p:tav>
                                      </p:tavLst>
                                    </p:anim>
                                    <p:anim calcmode="lin" valueType="num">
                                      <p:cBhvr additive="base">
                                        <p:cTn id="588" dur="500" fill="hold"/>
                                        <p:tgtEl>
                                          <p:spTgt spid="1543272"/>
                                        </p:tgtEl>
                                        <p:attrNameLst>
                                          <p:attrName>ppt_y</p:attrName>
                                        </p:attrNameLst>
                                      </p:cBhvr>
                                      <p:tavLst>
                                        <p:tav tm="0">
                                          <p:val>
                                            <p:strVal val="1+#ppt_h/2"/>
                                          </p:val>
                                        </p:tav>
                                        <p:tav tm="100000">
                                          <p:val>
                                            <p:strVal val="#ppt_y"/>
                                          </p:val>
                                        </p:tav>
                                      </p:tavLst>
                                    </p:anim>
                                  </p:childTnLst>
                                </p:cTn>
                              </p:par>
                              <p:par>
                                <p:cTn id="589" presetID="2" presetClass="entr" presetSubtype="4" fill="hold" grpId="0" nodeType="withEffect">
                                  <p:stCondLst>
                                    <p:cond delay="0"/>
                                  </p:stCondLst>
                                  <p:childTnLst>
                                    <p:set>
                                      <p:cBhvr>
                                        <p:cTn id="590" dur="1" fill="hold">
                                          <p:stCondLst>
                                            <p:cond delay="0"/>
                                          </p:stCondLst>
                                        </p:cTn>
                                        <p:tgtEl>
                                          <p:spTgt spid="1543273"/>
                                        </p:tgtEl>
                                        <p:attrNameLst>
                                          <p:attrName>style.visibility</p:attrName>
                                        </p:attrNameLst>
                                      </p:cBhvr>
                                      <p:to>
                                        <p:strVal val="visible"/>
                                      </p:to>
                                    </p:set>
                                    <p:anim calcmode="lin" valueType="num">
                                      <p:cBhvr additive="base">
                                        <p:cTn id="591" dur="500" fill="hold"/>
                                        <p:tgtEl>
                                          <p:spTgt spid="1543273"/>
                                        </p:tgtEl>
                                        <p:attrNameLst>
                                          <p:attrName>ppt_x</p:attrName>
                                        </p:attrNameLst>
                                      </p:cBhvr>
                                      <p:tavLst>
                                        <p:tav tm="0">
                                          <p:val>
                                            <p:strVal val="#ppt_x"/>
                                          </p:val>
                                        </p:tav>
                                        <p:tav tm="100000">
                                          <p:val>
                                            <p:strVal val="#ppt_x"/>
                                          </p:val>
                                        </p:tav>
                                      </p:tavLst>
                                    </p:anim>
                                    <p:anim calcmode="lin" valueType="num">
                                      <p:cBhvr additive="base">
                                        <p:cTn id="592" dur="500" fill="hold"/>
                                        <p:tgtEl>
                                          <p:spTgt spid="1543273"/>
                                        </p:tgtEl>
                                        <p:attrNameLst>
                                          <p:attrName>ppt_y</p:attrName>
                                        </p:attrNameLst>
                                      </p:cBhvr>
                                      <p:tavLst>
                                        <p:tav tm="0">
                                          <p:val>
                                            <p:strVal val="1+#ppt_h/2"/>
                                          </p:val>
                                        </p:tav>
                                        <p:tav tm="100000">
                                          <p:val>
                                            <p:strVal val="#ppt_y"/>
                                          </p:val>
                                        </p:tav>
                                      </p:tavLst>
                                    </p:anim>
                                  </p:childTnLst>
                                </p:cTn>
                              </p:par>
                              <p:par>
                                <p:cTn id="593" presetID="2" presetClass="entr" presetSubtype="4" fill="hold" grpId="0" nodeType="withEffect">
                                  <p:stCondLst>
                                    <p:cond delay="0"/>
                                  </p:stCondLst>
                                  <p:childTnLst>
                                    <p:set>
                                      <p:cBhvr>
                                        <p:cTn id="594" dur="1" fill="hold">
                                          <p:stCondLst>
                                            <p:cond delay="0"/>
                                          </p:stCondLst>
                                        </p:cTn>
                                        <p:tgtEl>
                                          <p:spTgt spid="1543274"/>
                                        </p:tgtEl>
                                        <p:attrNameLst>
                                          <p:attrName>style.visibility</p:attrName>
                                        </p:attrNameLst>
                                      </p:cBhvr>
                                      <p:to>
                                        <p:strVal val="visible"/>
                                      </p:to>
                                    </p:set>
                                    <p:anim calcmode="lin" valueType="num">
                                      <p:cBhvr additive="base">
                                        <p:cTn id="595" dur="500" fill="hold"/>
                                        <p:tgtEl>
                                          <p:spTgt spid="1543274"/>
                                        </p:tgtEl>
                                        <p:attrNameLst>
                                          <p:attrName>ppt_x</p:attrName>
                                        </p:attrNameLst>
                                      </p:cBhvr>
                                      <p:tavLst>
                                        <p:tav tm="0">
                                          <p:val>
                                            <p:strVal val="#ppt_x"/>
                                          </p:val>
                                        </p:tav>
                                        <p:tav tm="100000">
                                          <p:val>
                                            <p:strVal val="#ppt_x"/>
                                          </p:val>
                                        </p:tav>
                                      </p:tavLst>
                                    </p:anim>
                                    <p:anim calcmode="lin" valueType="num">
                                      <p:cBhvr additive="base">
                                        <p:cTn id="596" dur="500" fill="hold"/>
                                        <p:tgtEl>
                                          <p:spTgt spid="1543274"/>
                                        </p:tgtEl>
                                        <p:attrNameLst>
                                          <p:attrName>ppt_y</p:attrName>
                                        </p:attrNameLst>
                                      </p:cBhvr>
                                      <p:tavLst>
                                        <p:tav tm="0">
                                          <p:val>
                                            <p:strVal val="1+#ppt_h/2"/>
                                          </p:val>
                                        </p:tav>
                                        <p:tav tm="100000">
                                          <p:val>
                                            <p:strVal val="#ppt_y"/>
                                          </p:val>
                                        </p:tav>
                                      </p:tavLst>
                                    </p:anim>
                                  </p:childTnLst>
                                </p:cTn>
                              </p:par>
                              <p:par>
                                <p:cTn id="597" presetID="2" presetClass="entr" presetSubtype="4" fill="hold" grpId="0" nodeType="withEffect">
                                  <p:stCondLst>
                                    <p:cond delay="0"/>
                                  </p:stCondLst>
                                  <p:childTnLst>
                                    <p:set>
                                      <p:cBhvr>
                                        <p:cTn id="598" dur="1" fill="hold">
                                          <p:stCondLst>
                                            <p:cond delay="0"/>
                                          </p:stCondLst>
                                        </p:cTn>
                                        <p:tgtEl>
                                          <p:spTgt spid="1543275"/>
                                        </p:tgtEl>
                                        <p:attrNameLst>
                                          <p:attrName>style.visibility</p:attrName>
                                        </p:attrNameLst>
                                      </p:cBhvr>
                                      <p:to>
                                        <p:strVal val="visible"/>
                                      </p:to>
                                    </p:set>
                                    <p:anim calcmode="lin" valueType="num">
                                      <p:cBhvr additive="base">
                                        <p:cTn id="599" dur="500" fill="hold"/>
                                        <p:tgtEl>
                                          <p:spTgt spid="1543275"/>
                                        </p:tgtEl>
                                        <p:attrNameLst>
                                          <p:attrName>ppt_x</p:attrName>
                                        </p:attrNameLst>
                                      </p:cBhvr>
                                      <p:tavLst>
                                        <p:tav tm="0">
                                          <p:val>
                                            <p:strVal val="#ppt_x"/>
                                          </p:val>
                                        </p:tav>
                                        <p:tav tm="100000">
                                          <p:val>
                                            <p:strVal val="#ppt_x"/>
                                          </p:val>
                                        </p:tav>
                                      </p:tavLst>
                                    </p:anim>
                                    <p:anim calcmode="lin" valueType="num">
                                      <p:cBhvr additive="base">
                                        <p:cTn id="600" dur="500" fill="hold"/>
                                        <p:tgtEl>
                                          <p:spTgt spid="1543275"/>
                                        </p:tgtEl>
                                        <p:attrNameLst>
                                          <p:attrName>ppt_y</p:attrName>
                                        </p:attrNameLst>
                                      </p:cBhvr>
                                      <p:tavLst>
                                        <p:tav tm="0">
                                          <p:val>
                                            <p:strVal val="1+#ppt_h/2"/>
                                          </p:val>
                                        </p:tav>
                                        <p:tav tm="100000">
                                          <p:val>
                                            <p:strVal val="#ppt_y"/>
                                          </p:val>
                                        </p:tav>
                                      </p:tavLst>
                                    </p:anim>
                                  </p:childTnLst>
                                </p:cTn>
                              </p:par>
                              <p:par>
                                <p:cTn id="601" presetID="2" presetClass="entr" presetSubtype="4" fill="hold" grpId="0" nodeType="withEffect">
                                  <p:stCondLst>
                                    <p:cond delay="0"/>
                                  </p:stCondLst>
                                  <p:childTnLst>
                                    <p:set>
                                      <p:cBhvr>
                                        <p:cTn id="602" dur="1" fill="hold">
                                          <p:stCondLst>
                                            <p:cond delay="0"/>
                                          </p:stCondLst>
                                        </p:cTn>
                                        <p:tgtEl>
                                          <p:spTgt spid="1543277"/>
                                        </p:tgtEl>
                                        <p:attrNameLst>
                                          <p:attrName>style.visibility</p:attrName>
                                        </p:attrNameLst>
                                      </p:cBhvr>
                                      <p:to>
                                        <p:strVal val="visible"/>
                                      </p:to>
                                    </p:set>
                                    <p:anim calcmode="lin" valueType="num">
                                      <p:cBhvr additive="base">
                                        <p:cTn id="603" dur="500" fill="hold"/>
                                        <p:tgtEl>
                                          <p:spTgt spid="1543277"/>
                                        </p:tgtEl>
                                        <p:attrNameLst>
                                          <p:attrName>ppt_x</p:attrName>
                                        </p:attrNameLst>
                                      </p:cBhvr>
                                      <p:tavLst>
                                        <p:tav tm="0">
                                          <p:val>
                                            <p:strVal val="#ppt_x"/>
                                          </p:val>
                                        </p:tav>
                                        <p:tav tm="100000">
                                          <p:val>
                                            <p:strVal val="#ppt_x"/>
                                          </p:val>
                                        </p:tav>
                                      </p:tavLst>
                                    </p:anim>
                                    <p:anim calcmode="lin" valueType="num">
                                      <p:cBhvr additive="base">
                                        <p:cTn id="604" dur="500" fill="hold"/>
                                        <p:tgtEl>
                                          <p:spTgt spid="1543277"/>
                                        </p:tgtEl>
                                        <p:attrNameLst>
                                          <p:attrName>ppt_y</p:attrName>
                                        </p:attrNameLst>
                                      </p:cBhvr>
                                      <p:tavLst>
                                        <p:tav tm="0">
                                          <p:val>
                                            <p:strVal val="1+#ppt_h/2"/>
                                          </p:val>
                                        </p:tav>
                                        <p:tav tm="100000">
                                          <p:val>
                                            <p:strVal val="#ppt_y"/>
                                          </p:val>
                                        </p:tav>
                                      </p:tavLst>
                                    </p:anim>
                                  </p:childTnLst>
                                </p:cTn>
                              </p:par>
                              <p:par>
                                <p:cTn id="605" presetID="2" presetClass="entr" presetSubtype="4" fill="hold" grpId="0" nodeType="withEffect">
                                  <p:stCondLst>
                                    <p:cond delay="0"/>
                                  </p:stCondLst>
                                  <p:childTnLst>
                                    <p:set>
                                      <p:cBhvr>
                                        <p:cTn id="606" dur="1" fill="hold">
                                          <p:stCondLst>
                                            <p:cond delay="0"/>
                                          </p:stCondLst>
                                        </p:cTn>
                                        <p:tgtEl>
                                          <p:spTgt spid="1543326"/>
                                        </p:tgtEl>
                                        <p:attrNameLst>
                                          <p:attrName>style.visibility</p:attrName>
                                        </p:attrNameLst>
                                      </p:cBhvr>
                                      <p:to>
                                        <p:strVal val="visible"/>
                                      </p:to>
                                    </p:set>
                                    <p:anim calcmode="lin" valueType="num">
                                      <p:cBhvr additive="base">
                                        <p:cTn id="607" dur="500" fill="hold"/>
                                        <p:tgtEl>
                                          <p:spTgt spid="1543326"/>
                                        </p:tgtEl>
                                        <p:attrNameLst>
                                          <p:attrName>ppt_x</p:attrName>
                                        </p:attrNameLst>
                                      </p:cBhvr>
                                      <p:tavLst>
                                        <p:tav tm="0">
                                          <p:val>
                                            <p:strVal val="#ppt_x"/>
                                          </p:val>
                                        </p:tav>
                                        <p:tav tm="100000">
                                          <p:val>
                                            <p:strVal val="#ppt_x"/>
                                          </p:val>
                                        </p:tav>
                                      </p:tavLst>
                                    </p:anim>
                                    <p:anim calcmode="lin" valueType="num">
                                      <p:cBhvr additive="base">
                                        <p:cTn id="608" dur="500" fill="hold"/>
                                        <p:tgtEl>
                                          <p:spTgt spid="1543326"/>
                                        </p:tgtEl>
                                        <p:attrNameLst>
                                          <p:attrName>ppt_y</p:attrName>
                                        </p:attrNameLst>
                                      </p:cBhvr>
                                      <p:tavLst>
                                        <p:tav tm="0">
                                          <p:val>
                                            <p:strVal val="1+#ppt_h/2"/>
                                          </p:val>
                                        </p:tav>
                                        <p:tav tm="100000">
                                          <p:val>
                                            <p:strVal val="#ppt_y"/>
                                          </p:val>
                                        </p:tav>
                                      </p:tavLst>
                                    </p:anim>
                                  </p:childTnLst>
                                </p:cTn>
                              </p:par>
                              <p:par>
                                <p:cTn id="609" presetID="2" presetClass="entr" presetSubtype="4" fill="hold" grpId="0" nodeType="withEffect">
                                  <p:stCondLst>
                                    <p:cond delay="0"/>
                                  </p:stCondLst>
                                  <p:childTnLst>
                                    <p:set>
                                      <p:cBhvr>
                                        <p:cTn id="610" dur="1" fill="hold">
                                          <p:stCondLst>
                                            <p:cond delay="0"/>
                                          </p:stCondLst>
                                        </p:cTn>
                                        <p:tgtEl>
                                          <p:spTgt spid="1543329"/>
                                        </p:tgtEl>
                                        <p:attrNameLst>
                                          <p:attrName>style.visibility</p:attrName>
                                        </p:attrNameLst>
                                      </p:cBhvr>
                                      <p:to>
                                        <p:strVal val="visible"/>
                                      </p:to>
                                    </p:set>
                                    <p:anim calcmode="lin" valueType="num">
                                      <p:cBhvr additive="base">
                                        <p:cTn id="611" dur="500" fill="hold"/>
                                        <p:tgtEl>
                                          <p:spTgt spid="1543329"/>
                                        </p:tgtEl>
                                        <p:attrNameLst>
                                          <p:attrName>ppt_x</p:attrName>
                                        </p:attrNameLst>
                                      </p:cBhvr>
                                      <p:tavLst>
                                        <p:tav tm="0">
                                          <p:val>
                                            <p:strVal val="#ppt_x"/>
                                          </p:val>
                                        </p:tav>
                                        <p:tav tm="100000">
                                          <p:val>
                                            <p:strVal val="#ppt_x"/>
                                          </p:val>
                                        </p:tav>
                                      </p:tavLst>
                                    </p:anim>
                                    <p:anim calcmode="lin" valueType="num">
                                      <p:cBhvr additive="base">
                                        <p:cTn id="612" dur="500" fill="hold"/>
                                        <p:tgtEl>
                                          <p:spTgt spid="15433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3172" grpId="0" animBg="1"/>
      <p:bldP spid="1543173" grpId="0" animBg="1"/>
      <p:bldP spid="1543174" grpId="0" animBg="1"/>
      <p:bldP spid="1543175" grpId="0" animBg="1"/>
      <p:bldP spid="1543176" grpId="0" animBg="1"/>
      <p:bldP spid="1543177" grpId="0" animBg="1"/>
      <p:bldP spid="1543178" grpId="0" animBg="1"/>
      <p:bldP spid="1543179" grpId="0" animBg="1"/>
      <p:bldP spid="1543180" grpId="0" animBg="1"/>
      <p:bldP spid="1543181" grpId="0" bldLvl="0" animBg="1"/>
      <p:bldP spid="1543182" grpId="0" bldLvl="0" animBg="1"/>
      <p:bldP spid="1543183" grpId="0" bldLvl="0" animBg="1"/>
      <p:bldP spid="1543184" grpId="0" bldLvl="0" animBg="1"/>
      <p:bldP spid="1543185" grpId="0" bldLvl="0" animBg="1"/>
      <p:bldP spid="1543186" grpId="0" bldLvl="0" animBg="1"/>
      <p:bldP spid="1543187" grpId="0" bldLvl="0" animBg="1"/>
      <p:bldP spid="1543188" grpId="0" bldLvl="0" animBg="1"/>
      <p:bldP spid="1543189" grpId="0" bldLvl="0" animBg="1"/>
      <p:bldP spid="1543190" grpId="0" bldLvl="0" animBg="1"/>
      <p:bldP spid="1543191" grpId="0" bldLvl="0" animBg="1"/>
      <p:bldP spid="1543192" grpId="0" bldLvl="0" animBg="1"/>
      <p:bldP spid="1543193" grpId="0" bldLvl="0" animBg="1"/>
      <p:bldP spid="1543194" grpId="0" bldLvl="0" animBg="1"/>
      <p:bldP spid="1543195" grpId="0" bldLvl="0" animBg="1"/>
      <p:bldP spid="1543196" grpId="0" bldLvl="0" animBg="1"/>
      <p:bldP spid="1543197" grpId="0" bldLvl="0" animBg="1"/>
      <p:bldP spid="1543198" grpId="0" bldLvl="0" animBg="1"/>
      <p:bldP spid="1543199" grpId="0" bldLvl="0" animBg="1"/>
      <p:bldP spid="1543200" grpId="0" bldLvl="0" animBg="1"/>
      <p:bldP spid="1543201" grpId="0" bldLvl="0" animBg="1"/>
      <p:bldP spid="1543202" grpId="0" bldLvl="0" animBg="1"/>
      <p:bldP spid="1543203" grpId="0" bldLvl="0" animBg="1"/>
      <p:bldP spid="1543204" grpId="0" bldLvl="0" animBg="1"/>
      <p:bldP spid="1543205" grpId="0" bldLvl="0" animBg="1"/>
      <p:bldP spid="1543206" grpId="0" bldLvl="0" animBg="1"/>
      <p:bldP spid="1543207" grpId="0" bldLvl="0" animBg="1"/>
      <p:bldP spid="1543208" grpId="0" bldLvl="0" animBg="1"/>
      <p:bldP spid="1543209" grpId="0" bldLvl="0" animBg="1"/>
      <p:bldP spid="1543210" grpId="0" bldLvl="0" animBg="1"/>
      <p:bldP spid="1543211" grpId="0" bldLvl="0" animBg="1"/>
      <p:bldP spid="1543212" grpId="0" bldLvl="0" animBg="1"/>
      <p:bldP spid="1543213" grpId="0" animBg="1"/>
      <p:bldP spid="1543214" grpId="0" animBg="1"/>
      <p:bldP spid="1543215" grpId="0" animBg="1"/>
      <p:bldP spid="1543216" grpId="0" animBg="1"/>
      <p:bldP spid="1543217" grpId="0" animBg="1"/>
      <p:bldP spid="1543218" grpId="0" bldLvl="0" animBg="1"/>
      <p:bldP spid="1543219" grpId="0" bldLvl="0" animBg="1"/>
      <p:bldP spid="1543220" grpId="0" bldLvl="0" animBg="1"/>
      <p:bldP spid="1543221" grpId="0" bldLvl="0" animBg="1"/>
      <p:bldP spid="1543222" grpId="0" bldLvl="0" animBg="1"/>
      <p:bldP spid="1543223" grpId="0" bldLvl="0" animBg="1"/>
      <p:bldP spid="1543224" grpId="0" bldLvl="0" animBg="1"/>
      <p:bldP spid="1543225" grpId="0" bldLvl="0" animBg="1"/>
      <p:bldP spid="1543226" grpId="0" bldLvl="0" animBg="1"/>
      <p:bldP spid="1543227" grpId="0" bldLvl="0" animBg="1"/>
      <p:bldP spid="1543228" grpId="0" animBg="1"/>
      <p:bldP spid="1543229" grpId="0" animBg="1"/>
      <p:bldP spid="1543230" grpId="0" bldLvl="0" animBg="1"/>
      <p:bldP spid="1543231" grpId="0" bldLvl="0" animBg="1"/>
      <p:bldP spid="1543232" grpId="0" bldLvl="0" animBg="1"/>
      <p:bldP spid="1543233" grpId="0" bldLvl="0" animBg="1"/>
      <p:bldP spid="1543234" grpId="0" bldLvl="0" animBg="1"/>
      <p:bldP spid="1543235" grpId="0" bldLvl="0" animBg="1"/>
      <p:bldP spid="1543236" grpId="0" bldLvl="0" animBg="1"/>
      <p:bldP spid="1543237" grpId="0" bldLvl="0" animBg="1"/>
      <p:bldP spid="1543238" grpId="0" bldLvl="0" animBg="1"/>
      <p:bldP spid="1543239" grpId="0" bldLvl="0" animBg="1"/>
      <p:bldP spid="1543240" grpId="0" bldLvl="0" animBg="1"/>
      <p:bldP spid="1543241" grpId="0" bldLvl="0" animBg="1"/>
      <p:bldP spid="1543242" grpId="0" bldLvl="0" animBg="1"/>
      <p:bldP spid="1543243" grpId="0" bldLvl="0" animBg="1"/>
      <p:bldP spid="1543244" grpId="0"/>
      <p:bldP spid="1543245" grpId="0"/>
      <p:bldP spid="1543246" grpId="0"/>
      <p:bldP spid="1543247" grpId="0"/>
      <p:bldP spid="1543248" grpId="0"/>
      <p:bldP spid="1543249" grpId="0"/>
      <p:bldP spid="1543250" grpId="0"/>
      <p:bldP spid="1543251" grpId="0"/>
      <p:bldP spid="1543252" grpId="0"/>
      <p:bldP spid="1543253" grpId="0"/>
      <p:bldP spid="1543254" grpId="0"/>
      <p:bldP spid="1543255" grpId="0"/>
      <p:bldP spid="1543256" grpId="0"/>
      <p:bldP spid="1543257" grpId="0"/>
      <p:bldP spid="1543258" grpId="0"/>
      <p:bldP spid="1543259" grpId="0"/>
      <p:bldP spid="1543260" grpId="0" animBg="1"/>
      <p:bldP spid="1543261" grpId="0" animBg="1"/>
      <p:bldP spid="1543262" grpId="0" animBg="1"/>
      <p:bldP spid="1543263" grpId="0" animBg="1"/>
      <p:bldP spid="1543264" grpId="0" animBg="1"/>
      <p:bldP spid="1543265" grpId="0" animBg="1"/>
      <p:bldP spid="1543266" grpId="0" animBg="1"/>
      <p:bldP spid="1543267" grpId="0" animBg="1"/>
      <p:bldP spid="1543268" grpId="0" animBg="1"/>
      <p:bldP spid="1543269" grpId="0" animBg="1"/>
      <p:bldP spid="1543270" grpId="0" animBg="1"/>
      <p:bldP spid="1543271" grpId="0" animBg="1"/>
      <p:bldP spid="1543272" grpId="0" animBg="1"/>
      <p:bldP spid="1543273" grpId="0" animBg="1"/>
      <p:bldP spid="1543274" grpId="0" animBg="1"/>
      <p:bldP spid="1543275" grpId="0" animBg="1"/>
      <p:bldP spid="1543276" grpId="0" bldLvl="0" animBg="1"/>
      <p:bldP spid="1543277" grpId="0" bldLvl="0" animBg="1"/>
      <p:bldP spid="1543278" grpId="0" bldLvl="0" animBg="1"/>
      <p:bldP spid="1543279" grpId="0" bldLvl="0" animBg="1"/>
      <p:bldP spid="1543280" grpId="0" bldLvl="0" animBg="1"/>
      <p:bldP spid="1543281" grpId="0" bldLvl="0" animBg="1"/>
      <p:bldP spid="1543282" grpId="0" bldLvl="0" animBg="1"/>
      <p:bldP spid="1543283" grpId="0" bldLvl="0" animBg="1"/>
      <p:bldP spid="1543284" grpId="0" bldLvl="0" animBg="1"/>
      <p:bldP spid="1543285" grpId="0" bldLvl="0" animBg="1"/>
      <p:bldP spid="1543286" grpId="0" bldLvl="0" animBg="1"/>
      <p:bldP spid="1543287" grpId="0" bldLvl="0" animBg="1"/>
      <p:bldP spid="1543298" grpId="0" bldLvl="0" animBg="1"/>
      <p:bldP spid="1543299" grpId="0" bldLvl="0" animBg="1"/>
      <p:bldP spid="1543300" grpId="0" bldLvl="0" animBg="1"/>
      <p:bldP spid="1543301" grpId="0" bldLvl="0" animBg="1"/>
      <p:bldP spid="1543302" grpId="0" bldLvl="0" animBg="1"/>
      <p:bldP spid="1543303" grpId="0" bldLvl="0" animBg="1"/>
      <p:bldP spid="1543304" grpId="0" bldLvl="0" animBg="1"/>
      <p:bldP spid="1543305" grpId="0" bldLvl="0" animBg="1"/>
      <p:bldP spid="1543306" grpId="0" bldLvl="0" animBg="1"/>
      <p:bldP spid="1543307" grpId="0" bldLvl="0" animBg="1"/>
      <p:bldP spid="1543308" grpId="0" bldLvl="0" animBg="1"/>
      <p:bldP spid="1543309" grpId="0" bldLvl="0" animBg="1"/>
      <p:bldP spid="1543310" grpId="0" bldLvl="0" animBg="1"/>
      <p:bldP spid="1543311" grpId="0"/>
      <p:bldP spid="1543312" grpId="0" bldLvl="0" animBg="1"/>
      <p:bldP spid="1543313" grpId="0" bldLvl="0" animBg="1"/>
      <p:bldP spid="1543314" grpId="0" bldLvl="0" animBg="1"/>
      <p:bldP spid="1543315" grpId="0" bldLvl="0" animBg="1"/>
      <p:bldP spid="1543316" grpId="0" bldLvl="0" animBg="1"/>
      <p:bldP spid="1543317" grpId="0" bldLvl="0" animBg="1"/>
      <p:bldP spid="1543318" grpId="0" bldLvl="0" animBg="1"/>
      <p:bldP spid="1543319" grpId="0" bldLvl="0" animBg="1"/>
      <p:bldP spid="1543320" grpId="0" bldLvl="0" animBg="1"/>
      <p:bldP spid="1543321" grpId="0"/>
      <p:bldP spid="1543322" grpId="0" bldLvl="0" animBg="1"/>
      <p:bldP spid="1543323" grpId="0" bldLvl="0" animBg="1"/>
      <p:bldP spid="1543324" grpId="0"/>
      <p:bldP spid="1543325" grpId="0"/>
      <p:bldP spid="1543326" grpId="0"/>
      <p:bldP spid="1543327" grpId="0"/>
      <p:bldP spid="1543328" grpId="0"/>
      <p:bldP spid="1543329" grpId="0"/>
      <p:bldP spid="1543330" grpId="0" bldLvl="0" animBg="1"/>
      <p:bldP spid="1543331"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灯片编号占位符 3"/>
          <p:cNvSpPr/>
          <p:nvPr>
            <p:ph type="sldNum" sz="quarter" idx="12"/>
          </p:nvPr>
        </p:nvSpPr>
        <p:spPr>
          <a:ln>
            <a:miter lim="800000"/>
          </a:ln>
        </p:spPr>
        <p:txBody>
          <a:bodyPr anchor="b"/>
          <a:lstStyle/>
          <a:p>
            <a:pPr>
              <a:defRPr/>
            </a:pPr>
            <a:fld id="{791E5561-0514-4083-86DA-6ABFECFDCEE5}"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30724" name="Rectangle 2"/>
          <p:cNvSpPr/>
          <p:nvPr>
            <p:ph type="title" idx="4294967295"/>
          </p:nvPr>
        </p:nvSpPr>
        <p:spPr>
          <a:xfrm>
            <a:off x="1871345" y="-27305"/>
            <a:ext cx="7272655" cy="923925"/>
          </a:xfrm>
        </p:spPr>
        <p:txBody>
          <a:bodyPr anchor="b"/>
          <a:lstStyle/>
          <a:p>
            <a:pPr eaLnBrk="1" hangingPunct="1"/>
            <a:r>
              <a:rPr lang="en-US" altLang="zh-CN" dirty="0">
                <a:ea typeface="宋体" charset="-122"/>
              </a:rPr>
              <a:t>11.5.3 </a:t>
            </a:r>
            <a:r>
              <a:rPr lang="zh-CN" altLang="en-US" dirty="0">
                <a:ea typeface="宋体" charset="-122"/>
              </a:rPr>
              <a:t>逆邻接链表</a:t>
            </a:r>
            <a:endParaRPr lang="zh-CN" altLang="en-US" dirty="0">
              <a:ea typeface="宋体" charset="-122"/>
            </a:endParaRPr>
          </a:p>
        </p:txBody>
      </p:sp>
      <p:sp>
        <p:nvSpPr>
          <p:cNvPr id="30725" name="Rectangle 3"/>
          <p:cNvSpPr/>
          <p:nvPr>
            <p:ph type="body" idx="4294967295"/>
          </p:nvPr>
        </p:nvSpPr>
        <p:spPr>
          <a:xfrm>
            <a:off x="512445" y="1124585"/>
            <a:ext cx="8631555" cy="727075"/>
          </a:xfrm>
        </p:spPr>
        <p:txBody>
          <a:bodyPr/>
          <a:lstStyle/>
          <a:p>
            <a:pPr eaLnBrk="1" hangingPunct="1"/>
            <a:r>
              <a:rPr lang="zh-CN" altLang="en-US" sz="2800" dirty="0">
                <a:solidFill>
                  <a:srgbClr val="FF0000"/>
                </a:solidFill>
                <a:latin typeface="Times New Roman" pitchFamily="18" charset="0"/>
                <a:ea typeface="宋体" charset="-122"/>
              </a:rPr>
              <a:t>在有向图中</a:t>
            </a:r>
            <a:r>
              <a:rPr lang="zh-CN" altLang="en-US" sz="2800" dirty="0">
                <a:latin typeface="Times New Roman" pitchFamily="18" charset="0"/>
                <a:ea typeface="宋体" charset="-122"/>
              </a:rPr>
              <a:t>，为图中每个顶点</a:t>
            </a:r>
            <a:r>
              <a:rPr lang="en-US" altLang="zh-CN" sz="2800" dirty="0">
                <a:latin typeface="Times New Roman" pitchFamily="18" charset="0"/>
                <a:ea typeface="宋体" charset="-122"/>
              </a:rPr>
              <a:t>v</a:t>
            </a:r>
            <a:r>
              <a:rPr lang="en-US" altLang="zh-CN" sz="2800" baseline="-25000" dirty="0">
                <a:latin typeface="Times New Roman" pitchFamily="18" charset="0"/>
                <a:ea typeface="宋体" charset="-122"/>
              </a:rPr>
              <a:t>i</a:t>
            </a:r>
            <a:r>
              <a:rPr lang="en-US" altLang="zh-CN" sz="2800" dirty="0">
                <a:latin typeface="Times New Roman" pitchFamily="18" charset="0"/>
                <a:ea typeface="宋体" charset="-122"/>
              </a:rPr>
              <a:t> </a:t>
            </a:r>
            <a:r>
              <a:rPr lang="zh-CN" altLang="en-US" sz="2800" dirty="0">
                <a:latin typeface="Times New Roman" pitchFamily="18" charset="0"/>
                <a:ea typeface="宋体" charset="-122"/>
              </a:rPr>
              <a:t>建立一个入边表的方法称逆邻接表表示法。入边表中的每个表结点均对应一条以</a:t>
            </a:r>
            <a:r>
              <a:rPr lang="en-US" altLang="zh-CN" sz="2800" dirty="0">
                <a:latin typeface="Times New Roman" pitchFamily="18" charset="0"/>
                <a:ea typeface="宋体" charset="-122"/>
              </a:rPr>
              <a:t>v</a:t>
            </a:r>
            <a:r>
              <a:rPr lang="en-US" altLang="zh-CN" sz="2800" baseline="-25000" dirty="0">
                <a:latin typeface="Times New Roman" pitchFamily="18" charset="0"/>
                <a:ea typeface="宋体" charset="-122"/>
              </a:rPr>
              <a:t>i</a:t>
            </a:r>
            <a:r>
              <a:rPr lang="en-US" altLang="zh-CN" sz="2800" dirty="0">
                <a:latin typeface="Times New Roman" pitchFamily="18" charset="0"/>
                <a:ea typeface="宋体" charset="-122"/>
              </a:rPr>
              <a:t> </a:t>
            </a:r>
            <a:r>
              <a:rPr lang="zh-CN" altLang="en-US" sz="2800" dirty="0">
                <a:latin typeface="Times New Roman" pitchFamily="18" charset="0"/>
                <a:ea typeface="宋体" charset="-122"/>
              </a:rPr>
              <a:t>为终点</a:t>
            </a:r>
            <a:r>
              <a:rPr lang="en-US" altLang="zh-CN" sz="2800" dirty="0">
                <a:latin typeface="Times New Roman" pitchFamily="18" charset="0"/>
                <a:ea typeface="宋体" charset="-122"/>
              </a:rPr>
              <a:t>(</a:t>
            </a:r>
            <a:r>
              <a:rPr lang="zh-CN" altLang="en-US" sz="2800" dirty="0">
                <a:latin typeface="Times New Roman" pitchFamily="18" charset="0"/>
                <a:ea typeface="宋体" charset="-122"/>
              </a:rPr>
              <a:t>即射入</a:t>
            </a:r>
            <a:r>
              <a:rPr lang="en-US" altLang="zh-CN" sz="2800" dirty="0">
                <a:latin typeface="Times New Roman" pitchFamily="18" charset="0"/>
                <a:ea typeface="宋体" charset="-122"/>
              </a:rPr>
              <a:t>v</a:t>
            </a:r>
            <a:r>
              <a:rPr lang="en-US" altLang="zh-CN" sz="2800" baseline="-25000" dirty="0">
                <a:latin typeface="Times New Roman" pitchFamily="18" charset="0"/>
                <a:ea typeface="宋体" charset="-122"/>
              </a:rPr>
              <a:t>i</a:t>
            </a:r>
            <a:r>
              <a:rPr lang="en-US" altLang="zh-CN" sz="2800" dirty="0">
                <a:latin typeface="Times New Roman" pitchFamily="18" charset="0"/>
                <a:ea typeface="宋体" charset="-122"/>
              </a:rPr>
              <a:t> )</a:t>
            </a:r>
            <a:r>
              <a:rPr lang="zh-CN" altLang="en-US" sz="2800" dirty="0">
                <a:latin typeface="Times New Roman" pitchFamily="18" charset="0"/>
                <a:ea typeface="宋体" charset="-122"/>
              </a:rPr>
              <a:t>的边。</a:t>
            </a:r>
            <a:endParaRPr lang="zh-CN" altLang="en-US" sz="2800" dirty="0">
              <a:latin typeface="Times New Roman" pitchFamily="18" charset="0"/>
              <a:ea typeface="宋体" charset="-122"/>
            </a:endParaRPr>
          </a:p>
        </p:txBody>
      </p:sp>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07704" y="2996952"/>
            <a:ext cx="546735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日期占位符 1"/>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p:nvPr>
            <p:ph type="title"/>
          </p:nvPr>
        </p:nvSpPr>
        <p:spPr/>
        <p:txBody>
          <a:bodyPr/>
          <a:p>
            <a:r>
              <a:rPr lang="en-US" altLang="zh-CN" dirty="0">
                <a:ea typeface="宋体" charset="-122"/>
                <a:sym typeface="+mn-ea"/>
              </a:rPr>
              <a:t>11.5.3</a:t>
            </a:r>
            <a:r>
              <a:rPr lang="zh-CN" altLang="en-US" dirty="0">
                <a:sym typeface="+mn-ea"/>
              </a:rPr>
              <a:t>有向图的十字链表表示法</a:t>
            </a:r>
            <a:endParaRPr lang="zh-CN" altLang="en-US"/>
          </a:p>
        </p:txBody>
      </p:sp>
      <p:grpSp>
        <p:nvGrpSpPr>
          <p:cNvPr id="23555" name="Group 3"/>
          <p:cNvGrpSpPr/>
          <p:nvPr/>
        </p:nvGrpSpPr>
        <p:grpSpPr bwMode="auto">
          <a:xfrm>
            <a:off x="970913" y="1340802"/>
            <a:ext cx="6748532" cy="2787651"/>
            <a:chOff x="522" y="199"/>
            <a:chExt cx="3989" cy="1756"/>
          </a:xfrm>
        </p:grpSpPr>
        <p:sp>
          <p:nvSpPr>
            <p:cNvPr id="23556" name="Text Box 4"/>
            <p:cNvSpPr txBox="1"/>
            <p:nvPr/>
          </p:nvSpPr>
          <p:spPr bwMode="auto">
            <a:xfrm>
              <a:off x="522" y="199"/>
              <a:ext cx="3980" cy="1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r>
                <a:rPr kumimoji="1" lang="zh-CN" altLang="en-US" sz="2000">
                  <a:latin typeface="Times New Roman" pitchFamily="18" charset="0"/>
                </a:rPr>
                <a:t>弧结点：</a:t>
              </a:r>
              <a:endParaRPr kumimoji="1" lang="zh-CN" altLang="en-US" sz="2000">
                <a:latin typeface="Times New Roman" pitchFamily="18" charset="0"/>
              </a:endParaRPr>
            </a:p>
            <a:p>
              <a:r>
                <a:rPr kumimoji="1" lang="en-US" altLang="zh-CN" sz="2000">
                  <a:latin typeface="Times New Roman" pitchFamily="18" charset="0"/>
                </a:rPr>
                <a:t>typedef  struct  arcnode</a:t>
              </a:r>
              <a:endParaRPr kumimoji="1" lang="en-US" altLang="zh-CN" sz="2000">
                <a:latin typeface="Times New Roman" pitchFamily="18" charset="0"/>
              </a:endParaRPr>
            </a:p>
            <a:p>
              <a:r>
                <a:rPr kumimoji="1" lang="en-US" altLang="zh-CN" sz="2000">
                  <a:latin typeface="Times New Roman" pitchFamily="18" charset="0"/>
                </a:rPr>
                <a:t>{   int   tailvex,  headvex;  //</a:t>
              </a:r>
              <a:r>
                <a:rPr kumimoji="1" lang="zh-CN" altLang="en-US" sz="2000">
                  <a:latin typeface="Times New Roman" pitchFamily="18" charset="0"/>
                </a:rPr>
                <a:t>弧尾、弧头在表头数组中位置</a:t>
              </a:r>
              <a:endParaRPr kumimoji="1" lang="zh-CN" altLang="en-US" sz="2000">
                <a:latin typeface="Times New Roman" pitchFamily="18" charset="0"/>
              </a:endParaRPr>
            </a:p>
            <a:p>
              <a:r>
                <a:rPr kumimoji="1" lang="zh-CN" altLang="en-US" sz="2000">
                  <a:latin typeface="Times New Roman" pitchFamily="18" charset="0"/>
                </a:rPr>
                <a:t>     </a:t>
              </a:r>
              <a:r>
                <a:rPr kumimoji="1" lang="en-US" altLang="zh-CN" sz="2000">
                  <a:latin typeface="Times New Roman" pitchFamily="18" charset="0"/>
                </a:rPr>
                <a:t>struct   arcnode   *hlink</a:t>
              </a:r>
              <a:r>
                <a:rPr kumimoji="1" lang="zh-CN" altLang="en-US" sz="2000">
                  <a:latin typeface="Times New Roman" pitchFamily="18" charset="0"/>
                </a:rPr>
                <a:t>；</a:t>
              </a:r>
              <a:r>
                <a:rPr kumimoji="1" lang="en-US" altLang="zh-CN" sz="2000">
                  <a:latin typeface="Times New Roman" pitchFamily="18" charset="0"/>
                </a:rPr>
                <a:t>//</a:t>
              </a:r>
              <a:r>
                <a:rPr kumimoji="1" lang="zh-CN" altLang="en-US" sz="2000">
                  <a:latin typeface="Times New Roman" pitchFamily="18" charset="0"/>
                </a:rPr>
                <a:t>指向弧头相同的下一条弧</a:t>
              </a:r>
              <a:endParaRPr kumimoji="1" lang="zh-CN" altLang="en-US" sz="2000">
                <a:latin typeface="Times New Roman" pitchFamily="18" charset="0"/>
              </a:endParaRPr>
            </a:p>
            <a:p>
              <a:r>
                <a:rPr kumimoji="1" lang="zh-CN" altLang="en-US" sz="2000">
                  <a:latin typeface="Times New Roman" pitchFamily="18" charset="0"/>
                </a:rPr>
                <a:t>     </a:t>
              </a:r>
              <a:r>
                <a:rPr kumimoji="1" lang="en-US" altLang="zh-CN" sz="2000">
                  <a:latin typeface="Times New Roman" pitchFamily="18" charset="0"/>
                </a:rPr>
                <a:t>struct   arcnode   *tlink;    //</a:t>
              </a:r>
              <a:r>
                <a:rPr kumimoji="1" lang="zh-CN" altLang="en-US" sz="2000">
                  <a:latin typeface="Times New Roman" pitchFamily="18" charset="0"/>
                </a:rPr>
                <a:t>指向弧尾相同的下一条弧</a:t>
              </a:r>
              <a:endParaRPr kumimoji="1" lang="zh-CN" altLang="en-US" sz="2000">
                <a:latin typeface="Times New Roman" pitchFamily="18" charset="0"/>
              </a:endParaRPr>
            </a:p>
            <a:p>
              <a:r>
                <a:rPr kumimoji="1" lang="en-US" altLang="zh-CN" sz="2000">
                  <a:latin typeface="Times New Roman" pitchFamily="18" charset="0"/>
                </a:rPr>
                <a:t>}AD;</a:t>
              </a:r>
              <a:endParaRPr kumimoji="1" lang="en-US" altLang="zh-CN" sz="2000">
                <a:latin typeface="Times New Roman" pitchFamily="18" charset="0"/>
              </a:endParaRPr>
            </a:p>
          </p:txBody>
        </p:sp>
        <p:grpSp>
          <p:nvGrpSpPr>
            <p:cNvPr id="23557" name="Group 5"/>
            <p:cNvGrpSpPr/>
            <p:nvPr/>
          </p:nvGrpSpPr>
          <p:grpSpPr bwMode="auto">
            <a:xfrm>
              <a:off x="2478" y="1711"/>
              <a:ext cx="2033" cy="244"/>
              <a:chOff x="2478" y="1711"/>
              <a:chExt cx="2033" cy="244"/>
            </a:xfrm>
          </p:grpSpPr>
          <p:sp>
            <p:nvSpPr>
              <p:cNvPr id="23558" name="Rectangle 6"/>
              <p:cNvSpPr/>
              <p:nvPr/>
            </p:nvSpPr>
            <p:spPr bwMode="auto">
              <a:xfrm>
                <a:off x="2478" y="1711"/>
                <a:ext cx="2033" cy="244"/>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dirty="0" err="1">
                    <a:latin typeface="Times New Roman" pitchFamily="18" charset="0"/>
                  </a:rPr>
                  <a:t>tailvex</a:t>
                </a:r>
                <a:r>
                  <a:rPr kumimoji="1" lang="en-US" altLang="zh-CN" sz="2000" dirty="0">
                    <a:latin typeface="Times New Roman" pitchFamily="18" charset="0"/>
                  </a:rPr>
                  <a:t>   </a:t>
                </a:r>
                <a:r>
                  <a:rPr kumimoji="1" lang="en-US" altLang="zh-CN" sz="2000" dirty="0" err="1">
                    <a:latin typeface="Times New Roman" pitchFamily="18" charset="0"/>
                  </a:rPr>
                  <a:t>headvex</a:t>
                </a:r>
                <a:r>
                  <a:rPr kumimoji="1" lang="en-US" altLang="zh-CN" sz="2000" dirty="0">
                    <a:latin typeface="Times New Roman" pitchFamily="18" charset="0"/>
                  </a:rPr>
                  <a:t>   </a:t>
                </a:r>
                <a:r>
                  <a:rPr kumimoji="1" lang="en-US" altLang="zh-CN" sz="2000" dirty="0" err="1">
                    <a:latin typeface="Times New Roman" pitchFamily="18" charset="0"/>
                  </a:rPr>
                  <a:t>hlink</a:t>
                </a:r>
                <a:r>
                  <a:rPr kumimoji="1" lang="en-US" altLang="zh-CN" sz="2000" dirty="0">
                    <a:latin typeface="Times New Roman" pitchFamily="18" charset="0"/>
                  </a:rPr>
                  <a:t>   </a:t>
                </a:r>
                <a:r>
                  <a:rPr kumimoji="1" lang="en-US" altLang="zh-CN" sz="2000" dirty="0" err="1">
                    <a:latin typeface="Times New Roman" pitchFamily="18" charset="0"/>
                  </a:rPr>
                  <a:t>tlink</a:t>
                </a:r>
                <a:endParaRPr kumimoji="1" lang="en-US" altLang="zh-CN" sz="2000" dirty="0">
                  <a:latin typeface="Times New Roman" pitchFamily="18" charset="0"/>
                </a:endParaRPr>
              </a:p>
            </p:txBody>
          </p:sp>
          <p:sp>
            <p:nvSpPr>
              <p:cNvPr id="23559" name="Line 7"/>
              <p:cNvSpPr/>
              <p:nvPr/>
            </p:nvSpPr>
            <p:spPr bwMode="auto">
              <a:xfrm flipH="1">
                <a:off x="3045" y="1711"/>
                <a:ext cx="0" cy="23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3560" name="Line 8"/>
              <p:cNvSpPr/>
              <p:nvPr/>
            </p:nvSpPr>
            <p:spPr bwMode="auto">
              <a:xfrm>
                <a:off x="3700" y="1711"/>
                <a:ext cx="0" cy="2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3561" name="Line 9"/>
              <p:cNvSpPr/>
              <p:nvPr/>
            </p:nvSpPr>
            <p:spPr bwMode="auto">
              <a:xfrm>
                <a:off x="4123" y="1711"/>
                <a:ext cx="0" cy="2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grpSp>
      </p:grpSp>
      <p:grpSp>
        <p:nvGrpSpPr>
          <p:cNvPr id="23562" name="Group 10"/>
          <p:cNvGrpSpPr/>
          <p:nvPr/>
        </p:nvGrpSpPr>
        <p:grpSpPr bwMode="auto">
          <a:xfrm>
            <a:off x="787400" y="3562350"/>
            <a:ext cx="7817048" cy="2530475"/>
            <a:chOff x="496" y="2244"/>
            <a:chExt cx="4688" cy="1594"/>
          </a:xfrm>
        </p:grpSpPr>
        <p:sp>
          <p:nvSpPr>
            <p:cNvPr id="23563" name="Text Box 11"/>
            <p:cNvSpPr txBox="1"/>
            <p:nvPr/>
          </p:nvSpPr>
          <p:spPr bwMode="auto">
            <a:xfrm>
              <a:off x="496" y="2244"/>
              <a:ext cx="4688" cy="15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r>
                <a:rPr kumimoji="1" lang="zh-CN" altLang="en-US" sz="2000" dirty="0">
                  <a:latin typeface="Times New Roman" pitchFamily="18" charset="0"/>
                </a:rPr>
                <a:t>顶点结点：</a:t>
              </a:r>
              <a:endParaRPr kumimoji="1" lang="zh-CN" altLang="en-US" sz="2000" dirty="0">
                <a:latin typeface="Times New Roman" pitchFamily="18" charset="0"/>
              </a:endParaRPr>
            </a:p>
            <a:p>
              <a:r>
                <a:rPr kumimoji="1" lang="en-US" altLang="zh-CN" sz="2000" dirty="0" err="1">
                  <a:latin typeface="Times New Roman" pitchFamily="18" charset="0"/>
                </a:rPr>
                <a:t>typedef</a:t>
              </a:r>
              <a:r>
                <a:rPr kumimoji="1" lang="en-US" altLang="zh-CN" sz="2000" dirty="0">
                  <a:latin typeface="Times New Roman" pitchFamily="18" charset="0"/>
                </a:rPr>
                <a:t>  </a:t>
              </a:r>
              <a:r>
                <a:rPr kumimoji="1" lang="en-US" altLang="zh-CN" sz="2000" dirty="0" err="1">
                  <a:latin typeface="Times New Roman" pitchFamily="18" charset="0"/>
                </a:rPr>
                <a:t>struct</a:t>
              </a:r>
              <a:r>
                <a:rPr kumimoji="1" lang="en-US" altLang="zh-CN" sz="2000" dirty="0">
                  <a:latin typeface="Times New Roman" pitchFamily="18" charset="0"/>
                </a:rPr>
                <a:t>  </a:t>
              </a:r>
              <a:r>
                <a:rPr kumimoji="1" lang="en-US" altLang="zh-CN" sz="2000" dirty="0" err="1">
                  <a:latin typeface="Times New Roman" pitchFamily="18" charset="0"/>
                </a:rPr>
                <a:t>dnode</a:t>
              </a:r>
              <a:endParaRPr kumimoji="1" lang="en-US" altLang="zh-CN" sz="2000" dirty="0">
                <a:latin typeface="Times New Roman" pitchFamily="18" charset="0"/>
              </a:endParaRPr>
            </a:p>
            <a:p>
              <a:r>
                <a:rPr kumimoji="1" lang="en-US" altLang="zh-CN" sz="2000" dirty="0">
                  <a:latin typeface="Times New Roman" pitchFamily="18" charset="0"/>
                </a:rPr>
                <a:t>{   </a:t>
              </a:r>
              <a:r>
                <a:rPr kumimoji="1" lang="en-US" altLang="zh-CN" sz="2000" dirty="0" err="1">
                  <a:latin typeface="Times New Roman" pitchFamily="18" charset="0"/>
                </a:rPr>
                <a:t>int</a:t>
              </a:r>
              <a:r>
                <a:rPr kumimoji="1" lang="en-US" altLang="zh-CN" sz="2000" dirty="0">
                  <a:latin typeface="Times New Roman" pitchFamily="18" charset="0"/>
                </a:rPr>
                <a:t>   data;  //</a:t>
              </a:r>
              <a:r>
                <a:rPr kumimoji="1" lang="zh-CN" altLang="en-US" sz="2000" dirty="0">
                  <a:latin typeface="Times New Roman" pitchFamily="18" charset="0"/>
                </a:rPr>
                <a:t>存与顶点有关信息</a:t>
              </a:r>
              <a:endParaRPr kumimoji="1" lang="zh-CN" altLang="en-US" sz="2000" dirty="0">
                <a:latin typeface="Times New Roman" pitchFamily="18" charset="0"/>
              </a:endParaRPr>
            </a:p>
            <a:p>
              <a:r>
                <a:rPr kumimoji="1" lang="zh-CN" altLang="en-US" sz="2000" dirty="0">
                  <a:latin typeface="Times New Roman" pitchFamily="18" charset="0"/>
                </a:rPr>
                <a:t>     </a:t>
              </a:r>
              <a:r>
                <a:rPr kumimoji="1" lang="en-US" altLang="zh-CN" sz="2000" dirty="0" err="1">
                  <a:latin typeface="Times New Roman" pitchFamily="18" charset="0"/>
                </a:rPr>
                <a:t>struct</a:t>
              </a:r>
              <a:r>
                <a:rPr kumimoji="1" lang="en-US" altLang="zh-CN" sz="2000" dirty="0">
                  <a:latin typeface="Times New Roman" pitchFamily="18" charset="0"/>
                </a:rPr>
                <a:t>   </a:t>
              </a:r>
              <a:r>
                <a:rPr kumimoji="1" lang="en-US" altLang="zh-CN" sz="2000" dirty="0" err="1">
                  <a:latin typeface="Times New Roman" pitchFamily="18" charset="0"/>
                </a:rPr>
                <a:t>arcnode</a:t>
              </a:r>
              <a:r>
                <a:rPr kumimoji="1" lang="en-US" altLang="zh-CN" sz="2000" dirty="0">
                  <a:latin typeface="Times New Roman" pitchFamily="18" charset="0"/>
                </a:rPr>
                <a:t>   *</a:t>
              </a:r>
              <a:r>
                <a:rPr kumimoji="1" lang="en-US" altLang="zh-CN" sz="2000" dirty="0" err="1">
                  <a:latin typeface="Times New Roman" pitchFamily="18" charset="0"/>
                </a:rPr>
                <a:t>firstin</a:t>
              </a:r>
              <a:r>
                <a:rPr kumimoji="1" lang="zh-CN" altLang="en-US" sz="2000" dirty="0">
                  <a:latin typeface="Times New Roman" pitchFamily="18" charset="0"/>
                </a:rPr>
                <a:t>；</a:t>
              </a:r>
              <a:r>
                <a:rPr kumimoji="1" lang="en-US" altLang="zh-CN" sz="2000" dirty="0">
                  <a:latin typeface="Times New Roman" pitchFamily="18" charset="0"/>
                </a:rPr>
                <a:t>//</a:t>
              </a:r>
              <a:r>
                <a:rPr kumimoji="1" lang="zh-CN" altLang="en-US" sz="2000" dirty="0">
                  <a:latin typeface="Times New Roman" pitchFamily="18" charset="0"/>
                </a:rPr>
                <a:t>指向以该顶点为弧头的第一个弧结点</a:t>
              </a:r>
              <a:endParaRPr kumimoji="1" lang="zh-CN" altLang="en-US" sz="2000" dirty="0">
                <a:latin typeface="Times New Roman" pitchFamily="18" charset="0"/>
              </a:endParaRPr>
            </a:p>
            <a:p>
              <a:r>
                <a:rPr kumimoji="1" lang="zh-CN" altLang="en-US" sz="2000" dirty="0">
                  <a:latin typeface="Times New Roman" pitchFamily="18" charset="0"/>
                </a:rPr>
                <a:t>     </a:t>
              </a:r>
              <a:r>
                <a:rPr kumimoji="1" lang="en-US" altLang="zh-CN" sz="2000" dirty="0" err="1">
                  <a:latin typeface="Times New Roman" pitchFamily="18" charset="0"/>
                </a:rPr>
                <a:t>struct</a:t>
              </a:r>
              <a:r>
                <a:rPr kumimoji="1" lang="en-US" altLang="zh-CN" sz="2000" dirty="0">
                  <a:latin typeface="Times New Roman" pitchFamily="18" charset="0"/>
                </a:rPr>
                <a:t>   </a:t>
              </a:r>
              <a:r>
                <a:rPr kumimoji="1" lang="en-US" altLang="zh-CN" sz="2000" dirty="0" err="1">
                  <a:latin typeface="Times New Roman" pitchFamily="18" charset="0"/>
                </a:rPr>
                <a:t>arcnode</a:t>
              </a:r>
              <a:r>
                <a:rPr kumimoji="1" lang="en-US" altLang="zh-CN" sz="2000" dirty="0">
                  <a:latin typeface="Times New Roman" pitchFamily="18" charset="0"/>
                </a:rPr>
                <a:t>   *</a:t>
              </a:r>
              <a:r>
                <a:rPr kumimoji="1" lang="en-US" altLang="zh-CN" sz="2000" dirty="0" err="1">
                  <a:latin typeface="Times New Roman" pitchFamily="18" charset="0"/>
                </a:rPr>
                <a:t>firstout</a:t>
              </a:r>
              <a:r>
                <a:rPr kumimoji="1" lang="en-US" altLang="zh-CN" sz="2000" dirty="0">
                  <a:latin typeface="Times New Roman" pitchFamily="18" charset="0"/>
                </a:rPr>
                <a:t>; //</a:t>
              </a:r>
              <a:r>
                <a:rPr kumimoji="1" lang="zh-CN" altLang="en-US" sz="2000" dirty="0">
                  <a:latin typeface="Times New Roman" pitchFamily="18" charset="0"/>
                </a:rPr>
                <a:t>指向以该顶点为弧尾的第一个弧结点</a:t>
              </a:r>
              <a:endParaRPr kumimoji="1" lang="zh-CN" altLang="en-US" sz="2000" dirty="0">
                <a:latin typeface="Times New Roman" pitchFamily="18" charset="0"/>
              </a:endParaRPr>
            </a:p>
            <a:p>
              <a:r>
                <a:rPr kumimoji="1" lang="en-US" altLang="zh-CN" sz="2000" dirty="0">
                  <a:latin typeface="Times New Roman" pitchFamily="18" charset="0"/>
                </a:rPr>
                <a:t>}DD;</a:t>
              </a:r>
              <a:endParaRPr kumimoji="1" lang="en-US" altLang="zh-CN" sz="2000" dirty="0">
                <a:latin typeface="Times New Roman" pitchFamily="18" charset="0"/>
              </a:endParaRPr>
            </a:p>
            <a:p>
              <a:endParaRPr kumimoji="1" lang="en-US" altLang="zh-CN" sz="2000" dirty="0">
                <a:latin typeface="Times New Roman" pitchFamily="18" charset="0"/>
              </a:endParaRPr>
            </a:p>
            <a:p>
              <a:r>
                <a:rPr kumimoji="1" lang="en-US" altLang="zh-CN" sz="2000" dirty="0">
                  <a:latin typeface="Times New Roman" pitchFamily="18" charset="0"/>
                </a:rPr>
                <a:t>DD  g[M];    //g[0]</a:t>
              </a:r>
              <a:r>
                <a:rPr kumimoji="1" lang="zh-CN" altLang="zh-CN" sz="2000" dirty="0">
                  <a:latin typeface="Times New Roman" pitchFamily="18" charset="0"/>
                </a:rPr>
                <a:t>不用</a:t>
              </a:r>
              <a:endParaRPr kumimoji="1" lang="zh-CN" altLang="en-US" sz="2000" dirty="0">
                <a:latin typeface="Times New Roman" pitchFamily="18" charset="0"/>
              </a:endParaRPr>
            </a:p>
          </p:txBody>
        </p:sp>
        <p:grpSp>
          <p:nvGrpSpPr>
            <p:cNvPr id="23564" name="Group 12"/>
            <p:cNvGrpSpPr/>
            <p:nvPr/>
          </p:nvGrpSpPr>
          <p:grpSpPr bwMode="auto">
            <a:xfrm>
              <a:off x="3000" y="3420"/>
              <a:ext cx="1523" cy="278"/>
              <a:chOff x="3011" y="4042"/>
              <a:chExt cx="1523" cy="278"/>
            </a:xfrm>
          </p:grpSpPr>
          <p:sp>
            <p:nvSpPr>
              <p:cNvPr id="23565" name="Rectangle 13"/>
              <p:cNvSpPr/>
              <p:nvPr/>
            </p:nvSpPr>
            <p:spPr bwMode="auto">
              <a:xfrm>
                <a:off x="3011" y="4042"/>
                <a:ext cx="1523" cy="278"/>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dirty="0">
                    <a:latin typeface="Times New Roman" pitchFamily="18" charset="0"/>
                  </a:rPr>
                  <a:t>data   </a:t>
                </a:r>
                <a:r>
                  <a:rPr kumimoji="1" lang="en-US" altLang="zh-CN" sz="2000" dirty="0" err="1">
                    <a:latin typeface="Times New Roman" pitchFamily="18" charset="0"/>
                  </a:rPr>
                  <a:t>firstin</a:t>
                </a:r>
                <a:r>
                  <a:rPr kumimoji="1" lang="en-US" altLang="zh-CN" sz="2000" dirty="0">
                    <a:latin typeface="Times New Roman" pitchFamily="18" charset="0"/>
                  </a:rPr>
                  <a:t>    </a:t>
                </a:r>
                <a:r>
                  <a:rPr kumimoji="1" lang="en-US" altLang="zh-CN" sz="2000" dirty="0" err="1">
                    <a:latin typeface="Times New Roman" pitchFamily="18" charset="0"/>
                  </a:rPr>
                  <a:t>firstout</a:t>
                </a:r>
                <a:endParaRPr kumimoji="1" lang="en-US" altLang="zh-CN" sz="2000" dirty="0">
                  <a:latin typeface="Times New Roman" pitchFamily="18" charset="0"/>
                </a:endParaRPr>
              </a:p>
            </p:txBody>
          </p:sp>
          <p:sp>
            <p:nvSpPr>
              <p:cNvPr id="23566" name="Line 14"/>
              <p:cNvSpPr/>
              <p:nvPr/>
            </p:nvSpPr>
            <p:spPr bwMode="auto">
              <a:xfrm>
                <a:off x="3400" y="4044"/>
                <a:ext cx="0" cy="2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3567" name="Line 15"/>
              <p:cNvSpPr/>
              <p:nvPr/>
            </p:nvSpPr>
            <p:spPr bwMode="auto">
              <a:xfrm>
                <a:off x="3934" y="4044"/>
                <a:ext cx="0" cy="2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grpSp>
      </p:grpSp>
      <p:sp>
        <p:nvSpPr>
          <p:cNvPr id="3" name="灯片编号占位符 2"/>
          <p:cNvSpPr/>
          <p:nvPr>
            <p:ph type="sldNum" sz="quarter" idx="12"/>
          </p:nvPr>
        </p:nvSpPr>
        <p:spPr/>
        <p:txBody>
          <a:bodyPr/>
          <a:p>
            <a:pPr>
              <a:defRPr/>
            </a:pPr>
            <a:fld id="{53476CD7-94C7-4264-A38D-717E054E404E}" type="slidenum">
              <a:rPr lang="zh-CN" altLang="en-US"/>
            </a:fld>
            <a:endParaRPr lang="en-US" altLang="zh-CN"/>
          </a:p>
        </p:txBody>
      </p:sp>
      <p:sp>
        <p:nvSpPr>
          <p:cNvPr id="4" name="日期占位符 3"/>
          <p:cNvSpPr/>
          <p:nvPr>
            <p:ph type="dt" sz="half" idx="10"/>
          </p:nvPr>
        </p:nvSpPr>
        <p:spPr/>
        <p:txBody>
          <a:bodyPr/>
          <a:p>
            <a:pPr>
              <a:defRPr/>
            </a:pPr>
            <a:fld id="{012AB9F2-8D3B-4D70-B76C-64ED130DCCF6}"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555"/>
                                        </p:tgtEl>
                                        <p:attrNameLst>
                                          <p:attrName>style.visibility</p:attrName>
                                        </p:attrNameLst>
                                      </p:cBhvr>
                                      <p:to>
                                        <p:strVal val="visible"/>
                                      </p:to>
                                    </p:set>
                                    <p:anim calcmode="lin" valueType="num">
                                      <p:cBhvr additive="base">
                                        <p:cTn id="7" dur="500" fill="hold"/>
                                        <p:tgtEl>
                                          <p:spTgt spid="23555"/>
                                        </p:tgtEl>
                                        <p:attrNameLst>
                                          <p:attrName>ppt_x</p:attrName>
                                        </p:attrNameLst>
                                      </p:cBhvr>
                                      <p:tavLst>
                                        <p:tav tm="0">
                                          <p:val>
                                            <p:strVal val="0-#ppt_w/2"/>
                                          </p:val>
                                        </p:tav>
                                        <p:tav tm="100000">
                                          <p:val>
                                            <p:strVal val="#ppt_x"/>
                                          </p:val>
                                        </p:tav>
                                      </p:tavLst>
                                    </p:anim>
                                    <p:anim calcmode="lin" valueType="num">
                                      <p:cBhvr additive="base">
                                        <p:cTn id="8" dur="500" fill="hold"/>
                                        <p:tgtEl>
                                          <p:spTgt spid="2355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3562"/>
                                        </p:tgtEl>
                                        <p:attrNameLst>
                                          <p:attrName>style.visibility</p:attrName>
                                        </p:attrNameLst>
                                      </p:cBhvr>
                                      <p:to>
                                        <p:strVal val="visible"/>
                                      </p:to>
                                    </p:set>
                                    <p:anim calcmode="lin" valueType="num">
                                      <p:cBhvr additive="base">
                                        <p:cTn id="13" dur="500" fill="hold"/>
                                        <p:tgtEl>
                                          <p:spTgt spid="23562"/>
                                        </p:tgtEl>
                                        <p:attrNameLst>
                                          <p:attrName>ppt_x</p:attrName>
                                        </p:attrNameLst>
                                      </p:cBhvr>
                                      <p:tavLst>
                                        <p:tav tm="0">
                                          <p:val>
                                            <p:strVal val="0-#ppt_w/2"/>
                                          </p:val>
                                        </p:tav>
                                        <p:tav tm="100000">
                                          <p:val>
                                            <p:strVal val="#ppt_x"/>
                                          </p:val>
                                        </p:tav>
                                      </p:tavLst>
                                    </p:anim>
                                    <p:anim calcmode="lin" valueType="num">
                                      <p:cBhvr additive="base">
                                        <p:cTn id="14" dur="500" fill="hold"/>
                                        <p:tgtEl>
                                          <p:spTgt spid="235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2"/>
          <p:cNvGrpSpPr/>
          <p:nvPr/>
        </p:nvGrpSpPr>
        <p:grpSpPr bwMode="auto">
          <a:xfrm>
            <a:off x="2421255" y="1102995"/>
            <a:ext cx="1963738" cy="1276350"/>
            <a:chOff x="539" y="640"/>
            <a:chExt cx="1237" cy="804"/>
          </a:xfrm>
        </p:grpSpPr>
        <p:sp>
          <p:nvSpPr>
            <p:cNvPr id="24579" name="Text Box 3"/>
            <p:cNvSpPr txBox="1"/>
            <p:nvPr/>
          </p:nvSpPr>
          <p:spPr bwMode="auto">
            <a:xfrm>
              <a:off x="539" y="641"/>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r>
                <a:rPr kumimoji="1" lang="zh-CN" altLang="en-US" sz="2000">
                  <a:latin typeface="Times New Roman" pitchFamily="18" charset="0"/>
                </a:rPr>
                <a:t>例</a:t>
              </a:r>
              <a:endParaRPr kumimoji="1" lang="zh-CN" altLang="en-US" sz="2000">
                <a:latin typeface="Times New Roman" pitchFamily="18" charset="0"/>
              </a:endParaRPr>
            </a:p>
          </p:txBody>
        </p:sp>
        <p:grpSp>
          <p:nvGrpSpPr>
            <p:cNvPr id="24580" name="Group 4"/>
            <p:cNvGrpSpPr/>
            <p:nvPr/>
          </p:nvGrpSpPr>
          <p:grpSpPr bwMode="auto">
            <a:xfrm>
              <a:off x="970" y="640"/>
              <a:ext cx="806" cy="734"/>
              <a:chOff x="1238" y="2285"/>
              <a:chExt cx="806" cy="734"/>
            </a:xfrm>
          </p:grpSpPr>
          <p:sp>
            <p:nvSpPr>
              <p:cNvPr id="24581" name="Oval 5"/>
              <p:cNvSpPr/>
              <p:nvPr/>
            </p:nvSpPr>
            <p:spPr bwMode="auto">
              <a:xfrm>
                <a:off x="1844" y="2285"/>
                <a:ext cx="200" cy="212"/>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r>
                  <a:rPr kumimoji="1" lang="en-US" altLang="zh-CN" sz="2000">
                    <a:latin typeface="Times New Roman" pitchFamily="18" charset="0"/>
                  </a:rPr>
                  <a:t>b</a:t>
                </a:r>
                <a:endParaRPr kumimoji="1" lang="en-US" altLang="zh-CN" sz="2000">
                  <a:latin typeface="Times New Roman" pitchFamily="18" charset="0"/>
                </a:endParaRPr>
              </a:p>
            </p:txBody>
          </p:sp>
          <p:sp>
            <p:nvSpPr>
              <p:cNvPr id="24582" name="Oval 6"/>
              <p:cNvSpPr/>
              <p:nvPr/>
            </p:nvSpPr>
            <p:spPr bwMode="auto">
              <a:xfrm>
                <a:off x="1844" y="2807"/>
                <a:ext cx="200" cy="212"/>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r>
                  <a:rPr kumimoji="1" lang="en-US" altLang="zh-CN" sz="2000">
                    <a:latin typeface="Times New Roman" pitchFamily="18" charset="0"/>
                  </a:rPr>
                  <a:t>d</a:t>
                </a:r>
                <a:endParaRPr kumimoji="1" lang="en-US" altLang="zh-CN" sz="2000">
                  <a:latin typeface="Times New Roman" pitchFamily="18" charset="0"/>
                </a:endParaRPr>
              </a:p>
            </p:txBody>
          </p:sp>
          <p:sp>
            <p:nvSpPr>
              <p:cNvPr id="24583" name="Oval 7"/>
              <p:cNvSpPr/>
              <p:nvPr/>
            </p:nvSpPr>
            <p:spPr bwMode="auto">
              <a:xfrm>
                <a:off x="1238" y="2285"/>
                <a:ext cx="200" cy="212"/>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r>
                  <a:rPr kumimoji="1" lang="en-US" altLang="zh-CN" sz="2000">
                    <a:latin typeface="Times New Roman" pitchFamily="18" charset="0"/>
                  </a:rPr>
                  <a:t>a</a:t>
                </a:r>
                <a:endParaRPr kumimoji="1" lang="en-US" altLang="zh-CN" sz="2000">
                  <a:latin typeface="Times New Roman" pitchFamily="18" charset="0"/>
                </a:endParaRPr>
              </a:p>
            </p:txBody>
          </p:sp>
          <p:sp>
            <p:nvSpPr>
              <p:cNvPr id="24584" name="Oval 8"/>
              <p:cNvSpPr/>
              <p:nvPr/>
            </p:nvSpPr>
            <p:spPr bwMode="auto">
              <a:xfrm>
                <a:off x="1238" y="2807"/>
                <a:ext cx="200" cy="212"/>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r>
                  <a:rPr kumimoji="1" lang="en-US" altLang="zh-CN" sz="2000">
                    <a:latin typeface="Times New Roman" pitchFamily="18" charset="0"/>
                  </a:rPr>
                  <a:t>c</a:t>
                </a:r>
                <a:endParaRPr kumimoji="1" lang="en-US" altLang="zh-CN" sz="2000">
                  <a:latin typeface="Times New Roman" pitchFamily="18" charset="0"/>
                </a:endParaRPr>
              </a:p>
            </p:txBody>
          </p:sp>
          <p:sp>
            <p:nvSpPr>
              <p:cNvPr id="24585" name="Line 9"/>
              <p:cNvSpPr/>
              <p:nvPr/>
            </p:nvSpPr>
            <p:spPr bwMode="auto">
              <a:xfrm>
                <a:off x="1434" y="2400"/>
                <a:ext cx="411"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4586" name="Line 10"/>
              <p:cNvSpPr/>
              <p:nvPr/>
            </p:nvSpPr>
            <p:spPr bwMode="auto">
              <a:xfrm>
                <a:off x="1434" y="2933"/>
                <a:ext cx="411"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4587" name="Line 11"/>
              <p:cNvSpPr/>
              <p:nvPr/>
            </p:nvSpPr>
            <p:spPr bwMode="auto">
              <a:xfrm>
                <a:off x="1334" y="2500"/>
                <a:ext cx="0" cy="32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4588" name="Line 12"/>
              <p:cNvSpPr/>
              <p:nvPr/>
            </p:nvSpPr>
            <p:spPr bwMode="auto">
              <a:xfrm flipH="1" flipV="1">
                <a:off x="1400" y="2466"/>
                <a:ext cx="467" cy="389"/>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grpSp>
        <p:sp>
          <p:nvSpPr>
            <p:cNvPr id="24589" name="Line 13"/>
            <p:cNvSpPr/>
            <p:nvPr/>
          </p:nvSpPr>
          <p:spPr bwMode="auto">
            <a:xfrm flipV="1">
              <a:off x="1689" y="844"/>
              <a:ext cx="0" cy="32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4590" name="Freeform 14"/>
            <p:cNvSpPr/>
            <p:nvPr/>
          </p:nvSpPr>
          <p:spPr bwMode="auto">
            <a:xfrm>
              <a:off x="1122" y="1355"/>
              <a:ext cx="489" cy="89"/>
            </a:xfrm>
            <a:custGeom>
              <a:avLst/>
              <a:gdLst>
                <a:gd name="T0" fmla="*/ 489 w 489"/>
                <a:gd name="T1" fmla="*/ 12 h 89"/>
                <a:gd name="T2" fmla="*/ 400 w 489"/>
                <a:gd name="T3" fmla="*/ 67 h 89"/>
                <a:gd name="T4" fmla="*/ 145 w 489"/>
                <a:gd name="T5" fmla="*/ 78 h 89"/>
                <a:gd name="T6" fmla="*/ 0 w 489"/>
                <a:gd name="T7" fmla="*/ 0 h 89"/>
              </a:gdLst>
              <a:ahLst/>
              <a:cxnLst>
                <a:cxn ang="0">
                  <a:pos x="T0" y="T1"/>
                </a:cxn>
                <a:cxn ang="0">
                  <a:pos x="T2" y="T3"/>
                </a:cxn>
                <a:cxn ang="0">
                  <a:pos x="T4" y="T5"/>
                </a:cxn>
                <a:cxn ang="0">
                  <a:pos x="T6" y="T7"/>
                </a:cxn>
              </a:cxnLst>
              <a:rect l="0" t="0" r="r" b="b"/>
              <a:pathLst>
                <a:path w="489" h="89">
                  <a:moveTo>
                    <a:pt x="489" y="12"/>
                  </a:moveTo>
                  <a:cubicBezTo>
                    <a:pt x="473" y="34"/>
                    <a:pt x="457" y="56"/>
                    <a:pt x="400" y="67"/>
                  </a:cubicBezTo>
                  <a:cubicBezTo>
                    <a:pt x="343" y="78"/>
                    <a:pt x="212" y="89"/>
                    <a:pt x="145" y="78"/>
                  </a:cubicBezTo>
                  <a:cubicBezTo>
                    <a:pt x="78" y="67"/>
                    <a:pt x="39" y="33"/>
                    <a:pt x="0" y="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4591" name="Freeform 15"/>
            <p:cNvSpPr/>
            <p:nvPr/>
          </p:nvSpPr>
          <p:spPr bwMode="auto">
            <a:xfrm>
              <a:off x="938" y="833"/>
              <a:ext cx="84" cy="411"/>
            </a:xfrm>
            <a:custGeom>
              <a:avLst/>
              <a:gdLst>
                <a:gd name="T0" fmla="*/ 40 w 84"/>
                <a:gd name="T1" fmla="*/ 411 h 411"/>
                <a:gd name="T2" fmla="*/ 7 w 84"/>
                <a:gd name="T3" fmla="*/ 189 h 411"/>
                <a:gd name="T4" fmla="*/ 84 w 84"/>
                <a:gd name="T5" fmla="*/ 0 h 411"/>
              </a:gdLst>
              <a:ahLst/>
              <a:cxnLst>
                <a:cxn ang="0">
                  <a:pos x="T0" y="T1"/>
                </a:cxn>
                <a:cxn ang="0">
                  <a:pos x="T2" y="T3"/>
                </a:cxn>
                <a:cxn ang="0">
                  <a:pos x="T4" y="T5"/>
                </a:cxn>
              </a:cxnLst>
              <a:rect l="0" t="0" r="r" b="b"/>
              <a:pathLst>
                <a:path w="84" h="411">
                  <a:moveTo>
                    <a:pt x="40" y="411"/>
                  </a:moveTo>
                  <a:cubicBezTo>
                    <a:pt x="20" y="334"/>
                    <a:pt x="0" y="257"/>
                    <a:pt x="7" y="189"/>
                  </a:cubicBezTo>
                  <a:cubicBezTo>
                    <a:pt x="14" y="121"/>
                    <a:pt x="49" y="60"/>
                    <a:pt x="84" y="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grpSp>
      <p:grpSp>
        <p:nvGrpSpPr>
          <p:cNvPr id="24592" name="Group 16"/>
          <p:cNvGrpSpPr/>
          <p:nvPr/>
        </p:nvGrpSpPr>
        <p:grpSpPr bwMode="auto">
          <a:xfrm>
            <a:off x="479425" y="2782888"/>
            <a:ext cx="1652588" cy="2882900"/>
            <a:chOff x="302" y="1753"/>
            <a:chExt cx="1041" cy="1816"/>
          </a:xfrm>
        </p:grpSpPr>
        <p:sp>
          <p:nvSpPr>
            <p:cNvPr id="24593" name="Rectangle 17"/>
            <p:cNvSpPr/>
            <p:nvPr/>
          </p:nvSpPr>
          <p:spPr bwMode="auto">
            <a:xfrm>
              <a:off x="521" y="1755"/>
              <a:ext cx="822" cy="244"/>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itchFamily="18" charset="0"/>
                </a:rPr>
                <a:t>a</a:t>
              </a:r>
              <a:endParaRPr kumimoji="1" lang="en-US" altLang="zh-CN" sz="2000">
                <a:latin typeface="Times New Roman" pitchFamily="18" charset="0"/>
              </a:endParaRPr>
            </a:p>
          </p:txBody>
        </p:sp>
        <p:sp>
          <p:nvSpPr>
            <p:cNvPr id="24594" name="Line 18"/>
            <p:cNvSpPr/>
            <p:nvPr/>
          </p:nvSpPr>
          <p:spPr bwMode="auto">
            <a:xfrm>
              <a:off x="788" y="1755"/>
              <a:ext cx="0" cy="2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4595" name="Line 19"/>
            <p:cNvSpPr/>
            <p:nvPr/>
          </p:nvSpPr>
          <p:spPr bwMode="auto">
            <a:xfrm>
              <a:off x="1055" y="1755"/>
              <a:ext cx="0" cy="2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4596" name="Rectangle 20"/>
            <p:cNvSpPr/>
            <p:nvPr/>
          </p:nvSpPr>
          <p:spPr bwMode="auto">
            <a:xfrm>
              <a:off x="521" y="2273"/>
              <a:ext cx="822" cy="244"/>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itchFamily="18" charset="0"/>
                </a:rPr>
                <a:t>b             </a:t>
              </a:r>
              <a:endParaRPr kumimoji="1" lang="en-US" altLang="zh-CN" sz="2000">
                <a:latin typeface="Times New Roman" pitchFamily="18" charset="0"/>
              </a:endParaRPr>
            </a:p>
          </p:txBody>
        </p:sp>
        <p:sp>
          <p:nvSpPr>
            <p:cNvPr id="24597" name="Line 21"/>
            <p:cNvSpPr/>
            <p:nvPr/>
          </p:nvSpPr>
          <p:spPr bwMode="auto">
            <a:xfrm>
              <a:off x="788" y="2273"/>
              <a:ext cx="0" cy="2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4598" name="Line 22"/>
            <p:cNvSpPr/>
            <p:nvPr/>
          </p:nvSpPr>
          <p:spPr bwMode="auto">
            <a:xfrm>
              <a:off x="1055" y="2273"/>
              <a:ext cx="0" cy="2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4599" name="Rectangle 23"/>
            <p:cNvSpPr/>
            <p:nvPr/>
          </p:nvSpPr>
          <p:spPr bwMode="auto">
            <a:xfrm>
              <a:off x="521" y="2791"/>
              <a:ext cx="822" cy="244"/>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itchFamily="18" charset="0"/>
                </a:rPr>
                <a:t>c</a:t>
              </a:r>
              <a:endParaRPr kumimoji="1" lang="en-US" altLang="zh-CN" sz="2000">
                <a:latin typeface="Times New Roman" pitchFamily="18" charset="0"/>
              </a:endParaRPr>
            </a:p>
          </p:txBody>
        </p:sp>
        <p:sp>
          <p:nvSpPr>
            <p:cNvPr id="24600" name="Line 24"/>
            <p:cNvSpPr/>
            <p:nvPr/>
          </p:nvSpPr>
          <p:spPr bwMode="auto">
            <a:xfrm>
              <a:off x="788" y="2791"/>
              <a:ext cx="0" cy="2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4601" name="Line 25"/>
            <p:cNvSpPr/>
            <p:nvPr/>
          </p:nvSpPr>
          <p:spPr bwMode="auto">
            <a:xfrm>
              <a:off x="1055" y="2791"/>
              <a:ext cx="0" cy="2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4602" name="Rectangle 26"/>
            <p:cNvSpPr/>
            <p:nvPr/>
          </p:nvSpPr>
          <p:spPr bwMode="auto">
            <a:xfrm>
              <a:off x="521" y="3310"/>
              <a:ext cx="822" cy="244"/>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itchFamily="18" charset="0"/>
                </a:rPr>
                <a:t>d</a:t>
              </a:r>
              <a:endParaRPr kumimoji="1" lang="en-US" altLang="zh-CN" sz="2000">
                <a:latin typeface="Times New Roman" pitchFamily="18" charset="0"/>
              </a:endParaRPr>
            </a:p>
          </p:txBody>
        </p:sp>
        <p:sp>
          <p:nvSpPr>
            <p:cNvPr id="24603" name="Line 27"/>
            <p:cNvSpPr/>
            <p:nvPr/>
          </p:nvSpPr>
          <p:spPr bwMode="auto">
            <a:xfrm>
              <a:off x="788" y="3310"/>
              <a:ext cx="0" cy="2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4604" name="Line 28"/>
            <p:cNvSpPr/>
            <p:nvPr/>
          </p:nvSpPr>
          <p:spPr bwMode="auto">
            <a:xfrm>
              <a:off x="1055" y="3310"/>
              <a:ext cx="0" cy="2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4605" name="Text Box 29"/>
            <p:cNvSpPr txBox="1"/>
            <p:nvPr/>
          </p:nvSpPr>
          <p:spPr bwMode="auto">
            <a:xfrm>
              <a:off x="324" y="1753"/>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r>
                <a:rPr kumimoji="1" lang="en-US" altLang="zh-CN" sz="2000">
                  <a:latin typeface="Times New Roman" pitchFamily="18" charset="0"/>
                </a:rPr>
                <a:t>1</a:t>
              </a:r>
              <a:endParaRPr kumimoji="1" lang="en-US" altLang="zh-CN" sz="2000">
                <a:latin typeface="Times New Roman" pitchFamily="18" charset="0"/>
              </a:endParaRPr>
            </a:p>
          </p:txBody>
        </p:sp>
        <p:sp>
          <p:nvSpPr>
            <p:cNvPr id="24606" name="Text Box 30"/>
            <p:cNvSpPr txBox="1"/>
            <p:nvPr/>
          </p:nvSpPr>
          <p:spPr bwMode="auto">
            <a:xfrm>
              <a:off x="313" y="2274"/>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r>
                <a:rPr kumimoji="1" lang="en-US" altLang="zh-CN" sz="2000">
                  <a:latin typeface="Times New Roman" pitchFamily="18" charset="0"/>
                </a:rPr>
                <a:t>2</a:t>
              </a:r>
              <a:endParaRPr kumimoji="1" lang="en-US" altLang="zh-CN" sz="2000">
                <a:latin typeface="Times New Roman" pitchFamily="18" charset="0"/>
              </a:endParaRPr>
            </a:p>
          </p:txBody>
        </p:sp>
        <p:sp>
          <p:nvSpPr>
            <p:cNvPr id="24607" name="Text Box 31"/>
            <p:cNvSpPr txBox="1"/>
            <p:nvPr/>
          </p:nvSpPr>
          <p:spPr bwMode="auto">
            <a:xfrm>
              <a:off x="302" y="2785"/>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r>
                <a:rPr kumimoji="1" lang="en-US" altLang="zh-CN" sz="2000">
                  <a:latin typeface="Times New Roman" pitchFamily="18" charset="0"/>
                </a:rPr>
                <a:t>3</a:t>
              </a:r>
              <a:endParaRPr kumimoji="1" lang="en-US" altLang="zh-CN" sz="2000">
                <a:latin typeface="Times New Roman" pitchFamily="18" charset="0"/>
              </a:endParaRPr>
            </a:p>
          </p:txBody>
        </p:sp>
        <p:sp>
          <p:nvSpPr>
            <p:cNvPr id="24608" name="Text Box 32"/>
            <p:cNvSpPr txBox="1"/>
            <p:nvPr/>
          </p:nvSpPr>
          <p:spPr bwMode="auto">
            <a:xfrm>
              <a:off x="335" y="3319"/>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r>
                <a:rPr kumimoji="1" lang="en-US" altLang="zh-CN" sz="2000">
                  <a:latin typeface="Times New Roman" pitchFamily="18" charset="0"/>
                </a:rPr>
                <a:t>4</a:t>
              </a:r>
              <a:endParaRPr kumimoji="1" lang="en-US" altLang="zh-CN" sz="2000">
                <a:latin typeface="Times New Roman" pitchFamily="18" charset="0"/>
              </a:endParaRPr>
            </a:p>
          </p:txBody>
        </p:sp>
      </p:grpSp>
      <p:sp>
        <p:nvSpPr>
          <p:cNvPr id="24609" name="Line 33"/>
          <p:cNvSpPr/>
          <p:nvPr/>
        </p:nvSpPr>
        <p:spPr bwMode="auto">
          <a:xfrm>
            <a:off x="2046288" y="2963863"/>
            <a:ext cx="2135187"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4610" name="Line 34"/>
          <p:cNvSpPr/>
          <p:nvPr/>
        </p:nvSpPr>
        <p:spPr bwMode="auto">
          <a:xfrm>
            <a:off x="2028825" y="4621213"/>
            <a:ext cx="4413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grpSp>
        <p:nvGrpSpPr>
          <p:cNvPr id="24611" name="Group 35"/>
          <p:cNvGrpSpPr/>
          <p:nvPr/>
        </p:nvGrpSpPr>
        <p:grpSpPr bwMode="auto">
          <a:xfrm>
            <a:off x="1500188" y="3033713"/>
            <a:ext cx="1833562" cy="1428750"/>
            <a:chOff x="945" y="1911"/>
            <a:chExt cx="1155" cy="900"/>
          </a:xfrm>
        </p:grpSpPr>
        <p:sp>
          <p:nvSpPr>
            <p:cNvPr id="24612" name="Line 36"/>
            <p:cNvSpPr/>
            <p:nvPr/>
          </p:nvSpPr>
          <p:spPr bwMode="auto">
            <a:xfrm>
              <a:off x="945" y="1911"/>
              <a:ext cx="0" cy="178"/>
            </a:xfrm>
            <a:prstGeom prst="line">
              <a:avLst/>
            </a:prstGeom>
            <a:noFill/>
            <a:ln w="381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4613" name="Line 37"/>
            <p:cNvSpPr/>
            <p:nvPr/>
          </p:nvSpPr>
          <p:spPr bwMode="auto">
            <a:xfrm>
              <a:off x="945" y="2089"/>
              <a:ext cx="1155" cy="0"/>
            </a:xfrm>
            <a:prstGeom prst="line">
              <a:avLst/>
            </a:prstGeom>
            <a:noFill/>
            <a:ln w="381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4614" name="Line 38"/>
            <p:cNvSpPr/>
            <p:nvPr/>
          </p:nvSpPr>
          <p:spPr bwMode="auto">
            <a:xfrm>
              <a:off x="2100" y="2089"/>
              <a:ext cx="0" cy="722"/>
            </a:xfrm>
            <a:prstGeom prst="line">
              <a:avLst/>
            </a:prstGeom>
            <a:noFill/>
            <a:ln w="38100">
              <a:solidFill>
                <a:schemeClr val="fo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grpSp>
      <p:grpSp>
        <p:nvGrpSpPr>
          <p:cNvPr id="24615" name="Group 39"/>
          <p:cNvGrpSpPr/>
          <p:nvPr/>
        </p:nvGrpSpPr>
        <p:grpSpPr bwMode="auto">
          <a:xfrm>
            <a:off x="1479550" y="3175000"/>
            <a:ext cx="3230563" cy="987425"/>
            <a:chOff x="932" y="2000"/>
            <a:chExt cx="2035" cy="622"/>
          </a:xfrm>
        </p:grpSpPr>
        <p:sp>
          <p:nvSpPr>
            <p:cNvPr id="24616" name="Line 40"/>
            <p:cNvSpPr/>
            <p:nvPr/>
          </p:nvSpPr>
          <p:spPr bwMode="auto">
            <a:xfrm flipH="1">
              <a:off x="932" y="2411"/>
              <a:ext cx="1" cy="211"/>
            </a:xfrm>
            <a:prstGeom prst="line">
              <a:avLst/>
            </a:prstGeom>
            <a:noFill/>
            <a:ln w="381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4617" name="Line 41"/>
            <p:cNvSpPr/>
            <p:nvPr/>
          </p:nvSpPr>
          <p:spPr bwMode="auto">
            <a:xfrm>
              <a:off x="933" y="2622"/>
              <a:ext cx="2034" cy="0"/>
            </a:xfrm>
            <a:prstGeom prst="line">
              <a:avLst/>
            </a:prstGeom>
            <a:noFill/>
            <a:ln w="381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4618" name="Line 42"/>
            <p:cNvSpPr/>
            <p:nvPr/>
          </p:nvSpPr>
          <p:spPr bwMode="auto">
            <a:xfrm flipV="1">
              <a:off x="2967" y="2000"/>
              <a:ext cx="0" cy="622"/>
            </a:xfrm>
            <a:prstGeom prst="line">
              <a:avLst/>
            </a:prstGeom>
            <a:noFill/>
            <a:ln w="38100">
              <a:solidFill>
                <a:schemeClr val="fo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grpSp>
      <p:sp>
        <p:nvSpPr>
          <p:cNvPr id="24619" name="Line 43"/>
          <p:cNvSpPr/>
          <p:nvPr/>
        </p:nvSpPr>
        <p:spPr bwMode="auto">
          <a:xfrm>
            <a:off x="3740150" y="4656138"/>
            <a:ext cx="3740150"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grpSp>
        <p:nvGrpSpPr>
          <p:cNvPr id="24620" name="Group 44"/>
          <p:cNvGrpSpPr/>
          <p:nvPr/>
        </p:nvGrpSpPr>
        <p:grpSpPr bwMode="auto">
          <a:xfrm>
            <a:off x="2471738" y="2767013"/>
            <a:ext cx="6376987" cy="2921000"/>
            <a:chOff x="1557" y="1743"/>
            <a:chExt cx="4017" cy="1840"/>
          </a:xfrm>
        </p:grpSpPr>
        <p:grpSp>
          <p:nvGrpSpPr>
            <p:cNvPr id="24621" name="Group 45"/>
            <p:cNvGrpSpPr/>
            <p:nvPr/>
          </p:nvGrpSpPr>
          <p:grpSpPr bwMode="auto">
            <a:xfrm>
              <a:off x="1557" y="1743"/>
              <a:ext cx="4017" cy="1840"/>
              <a:chOff x="1557" y="1743"/>
              <a:chExt cx="4017" cy="1840"/>
            </a:xfrm>
          </p:grpSpPr>
          <p:sp>
            <p:nvSpPr>
              <p:cNvPr id="24622" name="Rectangle 46"/>
              <p:cNvSpPr/>
              <p:nvPr/>
            </p:nvSpPr>
            <p:spPr bwMode="auto">
              <a:xfrm>
                <a:off x="3737" y="1747"/>
                <a:ext cx="867" cy="256"/>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itchFamily="18" charset="0"/>
                  </a:rPr>
                  <a:t> 1   3</a:t>
                </a:r>
                <a:endParaRPr kumimoji="1" lang="en-US" altLang="zh-CN" sz="2000">
                  <a:latin typeface="Times New Roman" pitchFamily="18" charset="0"/>
                </a:endParaRPr>
              </a:p>
            </p:txBody>
          </p:sp>
          <p:sp>
            <p:nvSpPr>
              <p:cNvPr id="24623" name="Rectangle 47"/>
              <p:cNvSpPr/>
              <p:nvPr/>
            </p:nvSpPr>
            <p:spPr bwMode="auto">
              <a:xfrm>
                <a:off x="2639" y="1743"/>
                <a:ext cx="867" cy="256"/>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itchFamily="18" charset="0"/>
                  </a:rPr>
                  <a:t> 1   2</a:t>
                </a:r>
                <a:endParaRPr kumimoji="1" lang="en-US" altLang="zh-CN" sz="2000">
                  <a:latin typeface="Times New Roman" pitchFamily="18" charset="0"/>
                </a:endParaRPr>
              </a:p>
            </p:txBody>
          </p:sp>
          <p:sp>
            <p:nvSpPr>
              <p:cNvPr id="24624" name="Rectangle 48"/>
              <p:cNvSpPr/>
              <p:nvPr/>
            </p:nvSpPr>
            <p:spPr bwMode="auto">
              <a:xfrm>
                <a:off x="4707" y="2812"/>
                <a:ext cx="867" cy="256"/>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itchFamily="18" charset="0"/>
                  </a:rPr>
                  <a:t> 3   4</a:t>
                </a:r>
                <a:endParaRPr kumimoji="1" lang="en-US" altLang="zh-CN" sz="2000">
                  <a:latin typeface="Times New Roman" pitchFamily="18" charset="0"/>
                </a:endParaRPr>
              </a:p>
            </p:txBody>
          </p:sp>
          <p:sp>
            <p:nvSpPr>
              <p:cNvPr id="24625" name="Rectangle 49"/>
              <p:cNvSpPr/>
              <p:nvPr/>
            </p:nvSpPr>
            <p:spPr bwMode="auto">
              <a:xfrm>
                <a:off x="1557" y="2812"/>
                <a:ext cx="867" cy="256"/>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itchFamily="18" charset="0"/>
                  </a:rPr>
                  <a:t> 3   1</a:t>
                </a:r>
                <a:endParaRPr kumimoji="1" lang="en-US" altLang="zh-CN" sz="2000">
                  <a:latin typeface="Times New Roman" pitchFamily="18" charset="0"/>
                </a:endParaRPr>
              </a:p>
            </p:txBody>
          </p:sp>
          <p:sp>
            <p:nvSpPr>
              <p:cNvPr id="24626" name="Rectangle 50"/>
              <p:cNvSpPr/>
              <p:nvPr/>
            </p:nvSpPr>
            <p:spPr bwMode="auto">
              <a:xfrm>
                <a:off x="3710" y="3319"/>
                <a:ext cx="867" cy="256"/>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itchFamily="18" charset="0"/>
                  </a:rPr>
                  <a:t> 4   3</a:t>
                </a:r>
                <a:endParaRPr kumimoji="1" lang="en-US" altLang="zh-CN" sz="2000">
                  <a:latin typeface="Times New Roman" pitchFamily="18" charset="0"/>
                </a:endParaRPr>
              </a:p>
            </p:txBody>
          </p:sp>
          <p:sp>
            <p:nvSpPr>
              <p:cNvPr id="24627" name="Rectangle 51"/>
              <p:cNvSpPr/>
              <p:nvPr/>
            </p:nvSpPr>
            <p:spPr bwMode="auto">
              <a:xfrm>
                <a:off x="2639" y="3327"/>
                <a:ext cx="867" cy="256"/>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itchFamily="18" charset="0"/>
                  </a:rPr>
                  <a:t> 4   2</a:t>
                </a:r>
                <a:endParaRPr kumimoji="1" lang="en-US" altLang="zh-CN" sz="2000">
                  <a:latin typeface="Times New Roman" pitchFamily="18" charset="0"/>
                </a:endParaRPr>
              </a:p>
            </p:txBody>
          </p:sp>
          <p:sp>
            <p:nvSpPr>
              <p:cNvPr id="24628" name="Rectangle 52"/>
              <p:cNvSpPr/>
              <p:nvPr/>
            </p:nvSpPr>
            <p:spPr bwMode="auto">
              <a:xfrm>
                <a:off x="1567" y="3323"/>
                <a:ext cx="867" cy="256"/>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itchFamily="18" charset="0"/>
                  </a:rPr>
                  <a:t> 4   1</a:t>
                </a:r>
                <a:endParaRPr kumimoji="1" lang="en-US" altLang="zh-CN" sz="2000">
                  <a:latin typeface="Times New Roman" pitchFamily="18" charset="0"/>
                </a:endParaRPr>
              </a:p>
            </p:txBody>
          </p:sp>
        </p:grpSp>
        <p:grpSp>
          <p:nvGrpSpPr>
            <p:cNvPr id="24629" name="Group 53"/>
            <p:cNvGrpSpPr/>
            <p:nvPr/>
          </p:nvGrpSpPr>
          <p:grpSpPr bwMode="auto">
            <a:xfrm>
              <a:off x="1789" y="1743"/>
              <a:ext cx="3579" cy="1840"/>
              <a:chOff x="1789" y="1743"/>
              <a:chExt cx="3579" cy="1840"/>
            </a:xfrm>
          </p:grpSpPr>
          <p:sp>
            <p:nvSpPr>
              <p:cNvPr id="24630" name="Line 54"/>
              <p:cNvSpPr/>
              <p:nvPr/>
            </p:nvSpPr>
            <p:spPr bwMode="auto">
              <a:xfrm>
                <a:off x="4183" y="1747"/>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4631" name="Line 55"/>
              <p:cNvSpPr/>
              <p:nvPr/>
            </p:nvSpPr>
            <p:spPr bwMode="auto">
              <a:xfrm>
                <a:off x="3969" y="1747"/>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4632" name="Line 56"/>
              <p:cNvSpPr/>
              <p:nvPr/>
            </p:nvSpPr>
            <p:spPr bwMode="auto">
              <a:xfrm>
                <a:off x="4398" y="1747"/>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4633" name="Line 57"/>
              <p:cNvSpPr/>
              <p:nvPr/>
            </p:nvSpPr>
            <p:spPr bwMode="auto">
              <a:xfrm>
                <a:off x="3085" y="1743"/>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4634" name="Line 58"/>
              <p:cNvSpPr/>
              <p:nvPr/>
            </p:nvSpPr>
            <p:spPr bwMode="auto">
              <a:xfrm>
                <a:off x="2871" y="1743"/>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4635" name="Line 59"/>
              <p:cNvSpPr/>
              <p:nvPr/>
            </p:nvSpPr>
            <p:spPr bwMode="auto">
              <a:xfrm>
                <a:off x="3300" y="1743"/>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4636" name="Line 60"/>
              <p:cNvSpPr/>
              <p:nvPr/>
            </p:nvSpPr>
            <p:spPr bwMode="auto">
              <a:xfrm>
                <a:off x="5153" y="2812"/>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4637" name="Line 61"/>
              <p:cNvSpPr/>
              <p:nvPr/>
            </p:nvSpPr>
            <p:spPr bwMode="auto">
              <a:xfrm>
                <a:off x="4939" y="2812"/>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4638" name="Line 62"/>
              <p:cNvSpPr/>
              <p:nvPr/>
            </p:nvSpPr>
            <p:spPr bwMode="auto">
              <a:xfrm>
                <a:off x="5368" y="2812"/>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4639" name="Line 63"/>
              <p:cNvSpPr/>
              <p:nvPr/>
            </p:nvSpPr>
            <p:spPr bwMode="auto">
              <a:xfrm>
                <a:off x="2003" y="2812"/>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4640" name="Line 64"/>
              <p:cNvSpPr/>
              <p:nvPr/>
            </p:nvSpPr>
            <p:spPr bwMode="auto">
              <a:xfrm>
                <a:off x="1789" y="2812"/>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4641" name="Line 65"/>
              <p:cNvSpPr/>
              <p:nvPr/>
            </p:nvSpPr>
            <p:spPr bwMode="auto">
              <a:xfrm>
                <a:off x="2218" y="2812"/>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4642" name="Line 66"/>
              <p:cNvSpPr/>
              <p:nvPr/>
            </p:nvSpPr>
            <p:spPr bwMode="auto">
              <a:xfrm>
                <a:off x="4156" y="3319"/>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4643" name="Line 67"/>
              <p:cNvSpPr/>
              <p:nvPr/>
            </p:nvSpPr>
            <p:spPr bwMode="auto">
              <a:xfrm>
                <a:off x="3942" y="3319"/>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4644" name="Line 68"/>
              <p:cNvSpPr/>
              <p:nvPr/>
            </p:nvSpPr>
            <p:spPr bwMode="auto">
              <a:xfrm>
                <a:off x="4371" y="3319"/>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4645" name="Line 69"/>
              <p:cNvSpPr/>
              <p:nvPr/>
            </p:nvSpPr>
            <p:spPr bwMode="auto">
              <a:xfrm>
                <a:off x="3085" y="3327"/>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4646" name="Line 70"/>
              <p:cNvSpPr/>
              <p:nvPr/>
            </p:nvSpPr>
            <p:spPr bwMode="auto">
              <a:xfrm>
                <a:off x="2871" y="3327"/>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4647" name="Line 71"/>
              <p:cNvSpPr/>
              <p:nvPr/>
            </p:nvSpPr>
            <p:spPr bwMode="auto">
              <a:xfrm>
                <a:off x="3300" y="3327"/>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4648" name="Line 72"/>
              <p:cNvSpPr/>
              <p:nvPr/>
            </p:nvSpPr>
            <p:spPr bwMode="auto">
              <a:xfrm>
                <a:off x="2013" y="3323"/>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4649" name="Line 73"/>
              <p:cNvSpPr/>
              <p:nvPr/>
            </p:nvSpPr>
            <p:spPr bwMode="auto">
              <a:xfrm>
                <a:off x="1799" y="3323"/>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4650" name="Line 74"/>
              <p:cNvSpPr/>
              <p:nvPr/>
            </p:nvSpPr>
            <p:spPr bwMode="auto">
              <a:xfrm>
                <a:off x="2228" y="3323"/>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grpSp>
      </p:grpSp>
      <p:sp>
        <p:nvSpPr>
          <p:cNvPr id="24651" name="Line 75"/>
          <p:cNvSpPr/>
          <p:nvPr/>
        </p:nvSpPr>
        <p:spPr bwMode="auto">
          <a:xfrm>
            <a:off x="5451475" y="2963863"/>
            <a:ext cx="476250"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4652" name="Line 76"/>
          <p:cNvSpPr/>
          <p:nvPr/>
        </p:nvSpPr>
        <p:spPr bwMode="auto">
          <a:xfrm>
            <a:off x="2028825" y="5449888"/>
            <a:ext cx="458788"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4653" name="Line 77"/>
          <p:cNvSpPr/>
          <p:nvPr/>
        </p:nvSpPr>
        <p:spPr bwMode="auto">
          <a:xfrm>
            <a:off x="3757613" y="5467350"/>
            <a:ext cx="423862"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4654" name="Line 78"/>
          <p:cNvSpPr/>
          <p:nvPr/>
        </p:nvSpPr>
        <p:spPr bwMode="auto">
          <a:xfrm>
            <a:off x="5434013" y="5467350"/>
            <a:ext cx="458787"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4655" name="Line 79"/>
          <p:cNvSpPr/>
          <p:nvPr/>
        </p:nvSpPr>
        <p:spPr bwMode="auto">
          <a:xfrm>
            <a:off x="3333750" y="4727575"/>
            <a:ext cx="0" cy="546100"/>
          </a:xfrm>
          <a:prstGeom prst="line">
            <a:avLst/>
          </a:prstGeom>
          <a:noFill/>
          <a:ln w="38100">
            <a:solidFill>
              <a:schemeClr val="fo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4656" name="Line 80"/>
          <p:cNvSpPr/>
          <p:nvPr/>
        </p:nvSpPr>
        <p:spPr bwMode="auto">
          <a:xfrm>
            <a:off x="5062538" y="3051175"/>
            <a:ext cx="0" cy="2222500"/>
          </a:xfrm>
          <a:prstGeom prst="line">
            <a:avLst/>
          </a:prstGeom>
          <a:noFill/>
          <a:ln w="38100">
            <a:solidFill>
              <a:schemeClr val="fo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grpSp>
        <p:nvGrpSpPr>
          <p:cNvPr id="24657" name="Group 81"/>
          <p:cNvGrpSpPr/>
          <p:nvPr/>
        </p:nvGrpSpPr>
        <p:grpSpPr bwMode="auto">
          <a:xfrm>
            <a:off x="1463675" y="3175000"/>
            <a:ext cx="5046663" cy="1816100"/>
            <a:chOff x="922" y="2000"/>
            <a:chExt cx="3179" cy="1144"/>
          </a:xfrm>
        </p:grpSpPr>
        <p:sp>
          <p:nvSpPr>
            <p:cNvPr id="24658" name="Line 82"/>
            <p:cNvSpPr/>
            <p:nvPr/>
          </p:nvSpPr>
          <p:spPr bwMode="auto">
            <a:xfrm>
              <a:off x="922" y="2955"/>
              <a:ext cx="0" cy="189"/>
            </a:xfrm>
            <a:prstGeom prst="line">
              <a:avLst/>
            </a:prstGeom>
            <a:noFill/>
            <a:ln w="381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4659" name="Line 83"/>
            <p:cNvSpPr/>
            <p:nvPr/>
          </p:nvSpPr>
          <p:spPr bwMode="auto">
            <a:xfrm>
              <a:off x="933" y="3144"/>
              <a:ext cx="3168" cy="0"/>
            </a:xfrm>
            <a:prstGeom prst="line">
              <a:avLst/>
            </a:prstGeom>
            <a:noFill/>
            <a:ln w="381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4660" name="Line 84"/>
            <p:cNvSpPr/>
            <p:nvPr/>
          </p:nvSpPr>
          <p:spPr bwMode="auto">
            <a:xfrm flipV="1">
              <a:off x="4101" y="2000"/>
              <a:ext cx="0" cy="1144"/>
            </a:xfrm>
            <a:prstGeom prst="line">
              <a:avLst/>
            </a:prstGeom>
            <a:noFill/>
            <a:ln w="38100">
              <a:solidFill>
                <a:schemeClr val="fo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grpSp>
      <p:sp>
        <p:nvSpPr>
          <p:cNvPr id="24661" name="Line 85"/>
          <p:cNvSpPr/>
          <p:nvPr/>
        </p:nvSpPr>
        <p:spPr bwMode="auto">
          <a:xfrm>
            <a:off x="6791325" y="3033713"/>
            <a:ext cx="0" cy="2239962"/>
          </a:xfrm>
          <a:prstGeom prst="line">
            <a:avLst/>
          </a:prstGeom>
          <a:noFill/>
          <a:ln w="38100">
            <a:solidFill>
              <a:schemeClr val="fo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grpSp>
        <p:nvGrpSpPr>
          <p:cNvPr id="24662" name="Group 86"/>
          <p:cNvGrpSpPr/>
          <p:nvPr/>
        </p:nvGrpSpPr>
        <p:grpSpPr bwMode="auto">
          <a:xfrm>
            <a:off x="1463675" y="4867275"/>
            <a:ext cx="6897688" cy="1076325"/>
            <a:chOff x="922" y="3066"/>
            <a:chExt cx="4345" cy="678"/>
          </a:xfrm>
        </p:grpSpPr>
        <p:sp>
          <p:nvSpPr>
            <p:cNvPr id="24663" name="Line 87"/>
            <p:cNvSpPr/>
            <p:nvPr/>
          </p:nvSpPr>
          <p:spPr bwMode="auto">
            <a:xfrm flipH="1">
              <a:off x="922" y="3466"/>
              <a:ext cx="0" cy="278"/>
            </a:xfrm>
            <a:prstGeom prst="line">
              <a:avLst/>
            </a:prstGeom>
            <a:noFill/>
            <a:ln w="381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4664" name="Line 88"/>
            <p:cNvSpPr/>
            <p:nvPr/>
          </p:nvSpPr>
          <p:spPr bwMode="auto">
            <a:xfrm>
              <a:off x="933" y="3722"/>
              <a:ext cx="4334" cy="0"/>
            </a:xfrm>
            <a:prstGeom prst="line">
              <a:avLst/>
            </a:prstGeom>
            <a:noFill/>
            <a:ln w="381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4665" name="Line 89"/>
            <p:cNvSpPr/>
            <p:nvPr/>
          </p:nvSpPr>
          <p:spPr bwMode="auto">
            <a:xfrm flipV="1">
              <a:off x="5267" y="3066"/>
              <a:ext cx="0" cy="656"/>
            </a:xfrm>
            <a:prstGeom prst="line">
              <a:avLst/>
            </a:prstGeom>
            <a:noFill/>
            <a:ln w="38100">
              <a:solidFill>
                <a:schemeClr val="fo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grpSp>
      <p:sp>
        <p:nvSpPr>
          <p:cNvPr id="24666" name="Text Box 90"/>
          <p:cNvSpPr txBox="1"/>
          <p:nvPr/>
        </p:nvSpPr>
        <p:spPr bwMode="auto">
          <a:xfrm>
            <a:off x="7010400" y="2819400"/>
            <a:ext cx="303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itchFamily="18" charset="0"/>
              </a:rPr>
              <a:t>^</a:t>
            </a:r>
            <a:endParaRPr kumimoji="1" lang="en-US" altLang="zh-CN" sz="2000">
              <a:latin typeface="Times New Roman" pitchFamily="18" charset="0"/>
            </a:endParaRPr>
          </a:p>
        </p:txBody>
      </p:sp>
      <p:sp>
        <p:nvSpPr>
          <p:cNvPr id="24667" name="Text Box 91"/>
          <p:cNvSpPr txBox="1"/>
          <p:nvPr/>
        </p:nvSpPr>
        <p:spPr bwMode="auto">
          <a:xfrm>
            <a:off x="1752600" y="3657600"/>
            <a:ext cx="303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itchFamily="18" charset="0"/>
              </a:rPr>
              <a:t>^</a:t>
            </a:r>
            <a:endParaRPr kumimoji="1" lang="en-US" altLang="zh-CN" sz="2000">
              <a:latin typeface="Times New Roman" pitchFamily="18" charset="0"/>
            </a:endParaRPr>
          </a:p>
        </p:txBody>
      </p:sp>
      <p:sp>
        <p:nvSpPr>
          <p:cNvPr id="24668" name="Text Box 92"/>
          <p:cNvSpPr txBox="1"/>
          <p:nvPr/>
        </p:nvSpPr>
        <p:spPr bwMode="auto">
          <a:xfrm>
            <a:off x="8534400" y="4495800"/>
            <a:ext cx="303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itchFamily="18" charset="0"/>
              </a:rPr>
              <a:t>^</a:t>
            </a:r>
            <a:endParaRPr kumimoji="1" lang="en-US" altLang="zh-CN" sz="2000">
              <a:latin typeface="Times New Roman" pitchFamily="18" charset="0"/>
            </a:endParaRPr>
          </a:p>
        </p:txBody>
      </p:sp>
      <p:sp>
        <p:nvSpPr>
          <p:cNvPr id="24669" name="Text Box 93"/>
          <p:cNvSpPr txBox="1"/>
          <p:nvPr/>
        </p:nvSpPr>
        <p:spPr bwMode="auto">
          <a:xfrm>
            <a:off x="6934200" y="5257800"/>
            <a:ext cx="303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itchFamily="18" charset="0"/>
              </a:rPr>
              <a:t>^</a:t>
            </a:r>
            <a:endParaRPr kumimoji="1" lang="en-US" altLang="zh-CN" sz="2000">
              <a:latin typeface="Times New Roman" pitchFamily="18" charset="0"/>
            </a:endParaRPr>
          </a:p>
        </p:txBody>
      </p:sp>
      <p:sp>
        <p:nvSpPr>
          <p:cNvPr id="24670" name="Text Box 94"/>
          <p:cNvSpPr txBox="1"/>
          <p:nvPr/>
        </p:nvSpPr>
        <p:spPr bwMode="auto">
          <a:xfrm>
            <a:off x="3200400" y="5257800"/>
            <a:ext cx="303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itchFamily="18" charset="0"/>
              </a:rPr>
              <a:t>^</a:t>
            </a:r>
            <a:endParaRPr kumimoji="1" lang="en-US" altLang="zh-CN" sz="2000">
              <a:latin typeface="Times New Roman" pitchFamily="18" charset="0"/>
            </a:endParaRPr>
          </a:p>
        </p:txBody>
      </p:sp>
      <p:sp>
        <p:nvSpPr>
          <p:cNvPr id="24671" name="Text Box 95"/>
          <p:cNvSpPr txBox="1"/>
          <p:nvPr/>
        </p:nvSpPr>
        <p:spPr bwMode="auto">
          <a:xfrm>
            <a:off x="4953000" y="5257800"/>
            <a:ext cx="303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itchFamily="18" charset="0"/>
              </a:rPr>
              <a:t>^</a:t>
            </a:r>
            <a:endParaRPr kumimoji="1" lang="en-US" altLang="zh-CN" sz="2000">
              <a:latin typeface="Times New Roman" pitchFamily="18" charset="0"/>
            </a:endParaRPr>
          </a:p>
        </p:txBody>
      </p:sp>
      <p:sp>
        <p:nvSpPr>
          <p:cNvPr id="24672" name="Text Box 96"/>
          <p:cNvSpPr txBox="1"/>
          <p:nvPr/>
        </p:nvSpPr>
        <p:spPr bwMode="auto">
          <a:xfrm>
            <a:off x="6629400" y="5257800"/>
            <a:ext cx="303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itchFamily="18" charset="0"/>
              </a:rPr>
              <a:t>^</a:t>
            </a:r>
            <a:endParaRPr kumimoji="1" lang="en-US" altLang="zh-CN" sz="2000">
              <a:latin typeface="Times New Roman" pitchFamily="18" charset="0"/>
            </a:endParaRPr>
          </a:p>
        </p:txBody>
      </p:sp>
      <p:sp>
        <p:nvSpPr>
          <p:cNvPr id="24673" name="Text Box 97"/>
          <p:cNvSpPr txBox="1"/>
          <p:nvPr/>
        </p:nvSpPr>
        <p:spPr bwMode="auto">
          <a:xfrm>
            <a:off x="8229600" y="4495800"/>
            <a:ext cx="303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itchFamily="18" charset="0"/>
              </a:rPr>
              <a:t>^</a:t>
            </a:r>
            <a:endParaRPr kumimoji="1" lang="en-US" altLang="zh-CN" sz="2000">
              <a:latin typeface="Times New Roman" pitchFamily="18" charset="0"/>
            </a:endParaRPr>
          </a:p>
        </p:txBody>
      </p:sp>
      <p:sp>
        <p:nvSpPr>
          <p:cNvPr id="98" name="Rectangle 6"/>
          <p:cNvSpPr/>
          <p:nvPr/>
        </p:nvSpPr>
        <p:spPr bwMode="auto">
          <a:xfrm>
            <a:off x="5796275" y="2258591"/>
            <a:ext cx="3439400" cy="387350"/>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dirty="0" err="1">
                <a:latin typeface="Times New Roman" pitchFamily="18" charset="0"/>
              </a:rPr>
              <a:t>tailvex</a:t>
            </a:r>
            <a:r>
              <a:rPr kumimoji="1" lang="en-US" altLang="zh-CN" sz="2000" dirty="0">
                <a:latin typeface="Times New Roman" pitchFamily="18" charset="0"/>
              </a:rPr>
              <a:t>   </a:t>
            </a:r>
            <a:r>
              <a:rPr kumimoji="1" lang="en-US" altLang="zh-CN" sz="2000" dirty="0" err="1">
                <a:latin typeface="Times New Roman" pitchFamily="18" charset="0"/>
              </a:rPr>
              <a:t>headvex</a:t>
            </a:r>
            <a:r>
              <a:rPr kumimoji="1" lang="en-US" altLang="zh-CN" sz="2000" dirty="0">
                <a:latin typeface="Times New Roman" pitchFamily="18" charset="0"/>
              </a:rPr>
              <a:t>   </a:t>
            </a:r>
            <a:r>
              <a:rPr kumimoji="1" lang="en-US" altLang="zh-CN" sz="2000" dirty="0" err="1">
                <a:latin typeface="Times New Roman" pitchFamily="18" charset="0"/>
              </a:rPr>
              <a:t>hlink</a:t>
            </a:r>
            <a:r>
              <a:rPr kumimoji="1" lang="en-US" altLang="zh-CN" sz="2000" dirty="0">
                <a:latin typeface="Times New Roman" pitchFamily="18" charset="0"/>
              </a:rPr>
              <a:t>   </a:t>
            </a:r>
            <a:r>
              <a:rPr kumimoji="1" lang="en-US" altLang="zh-CN" sz="2000" dirty="0" err="1">
                <a:latin typeface="Times New Roman" pitchFamily="18" charset="0"/>
              </a:rPr>
              <a:t>tlink</a:t>
            </a:r>
            <a:endParaRPr kumimoji="1" lang="en-US" altLang="zh-CN" sz="2000" dirty="0">
              <a:latin typeface="Times New Roman" pitchFamily="18" charset="0"/>
            </a:endParaRPr>
          </a:p>
        </p:txBody>
      </p:sp>
      <p:sp>
        <p:nvSpPr>
          <p:cNvPr id="99" name="Rectangle 13"/>
          <p:cNvSpPr/>
          <p:nvPr/>
        </p:nvSpPr>
        <p:spPr bwMode="auto">
          <a:xfrm>
            <a:off x="405061" y="2204864"/>
            <a:ext cx="2539540" cy="441325"/>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dirty="0">
                <a:latin typeface="Times New Roman" pitchFamily="18" charset="0"/>
              </a:rPr>
              <a:t>data   </a:t>
            </a:r>
            <a:r>
              <a:rPr kumimoji="1" lang="en-US" altLang="zh-CN" sz="2000" dirty="0" err="1">
                <a:latin typeface="Times New Roman" pitchFamily="18" charset="0"/>
              </a:rPr>
              <a:t>firstin</a:t>
            </a:r>
            <a:r>
              <a:rPr kumimoji="1" lang="en-US" altLang="zh-CN" sz="2000" dirty="0">
                <a:latin typeface="Times New Roman" pitchFamily="18" charset="0"/>
              </a:rPr>
              <a:t>    </a:t>
            </a:r>
            <a:r>
              <a:rPr kumimoji="1" lang="en-US" altLang="zh-CN" sz="2000" dirty="0" err="1">
                <a:latin typeface="Times New Roman" pitchFamily="18" charset="0"/>
              </a:rPr>
              <a:t>firstout</a:t>
            </a:r>
            <a:endParaRPr kumimoji="1" lang="en-US" altLang="zh-CN" sz="2000" dirty="0">
              <a:latin typeface="Times New Roman" pitchFamily="18" charset="0"/>
            </a:endParaRPr>
          </a:p>
        </p:txBody>
      </p:sp>
      <p:sp>
        <p:nvSpPr>
          <p:cNvPr id="100" name="Rectangle 13"/>
          <p:cNvSpPr/>
          <p:nvPr/>
        </p:nvSpPr>
        <p:spPr bwMode="auto">
          <a:xfrm>
            <a:off x="4142423" y="2313173"/>
            <a:ext cx="1510030" cy="400844"/>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zh-CN" altLang="en-US" sz="1200" dirty="0">
                <a:latin typeface="Times New Roman" pitchFamily="18" charset="0"/>
              </a:rPr>
              <a:t>弧尾</a:t>
            </a:r>
            <a:r>
              <a:rPr kumimoji="1" lang="en-US" altLang="zh-CN" sz="1200" dirty="0">
                <a:latin typeface="Times New Roman" pitchFamily="18" charset="0"/>
              </a:rPr>
              <a:t>   </a:t>
            </a:r>
            <a:r>
              <a:rPr kumimoji="1" lang="zh-CN" altLang="en-US" sz="1200" dirty="0">
                <a:latin typeface="Times New Roman" pitchFamily="18" charset="0"/>
              </a:rPr>
              <a:t>弧头</a:t>
            </a:r>
            <a:r>
              <a:rPr kumimoji="1" lang="en-US" altLang="zh-CN" sz="1200" dirty="0">
                <a:latin typeface="Times New Roman" pitchFamily="18" charset="0"/>
              </a:rPr>
              <a:t> </a:t>
            </a:r>
            <a:r>
              <a:rPr kumimoji="1" lang="zh-CN" altLang="en-US" sz="1200" dirty="0">
                <a:latin typeface="Times New Roman" pitchFamily="18" charset="0"/>
              </a:rPr>
              <a:t>   </a:t>
            </a:r>
            <a:r>
              <a:rPr kumimoji="1" lang="en-US" altLang="zh-CN" sz="1200" dirty="0">
                <a:latin typeface="Times New Roman" pitchFamily="18" charset="0"/>
              </a:rPr>
              <a:t>ab</a:t>
            </a:r>
            <a:endParaRPr kumimoji="1" lang="en-US" altLang="zh-CN" sz="1200" dirty="0">
              <a:latin typeface="Times New Roman" pitchFamily="18" charset="0"/>
            </a:endParaRPr>
          </a:p>
        </p:txBody>
      </p:sp>
      <p:sp>
        <p:nvSpPr>
          <p:cNvPr id="2" name="灯片编号占位符 1"/>
          <p:cNvSpPr/>
          <p:nvPr>
            <p:ph type="sldNum" sz="quarter" idx="12"/>
          </p:nvPr>
        </p:nvSpPr>
        <p:spPr/>
        <p:txBody>
          <a:bodyPr/>
          <a:p>
            <a:pPr>
              <a:defRPr/>
            </a:pPr>
            <a:fld id="{61B2D735-CE05-42FD-B2C6-9CF023896066}" type="slidenum">
              <a:rPr lang="zh-CN" altLang="en-US"/>
            </a:fld>
            <a:endParaRPr lang="en-US" altLang="zh-CN"/>
          </a:p>
        </p:txBody>
      </p:sp>
      <p:sp>
        <p:nvSpPr>
          <p:cNvPr id="3" name="日期占位符 2"/>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anim calcmode="lin" valueType="num">
                                      <p:cBhvr additive="base">
                                        <p:cTn id="7" dur="500" fill="hold"/>
                                        <p:tgtEl>
                                          <p:spTgt spid="24578"/>
                                        </p:tgtEl>
                                        <p:attrNameLst>
                                          <p:attrName>ppt_x</p:attrName>
                                        </p:attrNameLst>
                                      </p:cBhvr>
                                      <p:tavLst>
                                        <p:tav tm="0">
                                          <p:val>
                                            <p:strVal val="0-#ppt_w/2"/>
                                          </p:val>
                                        </p:tav>
                                        <p:tav tm="100000">
                                          <p:val>
                                            <p:strVal val="#ppt_x"/>
                                          </p:val>
                                        </p:tav>
                                      </p:tavLst>
                                    </p:anim>
                                    <p:anim calcmode="lin" valueType="num">
                                      <p:cBhvr additive="base">
                                        <p:cTn id="8" dur="500" fill="hold"/>
                                        <p:tgtEl>
                                          <p:spTgt spid="2457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24592"/>
                                        </p:tgtEl>
                                        <p:attrNameLst>
                                          <p:attrName>style.visibility</p:attrName>
                                        </p:attrNameLst>
                                      </p:cBhvr>
                                      <p:to>
                                        <p:strVal val="visible"/>
                                      </p:to>
                                    </p:set>
                                    <p:animEffect transition="in" filter="box(out)">
                                      <p:cBhvr>
                                        <p:cTn id="13" dur="500"/>
                                        <p:tgtEl>
                                          <p:spTgt spid="24592"/>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24620"/>
                                        </p:tgtEl>
                                        <p:attrNameLst>
                                          <p:attrName>style.visibility</p:attrName>
                                        </p:attrNameLst>
                                      </p:cBhvr>
                                      <p:to>
                                        <p:strVal val="visible"/>
                                      </p:to>
                                    </p:set>
                                    <p:animEffect transition="in" filter="box(out)">
                                      <p:cBhvr>
                                        <p:cTn id="18" dur="500"/>
                                        <p:tgtEl>
                                          <p:spTgt spid="24620"/>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24609"/>
                                        </p:tgtEl>
                                        <p:attrNameLst>
                                          <p:attrName>style.visibility</p:attrName>
                                        </p:attrNameLst>
                                      </p:cBhvr>
                                      <p:to>
                                        <p:strVal val="visible"/>
                                      </p:to>
                                    </p:set>
                                    <p:animEffect transition="in" filter="box(out)">
                                      <p:cBhvr>
                                        <p:cTn id="23" dur="500"/>
                                        <p:tgtEl>
                                          <p:spTgt spid="24609"/>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24651"/>
                                        </p:tgtEl>
                                        <p:attrNameLst>
                                          <p:attrName>style.visibility</p:attrName>
                                        </p:attrNameLst>
                                      </p:cBhvr>
                                      <p:to>
                                        <p:strVal val="visible"/>
                                      </p:to>
                                    </p:set>
                                    <p:animEffect transition="in" filter="box(out)">
                                      <p:cBhvr>
                                        <p:cTn id="28" dur="500"/>
                                        <p:tgtEl>
                                          <p:spTgt spid="24651"/>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24666">
                                            <p:txEl>
                                              <p:pRg st="0" end="0"/>
                                            </p:txEl>
                                          </p:spTgt>
                                        </p:tgtEl>
                                        <p:attrNameLst>
                                          <p:attrName>style.visibility</p:attrName>
                                        </p:attrNameLst>
                                      </p:cBhvr>
                                      <p:to>
                                        <p:strVal val="visible"/>
                                      </p:to>
                                    </p:set>
                                    <p:animEffect transition="in" filter="box(out)">
                                      <p:cBhvr>
                                        <p:cTn id="33" dur="500"/>
                                        <p:tgtEl>
                                          <p:spTgt spid="24666">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24667">
                                            <p:txEl>
                                              <p:pRg st="0" end="0"/>
                                            </p:txEl>
                                          </p:spTgt>
                                        </p:tgtEl>
                                        <p:attrNameLst>
                                          <p:attrName>style.visibility</p:attrName>
                                        </p:attrNameLst>
                                      </p:cBhvr>
                                      <p:to>
                                        <p:strVal val="visible"/>
                                      </p:to>
                                    </p:set>
                                    <p:animEffect transition="in" filter="box(out)">
                                      <p:cBhvr>
                                        <p:cTn id="38" dur="500"/>
                                        <p:tgtEl>
                                          <p:spTgt spid="24667">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24610"/>
                                        </p:tgtEl>
                                        <p:attrNameLst>
                                          <p:attrName>style.visibility</p:attrName>
                                        </p:attrNameLst>
                                      </p:cBhvr>
                                      <p:to>
                                        <p:strVal val="visible"/>
                                      </p:to>
                                    </p:set>
                                    <p:animEffect transition="in" filter="box(out)">
                                      <p:cBhvr>
                                        <p:cTn id="43" dur="500"/>
                                        <p:tgtEl>
                                          <p:spTgt spid="24610"/>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24619"/>
                                        </p:tgtEl>
                                        <p:attrNameLst>
                                          <p:attrName>style.visibility</p:attrName>
                                        </p:attrNameLst>
                                      </p:cBhvr>
                                      <p:to>
                                        <p:strVal val="visible"/>
                                      </p:to>
                                    </p:set>
                                    <p:animEffect transition="in" filter="box(out)">
                                      <p:cBhvr>
                                        <p:cTn id="48" dur="500"/>
                                        <p:tgtEl>
                                          <p:spTgt spid="24619"/>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24668">
                                            <p:txEl>
                                              <p:pRg st="0" end="0"/>
                                            </p:txEl>
                                          </p:spTgt>
                                        </p:tgtEl>
                                        <p:attrNameLst>
                                          <p:attrName>style.visibility</p:attrName>
                                        </p:attrNameLst>
                                      </p:cBhvr>
                                      <p:to>
                                        <p:strVal val="visible"/>
                                      </p:to>
                                    </p:set>
                                    <p:animEffect transition="in" filter="box(out)">
                                      <p:cBhvr>
                                        <p:cTn id="53" dur="500"/>
                                        <p:tgtEl>
                                          <p:spTgt spid="24668">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24652"/>
                                        </p:tgtEl>
                                        <p:attrNameLst>
                                          <p:attrName>style.visibility</p:attrName>
                                        </p:attrNameLst>
                                      </p:cBhvr>
                                      <p:to>
                                        <p:strVal val="visible"/>
                                      </p:to>
                                    </p:set>
                                    <p:animEffect transition="in" filter="box(out)">
                                      <p:cBhvr>
                                        <p:cTn id="58" dur="500"/>
                                        <p:tgtEl>
                                          <p:spTgt spid="24652"/>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32" fill="hold" grpId="0" nodeType="clickEffect">
                                  <p:stCondLst>
                                    <p:cond delay="0"/>
                                  </p:stCondLst>
                                  <p:childTnLst>
                                    <p:set>
                                      <p:cBhvr>
                                        <p:cTn id="62" dur="1" fill="hold">
                                          <p:stCondLst>
                                            <p:cond delay="0"/>
                                          </p:stCondLst>
                                        </p:cTn>
                                        <p:tgtEl>
                                          <p:spTgt spid="24653"/>
                                        </p:tgtEl>
                                        <p:attrNameLst>
                                          <p:attrName>style.visibility</p:attrName>
                                        </p:attrNameLst>
                                      </p:cBhvr>
                                      <p:to>
                                        <p:strVal val="visible"/>
                                      </p:to>
                                    </p:set>
                                    <p:animEffect transition="in" filter="box(out)">
                                      <p:cBhvr>
                                        <p:cTn id="63" dur="500"/>
                                        <p:tgtEl>
                                          <p:spTgt spid="24653"/>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ntr" presetSubtype="32" fill="hold" grpId="0" nodeType="clickEffect">
                                  <p:stCondLst>
                                    <p:cond delay="0"/>
                                  </p:stCondLst>
                                  <p:childTnLst>
                                    <p:set>
                                      <p:cBhvr>
                                        <p:cTn id="67" dur="1" fill="hold">
                                          <p:stCondLst>
                                            <p:cond delay="0"/>
                                          </p:stCondLst>
                                        </p:cTn>
                                        <p:tgtEl>
                                          <p:spTgt spid="24654"/>
                                        </p:tgtEl>
                                        <p:attrNameLst>
                                          <p:attrName>style.visibility</p:attrName>
                                        </p:attrNameLst>
                                      </p:cBhvr>
                                      <p:to>
                                        <p:strVal val="visible"/>
                                      </p:to>
                                    </p:set>
                                    <p:animEffect transition="in" filter="box(out)">
                                      <p:cBhvr>
                                        <p:cTn id="68" dur="500"/>
                                        <p:tgtEl>
                                          <p:spTgt spid="24654"/>
                                        </p:tgtEl>
                                      </p:cBhvr>
                                    </p:animEffect>
                                  </p:childTnLst>
                                </p:cTn>
                              </p:par>
                            </p:childTnLst>
                          </p:cTn>
                        </p:par>
                      </p:childTnLst>
                    </p:cTn>
                  </p:par>
                  <p:par>
                    <p:cTn id="69" fill="hold">
                      <p:stCondLst>
                        <p:cond delay="indefinite"/>
                      </p:stCondLst>
                      <p:childTnLst>
                        <p:par>
                          <p:cTn id="70" fill="hold">
                            <p:stCondLst>
                              <p:cond delay="0"/>
                            </p:stCondLst>
                            <p:childTnLst>
                              <p:par>
                                <p:cTn id="71" presetID="4" presetClass="entr" presetSubtype="32" fill="hold" grpId="0" nodeType="clickEffect">
                                  <p:stCondLst>
                                    <p:cond delay="0"/>
                                  </p:stCondLst>
                                  <p:childTnLst>
                                    <p:set>
                                      <p:cBhvr>
                                        <p:cTn id="72" dur="1" fill="hold">
                                          <p:stCondLst>
                                            <p:cond delay="0"/>
                                          </p:stCondLst>
                                        </p:cTn>
                                        <p:tgtEl>
                                          <p:spTgt spid="24669">
                                            <p:txEl>
                                              <p:pRg st="0" end="0"/>
                                            </p:txEl>
                                          </p:spTgt>
                                        </p:tgtEl>
                                        <p:attrNameLst>
                                          <p:attrName>style.visibility</p:attrName>
                                        </p:attrNameLst>
                                      </p:cBhvr>
                                      <p:to>
                                        <p:strVal val="visible"/>
                                      </p:to>
                                    </p:set>
                                    <p:animEffect transition="in" filter="box(out)">
                                      <p:cBhvr>
                                        <p:cTn id="73" dur="500"/>
                                        <p:tgtEl>
                                          <p:spTgt spid="24669">
                                            <p:txEl>
                                              <p:pRg st="0" end="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4" presetClass="entr" presetSubtype="32" fill="hold" nodeType="clickEffect">
                                  <p:stCondLst>
                                    <p:cond delay="0"/>
                                  </p:stCondLst>
                                  <p:childTnLst>
                                    <p:set>
                                      <p:cBhvr>
                                        <p:cTn id="77" dur="1" fill="hold">
                                          <p:stCondLst>
                                            <p:cond delay="0"/>
                                          </p:stCondLst>
                                        </p:cTn>
                                        <p:tgtEl>
                                          <p:spTgt spid="24611"/>
                                        </p:tgtEl>
                                        <p:attrNameLst>
                                          <p:attrName>style.visibility</p:attrName>
                                        </p:attrNameLst>
                                      </p:cBhvr>
                                      <p:to>
                                        <p:strVal val="visible"/>
                                      </p:to>
                                    </p:set>
                                    <p:animEffect transition="in" filter="box(out)">
                                      <p:cBhvr>
                                        <p:cTn id="78" dur="500"/>
                                        <p:tgtEl>
                                          <p:spTgt spid="24611"/>
                                        </p:tgtEl>
                                      </p:cBhvr>
                                    </p:animEffect>
                                  </p:childTnLst>
                                </p:cTn>
                              </p:par>
                            </p:childTnLst>
                          </p:cTn>
                        </p:par>
                      </p:childTnLst>
                    </p:cTn>
                  </p:par>
                  <p:par>
                    <p:cTn id="79" fill="hold">
                      <p:stCondLst>
                        <p:cond delay="indefinite"/>
                      </p:stCondLst>
                      <p:childTnLst>
                        <p:par>
                          <p:cTn id="80" fill="hold">
                            <p:stCondLst>
                              <p:cond delay="0"/>
                            </p:stCondLst>
                            <p:childTnLst>
                              <p:par>
                                <p:cTn id="81" presetID="4" presetClass="entr" presetSubtype="32" fill="hold" grpId="0" nodeType="clickEffect">
                                  <p:stCondLst>
                                    <p:cond delay="0"/>
                                  </p:stCondLst>
                                  <p:childTnLst>
                                    <p:set>
                                      <p:cBhvr>
                                        <p:cTn id="82" dur="1" fill="hold">
                                          <p:stCondLst>
                                            <p:cond delay="0"/>
                                          </p:stCondLst>
                                        </p:cTn>
                                        <p:tgtEl>
                                          <p:spTgt spid="24655"/>
                                        </p:tgtEl>
                                        <p:attrNameLst>
                                          <p:attrName>style.visibility</p:attrName>
                                        </p:attrNameLst>
                                      </p:cBhvr>
                                      <p:to>
                                        <p:strVal val="visible"/>
                                      </p:to>
                                    </p:set>
                                    <p:animEffect transition="in" filter="box(out)">
                                      <p:cBhvr>
                                        <p:cTn id="83" dur="500"/>
                                        <p:tgtEl>
                                          <p:spTgt spid="24655"/>
                                        </p:tgtEl>
                                      </p:cBhvr>
                                    </p:animEffect>
                                  </p:childTnLst>
                                </p:cTn>
                              </p:par>
                            </p:childTnLst>
                          </p:cTn>
                        </p:par>
                      </p:childTnLst>
                    </p:cTn>
                  </p:par>
                  <p:par>
                    <p:cTn id="84" fill="hold">
                      <p:stCondLst>
                        <p:cond delay="indefinite"/>
                      </p:stCondLst>
                      <p:childTnLst>
                        <p:par>
                          <p:cTn id="85" fill="hold">
                            <p:stCondLst>
                              <p:cond delay="0"/>
                            </p:stCondLst>
                            <p:childTnLst>
                              <p:par>
                                <p:cTn id="86" presetID="4" presetClass="entr" presetSubtype="32" fill="hold" grpId="0" nodeType="clickEffect">
                                  <p:stCondLst>
                                    <p:cond delay="0"/>
                                  </p:stCondLst>
                                  <p:childTnLst>
                                    <p:set>
                                      <p:cBhvr>
                                        <p:cTn id="87" dur="1" fill="hold">
                                          <p:stCondLst>
                                            <p:cond delay="0"/>
                                          </p:stCondLst>
                                        </p:cTn>
                                        <p:tgtEl>
                                          <p:spTgt spid="24670">
                                            <p:txEl>
                                              <p:pRg st="0" end="0"/>
                                            </p:txEl>
                                          </p:spTgt>
                                        </p:tgtEl>
                                        <p:attrNameLst>
                                          <p:attrName>style.visibility</p:attrName>
                                        </p:attrNameLst>
                                      </p:cBhvr>
                                      <p:to>
                                        <p:strVal val="visible"/>
                                      </p:to>
                                    </p:set>
                                    <p:animEffect transition="in" filter="box(out)">
                                      <p:cBhvr>
                                        <p:cTn id="88" dur="500"/>
                                        <p:tgtEl>
                                          <p:spTgt spid="24670">
                                            <p:txEl>
                                              <p:pRg st="0" end="0"/>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4" presetClass="entr" presetSubtype="32" fill="hold" nodeType="clickEffect">
                                  <p:stCondLst>
                                    <p:cond delay="0"/>
                                  </p:stCondLst>
                                  <p:childTnLst>
                                    <p:set>
                                      <p:cBhvr>
                                        <p:cTn id="92" dur="1" fill="hold">
                                          <p:stCondLst>
                                            <p:cond delay="0"/>
                                          </p:stCondLst>
                                        </p:cTn>
                                        <p:tgtEl>
                                          <p:spTgt spid="24615"/>
                                        </p:tgtEl>
                                        <p:attrNameLst>
                                          <p:attrName>style.visibility</p:attrName>
                                        </p:attrNameLst>
                                      </p:cBhvr>
                                      <p:to>
                                        <p:strVal val="visible"/>
                                      </p:to>
                                    </p:set>
                                    <p:animEffect transition="in" filter="box(out)">
                                      <p:cBhvr>
                                        <p:cTn id="93" dur="500"/>
                                        <p:tgtEl>
                                          <p:spTgt spid="24615"/>
                                        </p:tgtEl>
                                      </p:cBhvr>
                                    </p:animEffect>
                                  </p:childTnLst>
                                </p:cTn>
                              </p:par>
                            </p:childTnLst>
                          </p:cTn>
                        </p:par>
                      </p:childTnLst>
                    </p:cTn>
                  </p:par>
                  <p:par>
                    <p:cTn id="94" fill="hold">
                      <p:stCondLst>
                        <p:cond delay="indefinite"/>
                      </p:stCondLst>
                      <p:childTnLst>
                        <p:par>
                          <p:cTn id="95" fill="hold">
                            <p:stCondLst>
                              <p:cond delay="0"/>
                            </p:stCondLst>
                            <p:childTnLst>
                              <p:par>
                                <p:cTn id="96" presetID="4" presetClass="entr" presetSubtype="32" fill="hold" grpId="0" nodeType="clickEffect">
                                  <p:stCondLst>
                                    <p:cond delay="0"/>
                                  </p:stCondLst>
                                  <p:childTnLst>
                                    <p:set>
                                      <p:cBhvr>
                                        <p:cTn id="97" dur="1" fill="hold">
                                          <p:stCondLst>
                                            <p:cond delay="0"/>
                                          </p:stCondLst>
                                        </p:cTn>
                                        <p:tgtEl>
                                          <p:spTgt spid="24656"/>
                                        </p:tgtEl>
                                        <p:attrNameLst>
                                          <p:attrName>style.visibility</p:attrName>
                                        </p:attrNameLst>
                                      </p:cBhvr>
                                      <p:to>
                                        <p:strVal val="visible"/>
                                      </p:to>
                                    </p:set>
                                    <p:animEffect transition="in" filter="box(out)">
                                      <p:cBhvr>
                                        <p:cTn id="98" dur="500"/>
                                        <p:tgtEl>
                                          <p:spTgt spid="24656"/>
                                        </p:tgtEl>
                                      </p:cBhvr>
                                    </p:animEffect>
                                  </p:childTnLst>
                                </p:cTn>
                              </p:par>
                            </p:childTnLst>
                          </p:cTn>
                        </p:par>
                      </p:childTnLst>
                    </p:cTn>
                  </p:par>
                  <p:par>
                    <p:cTn id="99" fill="hold">
                      <p:stCondLst>
                        <p:cond delay="indefinite"/>
                      </p:stCondLst>
                      <p:childTnLst>
                        <p:par>
                          <p:cTn id="100" fill="hold">
                            <p:stCondLst>
                              <p:cond delay="0"/>
                            </p:stCondLst>
                            <p:childTnLst>
                              <p:par>
                                <p:cTn id="101" presetID="4" presetClass="entr" presetSubtype="32" fill="hold" grpId="0" nodeType="clickEffect">
                                  <p:stCondLst>
                                    <p:cond delay="0"/>
                                  </p:stCondLst>
                                  <p:childTnLst>
                                    <p:set>
                                      <p:cBhvr>
                                        <p:cTn id="102" dur="1" fill="hold">
                                          <p:stCondLst>
                                            <p:cond delay="0"/>
                                          </p:stCondLst>
                                        </p:cTn>
                                        <p:tgtEl>
                                          <p:spTgt spid="24671">
                                            <p:txEl>
                                              <p:pRg st="0" end="0"/>
                                            </p:txEl>
                                          </p:spTgt>
                                        </p:tgtEl>
                                        <p:attrNameLst>
                                          <p:attrName>style.visibility</p:attrName>
                                        </p:attrNameLst>
                                      </p:cBhvr>
                                      <p:to>
                                        <p:strVal val="visible"/>
                                      </p:to>
                                    </p:set>
                                    <p:animEffect transition="in" filter="box(out)">
                                      <p:cBhvr>
                                        <p:cTn id="103" dur="500"/>
                                        <p:tgtEl>
                                          <p:spTgt spid="24671">
                                            <p:txEl>
                                              <p:pRg st="0" end="0"/>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4" presetClass="entr" presetSubtype="32" fill="hold" nodeType="clickEffect">
                                  <p:stCondLst>
                                    <p:cond delay="0"/>
                                  </p:stCondLst>
                                  <p:childTnLst>
                                    <p:set>
                                      <p:cBhvr>
                                        <p:cTn id="107" dur="1" fill="hold">
                                          <p:stCondLst>
                                            <p:cond delay="0"/>
                                          </p:stCondLst>
                                        </p:cTn>
                                        <p:tgtEl>
                                          <p:spTgt spid="24657"/>
                                        </p:tgtEl>
                                        <p:attrNameLst>
                                          <p:attrName>style.visibility</p:attrName>
                                        </p:attrNameLst>
                                      </p:cBhvr>
                                      <p:to>
                                        <p:strVal val="visible"/>
                                      </p:to>
                                    </p:set>
                                    <p:animEffect transition="in" filter="box(out)">
                                      <p:cBhvr>
                                        <p:cTn id="108" dur="500"/>
                                        <p:tgtEl>
                                          <p:spTgt spid="24657"/>
                                        </p:tgtEl>
                                      </p:cBhvr>
                                    </p:animEffect>
                                  </p:childTnLst>
                                </p:cTn>
                              </p:par>
                            </p:childTnLst>
                          </p:cTn>
                        </p:par>
                      </p:childTnLst>
                    </p:cTn>
                  </p:par>
                  <p:par>
                    <p:cTn id="109" fill="hold">
                      <p:stCondLst>
                        <p:cond delay="indefinite"/>
                      </p:stCondLst>
                      <p:childTnLst>
                        <p:par>
                          <p:cTn id="110" fill="hold">
                            <p:stCondLst>
                              <p:cond delay="0"/>
                            </p:stCondLst>
                            <p:childTnLst>
                              <p:par>
                                <p:cTn id="111" presetID="4" presetClass="entr" presetSubtype="32" fill="hold" grpId="0" nodeType="clickEffect">
                                  <p:stCondLst>
                                    <p:cond delay="0"/>
                                  </p:stCondLst>
                                  <p:childTnLst>
                                    <p:set>
                                      <p:cBhvr>
                                        <p:cTn id="112" dur="1" fill="hold">
                                          <p:stCondLst>
                                            <p:cond delay="0"/>
                                          </p:stCondLst>
                                        </p:cTn>
                                        <p:tgtEl>
                                          <p:spTgt spid="24661"/>
                                        </p:tgtEl>
                                        <p:attrNameLst>
                                          <p:attrName>style.visibility</p:attrName>
                                        </p:attrNameLst>
                                      </p:cBhvr>
                                      <p:to>
                                        <p:strVal val="visible"/>
                                      </p:to>
                                    </p:set>
                                    <p:animEffect transition="in" filter="box(out)">
                                      <p:cBhvr>
                                        <p:cTn id="113" dur="500"/>
                                        <p:tgtEl>
                                          <p:spTgt spid="24661"/>
                                        </p:tgtEl>
                                      </p:cBhvr>
                                    </p:animEffect>
                                  </p:childTnLst>
                                </p:cTn>
                              </p:par>
                            </p:childTnLst>
                          </p:cTn>
                        </p:par>
                      </p:childTnLst>
                    </p:cTn>
                  </p:par>
                  <p:par>
                    <p:cTn id="114" fill="hold">
                      <p:stCondLst>
                        <p:cond delay="indefinite"/>
                      </p:stCondLst>
                      <p:childTnLst>
                        <p:par>
                          <p:cTn id="115" fill="hold">
                            <p:stCondLst>
                              <p:cond delay="0"/>
                            </p:stCondLst>
                            <p:childTnLst>
                              <p:par>
                                <p:cTn id="116" presetID="4" presetClass="entr" presetSubtype="32" fill="hold" grpId="0" nodeType="clickEffect">
                                  <p:stCondLst>
                                    <p:cond delay="0"/>
                                  </p:stCondLst>
                                  <p:childTnLst>
                                    <p:set>
                                      <p:cBhvr>
                                        <p:cTn id="117" dur="1" fill="hold">
                                          <p:stCondLst>
                                            <p:cond delay="0"/>
                                          </p:stCondLst>
                                        </p:cTn>
                                        <p:tgtEl>
                                          <p:spTgt spid="24672">
                                            <p:txEl>
                                              <p:pRg st="0" end="0"/>
                                            </p:txEl>
                                          </p:spTgt>
                                        </p:tgtEl>
                                        <p:attrNameLst>
                                          <p:attrName>style.visibility</p:attrName>
                                        </p:attrNameLst>
                                      </p:cBhvr>
                                      <p:to>
                                        <p:strVal val="visible"/>
                                      </p:to>
                                    </p:set>
                                    <p:animEffect transition="in" filter="box(out)">
                                      <p:cBhvr>
                                        <p:cTn id="118" dur="500"/>
                                        <p:tgtEl>
                                          <p:spTgt spid="24672">
                                            <p:txEl>
                                              <p:pRg st="0" end="0"/>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4" presetClass="entr" presetSubtype="32" fill="hold" nodeType="clickEffect">
                                  <p:stCondLst>
                                    <p:cond delay="0"/>
                                  </p:stCondLst>
                                  <p:childTnLst>
                                    <p:set>
                                      <p:cBhvr>
                                        <p:cTn id="122" dur="1" fill="hold">
                                          <p:stCondLst>
                                            <p:cond delay="0"/>
                                          </p:stCondLst>
                                        </p:cTn>
                                        <p:tgtEl>
                                          <p:spTgt spid="24662"/>
                                        </p:tgtEl>
                                        <p:attrNameLst>
                                          <p:attrName>style.visibility</p:attrName>
                                        </p:attrNameLst>
                                      </p:cBhvr>
                                      <p:to>
                                        <p:strVal val="visible"/>
                                      </p:to>
                                    </p:set>
                                    <p:animEffect transition="in" filter="box(out)">
                                      <p:cBhvr>
                                        <p:cTn id="123" dur="500"/>
                                        <p:tgtEl>
                                          <p:spTgt spid="24662"/>
                                        </p:tgtEl>
                                      </p:cBhvr>
                                    </p:animEffect>
                                  </p:childTnLst>
                                </p:cTn>
                              </p:par>
                            </p:childTnLst>
                          </p:cTn>
                        </p:par>
                      </p:childTnLst>
                    </p:cTn>
                  </p:par>
                  <p:par>
                    <p:cTn id="124" fill="hold">
                      <p:stCondLst>
                        <p:cond delay="indefinite"/>
                      </p:stCondLst>
                      <p:childTnLst>
                        <p:par>
                          <p:cTn id="125" fill="hold">
                            <p:stCondLst>
                              <p:cond delay="0"/>
                            </p:stCondLst>
                            <p:childTnLst>
                              <p:par>
                                <p:cTn id="126" presetID="4" presetClass="entr" presetSubtype="32" fill="hold" grpId="0" nodeType="clickEffect">
                                  <p:stCondLst>
                                    <p:cond delay="0"/>
                                  </p:stCondLst>
                                  <p:childTnLst>
                                    <p:set>
                                      <p:cBhvr>
                                        <p:cTn id="127" dur="1" fill="hold">
                                          <p:stCondLst>
                                            <p:cond delay="0"/>
                                          </p:stCondLst>
                                        </p:cTn>
                                        <p:tgtEl>
                                          <p:spTgt spid="24673">
                                            <p:txEl>
                                              <p:pRg st="0" end="0"/>
                                            </p:txEl>
                                          </p:spTgt>
                                        </p:tgtEl>
                                        <p:attrNameLst>
                                          <p:attrName>style.visibility</p:attrName>
                                        </p:attrNameLst>
                                      </p:cBhvr>
                                      <p:to>
                                        <p:strVal val="visible"/>
                                      </p:to>
                                    </p:set>
                                    <p:animEffect transition="in" filter="box(out)">
                                      <p:cBhvr>
                                        <p:cTn id="128" dur="500"/>
                                        <p:tgtEl>
                                          <p:spTgt spid="246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09" grpId="0" animBg="1"/>
      <p:bldP spid="24610" grpId="0" animBg="1"/>
      <p:bldP spid="24619" grpId="0" animBg="1"/>
      <p:bldP spid="24651" grpId="0" animBg="1"/>
      <p:bldP spid="24652" grpId="0" animBg="1"/>
      <p:bldP spid="24653" grpId="0" animBg="1"/>
      <p:bldP spid="24654" grpId="0" animBg="1"/>
      <p:bldP spid="24655" grpId="0" animBg="1"/>
      <p:bldP spid="24656" grpId="0" animBg="1"/>
      <p:bldP spid="24661" grpId="0" animBg="1"/>
      <p:bldP spid="24666" grpId="0" autoUpdateAnimBg="0" build="p"/>
      <p:bldP spid="24667" grpId="0" autoUpdateAnimBg="0" build="p"/>
      <p:bldP spid="24668" grpId="0" autoUpdateAnimBg="0" build="p"/>
      <p:bldP spid="24669" grpId="0" autoUpdateAnimBg="0" build="p"/>
      <p:bldP spid="24670" grpId="0" autoUpdateAnimBg="0" build="p"/>
      <p:bldP spid="24671" grpId="0" autoUpdateAnimBg="0" build="p"/>
      <p:bldP spid="24672" grpId="0" autoUpdateAnimBg="0" build="p"/>
      <p:bldP spid="24673" grpId="0" autoUpdateAnimBg="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p:nvPr/>
        </p:nvSpPr>
        <p:spPr bwMode="auto">
          <a:xfrm>
            <a:off x="1475423" y="332740"/>
            <a:ext cx="8501062"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lvl="1">
              <a:spcBef>
                <a:spcPct val="20000"/>
              </a:spcBef>
              <a:buClr>
                <a:schemeClr val="folHlink"/>
              </a:buClr>
              <a:buSzPct val="90000"/>
            </a:pPr>
            <a:r>
              <a:rPr kumimoji="0" lang="zh-CN" altLang="en-US" sz="3200" b="0" dirty="0">
                <a:solidFill>
                  <a:srgbClr val="F3C43F"/>
                </a:solidFill>
                <a:latin typeface="+mj-lt"/>
                <a:ea typeface="+mj-ea"/>
                <a:cs typeface="+mj-cs"/>
              </a:rPr>
              <a:t>11.5.3无向图的邻接多重表表示法</a:t>
            </a:r>
            <a:endParaRPr kumimoji="0" lang="zh-CN" altLang="en-US" sz="3200" b="0" dirty="0">
              <a:solidFill>
                <a:srgbClr val="F3C43F"/>
              </a:solidFill>
              <a:latin typeface="+mj-lt"/>
              <a:ea typeface="+mj-ea"/>
              <a:cs typeface="+mj-cs"/>
            </a:endParaRPr>
          </a:p>
        </p:txBody>
      </p:sp>
      <p:grpSp>
        <p:nvGrpSpPr>
          <p:cNvPr id="25603" name="Group 3"/>
          <p:cNvGrpSpPr/>
          <p:nvPr/>
        </p:nvGrpSpPr>
        <p:grpSpPr bwMode="auto">
          <a:xfrm>
            <a:off x="985838" y="3489326"/>
            <a:ext cx="6759574" cy="2278063"/>
            <a:chOff x="621" y="2198"/>
            <a:chExt cx="4258" cy="1435"/>
          </a:xfrm>
        </p:grpSpPr>
        <p:sp>
          <p:nvSpPr>
            <p:cNvPr id="25604" name="Text Box 4"/>
            <p:cNvSpPr txBox="1"/>
            <p:nvPr/>
          </p:nvSpPr>
          <p:spPr bwMode="auto">
            <a:xfrm>
              <a:off x="621" y="2198"/>
              <a:ext cx="4258" cy="14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r>
                <a:rPr kumimoji="1" lang="zh-CN" altLang="en-US" sz="2000" dirty="0">
                  <a:latin typeface="Times New Roman" pitchFamily="18" charset="0"/>
                </a:rPr>
                <a:t>顶点结点：</a:t>
              </a:r>
              <a:endParaRPr kumimoji="1" lang="zh-CN" altLang="en-US" sz="2000" dirty="0">
                <a:latin typeface="Times New Roman" pitchFamily="18" charset="0"/>
              </a:endParaRPr>
            </a:p>
            <a:p>
              <a:r>
                <a:rPr kumimoji="1" lang="en-US" altLang="zh-CN" sz="2000" dirty="0">
                  <a:latin typeface="Times New Roman" pitchFamily="18" charset="0"/>
                </a:rPr>
                <a:t>typedef   struct  </a:t>
              </a:r>
              <a:r>
                <a:rPr kumimoji="1" lang="en-US" altLang="zh-CN" sz="2000" dirty="0" err="1">
                  <a:latin typeface="Times New Roman" pitchFamily="18" charset="0"/>
                </a:rPr>
                <a:t>dnode</a:t>
              </a:r>
              <a:endParaRPr kumimoji="1" lang="en-US" altLang="zh-CN" sz="2000" dirty="0">
                <a:latin typeface="Times New Roman" pitchFamily="18" charset="0"/>
              </a:endParaRPr>
            </a:p>
            <a:p>
              <a:r>
                <a:rPr kumimoji="1" lang="en-US" altLang="zh-CN" sz="2000" dirty="0">
                  <a:latin typeface="Times New Roman" pitchFamily="18" charset="0"/>
                </a:rPr>
                <a:t>{    </a:t>
              </a:r>
              <a:r>
                <a:rPr kumimoji="1" lang="en-US" altLang="zh-CN" sz="2000" dirty="0" err="1">
                  <a:latin typeface="Times New Roman" pitchFamily="18" charset="0"/>
                </a:rPr>
                <a:t>int</a:t>
              </a:r>
              <a:r>
                <a:rPr kumimoji="1" lang="en-US" altLang="zh-CN" sz="2000" dirty="0">
                  <a:latin typeface="Times New Roman" pitchFamily="18" charset="0"/>
                </a:rPr>
                <a:t>   data;   //</a:t>
              </a:r>
              <a:r>
                <a:rPr kumimoji="1" lang="zh-CN" altLang="en-US" sz="2000" dirty="0">
                  <a:latin typeface="Times New Roman" pitchFamily="18" charset="0"/>
                </a:rPr>
                <a:t>存与顶点有关的信息</a:t>
              </a:r>
              <a:endParaRPr kumimoji="1" lang="zh-CN" altLang="en-US" sz="2000" dirty="0">
                <a:latin typeface="Times New Roman" pitchFamily="18" charset="0"/>
              </a:endParaRPr>
            </a:p>
            <a:p>
              <a:r>
                <a:rPr kumimoji="1" lang="zh-CN" altLang="en-US" sz="2000" dirty="0">
                  <a:latin typeface="Times New Roman" pitchFamily="18" charset="0"/>
                </a:rPr>
                <a:t>      </a:t>
              </a:r>
              <a:r>
                <a:rPr kumimoji="1" lang="en-US" altLang="zh-CN" sz="2000" dirty="0">
                  <a:latin typeface="Times New Roman" pitchFamily="18" charset="0"/>
                </a:rPr>
                <a:t>struct   node  *</a:t>
              </a:r>
              <a:r>
                <a:rPr kumimoji="1" lang="en-US" altLang="zh-CN" sz="2000" dirty="0" err="1">
                  <a:latin typeface="Times New Roman" pitchFamily="18" charset="0"/>
                </a:rPr>
                <a:t>firstedge</a:t>
              </a:r>
              <a:r>
                <a:rPr kumimoji="1" lang="en-US" altLang="zh-CN" sz="2000" dirty="0">
                  <a:latin typeface="Times New Roman" pitchFamily="18" charset="0"/>
                </a:rPr>
                <a:t>;  //</a:t>
              </a:r>
              <a:r>
                <a:rPr kumimoji="1" lang="zh-CN" altLang="zh-CN" sz="2000" dirty="0">
                  <a:latin typeface="Times New Roman" pitchFamily="18" charset="0"/>
                </a:rPr>
                <a:t>指向第一条</a:t>
              </a:r>
              <a:r>
                <a:rPr kumimoji="1" lang="en-US" altLang="zh-CN" sz="2000" dirty="0">
                  <a:latin typeface="Times New Roman" pitchFamily="18" charset="0"/>
                </a:rPr>
                <a:t>关联</a:t>
              </a:r>
              <a:r>
                <a:rPr kumimoji="1" lang="zh-CN" altLang="zh-CN" sz="2000" dirty="0">
                  <a:latin typeface="Times New Roman" pitchFamily="18" charset="0"/>
                </a:rPr>
                <a:t>于该顶点的边</a:t>
              </a:r>
              <a:endParaRPr kumimoji="1" lang="zh-CN" altLang="zh-CN" sz="2000" dirty="0">
                <a:latin typeface="Times New Roman" pitchFamily="18" charset="0"/>
              </a:endParaRPr>
            </a:p>
            <a:p>
              <a:r>
                <a:rPr kumimoji="1" lang="zh-CN" altLang="zh-CN" sz="2000" dirty="0">
                  <a:latin typeface="Times New Roman" pitchFamily="18" charset="0"/>
                </a:rPr>
                <a:t>}</a:t>
              </a:r>
              <a:r>
                <a:rPr kumimoji="1" lang="en-US" altLang="zh-CN" sz="2000" dirty="0">
                  <a:latin typeface="Times New Roman" pitchFamily="18" charset="0"/>
                </a:rPr>
                <a:t>DD;</a:t>
              </a:r>
              <a:endParaRPr kumimoji="1" lang="en-US" altLang="zh-CN" sz="2000" dirty="0">
                <a:latin typeface="Times New Roman" pitchFamily="18" charset="0"/>
              </a:endParaRPr>
            </a:p>
            <a:p>
              <a:endParaRPr kumimoji="1" lang="en-US" altLang="zh-CN" sz="2000" dirty="0">
                <a:latin typeface="Times New Roman" pitchFamily="18" charset="0"/>
              </a:endParaRPr>
            </a:p>
            <a:p>
              <a:r>
                <a:rPr kumimoji="1" lang="en-US" altLang="zh-CN" sz="2000" dirty="0">
                  <a:latin typeface="Times New Roman" pitchFamily="18" charset="0"/>
                </a:rPr>
                <a:t>DD  </a:t>
              </a:r>
              <a:r>
                <a:rPr kumimoji="1" lang="en-US" altLang="zh-CN" sz="2000" dirty="0" err="1">
                  <a:latin typeface="Times New Roman" pitchFamily="18" charset="0"/>
                </a:rPr>
                <a:t>ga</a:t>
              </a:r>
              <a:r>
                <a:rPr kumimoji="1" lang="en-US" altLang="zh-CN" sz="2000" dirty="0">
                  <a:latin typeface="Times New Roman" pitchFamily="18" charset="0"/>
                </a:rPr>
                <a:t>[M];   //</a:t>
              </a:r>
              <a:r>
                <a:rPr kumimoji="1" lang="en-US" altLang="zh-CN" sz="2000" dirty="0" err="1">
                  <a:latin typeface="Times New Roman" pitchFamily="18" charset="0"/>
                </a:rPr>
                <a:t>ga</a:t>
              </a:r>
              <a:r>
                <a:rPr kumimoji="1" lang="en-US" altLang="zh-CN" sz="2000" dirty="0">
                  <a:latin typeface="Times New Roman" pitchFamily="18" charset="0"/>
                </a:rPr>
                <a:t>[0]</a:t>
              </a:r>
              <a:r>
                <a:rPr kumimoji="1" lang="zh-CN" altLang="zh-CN" sz="2000" dirty="0">
                  <a:latin typeface="Times New Roman" pitchFamily="18" charset="0"/>
                </a:rPr>
                <a:t>不用</a:t>
              </a:r>
              <a:endParaRPr kumimoji="1" lang="zh-CN" altLang="en-US" sz="2000" dirty="0">
                <a:latin typeface="Times New Roman" pitchFamily="18" charset="0"/>
              </a:endParaRPr>
            </a:p>
          </p:txBody>
        </p:sp>
        <p:grpSp>
          <p:nvGrpSpPr>
            <p:cNvPr id="25605" name="Group 5"/>
            <p:cNvGrpSpPr/>
            <p:nvPr/>
          </p:nvGrpSpPr>
          <p:grpSpPr bwMode="auto">
            <a:xfrm>
              <a:off x="2945" y="3400"/>
              <a:ext cx="1089" cy="233"/>
              <a:chOff x="2945" y="3400"/>
              <a:chExt cx="1089" cy="233"/>
            </a:xfrm>
          </p:grpSpPr>
          <p:sp>
            <p:nvSpPr>
              <p:cNvPr id="25606" name="Rectangle 6"/>
              <p:cNvSpPr/>
              <p:nvPr/>
            </p:nvSpPr>
            <p:spPr bwMode="auto">
              <a:xfrm>
                <a:off x="2945" y="3400"/>
                <a:ext cx="1089" cy="233"/>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dirty="0">
                    <a:latin typeface="Times New Roman" pitchFamily="18" charset="0"/>
                  </a:rPr>
                  <a:t>data   </a:t>
                </a:r>
                <a:r>
                  <a:rPr kumimoji="1" lang="en-US" altLang="zh-CN" sz="2000" dirty="0" err="1">
                    <a:latin typeface="Times New Roman" pitchFamily="18" charset="0"/>
                  </a:rPr>
                  <a:t>firstedge</a:t>
                </a:r>
                <a:endParaRPr kumimoji="1" lang="en-US" altLang="zh-CN" sz="2000" dirty="0">
                  <a:latin typeface="Times New Roman" pitchFamily="18" charset="0"/>
                </a:endParaRPr>
              </a:p>
            </p:txBody>
          </p:sp>
          <p:sp>
            <p:nvSpPr>
              <p:cNvPr id="25607" name="Line 7"/>
              <p:cNvSpPr/>
              <p:nvPr/>
            </p:nvSpPr>
            <p:spPr bwMode="auto">
              <a:xfrm>
                <a:off x="3356" y="3400"/>
                <a:ext cx="0" cy="23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grpSp>
      </p:grpSp>
      <p:grpSp>
        <p:nvGrpSpPr>
          <p:cNvPr id="25608" name="Group 8"/>
          <p:cNvGrpSpPr/>
          <p:nvPr/>
        </p:nvGrpSpPr>
        <p:grpSpPr bwMode="auto">
          <a:xfrm>
            <a:off x="912812" y="1050925"/>
            <a:ext cx="7960071" cy="2406650"/>
            <a:chOff x="575" y="662"/>
            <a:chExt cx="4875" cy="1516"/>
          </a:xfrm>
        </p:grpSpPr>
        <p:sp>
          <p:nvSpPr>
            <p:cNvPr id="25609" name="Text Box 9"/>
            <p:cNvSpPr txBox="1"/>
            <p:nvPr/>
          </p:nvSpPr>
          <p:spPr bwMode="auto">
            <a:xfrm>
              <a:off x="575" y="662"/>
              <a:ext cx="4875" cy="1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r>
                <a:rPr kumimoji="1" lang="zh-CN" altLang="en-US" sz="2000" dirty="0">
                  <a:latin typeface="Times New Roman" pitchFamily="18" charset="0"/>
                </a:rPr>
                <a:t>边结点：</a:t>
              </a:r>
              <a:endParaRPr kumimoji="1" lang="zh-CN" altLang="en-US" sz="2000" dirty="0">
                <a:latin typeface="Times New Roman" pitchFamily="18" charset="0"/>
              </a:endParaRPr>
            </a:p>
            <a:p>
              <a:r>
                <a:rPr kumimoji="1" lang="en-US" altLang="zh-CN" sz="2000" dirty="0" err="1">
                  <a:latin typeface="Times New Roman" pitchFamily="18" charset="0"/>
                </a:rPr>
                <a:t>typedef</a:t>
              </a:r>
              <a:r>
                <a:rPr kumimoji="1" lang="en-US" altLang="zh-CN" sz="2000" dirty="0">
                  <a:latin typeface="Times New Roman" pitchFamily="18" charset="0"/>
                </a:rPr>
                <a:t>   </a:t>
              </a:r>
              <a:r>
                <a:rPr kumimoji="1" lang="en-US" altLang="zh-CN" sz="2000" dirty="0" err="1">
                  <a:latin typeface="Times New Roman" pitchFamily="18" charset="0"/>
                </a:rPr>
                <a:t>struct</a:t>
              </a:r>
              <a:r>
                <a:rPr kumimoji="1" lang="en-US" altLang="zh-CN" sz="2000" dirty="0">
                  <a:latin typeface="Times New Roman" pitchFamily="18" charset="0"/>
                </a:rPr>
                <a:t>  node</a:t>
              </a:r>
              <a:endParaRPr kumimoji="1" lang="en-US" altLang="zh-CN" sz="2000" dirty="0">
                <a:latin typeface="Times New Roman" pitchFamily="18" charset="0"/>
              </a:endParaRPr>
            </a:p>
            <a:p>
              <a:r>
                <a:rPr kumimoji="1" lang="en-US" altLang="zh-CN" sz="2000" dirty="0">
                  <a:latin typeface="Times New Roman" pitchFamily="18" charset="0"/>
                </a:rPr>
                <a:t>{   </a:t>
              </a:r>
              <a:r>
                <a:rPr kumimoji="1" lang="en-US" altLang="zh-CN" sz="2000" dirty="0" err="1">
                  <a:latin typeface="Times New Roman" pitchFamily="18" charset="0"/>
                </a:rPr>
                <a:t>int</a:t>
              </a:r>
              <a:r>
                <a:rPr kumimoji="1" lang="en-US" altLang="zh-CN" sz="2000" dirty="0">
                  <a:latin typeface="Times New Roman" pitchFamily="18" charset="0"/>
                </a:rPr>
                <a:t>  mark;   //</a:t>
              </a:r>
              <a:r>
                <a:rPr kumimoji="1" lang="zh-CN" altLang="zh-CN" sz="2000" dirty="0">
                  <a:latin typeface="Times New Roman" pitchFamily="18" charset="0"/>
                </a:rPr>
                <a:t>标志域</a:t>
              </a:r>
              <a:endParaRPr kumimoji="1" lang="zh-CN" altLang="zh-CN" sz="2000" dirty="0">
                <a:latin typeface="Times New Roman" pitchFamily="18" charset="0"/>
              </a:endParaRPr>
            </a:p>
            <a:p>
              <a:r>
                <a:rPr kumimoji="1" lang="zh-CN" altLang="zh-CN" sz="2000" dirty="0">
                  <a:latin typeface="Times New Roman" pitchFamily="18" charset="0"/>
                </a:rPr>
                <a:t>     </a:t>
              </a:r>
              <a:r>
                <a:rPr kumimoji="1" lang="en-US" altLang="zh-CN" sz="2000" dirty="0" err="1">
                  <a:latin typeface="Times New Roman" pitchFamily="18" charset="0"/>
                </a:rPr>
                <a:t>int</a:t>
              </a:r>
              <a:r>
                <a:rPr kumimoji="1" lang="en-US" altLang="zh-CN" sz="2000" dirty="0">
                  <a:latin typeface="Times New Roman" pitchFamily="18" charset="0"/>
                </a:rPr>
                <a:t>  </a:t>
              </a:r>
              <a:r>
                <a:rPr kumimoji="1" lang="en-US" altLang="zh-CN" sz="2000" dirty="0" err="1">
                  <a:latin typeface="Times New Roman" pitchFamily="18" charset="0"/>
                </a:rPr>
                <a:t>ivex</a:t>
              </a:r>
              <a:r>
                <a:rPr kumimoji="1" lang="en-US" altLang="zh-CN" sz="2000" dirty="0">
                  <a:latin typeface="Times New Roman" pitchFamily="18" charset="0"/>
                </a:rPr>
                <a:t>, </a:t>
              </a:r>
              <a:r>
                <a:rPr kumimoji="1" lang="en-US" altLang="zh-CN" sz="2000" dirty="0" err="1">
                  <a:latin typeface="Times New Roman" pitchFamily="18" charset="0"/>
                </a:rPr>
                <a:t>jvex</a:t>
              </a:r>
              <a:r>
                <a:rPr kumimoji="1" lang="en-US" altLang="zh-CN" sz="2000" dirty="0">
                  <a:latin typeface="Times New Roman" pitchFamily="18" charset="0"/>
                </a:rPr>
                <a:t>;  //</a:t>
              </a:r>
              <a:r>
                <a:rPr kumimoji="1" lang="zh-CN" altLang="zh-CN" sz="2000" dirty="0">
                  <a:latin typeface="Times New Roman" pitchFamily="18" charset="0"/>
                </a:rPr>
                <a:t>该边</a:t>
              </a:r>
              <a:r>
                <a:rPr kumimoji="1" lang="en-US" altLang="zh-CN" sz="2000" dirty="0">
                  <a:latin typeface="Times New Roman" pitchFamily="18" charset="0"/>
                </a:rPr>
                <a:t>关联</a:t>
              </a:r>
              <a:r>
                <a:rPr kumimoji="1" lang="zh-CN" altLang="zh-CN" sz="2000" dirty="0">
                  <a:latin typeface="Times New Roman" pitchFamily="18" charset="0"/>
                </a:rPr>
                <a:t>的两个顶点在表头数组中位置</a:t>
              </a:r>
              <a:endParaRPr kumimoji="1" lang="zh-CN" altLang="zh-CN" sz="2000" dirty="0">
                <a:latin typeface="Times New Roman" pitchFamily="18" charset="0"/>
              </a:endParaRPr>
            </a:p>
            <a:p>
              <a:r>
                <a:rPr kumimoji="1" lang="zh-CN" altLang="zh-CN" sz="2000" dirty="0">
                  <a:latin typeface="Times New Roman" pitchFamily="18" charset="0"/>
                </a:rPr>
                <a:t>     </a:t>
              </a:r>
              <a:r>
                <a:rPr kumimoji="1" lang="en-US" altLang="zh-CN" sz="2000" dirty="0" err="1">
                  <a:latin typeface="Times New Roman" pitchFamily="18" charset="0"/>
                </a:rPr>
                <a:t>struct</a:t>
              </a:r>
              <a:r>
                <a:rPr kumimoji="1" lang="en-US" altLang="zh-CN" sz="2000" dirty="0">
                  <a:latin typeface="Times New Roman" pitchFamily="18" charset="0"/>
                </a:rPr>
                <a:t>  node   *</a:t>
              </a:r>
              <a:r>
                <a:rPr kumimoji="1" lang="en-US" altLang="zh-CN" sz="2000" dirty="0" err="1">
                  <a:latin typeface="Times New Roman" pitchFamily="18" charset="0"/>
                </a:rPr>
                <a:t>ilink</a:t>
              </a:r>
              <a:r>
                <a:rPr kumimoji="1" lang="en-US" altLang="zh-CN" sz="2000" dirty="0">
                  <a:latin typeface="Times New Roman" pitchFamily="18" charset="0"/>
                </a:rPr>
                <a:t>,  *</a:t>
              </a:r>
              <a:r>
                <a:rPr kumimoji="1" lang="en-US" altLang="zh-CN" sz="2000" dirty="0" err="1">
                  <a:latin typeface="Times New Roman" pitchFamily="18" charset="0"/>
                </a:rPr>
                <a:t>jlink</a:t>
              </a:r>
              <a:r>
                <a:rPr kumimoji="1" lang="en-US" altLang="zh-CN" sz="2000" dirty="0">
                  <a:latin typeface="Times New Roman" pitchFamily="18" charset="0"/>
                </a:rPr>
                <a:t>;  //</a:t>
              </a:r>
              <a:r>
                <a:rPr kumimoji="1" lang="zh-CN" altLang="zh-CN" sz="2000" dirty="0">
                  <a:latin typeface="Times New Roman" pitchFamily="18" charset="0"/>
                </a:rPr>
                <a:t>分别指向</a:t>
              </a:r>
              <a:r>
                <a:rPr kumimoji="1" lang="en-US" altLang="zh-CN" sz="2000" dirty="0">
                  <a:latin typeface="Times New Roman" pitchFamily="18" charset="0"/>
                </a:rPr>
                <a:t>关联</a:t>
              </a:r>
              <a:r>
                <a:rPr kumimoji="1" lang="zh-CN" altLang="zh-CN" sz="2000" dirty="0">
                  <a:latin typeface="Times New Roman" pitchFamily="18" charset="0"/>
                </a:rPr>
                <a:t>于</a:t>
              </a:r>
              <a:r>
                <a:rPr kumimoji="1" lang="en-US" altLang="zh-CN" sz="2000" dirty="0" err="1">
                  <a:latin typeface="Times New Roman" pitchFamily="18" charset="0"/>
                </a:rPr>
                <a:t>ivex</a:t>
              </a:r>
              <a:r>
                <a:rPr kumimoji="1" lang="zh-CN" altLang="zh-CN" sz="2000" dirty="0">
                  <a:latin typeface="Times New Roman" pitchFamily="18" charset="0"/>
                </a:rPr>
                <a:t>和</a:t>
              </a:r>
              <a:r>
                <a:rPr kumimoji="1" lang="en-US" altLang="zh-CN" sz="2000" dirty="0" err="1">
                  <a:latin typeface="Times New Roman" pitchFamily="18" charset="0"/>
                </a:rPr>
                <a:t>jvex</a:t>
              </a:r>
              <a:r>
                <a:rPr kumimoji="1" lang="zh-CN" altLang="zh-CN" sz="2000" dirty="0">
                  <a:latin typeface="Times New Roman" pitchFamily="18" charset="0"/>
                </a:rPr>
                <a:t>的下一条边</a:t>
              </a:r>
              <a:endParaRPr kumimoji="1" lang="zh-CN" altLang="zh-CN" sz="2000" dirty="0">
                <a:latin typeface="Times New Roman" pitchFamily="18" charset="0"/>
              </a:endParaRPr>
            </a:p>
            <a:p>
              <a:r>
                <a:rPr kumimoji="1" lang="zh-CN" altLang="zh-CN" sz="2000" dirty="0">
                  <a:latin typeface="Times New Roman" pitchFamily="18" charset="0"/>
                </a:rPr>
                <a:t>}</a:t>
              </a:r>
              <a:r>
                <a:rPr kumimoji="1" lang="en-US" altLang="zh-CN" sz="2000" dirty="0">
                  <a:latin typeface="Times New Roman" pitchFamily="18" charset="0"/>
                </a:rPr>
                <a:t>JD;</a:t>
              </a:r>
              <a:endParaRPr kumimoji="1" lang="en-US" altLang="zh-CN" sz="2000" dirty="0">
                <a:latin typeface="Times New Roman" pitchFamily="18" charset="0"/>
              </a:endParaRPr>
            </a:p>
          </p:txBody>
        </p:sp>
        <p:grpSp>
          <p:nvGrpSpPr>
            <p:cNvPr id="25610" name="Group 10"/>
            <p:cNvGrpSpPr/>
            <p:nvPr/>
          </p:nvGrpSpPr>
          <p:grpSpPr bwMode="auto">
            <a:xfrm>
              <a:off x="2534" y="1911"/>
              <a:ext cx="2255" cy="267"/>
              <a:chOff x="2534" y="1911"/>
              <a:chExt cx="2255" cy="267"/>
            </a:xfrm>
          </p:grpSpPr>
          <p:sp>
            <p:nvSpPr>
              <p:cNvPr id="25611" name="Rectangle 11"/>
              <p:cNvSpPr/>
              <p:nvPr/>
            </p:nvSpPr>
            <p:spPr bwMode="auto">
              <a:xfrm>
                <a:off x="2534" y="1911"/>
                <a:ext cx="2255" cy="267"/>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itchFamily="18" charset="0"/>
                  </a:rPr>
                  <a:t>mark    ivex    ilink    jvex    jlink</a:t>
                </a:r>
                <a:endParaRPr kumimoji="1" lang="en-US" altLang="zh-CN" sz="2000">
                  <a:latin typeface="Times New Roman" pitchFamily="18" charset="0"/>
                </a:endParaRPr>
              </a:p>
            </p:txBody>
          </p:sp>
          <p:sp>
            <p:nvSpPr>
              <p:cNvPr id="25612" name="Line 12"/>
              <p:cNvSpPr/>
              <p:nvPr/>
            </p:nvSpPr>
            <p:spPr bwMode="auto">
              <a:xfrm>
                <a:off x="2967" y="1922"/>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5613" name="Line 13"/>
              <p:cNvSpPr/>
              <p:nvPr/>
            </p:nvSpPr>
            <p:spPr bwMode="auto">
              <a:xfrm>
                <a:off x="3423" y="1911"/>
                <a:ext cx="0" cy="26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5614" name="Line 14"/>
              <p:cNvSpPr/>
              <p:nvPr/>
            </p:nvSpPr>
            <p:spPr bwMode="auto">
              <a:xfrm>
                <a:off x="3856" y="1911"/>
                <a:ext cx="0" cy="26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5615" name="Line 15"/>
              <p:cNvSpPr/>
              <p:nvPr/>
            </p:nvSpPr>
            <p:spPr bwMode="auto">
              <a:xfrm>
                <a:off x="4289" y="1911"/>
                <a:ext cx="0" cy="26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grpSp>
      </p:grpSp>
      <p:sp>
        <p:nvSpPr>
          <p:cNvPr id="2" name="灯片编号占位符 1"/>
          <p:cNvSpPr/>
          <p:nvPr>
            <p:ph type="sldNum" sz="quarter" idx="12"/>
          </p:nvPr>
        </p:nvSpPr>
        <p:spPr/>
        <p:txBody>
          <a:bodyPr/>
          <a:p>
            <a:pPr>
              <a:defRPr/>
            </a:pPr>
            <a:fld id="{61B2D735-CE05-42FD-B2C6-9CF023896066}" type="slidenum">
              <a:rPr lang="zh-CN" altLang="en-US"/>
            </a:fld>
            <a:endParaRPr lang="en-US" altLang="zh-CN"/>
          </a:p>
        </p:txBody>
      </p:sp>
      <p:sp>
        <p:nvSpPr>
          <p:cNvPr id="3" name="日期占位符 2"/>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 calcmode="lin" valueType="num">
                                      <p:cBhvr additive="base">
                                        <p:cTn id="7" dur="500" fill="hold"/>
                                        <p:tgtEl>
                                          <p:spTgt spid="2560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60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5608"/>
                                        </p:tgtEl>
                                        <p:attrNameLst>
                                          <p:attrName>style.visibility</p:attrName>
                                        </p:attrNameLst>
                                      </p:cBhvr>
                                      <p:to>
                                        <p:strVal val="visible"/>
                                      </p:to>
                                    </p:set>
                                    <p:anim calcmode="lin" valueType="num">
                                      <p:cBhvr additive="base">
                                        <p:cTn id="13" dur="500" fill="hold"/>
                                        <p:tgtEl>
                                          <p:spTgt spid="25608"/>
                                        </p:tgtEl>
                                        <p:attrNameLst>
                                          <p:attrName>ppt_x</p:attrName>
                                        </p:attrNameLst>
                                      </p:cBhvr>
                                      <p:tavLst>
                                        <p:tav tm="0">
                                          <p:val>
                                            <p:strVal val="0-#ppt_w/2"/>
                                          </p:val>
                                        </p:tav>
                                        <p:tav tm="100000">
                                          <p:val>
                                            <p:strVal val="#ppt_x"/>
                                          </p:val>
                                        </p:tav>
                                      </p:tavLst>
                                    </p:anim>
                                    <p:anim calcmode="lin" valueType="num">
                                      <p:cBhvr additive="base">
                                        <p:cTn id="14" dur="500" fill="hold"/>
                                        <p:tgtEl>
                                          <p:spTgt spid="2560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5603"/>
                                        </p:tgtEl>
                                        <p:attrNameLst>
                                          <p:attrName>style.visibility</p:attrName>
                                        </p:attrNameLst>
                                      </p:cBhvr>
                                      <p:to>
                                        <p:strVal val="visible"/>
                                      </p:to>
                                    </p:set>
                                    <p:anim calcmode="lin" valueType="num">
                                      <p:cBhvr additive="base">
                                        <p:cTn id="19" dur="500" fill="hold"/>
                                        <p:tgtEl>
                                          <p:spTgt spid="25603"/>
                                        </p:tgtEl>
                                        <p:attrNameLst>
                                          <p:attrName>ppt_x</p:attrName>
                                        </p:attrNameLst>
                                      </p:cBhvr>
                                      <p:tavLst>
                                        <p:tav tm="0">
                                          <p:val>
                                            <p:strVal val="0-#ppt_w/2"/>
                                          </p:val>
                                        </p:tav>
                                        <p:tav tm="100000">
                                          <p:val>
                                            <p:strVal val="#ppt_x"/>
                                          </p:val>
                                        </p:tav>
                                      </p:tavLst>
                                    </p:anim>
                                    <p:anim calcmode="lin" valueType="num">
                                      <p:cBhvr additive="base">
                                        <p:cTn id="20" dur="500" fill="hold"/>
                                        <p:tgtEl>
                                          <p:spTgt spid="256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utoUpdateAnimBg="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2"/>
          <p:cNvGrpSpPr/>
          <p:nvPr/>
        </p:nvGrpSpPr>
        <p:grpSpPr bwMode="auto">
          <a:xfrm>
            <a:off x="901700" y="1109345"/>
            <a:ext cx="2039938" cy="1771650"/>
            <a:chOff x="691" y="2304"/>
            <a:chExt cx="1285" cy="1116"/>
          </a:xfrm>
        </p:grpSpPr>
        <p:sp>
          <p:nvSpPr>
            <p:cNvPr id="26627" name="Text Box 3"/>
            <p:cNvSpPr txBox="1"/>
            <p:nvPr/>
          </p:nvSpPr>
          <p:spPr bwMode="auto">
            <a:xfrm>
              <a:off x="691" y="2304"/>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r>
                <a:rPr kumimoji="1" lang="zh-CN" altLang="en-US" sz="2000">
                  <a:latin typeface="Times New Roman" pitchFamily="18" charset="0"/>
                </a:rPr>
                <a:t>例</a:t>
              </a:r>
              <a:endParaRPr kumimoji="1" lang="zh-CN" altLang="en-US" sz="2000">
                <a:latin typeface="Times New Roman" pitchFamily="18" charset="0"/>
              </a:endParaRPr>
            </a:p>
          </p:txBody>
        </p:sp>
        <p:grpSp>
          <p:nvGrpSpPr>
            <p:cNvPr id="26628" name="Group 4"/>
            <p:cNvGrpSpPr/>
            <p:nvPr/>
          </p:nvGrpSpPr>
          <p:grpSpPr bwMode="auto">
            <a:xfrm>
              <a:off x="1113" y="2329"/>
              <a:ext cx="863" cy="1091"/>
              <a:chOff x="3636" y="2551"/>
              <a:chExt cx="863" cy="1091"/>
            </a:xfrm>
          </p:grpSpPr>
          <p:sp>
            <p:nvSpPr>
              <p:cNvPr id="26629" name="Oval 5"/>
              <p:cNvSpPr/>
              <p:nvPr/>
            </p:nvSpPr>
            <p:spPr bwMode="auto">
              <a:xfrm>
                <a:off x="3636" y="2551"/>
                <a:ext cx="200" cy="212"/>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r>
                  <a:rPr kumimoji="1" lang="en-US" altLang="zh-CN" sz="2000">
                    <a:latin typeface="Times New Roman" pitchFamily="18" charset="0"/>
                  </a:rPr>
                  <a:t>a</a:t>
                </a:r>
                <a:endParaRPr kumimoji="1" lang="en-US" altLang="zh-CN" sz="2000">
                  <a:latin typeface="Times New Roman" pitchFamily="18" charset="0"/>
                </a:endParaRPr>
              </a:p>
            </p:txBody>
          </p:sp>
          <p:sp>
            <p:nvSpPr>
              <p:cNvPr id="26630" name="Oval 6"/>
              <p:cNvSpPr/>
              <p:nvPr/>
            </p:nvSpPr>
            <p:spPr bwMode="auto">
              <a:xfrm>
                <a:off x="4299" y="3269"/>
                <a:ext cx="200" cy="212"/>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r>
                  <a:rPr kumimoji="1" lang="en-US" altLang="zh-CN" sz="2000">
                    <a:latin typeface="Times New Roman" pitchFamily="18" charset="0"/>
                  </a:rPr>
                  <a:t>e</a:t>
                </a:r>
                <a:endParaRPr kumimoji="1" lang="en-US" altLang="zh-CN" sz="2000">
                  <a:latin typeface="Times New Roman" pitchFamily="18" charset="0"/>
                </a:endParaRPr>
              </a:p>
            </p:txBody>
          </p:sp>
          <p:sp>
            <p:nvSpPr>
              <p:cNvPr id="26631" name="Oval 7"/>
              <p:cNvSpPr/>
              <p:nvPr/>
            </p:nvSpPr>
            <p:spPr bwMode="auto">
              <a:xfrm>
                <a:off x="3970" y="2936"/>
                <a:ext cx="200" cy="212"/>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r>
                  <a:rPr kumimoji="1" lang="en-US" altLang="zh-CN" sz="2000">
                    <a:latin typeface="Times New Roman" pitchFamily="18" charset="0"/>
                  </a:rPr>
                  <a:t>c</a:t>
                </a:r>
                <a:endParaRPr kumimoji="1" lang="en-US" altLang="zh-CN" sz="2000">
                  <a:latin typeface="Times New Roman" pitchFamily="18" charset="0"/>
                </a:endParaRPr>
              </a:p>
            </p:txBody>
          </p:sp>
          <p:sp>
            <p:nvSpPr>
              <p:cNvPr id="26632" name="Oval 8"/>
              <p:cNvSpPr/>
              <p:nvPr/>
            </p:nvSpPr>
            <p:spPr bwMode="auto">
              <a:xfrm>
                <a:off x="4299" y="2558"/>
                <a:ext cx="200" cy="212"/>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r>
                  <a:rPr kumimoji="1" lang="en-US" altLang="zh-CN" sz="2000">
                    <a:latin typeface="Times New Roman" pitchFamily="18" charset="0"/>
                  </a:rPr>
                  <a:t>b</a:t>
                </a:r>
                <a:endParaRPr kumimoji="1" lang="en-US" altLang="zh-CN" sz="2000">
                  <a:latin typeface="Times New Roman" pitchFamily="18" charset="0"/>
                </a:endParaRPr>
              </a:p>
            </p:txBody>
          </p:sp>
          <p:sp>
            <p:nvSpPr>
              <p:cNvPr id="26633" name="Oval 9"/>
              <p:cNvSpPr/>
              <p:nvPr/>
            </p:nvSpPr>
            <p:spPr bwMode="auto">
              <a:xfrm>
                <a:off x="3636" y="3269"/>
                <a:ext cx="200" cy="212"/>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r>
                  <a:rPr kumimoji="1" lang="en-US" altLang="zh-CN" sz="2000">
                    <a:latin typeface="Times New Roman" pitchFamily="18" charset="0"/>
                  </a:rPr>
                  <a:t>d</a:t>
                </a:r>
                <a:endParaRPr kumimoji="1" lang="en-US" altLang="zh-CN" sz="2000">
                  <a:latin typeface="Times New Roman" pitchFamily="18" charset="0"/>
                </a:endParaRPr>
              </a:p>
            </p:txBody>
          </p:sp>
          <p:sp>
            <p:nvSpPr>
              <p:cNvPr id="26634" name="Text Box 10"/>
              <p:cNvSpPr txBox="1"/>
              <p:nvPr/>
            </p:nvSpPr>
            <p:spPr bwMode="auto">
              <a:xfrm>
                <a:off x="3994" y="3392"/>
                <a:ext cx="1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endParaRPr kumimoji="1" lang="zh-CN" altLang="zh-CN" sz="2000">
                  <a:latin typeface="Times New Roman" pitchFamily="18" charset="0"/>
                </a:endParaRPr>
              </a:p>
            </p:txBody>
          </p:sp>
          <p:sp>
            <p:nvSpPr>
              <p:cNvPr id="26635" name="Line 11"/>
              <p:cNvSpPr/>
              <p:nvPr/>
            </p:nvSpPr>
            <p:spPr bwMode="auto">
              <a:xfrm>
                <a:off x="3834" y="2666"/>
                <a:ext cx="46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6636" name="Line 12"/>
              <p:cNvSpPr/>
              <p:nvPr/>
            </p:nvSpPr>
            <p:spPr bwMode="auto">
              <a:xfrm>
                <a:off x="3723" y="2766"/>
                <a:ext cx="0" cy="5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6637" name="Line 13"/>
              <p:cNvSpPr/>
              <p:nvPr/>
            </p:nvSpPr>
            <p:spPr bwMode="auto">
              <a:xfrm>
                <a:off x="4423" y="2766"/>
                <a:ext cx="0" cy="5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6638" name="Line 14"/>
              <p:cNvSpPr/>
              <p:nvPr/>
            </p:nvSpPr>
            <p:spPr bwMode="auto">
              <a:xfrm>
                <a:off x="4123" y="3122"/>
                <a:ext cx="211" cy="21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6639" name="Line 15"/>
              <p:cNvSpPr/>
              <p:nvPr/>
            </p:nvSpPr>
            <p:spPr bwMode="auto">
              <a:xfrm flipH="1">
                <a:off x="4112" y="2755"/>
                <a:ext cx="222" cy="22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6640" name="Line 16"/>
              <p:cNvSpPr/>
              <p:nvPr/>
            </p:nvSpPr>
            <p:spPr bwMode="auto">
              <a:xfrm flipH="1">
                <a:off x="3812" y="3122"/>
                <a:ext cx="189"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grpSp>
      </p:grpSp>
      <p:grpSp>
        <p:nvGrpSpPr>
          <p:cNvPr id="26641" name="Group 17"/>
          <p:cNvGrpSpPr/>
          <p:nvPr/>
        </p:nvGrpSpPr>
        <p:grpSpPr bwMode="auto">
          <a:xfrm>
            <a:off x="788988" y="3779838"/>
            <a:ext cx="6767512" cy="2255837"/>
            <a:chOff x="1086" y="2262"/>
            <a:chExt cx="4263" cy="1421"/>
          </a:xfrm>
        </p:grpSpPr>
        <p:sp>
          <p:nvSpPr>
            <p:cNvPr id="26642" name="Rectangle 18"/>
            <p:cNvSpPr/>
            <p:nvPr/>
          </p:nvSpPr>
          <p:spPr bwMode="auto">
            <a:xfrm>
              <a:off x="1336" y="2263"/>
              <a:ext cx="815" cy="1412"/>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zh-CN" altLang="en-US">
                <a:latin typeface="Times New Roman" pitchFamily="18" charset="0"/>
              </a:endParaRPr>
            </a:p>
          </p:txBody>
        </p:sp>
        <p:sp>
          <p:nvSpPr>
            <p:cNvPr id="26643" name="Line 19"/>
            <p:cNvSpPr/>
            <p:nvPr/>
          </p:nvSpPr>
          <p:spPr bwMode="auto">
            <a:xfrm>
              <a:off x="1329" y="2541"/>
              <a:ext cx="81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endParaRPr lang="zh-CN" altLang="en-US">
                <a:latin typeface="Times New Roman" pitchFamily="18" charset="0"/>
              </a:endParaRPr>
            </a:p>
          </p:txBody>
        </p:sp>
        <p:sp>
          <p:nvSpPr>
            <p:cNvPr id="26644" name="Line 20"/>
            <p:cNvSpPr/>
            <p:nvPr/>
          </p:nvSpPr>
          <p:spPr bwMode="auto">
            <a:xfrm>
              <a:off x="1329" y="2818"/>
              <a:ext cx="81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endParaRPr lang="zh-CN" altLang="en-US">
                <a:latin typeface="Times New Roman" pitchFamily="18" charset="0"/>
              </a:endParaRPr>
            </a:p>
          </p:txBody>
        </p:sp>
        <p:sp>
          <p:nvSpPr>
            <p:cNvPr id="26645" name="Line 21"/>
            <p:cNvSpPr/>
            <p:nvPr/>
          </p:nvSpPr>
          <p:spPr bwMode="auto">
            <a:xfrm>
              <a:off x="1329" y="3096"/>
              <a:ext cx="81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endParaRPr lang="zh-CN" altLang="en-US">
                <a:latin typeface="Times New Roman" pitchFamily="18" charset="0"/>
              </a:endParaRPr>
            </a:p>
          </p:txBody>
        </p:sp>
        <p:sp>
          <p:nvSpPr>
            <p:cNvPr id="26646" name="Line 22"/>
            <p:cNvSpPr/>
            <p:nvPr/>
          </p:nvSpPr>
          <p:spPr bwMode="auto">
            <a:xfrm>
              <a:off x="1758" y="2263"/>
              <a:ext cx="0" cy="141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zh-CN" altLang="en-US">
                <a:latin typeface="Times New Roman" pitchFamily="18" charset="0"/>
              </a:endParaRPr>
            </a:p>
          </p:txBody>
        </p:sp>
        <p:sp>
          <p:nvSpPr>
            <p:cNvPr id="26647" name="Text Box 23"/>
            <p:cNvSpPr txBox="1"/>
            <p:nvPr/>
          </p:nvSpPr>
          <p:spPr bwMode="auto">
            <a:xfrm>
              <a:off x="1086" y="2266"/>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r>
                <a:rPr kumimoji="1" lang="en-US" altLang="zh-CN" sz="2000">
                  <a:latin typeface="Times New Roman" pitchFamily="18" charset="0"/>
                </a:rPr>
                <a:t>1</a:t>
              </a:r>
              <a:endParaRPr kumimoji="1" lang="en-US" altLang="zh-CN" sz="2000">
                <a:latin typeface="Times New Roman" pitchFamily="18" charset="0"/>
              </a:endParaRPr>
            </a:p>
          </p:txBody>
        </p:sp>
        <p:sp>
          <p:nvSpPr>
            <p:cNvPr id="26648" name="Text Box 24"/>
            <p:cNvSpPr txBox="1"/>
            <p:nvPr/>
          </p:nvSpPr>
          <p:spPr bwMode="auto">
            <a:xfrm>
              <a:off x="1086" y="2539"/>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r>
                <a:rPr kumimoji="1" lang="en-US" altLang="zh-CN" sz="2000">
                  <a:latin typeface="Times New Roman" pitchFamily="18" charset="0"/>
                </a:rPr>
                <a:t>2</a:t>
              </a:r>
              <a:endParaRPr kumimoji="1" lang="en-US" altLang="zh-CN" sz="2000">
                <a:latin typeface="Times New Roman" pitchFamily="18" charset="0"/>
              </a:endParaRPr>
            </a:p>
          </p:txBody>
        </p:sp>
        <p:sp>
          <p:nvSpPr>
            <p:cNvPr id="26649" name="Text Box 25"/>
            <p:cNvSpPr txBox="1"/>
            <p:nvPr/>
          </p:nvSpPr>
          <p:spPr bwMode="auto">
            <a:xfrm>
              <a:off x="1086" y="2811"/>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r>
                <a:rPr kumimoji="1" lang="en-US" altLang="zh-CN" sz="2000">
                  <a:latin typeface="Times New Roman" pitchFamily="18" charset="0"/>
                </a:rPr>
                <a:t>3</a:t>
              </a:r>
              <a:endParaRPr kumimoji="1" lang="en-US" altLang="zh-CN" sz="2000">
                <a:latin typeface="Times New Roman" pitchFamily="18" charset="0"/>
              </a:endParaRPr>
            </a:p>
          </p:txBody>
        </p:sp>
        <p:sp>
          <p:nvSpPr>
            <p:cNvPr id="26650" name="Text Box 26"/>
            <p:cNvSpPr txBox="1"/>
            <p:nvPr/>
          </p:nvSpPr>
          <p:spPr bwMode="auto">
            <a:xfrm>
              <a:off x="1086" y="3084"/>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r>
                <a:rPr kumimoji="1" lang="en-US" altLang="zh-CN" sz="2000">
                  <a:latin typeface="Times New Roman" pitchFamily="18" charset="0"/>
                </a:rPr>
                <a:t>4</a:t>
              </a:r>
              <a:endParaRPr kumimoji="1" lang="en-US" altLang="zh-CN" sz="2000">
                <a:latin typeface="Times New Roman" pitchFamily="18" charset="0"/>
              </a:endParaRPr>
            </a:p>
          </p:txBody>
        </p:sp>
        <p:sp>
          <p:nvSpPr>
            <p:cNvPr id="26651" name="Text Box 27"/>
            <p:cNvSpPr txBox="1"/>
            <p:nvPr/>
          </p:nvSpPr>
          <p:spPr bwMode="auto">
            <a:xfrm>
              <a:off x="1465" y="2283"/>
              <a:ext cx="187"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r>
                <a:rPr kumimoji="1" lang="en-US" altLang="zh-CN" sz="2000">
                  <a:latin typeface="Times New Roman" pitchFamily="18" charset="0"/>
                </a:rPr>
                <a:t>a</a:t>
              </a:r>
              <a:endParaRPr kumimoji="1" lang="en-US" altLang="zh-CN" sz="2000">
                <a:latin typeface="Times New Roman" pitchFamily="18" charset="0"/>
              </a:endParaRPr>
            </a:p>
          </p:txBody>
        </p:sp>
        <p:sp>
          <p:nvSpPr>
            <p:cNvPr id="26652" name="Text Box 28"/>
            <p:cNvSpPr txBox="1"/>
            <p:nvPr/>
          </p:nvSpPr>
          <p:spPr bwMode="auto">
            <a:xfrm>
              <a:off x="1465" y="2833"/>
              <a:ext cx="187"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r>
                <a:rPr kumimoji="1" lang="en-US" altLang="zh-CN" sz="2000">
                  <a:latin typeface="Times New Roman" pitchFamily="18" charset="0"/>
                </a:rPr>
                <a:t>c</a:t>
              </a:r>
              <a:endParaRPr kumimoji="1" lang="en-US" altLang="zh-CN" sz="2000">
                <a:latin typeface="Times New Roman" pitchFamily="18" charset="0"/>
              </a:endParaRPr>
            </a:p>
          </p:txBody>
        </p:sp>
        <p:sp>
          <p:nvSpPr>
            <p:cNvPr id="26653" name="Text Box 29"/>
            <p:cNvSpPr txBox="1"/>
            <p:nvPr/>
          </p:nvSpPr>
          <p:spPr bwMode="auto">
            <a:xfrm>
              <a:off x="1465" y="3108"/>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r>
                <a:rPr kumimoji="1" lang="en-US" altLang="zh-CN" sz="2000">
                  <a:latin typeface="Times New Roman" pitchFamily="18" charset="0"/>
                </a:rPr>
                <a:t>d</a:t>
              </a:r>
              <a:endParaRPr kumimoji="1" lang="en-US" altLang="zh-CN" sz="2000">
                <a:latin typeface="Times New Roman" pitchFamily="18" charset="0"/>
              </a:endParaRPr>
            </a:p>
          </p:txBody>
        </p:sp>
        <p:sp>
          <p:nvSpPr>
            <p:cNvPr id="26654" name="Text Box 30"/>
            <p:cNvSpPr txBox="1"/>
            <p:nvPr/>
          </p:nvSpPr>
          <p:spPr bwMode="auto">
            <a:xfrm>
              <a:off x="1465" y="2535"/>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r>
                <a:rPr kumimoji="1" lang="en-US" altLang="zh-CN" sz="2000">
                  <a:latin typeface="Times New Roman" pitchFamily="18" charset="0"/>
                </a:rPr>
                <a:t>b</a:t>
              </a:r>
              <a:endParaRPr kumimoji="1" lang="en-US" altLang="zh-CN" sz="2000">
                <a:latin typeface="Times New Roman" pitchFamily="18" charset="0"/>
              </a:endParaRPr>
            </a:p>
          </p:txBody>
        </p:sp>
        <p:sp>
          <p:nvSpPr>
            <p:cNvPr id="26655" name="Line 31"/>
            <p:cNvSpPr/>
            <p:nvPr/>
          </p:nvSpPr>
          <p:spPr bwMode="auto">
            <a:xfrm>
              <a:off x="1346" y="3389"/>
              <a:ext cx="82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6656" name="Text Box 32"/>
            <p:cNvSpPr txBox="1"/>
            <p:nvPr/>
          </p:nvSpPr>
          <p:spPr bwMode="auto">
            <a:xfrm>
              <a:off x="1093" y="3413"/>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r>
                <a:rPr kumimoji="1" lang="en-US" altLang="zh-CN" sz="2000">
                  <a:latin typeface="Times New Roman" pitchFamily="18" charset="0"/>
                </a:rPr>
                <a:t>5</a:t>
              </a:r>
              <a:endParaRPr kumimoji="1" lang="en-US" altLang="zh-CN" sz="2000">
                <a:latin typeface="Times New Roman" pitchFamily="18" charset="0"/>
              </a:endParaRPr>
            </a:p>
          </p:txBody>
        </p:sp>
        <p:sp>
          <p:nvSpPr>
            <p:cNvPr id="26657" name="Text Box 33"/>
            <p:cNvSpPr txBox="1"/>
            <p:nvPr/>
          </p:nvSpPr>
          <p:spPr bwMode="auto">
            <a:xfrm>
              <a:off x="1466" y="3415"/>
              <a:ext cx="187"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r>
                <a:rPr kumimoji="1" lang="en-US" altLang="zh-CN" sz="2000">
                  <a:latin typeface="Times New Roman" pitchFamily="18" charset="0"/>
                </a:rPr>
                <a:t>e</a:t>
              </a:r>
              <a:endParaRPr kumimoji="1" lang="en-US" altLang="zh-CN" sz="2000">
                <a:latin typeface="Times New Roman" pitchFamily="18" charset="0"/>
              </a:endParaRPr>
            </a:p>
          </p:txBody>
        </p:sp>
        <p:grpSp>
          <p:nvGrpSpPr>
            <p:cNvPr id="26658" name="Group 34"/>
            <p:cNvGrpSpPr/>
            <p:nvPr/>
          </p:nvGrpSpPr>
          <p:grpSpPr bwMode="auto">
            <a:xfrm>
              <a:off x="2456" y="2277"/>
              <a:ext cx="1323" cy="245"/>
              <a:chOff x="2789" y="2255"/>
              <a:chExt cx="1323" cy="245"/>
            </a:xfrm>
          </p:grpSpPr>
          <p:sp>
            <p:nvSpPr>
              <p:cNvPr id="26659" name="Rectangle 35"/>
              <p:cNvSpPr/>
              <p:nvPr/>
            </p:nvSpPr>
            <p:spPr bwMode="auto">
              <a:xfrm>
                <a:off x="2789" y="2255"/>
                <a:ext cx="1323" cy="234"/>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itchFamily="18" charset="0"/>
                  </a:rPr>
                  <a:t>       1           2</a:t>
                </a:r>
                <a:endParaRPr kumimoji="1" lang="en-US" altLang="zh-CN" sz="2000">
                  <a:latin typeface="Times New Roman" pitchFamily="18" charset="0"/>
                </a:endParaRPr>
              </a:p>
            </p:txBody>
          </p:sp>
          <p:sp>
            <p:nvSpPr>
              <p:cNvPr id="26660" name="Line 36"/>
              <p:cNvSpPr/>
              <p:nvPr/>
            </p:nvSpPr>
            <p:spPr bwMode="auto">
              <a:xfrm>
                <a:off x="3034"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6661" name="Line 37"/>
              <p:cNvSpPr/>
              <p:nvPr/>
            </p:nvSpPr>
            <p:spPr bwMode="auto">
              <a:xfrm>
                <a:off x="3307"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6662" name="Line 38"/>
              <p:cNvSpPr/>
              <p:nvPr/>
            </p:nvSpPr>
            <p:spPr bwMode="auto">
              <a:xfrm>
                <a:off x="3581"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6663" name="Line 39"/>
              <p:cNvSpPr/>
              <p:nvPr/>
            </p:nvSpPr>
            <p:spPr bwMode="auto">
              <a:xfrm>
                <a:off x="3855"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grpSp>
        <p:grpSp>
          <p:nvGrpSpPr>
            <p:cNvPr id="26664" name="Group 40"/>
            <p:cNvGrpSpPr/>
            <p:nvPr/>
          </p:nvGrpSpPr>
          <p:grpSpPr bwMode="auto">
            <a:xfrm>
              <a:off x="4019" y="2262"/>
              <a:ext cx="1323" cy="245"/>
              <a:chOff x="2789" y="2255"/>
              <a:chExt cx="1323" cy="245"/>
            </a:xfrm>
          </p:grpSpPr>
          <p:sp>
            <p:nvSpPr>
              <p:cNvPr id="26665" name="Rectangle 41"/>
              <p:cNvSpPr/>
              <p:nvPr/>
            </p:nvSpPr>
            <p:spPr bwMode="auto">
              <a:xfrm>
                <a:off x="2789" y="2255"/>
                <a:ext cx="1323" cy="234"/>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itchFamily="18" charset="0"/>
                  </a:rPr>
                  <a:t>       1            4</a:t>
                </a:r>
                <a:endParaRPr kumimoji="1" lang="en-US" altLang="zh-CN" sz="2000">
                  <a:latin typeface="Times New Roman" pitchFamily="18" charset="0"/>
                </a:endParaRPr>
              </a:p>
            </p:txBody>
          </p:sp>
          <p:sp>
            <p:nvSpPr>
              <p:cNvPr id="26666" name="Line 42"/>
              <p:cNvSpPr/>
              <p:nvPr/>
            </p:nvSpPr>
            <p:spPr bwMode="auto">
              <a:xfrm>
                <a:off x="3034"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6667" name="Line 43"/>
              <p:cNvSpPr/>
              <p:nvPr/>
            </p:nvSpPr>
            <p:spPr bwMode="auto">
              <a:xfrm>
                <a:off x="3307"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6668" name="Line 44"/>
              <p:cNvSpPr/>
              <p:nvPr/>
            </p:nvSpPr>
            <p:spPr bwMode="auto">
              <a:xfrm>
                <a:off x="3581"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6669" name="Line 45"/>
              <p:cNvSpPr/>
              <p:nvPr/>
            </p:nvSpPr>
            <p:spPr bwMode="auto">
              <a:xfrm>
                <a:off x="3855"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grpSp>
        <p:grpSp>
          <p:nvGrpSpPr>
            <p:cNvPr id="26670" name="Group 46"/>
            <p:cNvGrpSpPr/>
            <p:nvPr/>
          </p:nvGrpSpPr>
          <p:grpSpPr bwMode="auto">
            <a:xfrm>
              <a:off x="4026" y="2835"/>
              <a:ext cx="1323" cy="245"/>
              <a:chOff x="2789" y="2255"/>
              <a:chExt cx="1323" cy="245"/>
            </a:xfrm>
          </p:grpSpPr>
          <p:sp>
            <p:nvSpPr>
              <p:cNvPr id="26671" name="Rectangle 47"/>
              <p:cNvSpPr/>
              <p:nvPr/>
            </p:nvSpPr>
            <p:spPr bwMode="auto">
              <a:xfrm>
                <a:off x="2789" y="2255"/>
                <a:ext cx="1323" cy="234"/>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itchFamily="18" charset="0"/>
                  </a:rPr>
                  <a:t>       3            4</a:t>
                </a:r>
                <a:endParaRPr kumimoji="1" lang="en-US" altLang="zh-CN" sz="2000">
                  <a:latin typeface="Times New Roman" pitchFamily="18" charset="0"/>
                </a:endParaRPr>
              </a:p>
            </p:txBody>
          </p:sp>
          <p:sp>
            <p:nvSpPr>
              <p:cNvPr id="26672" name="Line 48"/>
              <p:cNvSpPr/>
              <p:nvPr/>
            </p:nvSpPr>
            <p:spPr bwMode="auto">
              <a:xfrm>
                <a:off x="3034"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6673" name="Line 49"/>
              <p:cNvSpPr/>
              <p:nvPr/>
            </p:nvSpPr>
            <p:spPr bwMode="auto">
              <a:xfrm>
                <a:off x="3307"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6674" name="Line 50"/>
              <p:cNvSpPr/>
              <p:nvPr/>
            </p:nvSpPr>
            <p:spPr bwMode="auto">
              <a:xfrm>
                <a:off x="3581"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6675" name="Line 51"/>
              <p:cNvSpPr/>
              <p:nvPr/>
            </p:nvSpPr>
            <p:spPr bwMode="auto">
              <a:xfrm>
                <a:off x="3855"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grpSp>
        <p:grpSp>
          <p:nvGrpSpPr>
            <p:cNvPr id="26676" name="Group 52"/>
            <p:cNvGrpSpPr/>
            <p:nvPr/>
          </p:nvGrpSpPr>
          <p:grpSpPr bwMode="auto">
            <a:xfrm>
              <a:off x="2465" y="2843"/>
              <a:ext cx="1323" cy="245"/>
              <a:chOff x="2789" y="2255"/>
              <a:chExt cx="1323" cy="245"/>
            </a:xfrm>
          </p:grpSpPr>
          <p:sp>
            <p:nvSpPr>
              <p:cNvPr id="26677" name="Rectangle 53"/>
              <p:cNvSpPr/>
              <p:nvPr/>
            </p:nvSpPr>
            <p:spPr bwMode="auto">
              <a:xfrm>
                <a:off x="2789" y="2255"/>
                <a:ext cx="1323" cy="234"/>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itchFamily="18" charset="0"/>
                  </a:rPr>
                  <a:t>       3           2</a:t>
                </a:r>
                <a:endParaRPr kumimoji="1" lang="en-US" altLang="zh-CN" sz="2000">
                  <a:latin typeface="Times New Roman" pitchFamily="18" charset="0"/>
                </a:endParaRPr>
              </a:p>
            </p:txBody>
          </p:sp>
          <p:sp>
            <p:nvSpPr>
              <p:cNvPr id="26678" name="Line 54"/>
              <p:cNvSpPr/>
              <p:nvPr/>
            </p:nvSpPr>
            <p:spPr bwMode="auto">
              <a:xfrm>
                <a:off x="3034"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6679" name="Line 55"/>
              <p:cNvSpPr/>
              <p:nvPr/>
            </p:nvSpPr>
            <p:spPr bwMode="auto">
              <a:xfrm>
                <a:off x="3307"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6680" name="Line 56"/>
              <p:cNvSpPr/>
              <p:nvPr/>
            </p:nvSpPr>
            <p:spPr bwMode="auto">
              <a:xfrm>
                <a:off x="3581"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6681" name="Line 57"/>
              <p:cNvSpPr/>
              <p:nvPr/>
            </p:nvSpPr>
            <p:spPr bwMode="auto">
              <a:xfrm>
                <a:off x="3855"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grpSp>
        <p:grpSp>
          <p:nvGrpSpPr>
            <p:cNvPr id="26682" name="Group 58"/>
            <p:cNvGrpSpPr/>
            <p:nvPr/>
          </p:nvGrpSpPr>
          <p:grpSpPr bwMode="auto">
            <a:xfrm>
              <a:off x="4007" y="3438"/>
              <a:ext cx="1323" cy="245"/>
              <a:chOff x="2789" y="2255"/>
              <a:chExt cx="1323" cy="245"/>
            </a:xfrm>
          </p:grpSpPr>
          <p:sp>
            <p:nvSpPr>
              <p:cNvPr id="26683" name="Rectangle 59"/>
              <p:cNvSpPr/>
              <p:nvPr/>
            </p:nvSpPr>
            <p:spPr bwMode="auto">
              <a:xfrm>
                <a:off x="2789" y="2255"/>
                <a:ext cx="1323" cy="234"/>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itchFamily="18" charset="0"/>
                  </a:rPr>
                  <a:t>       3            5      </a:t>
                </a:r>
                <a:endParaRPr kumimoji="1" lang="en-US" altLang="zh-CN" sz="2000">
                  <a:latin typeface="Times New Roman" pitchFamily="18" charset="0"/>
                </a:endParaRPr>
              </a:p>
            </p:txBody>
          </p:sp>
          <p:sp>
            <p:nvSpPr>
              <p:cNvPr id="26684" name="Line 60"/>
              <p:cNvSpPr/>
              <p:nvPr/>
            </p:nvSpPr>
            <p:spPr bwMode="auto">
              <a:xfrm>
                <a:off x="3034"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6685" name="Line 61"/>
              <p:cNvSpPr/>
              <p:nvPr/>
            </p:nvSpPr>
            <p:spPr bwMode="auto">
              <a:xfrm>
                <a:off x="3307"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6686" name="Line 62"/>
              <p:cNvSpPr/>
              <p:nvPr/>
            </p:nvSpPr>
            <p:spPr bwMode="auto">
              <a:xfrm>
                <a:off x="3581"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6687" name="Line 63"/>
              <p:cNvSpPr/>
              <p:nvPr/>
            </p:nvSpPr>
            <p:spPr bwMode="auto">
              <a:xfrm>
                <a:off x="3855"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grpSp>
        <p:grpSp>
          <p:nvGrpSpPr>
            <p:cNvPr id="26688" name="Group 64"/>
            <p:cNvGrpSpPr/>
            <p:nvPr/>
          </p:nvGrpSpPr>
          <p:grpSpPr bwMode="auto">
            <a:xfrm>
              <a:off x="2480" y="3435"/>
              <a:ext cx="1323" cy="245"/>
              <a:chOff x="2789" y="2255"/>
              <a:chExt cx="1323" cy="245"/>
            </a:xfrm>
          </p:grpSpPr>
          <p:sp>
            <p:nvSpPr>
              <p:cNvPr id="26689" name="Rectangle 65"/>
              <p:cNvSpPr/>
              <p:nvPr/>
            </p:nvSpPr>
            <p:spPr bwMode="auto">
              <a:xfrm>
                <a:off x="2789" y="2255"/>
                <a:ext cx="1323" cy="234"/>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itchFamily="18" charset="0"/>
                  </a:rPr>
                  <a:t>       5           2</a:t>
                </a:r>
                <a:endParaRPr kumimoji="1" lang="en-US" altLang="zh-CN" sz="2000">
                  <a:latin typeface="Times New Roman" pitchFamily="18" charset="0"/>
                </a:endParaRPr>
              </a:p>
            </p:txBody>
          </p:sp>
          <p:sp>
            <p:nvSpPr>
              <p:cNvPr id="26690" name="Line 66"/>
              <p:cNvSpPr/>
              <p:nvPr/>
            </p:nvSpPr>
            <p:spPr bwMode="auto">
              <a:xfrm>
                <a:off x="3034"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6691" name="Line 67"/>
              <p:cNvSpPr/>
              <p:nvPr/>
            </p:nvSpPr>
            <p:spPr bwMode="auto">
              <a:xfrm>
                <a:off x="3307"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6692" name="Line 68"/>
              <p:cNvSpPr/>
              <p:nvPr/>
            </p:nvSpPr>
            <p:spPr bwMode="auto">
              <a:xfrm>
                <a:off x="3581"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6693" name="Line 69"/>
              <p:cNvSpPr/>
              <p:nvPr/>
            </p:nvSpPr>
            <p:spPr bwMode="auto">
              <a:xfrm>
                <a:off x="3855"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grpSp>
      </p:grpSp>
      <p:sp>
        <p:nvSpPr>
          <p:cNvPr id="26694" name="Line 70"/>
          <p:cNvSpPr/>
          <p:nvPr/>
        </p:nvSpPr>
        <p:spPr bwMode="auto">
          <a:xfrm>
            <a:off x="2381250" y="4016375"/>
            <a:ext cx="582613"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6695" name="Line 71"/>
          <p:cNvSpPr/>
          <p:nvPr/>
        </p:nvSpPr>
        <p:spPr bwMode="auto">
          <a:xfrm>
            <a:off x="2346325" y="4897438"/>
            <a:ext cx="635000"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6696" name="Line 72"/>
          <p:cNvSpPr/>
          <p:nvPr/>
        </p:nvSpPr>
        <p:spPr bwMode="auto">
          <a:xfrm>
            <a:off x="2381250" y="5832475"/>
            <a:ext cx="617538"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grpSp>
        <p:nvGrpSpPr>
          <p:cNvPr id="26697" name="Group 73"/>
          <p:cNvGrpSpPr/>
          <p:nvPr/>
        </p:nvGrpSpPr>
        <p:grpSpPr bwMode="auto">
          <a:xfrm>
            <a:off x="4022725" y="3592513"/>
            <a:ext cx="2486025" cy="334962"/>
            <a:chOff x="2534" y="1811"/>
            <a:chExt cx="1566" cy="211"/>
          </a:xfrm>
        </p:grpSpPr>
        <p:sp>
          <p:nvSpPr>
            <p:cNvPr id="26698" name="Line 74"/>
            <p:cNvSpPr/>
            <p:nvPr/>
          </p:nvSpPr>
          <p:spPr bwMode="auto">
            <a:xfrm flipV="1">
              <a:off x="2534" y="1822"/>
              <a:ext cx="0" cy="20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6699" name="Line 75"/>
            <p:cNvSpPr/>
            <p:nvPr/>
          </p:nvSpPr>
          <p:spPr bwMode="auto">
            <a:xfrm>
              <a:off x="2534" y="1811"/>
              <a:ext cx="1566" cy="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6700" name="Line 76"/>
            <p:cNvSpPr/>
            <p:nvPr/>
          </p:nvSpPr>
          <p:spPr bwMode="auto">
            <a:xfrm>
              <a:off x="4100" y="1811"/>
              <a:ext cx="0" cy="122"/>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grpSp>
      <p:grpSp>
        <p:nvGrpSpPr>
          <p:cNvPr id="26701" name="Group 77"/>
          <p:cNvGrpSpPr/>
          <p:nvPr/>
        </p:nvGrpSpPr>
        <p:grpSpPr bwMode="auto">
          <a:xfrm>
            <a:off x="2346325" y="3328988"/>
            <a:ext cx="2540000" cy="1128712"/>
            <a:chOff x="1478" y="1645"/>
            <a:chExt cx="1600" cy="711"/>
          </a:xfrm>
        </p:grpSpPr>
        <p:sp>
          <p:nvSpPr>
            <p:cNvPr id="26702" name="Line 78"/>
            <p:cNvSpPr/>
            <p:nvPr/>
          </p:nvSpPr>
          <p:spPr bwMode="auto">
            <a:xfrm>
              <a:off x="1478" y="2356"/>
              <a:ext cx="289" cy="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6703" name="Line 79"/>
            <p:cNvSpPr/>
            <p:nvPr/>
          </p:nvSpPr>
          <p:spPr bwMode="auto">
            <a:xfrm flipV="1">
              <a:off x="1767" y="1645"/>
              <a:ext cx="0" cy="711"/>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6704" name="Line 80"/>
            <p:cNvSpPr/>
            <p:nvPr/>
          </p:nvSpPr>
          <p:spPr bwMode="auto">
            <a:xfrm>
              <a:off x="1767" y="1645"/>
              <a:ext cx="1311" cy="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6705" name="Line 81"/>
            <p:cNvSpPr/>
            <p:nvPr/>
          </p:nvSpPr>
          <p:spPr bwMode="auto">
            <a:xfrm>
              <a:off x="3078" y="1656"/>
              <a:ext cx="0" cy="289"/>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grpSp>
      <p:sp>
        <p:nvSpPr>
          <p:cNvPr id="26706" name="Line 82"/>
          <p:cNvSpPr/>
          <p:nvPr/>
        </p:nvSpPr>
        <p:spPr bwMode="auto">
          <a:xfrm>
            <a:off x="4868863" y="4051300"/>
            <a:ext cx="0" cy="652463"/>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6707" name="Line 83"/>
          <p:cNvSpPr/>
          <p:nvPr/>
        </p:nvSpPr>
        <p:spPr bwMode="auto">
          <a:xfrm>
            <a:off x="4886325" y="4968875"/>
            <a:ext cx="0" cy="669925"/>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grpSp>
        <p:nvGrpSpPr>
          <p:cNvPr id="26708" name="Group 84"/>
          <p:cNvGrpSpPr/>
          <p:nvPr/>
        </p:nvGrpSpPr>
        <p:grpSpPr bwMode="auto">
          <a:xfrm>
            <a:off x="4040188" y="4510088"/>
            <a:ext cx="2522537" cy="334962"/>
            <a:chOff x="2545" y="2389"/>
            <a:chExt cx="1589" cy="211"/>
          </a:xfrm>
        </p:grpSpPr>
        <p:sp>
          <p:nvSpPr>
            <p:cNvPr id="26709" name="Line 85"/>
            <p:cNvSpPr/>
            <p:nvPr/>
          </p:nvSpPr>
          <p:spPr bwMode="auto">
            <a:xfrm flipV="1">
              <a:off x="2545" y="2389"/>
              <a:ext cx="0" cy="211"/>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6710" name="Line 86"/>
            <p:cNvSpPr/>
            <p:nvPr/>
          </p:nvSpPr>
          <p:spPr bwMode="auto">
            <a:xfrm>
              <a:off x="2545" y="2389"/>
              <a:ext cx="1578" cy="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6711" name="Line 87"/>
            <p:cNvSpPr/>
            <p:nvPr/>
          </p:nvSpPr>
          <p:spPr bwMode="auto">
            <a:xfrm>
              <a:off x="4134" y="2389"/>
              <a:ext cx="0" cy="111"/>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grpSp>
      <p:sp>
        <p:nvSpPr>
          <p:cNvPr id="26712" name="Line 88"/>
          <p:cNvSpPr/>
          <p:nvPr/>
        </p:nvSpPr>
        <p:spPr bwMode="auto">
          <a:xfrm>
            <a:off x="6527800" y="4897438"/>
            <a:ext cx="0" cy="741362"/>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grpSp>
        <p:nvGrpSpPr>
          <p:cNvPr id="26713" name="Group 89"/>
          <p:cNvGrpSpPr/>
          <p:nvPr/>
        </p:nvGrpSpPr>
        <p:grpSpPr bwMode="auto">
          <a:xfrm>
            <a:off x="2311400" y="5056188"/>
            <a:ext cx="5097463" cy="265112"/>
            <a:chOff x="1456" y="2733"/>
            <a:chExt cx="3211" cy="167"/>
          </a:xfrm>
        </p:grpSpPr>
        <p:sp>
          <p:nvSpPr>
            <p:cNvPr id="26714" name="Line 90"/>
            <p:cNvSpPr/>
            <p:nvPr/>
          </p:nvSpPr>
          <p:spPr bwMode="auto">
            <a:xfrm flipV="1">
              <a:off x="1456" y="2900"/>
              <a:ext cx="3211" cy="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6715" name="Line 91"/>
            <p:cNvSpPr/>
            <p:nvPr/>
          </p:nvSpPr>
          <p:spPr bwMode="auto">
            <a:xfrm flipV="1">
              <a:off x="4667" y="2733"/>
              <a:ext cx="0" cy="156"/>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grpSp>
      <p:sp>
        <p:nvSpPr>
          <p:cNvPr id="26716" name="Line 92"/>
          <p:cNvSpPr/>
          <p:nvPr/>
        </p:nvSpPr>
        <p:spPr bwMode="auto">
          <a:xfrm flipV="1">
            <a:off x="7391400" y="4157663"/>
            <a:ext cx="0" cy="617537"/>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grpSp>
        <p:nvGrpSpPr>
          <p:cNvPr id="26717" name="Group 93"/>
          <p:cNvGrpSpPr/>
          <p:nvPr/>
        </p:nvGrpSpPr>
        <p:grpSpPr bwMode="auto">
          <a:xfrm>
            <a:off x="4040188" y="5886450"/>
            <a:ext cx="3316287" cy="280988"/>
            <a:chOff x="2545" y="3256"/>
            <a:chExt cx="2089" cy="177"/>
          </a:xfrm>
        </p:grpSpPr>
        <p:sp>
          <p:nvSpPr>
            <p:cNvPr id="26718" name="Line 94"/>
            <p:cNvSpPr/>
            <p:nvPr/>
          </p:nvSpPr>
          <p:spPr bwMode="auto">
            <a:xfrm>
              <a:off x="2545" y="3256"/>
              <a:ext cx="0" cy="177"/>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6719" name="Line 95"/>
            <p:cNvSpPr/>
            <p:nvPr/>
          </p:nvSpPr>
          <p:spPr bwMode="auto">
            <a:xfrm>
              <a:off x="2545" y="3433"/>
              <a:ext cx="2089" cy="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sp>
          <p:nvSpPr>
            <p:cNvPr id="26720" name="Line 96"/>
            <p:cNvSpPr/>
            <p:nvPr/>
          </p:nvSpPr>
          <p:spPr bwMode="auto">
            <a:xfrm flipV="1">
              <a:off x="4634" y="3344"/>
              <a:ext cx="0" cy="89"/>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itchFamily="18" charset="0"/>
              </a:endParaRPr>
            </a:p>
          </p:txBody>
        </p:sp>
      </p:grpSp>
      <p:sp>
        <p:nvSpPr>
          <p:cNvPr id="26721" name="Text Box 97"/>
          <p:cNvSpPr txBox="1"/>
          <p:nvPr/>
        </p:nvSpPr>
        <p:spPr bwMode="auto">
          <a:xfrm>
            <a:off x="6324600" y="3765550"/>
            <a:ext cx="303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itchFamily="18" charset="0"/>
              </a:rPr>
              <a:t>^</a:t>
            </a:r>
            <a:endParaRPr kumimoji="1" lang="en-US" altLang="zh-CN" sz="2000">
              <a:latin typeface="Times New Roman" pitchFamily="18" charset="0"/>
            </a:endParaRPr>
          </a:p>
        </p:txBody>
      </p:sp>
      <p:sp>
        <p:nvSpPr>
          <p:cNvPr id="26722" name="Text Box 98"/>
          <p:cNvSpPr txBox="1"/>
          <p:nvPr/>
        </p:nvSpPr>
        <p:spPr bwMode="auto">
          <a:xfrm>
            <a:off x="6324600" y="5670550"/>
            <a:ext cx="303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itchFamily="18" charset="0"/>
              </a:rPr>
              <a:t>^</a:t>
            </a:r>
            <a:endParaRPr kumimoji="1" lang="en-US" altLang="zh-CN" sz="2000">
              <a:latin typeface="Times New Roman" pitchFamily="18" charset="0"/>
            </a:endParaRPr>
          </a:p>
        </p:txBody>
      </p:sp>
      <p:sp>
        <p:nvSpPr>
          <p:cNvPr id="26723" name="Text Box 99"/>
          <p:cNvSpPr txBox="1"/>
          <p:nvPr/>
        </p:nvSpPr>
        <p:spPr bwMode="auto">
          <a:xfrm>
            <a:off x="7162800" y="3765550"/>
            <a:ext cx="303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itchFamily="18" charset="0"/>
              </a:rPr>
              <a:t>^</a:t>
            </a:r>
            <a:endParaRPr kumimoji="1" lang="en-US" altLang="zh-CN" sz="2000">
              <a:latin typeface="Times New Roman" pitchFamily="18" charset="0"/>
            </a:endParaRPr>
          </a:p>
        </p:txBody>
      </p:sp>
      <p:sp>
        <p:nvSpPr>
          <p:cNvPr id="26724" name="Text Box 100"/>
          <p:cNvSpPr txBox="1"/>
          <p:nvPr/>
        </p:nvSpPr>
        <p:spPr bwMode="auto">
          <a:xfrm>
            <a:off x="7162800" y="5670550"/>
            <a:ext cx="303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itchFamily="18" charset="0"/>
              </a:rPr>
              <a:t>^</a:t>
            </a:r>
            <a:endParaRPr kumimoji="1" lang="en-US" altLang="zh-CN" sz="2000">
              <a:latin typeface="Times New Roman" pitchFamily="18" charset="0"/>
            </a:endParaRPr>
          </a:p>
        </p:txBody>
      </p:sp>
      <p:sp>
        <p:nvSpPr>
          <p:cNvPr id="26725" name="Text Box 101"/>
          <p:cNvSpPr txBox="1"/>
          <p:nvPr/>
        </p:nvSpPr>
        <p:spPr bwMode="auto">
          <a:xfrm>
            <a:off x="4724400" y="5670550"/>
            <a:ext cx="303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itchFamily="18" charset="0"/>
              </a:rPr>
              <a:t>^</a:t>
            </a:r>
            <a:endParaRPr kumimoji="1" lang="en-US" altLang="zh-CN" sz="2000">
              <a:latin typeface="Times New Roman" pitchFamily="18" charset="0"/>
            </a:endParaRPr>
          </a:p>
        </p:txBody>
      </p:sp>
      <p:sp>
        <p:nvSpPr>
          <p:cNvPr id="102" name="Rectangle 6"/>
          <p:cNvSpPr/>
          <p:nvPr/>
        </p:nvSpPr>
        <p:spPr bwMode="auto">
          <a:xfrm>
            <a:off x="1043608" y="2778398"/>
            <a:ext cx="1728787" cy="369888"/>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dirty="0">
                <a:latin typeface="Times New Roman" pitchFamily="18" charset="0"/>
              </a:rPr>
              <a:t>data   </a:t>
            </a:r>
            <a:r>
              <a:rPr kumimoji="1" lang="en-US" altLang="zh-CN" sz="2000" dirty="0" err="1">
                <a:latin typeface="Times New Roman" pitchFamily="18" charset="0"/>
              </a:rPr>
              <a:t>firstedge</a:t>
            </a:r>
            <a:endParaRPr kumimoji="1" lang="en-US" altLang="zh-CN" sz="2000" dirty="0">
              <a:latin typeface="Times New Roman" pitchFamily="18" charset="0"/>
            </a:endParaRPr>
          </a:p>
        </p:txBody>
      </p:sp>
      <p:sp>
        <p:nvSpPr>
          <p:cNvPr id="103" name="Rectangle 11"/>
          <p:cNvSpPr/>
          <p:nvPr/>
        </p:nvSpPr>
        <p:spPr bwMode="auto">
          <a:xfrm>
            <a:off x="3419872" y="2714575"/>
            <a:ext cx="3682044" cy="423863"/>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itchFamily="18" charset="0"/>
              </a:rPr>
              <a:t>mark    ivex    ilink    jvex    jlink</a:t>
            </a:r>
            <a:endParaRPr kumimoji="1" lang="en-US" altLang="zh-CN" sz="2000">
              <a:latin typeface="Times New Roman" pitchFamily="18" charset="0"/>
            </a:endParaRPr>
          </a:p>
        </p:txBody>
      </p:sp>
      <p:sp>
        <p:nvSpPr>
          <p:cNvPr id="2" name="灯片编号占位符 1"/>
          <p:cNvSpPr/>
          <p:nvPr>
            <p:ph type="sldNum" sz="quarter" idx="12"/>
          </p:nvPr>
        </p:nvSpPr>
        <p:spPr/>
        <p:txBody>
          <a:bodyPr/>
          <a:p>
            <a:pPr>
              <a:defRPr/>
            </a:pPr>
            <a:fld id="{61B2D735-CE05-42FD-B2C6-9CF023896066}" type="slidenum">
              <a:rPr lang="zh-CN" altLang="en-US"/>
            </a:fld>
            <a:endParaRPr lang="en-US" altLang="zh-CN"/>
          </a:p>
        </p:txBody>
      </p:sp>
      <p:sp>
        <p:nvSpPr>
          <p:cNvPr id="3" name="日期占位符 2"/>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626"/>
                                        </p:tgtEl>
                                        <p:attrNameLst>
                                          <p:attrName>style.visibility</p:attrName>
                                        </p:attrNameLst>
                                      </p:cBhvr>
                                      <p:to>
                                        <p:strVal val="visible"/>
                                      </p:to>
                                    </p:set>
                                    <p:anim calcmode="lin" valueType="num">
                                      <p:cBhvr additive="base">
                                        <p:cTn id="7" dur="500" fill="hold"/>
                                        <p:tgtEl>
                                          <p:spTgt spid="26626"/>
                                        </p:tgtEl>
                                        <p:attrNameLst>
                                          <p:attrName>ppt_x</p:attrName>
                                        </p:attrNameLst>
                                      </p:cBhvr>
                                      <p:tavLst>
                                        <p:tav tm="0">
                                          <p:val>
                                            <p:strVal val="0-#ppt_w/2"/>
                                          </p:val>
                                        </p:tav>
                                        <p:tav tm="100000">
                                          <p:val>
                                            <p:strVal val="#ppt_x"/>
                                          </p:val>
                                        </p:tav>
                                      </p:tavLst>
                                    </p:anim>
                                    <p:anim calcmode="lin" valueType="num">
                                      <p:cBhvr additive="base">
                                        <p:cTn id="8" dur="500" fill="hold"/>
                                        <p:tgtEl>
                                          <p:spTgt spid="266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26641"/>
                                        </p:tgtEl>
                                        <p:attrNameLst>
                                          <p:attrName>style.visibility</p:attrName>
                                        </p:attrNameLst>
                                      </p:cBhvr>
                                      <p:to>
                                        <p:strVal val="visible"/>
                                      </p:to>
                                    </p:set>
                                    <p:animEffect transition="in" filter="box(out)">
                                      <p:cBhvr>
                                        <p:cTn id="13" dur="500"/>
                                        <p:tgtEl>
                                          <p:spTgt spid="26641"/>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26694"/>
                                        </p:tgtEl>
                                        <p:attrNameLst>
                                          <p:attrName>style.visibility</p:attrName>
                                        </p:attrNameLst>
                                      </p:cBhvr>
                                      <p:to>
                                        <p:strVal val="visible"/>
                                      </p:to>
                                    </p:set>
                                    <p:animEffect transition="in" filter="box(out)">
                                      <p:cBhvr>
                                        <p:cTn id="18" dur="500"/>
                                        <p:tgtEl>
                                          <p:spTgt spid="26694"/>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nodeType="clickEffect">
                                  <p:stCondLst>
                                    <p:cond delay="0"/>
                                  </p:stCondLst>
                                  <p:childTnLst>
                                    <p:set>
                                      <p:cBhvr>
                                        <p:cTn id="22" dur="1" fill="hold">
                                          <p:stCondLst>
                                            <p:cond delay="0"/>
                                          </p:stCondLst>
                                        </p:cTn>
                                        <p:tgtEl>
                                          <p:spTgt spid="26697"/>
                                        </p:tgtEl>
                                        <p:attrNameLst>
                                          <p:attrName>style.visibility</p:attrName>
                                        </p:attrNameLst>
                                      </p:cBhvr>
                                      <p:to>
                                        <p:strVal val="visible"/>
                                      </p:to>
                                    </p:set>
                                    <p:animEffect transition="in" filter="box(out)">
                                      <p:cBhvr>
                                        <p:cTn id="23" dur="500"/>
                                        <p:tgtEl>
                                          <p:spTgt spid="26697"/>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26721">
                                            <p:txEl>
                                              <p:pRg st="4294967295" end="4294967295"/>
                                            </p:txEl>
                                          </p:spTgt>
                                        </p:tgtEl>
                                        <p:attrNameLst>
                                          <p:attrName>style.visibility</p:attrName>
                                        </p:attrNameLst>
                                      </p:cBhvr>
                                      <p:to>
                                        <p:strVal val="visible"/>
                                      </p:to>
                                    </p:set>
                                    <p:animEffect transition="in" filter="box(out)">
                                      <p:cBhvr>
                                        <p:cTn id="28" dur="500"/>
                                        <p:tgtEl>
                                          <p:spTgt spid="26721">
                                            <p:txEl>
                                              <p:pRg st="4294967295" end="429496729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26721">
                                            <p:txEl>
                                              <p:pRg st="0" end="0"/>
                                            </p:txEl>
                                          </p:spTgt>
                                        </p:tgtEl>
                                        <p:attrNameLst>
                                          <p:attrName>style.visibility</p:attrName>
                                        </p:attrNameLst>
                                      </p:cBhvr>
                                      <p:to>
                                        <p:strVal val="visible"/>
                                      </p:to>
                                    </p:set>
                                    <p:animEffect transition="in" filter="box(out)">
                                      <p:cBhvr>
                                        <p:cTn id="33" dur="500"/>
                                        <p:tgtEl>
                                          <p:spTgt spid="26721">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32" fill="hold" nodeType="clickEffect">
                                  <p:stCondLst>
                                    <p:cond delay="0"/>
                                  </p:stCondLst>
                                  <p:childTnLst>
                                    <p:set>
                                      <p:cBhvr>
                                        <p:cTn id="37" dur="1" fill="hold">
                                          <p:stCondLst>
                                            <p:cond delay="0"/>
                                          </p:stCondLst>
                                        </p:cTn>
                                        <p:tgtEl>
                                          <p:spTgt spid="26701"/>
                                        </p:tgtEl>
                                        <p:attrNameLst>
                                          <p:attrName>style.visibility</p:attrName>
                                        </p:attrNameLst>
                                      </p:cBhvr>
                                      <p:to>
                                        <p:strVal val="visible"/>
                                      </p:to>
                                    </p:set>
                                    <p:animEffect transition="in" filter="box(out)">
                                      <p:cBhvr>
                                        <p:cTn id="38" dur="500"/>
                                        <p:tgtEl>
                                          <p:spTgt spid="26701"/>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26706"/>
                                        </p:tgtEl>
                                        <p:attrNameLst>
                                          <p:attrName>style.visibility</p:attrName>
                                        </p:attrNameLst>
                                      </p:cBhvr>
                                      <p:to>
                                        <p:strVal val="visible"/>
                                      </p:to>
                                    </p:set>
                                    <p:animEffect transition="in" filter="box(out)">
                                      <p:cBhvr>
                                        <p:cTn id="43" dur="500"/>
                                        <p:tgtEl>
                                          <p:spTgt spid="26706"/>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26707"/>
                                        </p:tgtEl>
                                        <p:attrNameLst>
                                          <p:attrName>style.visibility</p:attrName>
                                        </p:attrNameLst>
                                      </p:cBhvr>
                                      <p:to>
                                        <p:strVal val="visible"/>
                                      </p:to>
                                    </p:set>
                                    <p:animEffect transition="in" filter="box(out)">
                                      <p:cBhvr>
                                        <p:cTn id="48" dur="500"/>
                                        <p:tgtEl>
                                          <p:spTgt spid="26707"/>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26725">
                                            <p:txEl>
                                              <p:pRg st="4294967295" end="4294967295"/>
                                            </p:txEl>
                                          </p:spTgt>
                                        </p:tgtEl>
                                        <p:attrNameLst>
                                          <p:attrName>style.visibility</p:attrName>
                                        </p:attrNameLst>
                                      </p:cBhvr>
                                      <p:to>
                                        <p:strVal val="visible"/>
                                      </p:to>
                                    </p:set>
                                    <p:animEffect transition="in" filter="box(out)">
                                      <p:cBhvr>
                                        <p:cTn id="53" dur="500"/>
                                        <p:tgtEl>
                                          <p:spTgt spid="26725">
                                            <p:txEl>
                                              <p:pRg st="4294967295" end="429496729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26725">
                                            <p:txEl>
                                              <p:pRg st="0" end="0"/>
                                            </p:txEl>
                                          </p:spTgt>
                                        </p:tgtEl>
                                        <p:attrNameLst>
                                          <p:attrName>style.visibility</p:attrName>
                                        </p:attrNameLst>
                                      </p:cBhvr>
                                      <p:to>
                                        <p:strVal val="visible"/>
                                      </p:to>
                                    </p:set>
                                    <p:animEffect transition="in" filter="box(out)">
                                      <p:cBhvr>
                                        <p:cTn id="58" dur="500"/>
                                        <p:tgtEl>
                                          <p:spTgt spid="26725">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32" fill="hold" grpId="0" nodeType="clickEffect">
                                  <p:stCondLst>
                                    <p:cond delay="0"/>
                                  </p:stCondLst>
                                  <p:childTnLst>
                                    <p:set>
                                      <p:cBhvr>
                                        <p:cTn id="62" dur="1" fill="hold">
                                          <p:stCondLst>
                                            <p:cond delay="0"/>
                                          </p:stCondLst>
                                        </p:cTn>
                                        <p:tgtEl>
                                          <p:spTgt spid="26695"/>
                                        </p:tgtEl>
                                        <p:attrNameLst>
                                          <p:attrName>style.visibility</p:attrName>
                                        </p:attrNameLst>
                                      </p:cBhvr>
                                      <p:to>
                                        <p:strVal val="visible"/>
                                      </p:to>
                                    </p:set>
                                    <p:animEffect transition="in" filter="box(out)">
                                      <p:cBhvr>
                                        <p:cTn id="63" dur="500"/>
                                        <p:tgtEl>
                                          <p:spTgt spid="26695"/>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ntr" presetSubtype="32" fill="hold" nodeType="clickEffect">
                                  <p:stCondLst>
                                    <p:cond delay="0"/>
                                  </p:stCondLst>
                                  <p:childTnLst>
                                    <p:set>
                                      <p:cBhvr>
                                        <p:cTn id="67" dur="1" fill="hold">
                                          <p:stCondLst>
                                            <p:cond delay="0"/>
                                          </p:stCondLst>
                                        </p:cTn>
                                        <p:tgtEl>
                                          <p:spTgt spid="26708"/>
                                        </p:tgtEl>
                                        <p:attrNameLst>
                                          <p:attrName>style.visibility</p:attrName>
                                        </p:attrNameLst>
                                      </p:cBhvr>
                                      <p:to>
                                        <p:strVal val="visible"/>
                                      </p:to>
                                    </p:set>
                                    <p:animEffect transition="in" filter="box(out)">
                                      <p:cBhvr>
                                        <p:cTn id="68" dur="500"/>
                                        <p:tgtEl>
                                          <p:spTgt spid="26708"/>
                                        </p:tgtEl>
                                      </p:cBhvr>
                                    </p:animEffect>
                                  </p:childTnLst>
                                </p:cTn>
                              </p:par>
                            </p:childTnLst>
                          </p:cTn>
                        </p:par>
                      </p:childTnLst>
                    </p:cTn>
                  </p:par>
                  <p:par>
                    <p:cTn id="69" fill="hold">
                      <p:stCondLst>
                        <p:cond delay="indefinite"/>
                      </p:stCondLst>
                      <p:childTnLst>
                        <p:par>
                          <p:cTn id="70" fill="hold">
                            <p:stCondLst>
                              <p:cond delay="0"/>
                            </p:stCondLst>
                            <p:childTnLst>
                              <p:par>
                                <p:cTn id="71" presetID="4" presetClass="entr" presetSubtype="32" fill="hold" grpId="0" nodeType="clickEffect">
                                  <p:stCondLst>
                                    <p:cond delay="0"/>
                                  </p:stCondLst>
                                  <p:childTnLst>
                                    <p:set>
                                      <p:cBhvr>
                                        <p:cTn id="72" dur="1" fill="hold">
                                          <p:stCondLst>
                                            <p:cond delay="0"/>
                                          </p:stCondLst>
                                        </p:cTn>
                                        <p:tgtEl>
                                          <p:spTgt spid="26712"/>
                                        </p:tgtEl>
                                        <p:attrNameLst>
                                          <p:attrName>style.visibility</p:attrName>
                                        </p:attrNameLst>
                                      </p:cBhvr>
                                      <p:to>
                                        <p:strVal val="visible"/>
                                      </p:to>
                                    </p:set>
                                    <p:animEffect transition="in" filter="box(out)">
                                      <p:cBhvr>
                                        <p:cTn id="73" dur="500"/>
                                        <p:tgtEl>
                                          <p:spTgt spid="26712"/>
                                        </p:tgtEl>
                                      </p:cBhvr>
                                    </p:animEffect>
                                  </p:childTnLst>
                                </p:cTn>
                              </p:par>
                            </p:childTnLst>
                          </p:cTn>
                        </p:par>
                      </p:childTnLst>
                    </p:cTn>
                  </p:par>
                  <p:par>
                    <p:cTn id="74" fill="hold">
                      <p:stCondLst>
                        <p:cond delay="indefinite"/>
                      </p:stCondLst>
                      <p:childTnLst>
                        <p:par>
                          <p:cTn id="75" fill="hold">
                            <p:stCondLst>
                              <p:cond delay="0"/>
                            </p:stCondLst>
                            <p:childTnLst>
                              <p:par>
                                <p:cTn id="76" presetID="4" presetClass="entr" presetSubtype="32" fill="hold" grpId="0" nodeType="clickEffect">
                                  <p:stCondLst>
                                    <p:cond delay="0"/>
                                  </p:stCondLst>
                                  <p:childTnLst>
                                    <p:set>
                                      <p:cBhvr>
                                        <p:cTn id="77" dur="1" fill="hold">
                                          <p:stCondLst>
                                            <p:cond delay="0"/>
                                          </p:stCondLst>
                                        </p:cTn>
                                        <p:tgtEl>
                                          <p:spTgt spid="26722">
                                            <p:txEl>
                                              <p:pRg st="4294967295" end="4294967295"/>
                                            </p:txEl>
                                          </p:spTgt>
                                        </p:tgtEl>
                                        <p:attrNameLst>
                                          <p:attrName>style.visibility</p:attrName>
                                        </p:attrNameLst>
                                      </p:cBhvr>
                                      <p:to>
                                        <p:strVal val="visible"/>
                                      </p:to>
                                    </p:set>
                                    <p:animEffect transition="in" filter="box(out)">
                                      <p:cBhvr>
                                        <p:cTn id="78" dur="500"/>
                                        <p:tgtEl>
                                          <p:spTgt spid="26722">
                                            <p:txEl>
                                              <p:pRg st="4294967295" end="4294967295"/>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4" presetClass="entr" presetSubtype="32" fill="hold" grpId="0" nodeType="clickEffect">
                                  <p:stCondLst>
                                    <p:cond delay="0"/>
                                  </p:stCondLst>
                                  <p:childTnLst>
                                    <p:set>
                                      <p:cBhvr>
                                        <p:cTn id="82" dur="1" fill="hold">
                                          <p:stCondLst>
                                            <p:cond delay="0"/>
                                          </p:stCondLst>
                                        </p:cTn>
                                        <p:tgtEl>
                                          <p:spTgt spid="26722">
                                            <p:txEl>
                                              <p:pRg st="0" end="0"/>
                                            </p:txEl>
                                          </p:spTgt>
                                        </p:tgtEl>
                                        <p:attrNameLst>
                                          <p:attrName>style.visibility</p:attrName>
                                        </p:attrNameLst>
                                      </p:cBhvr>
                                      <p:to>
                                        <p:strVal val="visible"/>
                                      </p:to>
                                    </p:set>
                                    <p:animEffect transition="in" filter="box(out)">
                                      <p:cBhvr>
                                        <p:cTn id="83" dur="500"/>
                                        <p:tgtEl>
                                          <p:spTgt spid="26722">
                                            <p:txEl>
                                              <p:pRg st="0" end="0"/>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 presetClass="entr" presetSubtype="32" fill="hold" nodeType="clickEffect">
                                  <p:stCondLst>
                                    <p:cond delay="0"/>
                                  </p:stCondLst>
                                  <p:childTnLst>
                                    <p:set>
                                      <p:cBhvr>
                                        <p:cTn id="87" dur="1" fill="hold">
                                          <p:stCondLst>
                                            <p:cond delay="0"/>
                                          </p:stCondLst>
                                        </p:cTn>
                                        <p:tgtEl>
                                          <p:spTgt spid="26713"/>
                                        </p:tgtEl>
                                        <p:attrNameLst>
                                          <p:attrName>style.visibility</p:attrName>
                                        </p:attrNameLst>
                                      </p:cBhvr>
                                      <p:to>
                                        <p:strVal val="visible"/>
                                      </p:to>
                                    </p:set>
                                    <p:animEffect transition="in" filter="box(out)">
                                      <p:cBhvr>
                                        <p:cTn id="88" dur="500"/>
                                        <p:tgtEl>
                                          <p:spTgt spid="26713"/>
                                        </p:tgtEl>
                                      </p:cBhvr>
                                    </p:animEffect>
                                  </p:childTnLst>
                                </p:cTn>
                              </p:par>
                            </p:childTnLst>
                          </p:cTn>
                        </p:par>
                      </p:childTnLst>
                    </p:cTn>
                  </p:par>
                  <p:par>
                    <p:cTn id="89" fill="hold">
                      <p:stCondLst>
                        <p:cond delay="indefinite"/>
                      </p:stCondLst>
                      <p:childTnLst>
                        <p:par>
                          <p:cTn id="90" fill="hold">
                            <p:stCondLst>
                              <p:cond delay="0"/>
                            </p:stCondLst>
                            <p:childTnLst>
                              <p:par>
                                <p:cTn id="91" presetID="4" presetClass="entr" presetSubtype="32" fill="hold" grpId="0" nodeType="clickEffect">
                                  <p:stCondLst>
                                    <p:cond delay="0"/>
                                  </p:stCondLst>
                                  <p:childTnLst>
                                    <p:set>
                                      <p:cBhvr>
                                        <p:cTn id="92" dur="1" fill="hold">
                                          <p:stCondLst>
                                            <p:cond delay="0"/>
                                          </p:stCondLst>
                                        </p:cTn>
                                        <p:tgtEl>
                                          <p:spTgt spid="26716"/>
                                        </p:tgtEl>
                                        <p:attrNameLst>
                                          <p:attrName>style.visibility</p:attrName>
                                        </p:attrNameLst>
                                      </p:cBhvr>
                                      <p:to>
                                        <p:strVal val="visible"/>
                                      </p:to>
                                    </p:set>
                                    <p:animEffect transition="in" filter="box(out)">
                                      <p:cBhvr>
                                        <p:cTn id="93" dur="500"/>
                                        <p:tgtEl>
                                          <p:spTgt spid="26716"/>
                                        </p:tgtEl>
                                      </p:cBhvr>
                                    </p:animEffect>
                                  </p:childTnLst>
                                </p:cTn>
                              </p:par>
                            </p:childTnLst>
                          </p:cTn>
                        </p:par>
                      </p:childTnLst>
                    </p:cTn>
                  </p:par>
                  <p:par>
                    <p:cTn id="94" fill="hold">
                      <p:stCondLst>
                        <p:cond delay="indefinite"/>
                      </p:stCondLst>
                      <p:childTnLst>
                        <p:par>
                          <p:cTn id="95" fill="hold">
                            <p:stCondLst>
                              <p:cond delay="0"/>
                            </p:stCondLst>
                            <p:childTnLst>
                              <p:par>
                                <p:cTn id="96" presetID="4" presetClass="entr" presetSubtype="32" fill="hold" grpId="0" nodeType="clickEffect">
                                  <p:stCondLst>
                                    <p:cond delay="0"/>
                                  </p:stCondLst>
                                  <p:childTnLst>
                                    <p:set>
                                      <p:cBhvr>
                                        <p:cTn id="97" dur="1" fill="hold">
                                          <p:stCondLst>
                                            <p:cond delay="0"/>
                                          </p:stCondLst>
                                        </p:cTn>
                                        <p:tgtEl>
                                          <p:spTgt spid="26723">
                                            <p:txEl>
                                              <p:pRg st="4294967295" end="4294967295"/>
                                            </p:txEl>
                                          </p:spTgt>
                                        </p:tgtEl>
                                        <p:attrNameLst>
                                          <p:attrName>style.visibility</p:attrName>
                                        </p:attrNameLst>
                                      </p:cBhvr>
                                      <p:to>
                                        <p:strVal val="visible"/>
                                      </p:to>
                                    </p:set>
                                    <p:animEffect transition="in" filter="box(out)">
                                      <p:cBhvr>
                                        <p:cTn id="98" dur="500"/>
                                        <p:tgtEl>
                                          <p:spTgt spid="26723">
                                            <p:txEl>
                                              <p:pRg st="4294967295" end="4294967295"/>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4" presetClass="entr" presetSubtype="32" fill="hold" grpId="0" nodeType="clickEffect">
                                  <p:stCondLst>
                                    <p:cond delay="0"/>
                                  </p:stCondLst>
                                  <p:childTnLst>
                                    <p:set>
                                      <p:cBhvr>
                                        <p:cTn id="102" dur="1" fill="hold">
                                          <p:stCondLst>
                                            <p:cond delay="0"/>
                                          </p:stCondLst>
                                        </p:cTn>
                                        <p:tgtEl>
                                          <p:spTgt spid="26723">
                                            <p:txEl>
                                              <p:pRg st="0" end="0"/>
                                            </p:txEl>
                                          </p:spTgt>
                                        </p:tgtEl>
                                        <p:attrNameLst>
                                          <p:attrName>style.visibility</p:attrName>
                                        </p:attrNameLst>
                                      </p:cBhvr>
                                      <p:to>
                                        <p:strVal val="visible"/>
                                      </p:to>
                                    </p:set>
                                    <p:animEffect transition="in" filter="box(out)">
                                      <p:cBhvr>
                                        <p:cTn id="103" dur="500"/>
                                        <p:tgtEl>
                                          <p:spTgt spid="26723">
                                            <p:txEl>
                                              <p:pRg st="0" end="0"/>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4" presetClass="entr" presetSubtype="32" fill="hold" grpId="0" nodeType="clickEffect">
                                  <p:stCondLst>
                                    <p:cond delay="0"/>
                                  </p:stCondLst>
                                  <p:childTnLst>
                                    <p:set>
                                      <p:cBhvr>
                                        <p:cTn id="107" dur="1" fill="hold">
                                          <p:stCondLst>
                                            <p:cond delay="0"/>
                                          </p:stCondLst>
                                        </p:cTn>
                                        <p:tgtEl>
                                          <p:spTgt spid="26696"/>
                                        </p:tgtEl>
                                        <p:attrNameLst>
                                          <p:attrName>style.visibility</p:attrName>
                                        </p:attrNameLst>
                                      </p:cBhvr>
                                      <p:to>
                                        <p:strVal val="visible"/>
                                      </p:to>
                                    </p:set>
                                    <p:animEffect transition="in" filter="box(out)">
                                      <p:cBhvr>
                                        <p:cTn id="108" dur="500"/>
                                        <p:tgtEl>
                                          <p:spTgt spid="26696"/>
                                        </p:tgtEl>
                                      </p:cBhvr>
                                    </p:animEffect>
                                  </p:childTnLst>
                                </p:cTn>
                              </p:par>
                            </p:childTnLst>
                          </p:cTn>
                        </p:par>
                      </p:childTnLst>
                    </p:cTn>
                  </p:par>
                  <p:par>
                    <p:cTn id="109" fill="hold">
                      <p:stCondLst>
                        <p:cond delay="indefinite"/>
                      </p:stCondLst>
                      <p:childTnLst>
                        <p:par>
                          <p:cTn id="110" fill="hold">
                            <p:stCondLst>
                              <p:cond delay="0"/>
                            </p:stCondLst>
                            <p:childTnLst>
                              <p:par>
                                <p:cTn id="111" presetID="4" presetClass="entr" presetSubtype="32" fill="hold" nodeType="clickEffect">
                                  <p:stCondLst>
                                    <p:cond delay="0"/>
                                  </p:stCondLst>
                                  <p:childTnLst>
                                    <p:set>
                                      <p:cBhvr>
                                        <p:cTn id="112" dur="1" fill="hold">
                                          <p:stCondLst>
                                            <p:cond delay="0"/>
                                          </p:stCondLst>
                                        </p:cTn>
                                        <p:tgtEl>
                                          <p:spTgt spid="26717"/>
                                        </p:tgtEl>
                                        <p:attrNameLst>
                                          <p:attrName>style.visibility</p:attrName>
                                        </p:attrNameLst>
                                      </p:cBhvr>
                                      <p:to>
                                        <p:strVal val="visible"/>
                                      </p:to>
                                    </p:set>
                                    <p:animEffect transition="in" filter="box(out)">
                                      <p:cBhvr>
                                        <p:cTn id="113" dur="500"/>
                                        <p:tgtEl>
                                          <p:spTgt spid="26717"/>
                                        </p:tgtEl>
                                      </p:cBhvr>
                                    </p:animEffect>
                                  </p:childTnLst>
                                </p:cTn>
                              </p:par>
                            </p:childTnLst>
                          </p:cTn>
                        </p:par>
                      </p:childTnLst>
                    </p:cTn>
                  </p:par>
                  <p:par>
                    <p:cTn id="114" fill="hold">
                      <p:stCondLst>
                        <p:cond delay="indefinite"/>
                      </p:stCondLst>
                      <p:childTnLst>
                        <p:par>
                          <p:cTn id="115" fill="hold">
                            <p:stCondLst>
                              <p:cond delay="0"/>
                            </p:stCondLst>
                            <p:childTnLst>
                              <p:par>
                                <p:cTn id="116" presetID="4" presetClass="entr" presetSubtype="32" fill="hold" grpId="0" nodeType="clickEffect">
                                  <p:stCondLst>
                                    <p:cond delay="0"/>
                                  </p:stCondLst>
                                  <p:childTnLst>
                                    <p:set>
                                      <p:cBhvr>
                                        <p:cTn id="117" dur="1" fill="hold">
                                          <p:stCondLst>
                                            <p:cond delay="0"/>
                                          </p:stCondLst>
                                        </p:cTn>
                                        <p:tgtEl>
                                          <p:spTgt spid="26724">
                                            <p:txEl>
                                              <p:pRg st="4294967295" end="4294967295"/>
                                            </p:txEl>
                                          </p:spTgt>
                                        </p:tgtEl>
                                        <p:attrNameLst>
                                          <p:attrName>style.visibility</p:attrName>
                                        </p:attrNameLst>
                                      </p:cBhvr>
                                      <p:to>
                                        <p:strVal val="visible"/>
                                      </p:to>
                                    </p:set>
                                    <p:animEffect transition="in" filter="box(out)">
                                      <p:cBhvr>
                                        <p:cTn id="118" dur="500"/>
                                        <p:tgtEl>
                                          <p:spTgt spid="26724">
                                            <p:txEl>
                                              <p:pRg st="4294967295" end="4294967295"/>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4" presetClass="entr" presetSubtype="32" fill="hold" grpId="0" nodeType="clickEffect">
                                  <p:stCondLst>
                                    <p:cond delay="0"/>
                                  </p:stCondLst>
                                  <p:childTnLst>
                                    <p:set>
                                      <p:cBhvr>
                                        <p:cTn id="122" dur="1" fill="hold">
                                          <p:stCondLst>
                                            <p:cond delay="0"/>
                                          </p:stCondLst>
                                        </p:cTn>
                                        <p:tgtEl>
                                          <p:spTgt spid="26724">
                                            <p:txEl>
                                              <p:pRg st="0" end="0"/>
                                            </p:txEl>
                                          </p:spTgt>
                                        </p:tgtEl>
                                        <p:attrNameLst>
                                          <p:attrName>style.visibility</p:attrName>
                                        </p:attrNameLst>
                                      </p:cBhvr>
                                      <p:to>
                                        <p:strVal val="visible"/>
                                      </p:to>
                                    </p:set>
                                    <p:animEffect transition="in" filter="box(out)">
                                      <p:cBhvr>
                                        <p:cTn id="123" dur="500"/>
                                        <p:tgtEl>
                                          <p:spTgt spid="267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94" grpId="0" bldLvl="0" animBg="1"/>
      <p:bldP spid="26695" grpId="0" bldLvl="0" animBg="1"/>
      <p:bldP spid="26696" grpId="0" bldLvl="0" animBg="1"/>
      <p:bldP spid="26706" grpId="0" bldLvl="0" animBg="1"/>
      <p:bldP spid="26707" grpId="0" bldLvl="0" animBg="1"/>
      <p:bldP spid="26712" grpId="0" bldLvl="0" animBg="1"/>
      <p:bldP spid="26716" grpId="0" bldLvl="0" animBg="1"/>
      <p:bldP spid="26721" grpId="0" autoUpdateAnimBg="0" build="p"/>
      <p:bldP spid="26722" grpId="0" autoUpdateAnimBg="0" build="p"/>
      <p:bldP spid="26723" grpId="0" autoUpdateAnimBg="0" build="p"/>
      <p:bldP spid="26724" grpId="0" autoUpdateAnimBg="0" build="p"/>
      <p:bldP spid="26725" grpId="0" autoUpdateAnimBg="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3"/>
          <p:cNvSpPr/>
          <p:nvPr>
            <p:ph type="sldNum" sz="quarter" idx="12"/>
          </p:nvPr>
        </p:nvSpPr>
        <p:spPr>
          <a:ln>
            <a:miter lim="800000"/>
          </a:ln>
        </p:spPr>
        <p:txBody>
          <a:bodyPr anchor="b"/>
          <a:lstStyle/>
          <a:p>
            <a:pPr>
              <a:defRPr/>
            </a:pPr>
            <a:fld id="{DE71FBF8-0D52-4AE2-9457-4587F955449F}" type="slidenum">
              <a:rPr lang="zh-CN" altLang="en-US" sz="1200">
                <a:solidFill>
                  <a:schemeClr val="tx1"/>
                </a:solidFill>
                <a:ea typeface="宋体" charset="-122"/>
              </a:rPr>
            </a:fld>
            <a:endParaRPr lang="zh-CN" altLang="en-US" sz="1200">
              <a:solidFill>
                <a:schemeClr val="tx1"/>
              </a:solidFill>
              <a:ea typeface="宋体" charset="-122"/>
            </a:endParaRPr>
          </a:p>
        </p:txBody>
      </p:sp>
      <p:sp>
        <p:nvSpPr>
          <p:cNvPr id="6148" name="Rectangle 2"/>
          <p:cNvSpPr/>
          <p:nvPr>
            <p:ph type="title" idx="4294967295"/>
          </p:nvPr>
        </p:nvSpPr>
        <p:spPr>
          <a:xfrm>
            <a:off x="1294130" y="116840"/>
            <a:ext cx="7849870" cy="688975"/>
          </a:xfrm>
        </p:spPr>
        <p:txBody>
          <a:bodyPr anchor="b"/>
          <a:lstStyle/>
          <a:p>
            <a:pPr eaLnBrk="1" hangingPunct="1"/>
            <a:r>
              <a:rPr lang="en-US" altLang="zh-CN" dirty="0">
                <a:ea typeface="宋体" charset="-122"/>
              </a:rPr>
              <a:t>11.1 Definitions</a:t>
            </a:r>
            <a:endParaRPr lang="zh-CN" altLang="en-US" dirty="0">
              <a:ea typeface="宋体" charset="-122"/>
            </a:endParaRPr>
          </a:p>
        </p:txBody>
      </p:sp>
      <p:sp>
        <p:nvSpPr>
          <p:cNvPr id="1512451" name="Rectangle 3"/>
          <p:cNvSpPr/>
          <p:nvPr>
            <p:ph type="body" idx="4294967295"/>
          </p:nvPr>
        </p:nvSpPr>
        <p:spPr>
          <a:xfrm>
            <a:off x="395605" y="1198245"/>
            <a:ext cx="8631555" cy="4248150"/>
          </a:xfrm>
        </p:spPr>
        <p:txBody>
          <a:bodyPr/>
          <a:lstStyle/>
          <a:p>
            <a:pPr eaLnBrk="1" hangingPunct="1">
              <a:lnSpc>
                <a:spcPct val="80000"/>
              </a:lnSpc>
            </a:pPr>
            <a:r>
              <a:rPr lang="zh-CN" altLang="en-US" sz="2400" dirty="0">
                <a:solidFill>
                  <a:schemeClr val="tx1"/>
                </a:solidFill>
                <a:latin typeface="Times New Roman" pitchFamily="18" charset="0"/>
                <a:ea typeface="宋体" charset="-122"/>
              </a:rPr>
              <a:t>图（</a:t>
            </a:r>
            <a:r>
              <a:rPr lang="en-US" altLang="zh-CN" sz="2400" dirty="0">
                <a:solidFill>
                  <a:schemeClr val="tx1"/>
                </a:solidFill>
                <a:latin typeface="Times New Roman" pitchFamily="18" charset="0"/>
                <a:ea typeface="宋体" charset="-122"/>
              </a:rPr>
              <a:t>graph</a:t>
            </a:r>
            <a:r>
              <a:rPr lang="zh-CN" altLang="en-US" sz="2400" dirty="0">
                <a:solidFill>
                  <a:schemeClr val="tx1"/>
                </a:solidFill>
                <a:latin typeface="Times New Roman" pitchFamily="18" charset="0"/>
                <a:ea typeface="宋体" charset="-122"/>
              </a:rPr>
              <a:t>）：用边连接在一起的顶点的集合。</a:t>
            </a:r>
            <a:endParaRPr lang="en-US" altLang="zh-CN" sz="2400" dirty="0">
              <a:solidFill>
                <a:schemeClr val="tx1"/>
              </a:solidFill>
              <a:latin typeface="Times New Roman" pitchFamily="18" charset="0"/>
              <a:ea typeface="宋体" charset="-122"/>
            </a:endParaRPr>
          </a:p>
          <a:p>
            <a:pPr eaLnBrk="1" hangingPunct="1">
              <a:lnSpc>
                <a:spcPct val="80000"/>
              </a:lnSpc>
            </a:pPr>
            <a:r>
              <a:rPr lang="zh-CN" altLang="en-US" sz="2400" dirty="0">
                <a:solidFill>
                  <a:schemeClr val="tx1"/>
                </a:solidFill>
                <a:latin typeface="Times New Roman" pitchFamily="18" charset="0"/>
                <a:ea typeface="宋体" charset="-122"/>
              </a:rPr>
              <a:t>图</a:t>
            </a:r>
            <a:r>
              <a:rPr lang="en-US" altLang="zh-CN" sz="2400" dirty="0">
                <a:solidFill>
                  <a:schemeClr val="tx1"/>
                </a:solidFill>
                <a:latin typeface="Times New Roman" pitchFamily="18" charset="0"/>
                <a:ea typeface="宋体" charset="-122"/>
              </a:rPr>
              <a:t>G=(V,E)</a:t>
            </a:r>
            <a:r>
              <a:rPr lang="zh-CN" altLang="en-US" sz="2400" dirty="0">
                <a:solidFill>
                  <a:schemeClr val="tx1"/>
                </a:solidFill>
                <a:latin typeface="Times New Roman" pitchFamily="18" charset="0"/>
                <a:ea typeface="宋体" charset="-122"/>
              </a:rPr>
              <a:t>是一个</a:t>
            </a:r>
            <a:r>
              <a:rPr lang="en-US" altLang="zh-CN" sz="2400" dirty="0">
                <a:solidFill>
                  <a:schemeClr val="tx1"/>
                </a:solidFill>
                <a:latin typeface="Times New Roman" pitchFamily="18" charset="0"/>
                <a:ea typeface="宋体" charset="-122"/>
              </a:rPr>
              <a:t>V</a:t>
            </a:r>
            <a:r>
              <a:rPr lang="zh-CN" altLang="en-US" sz="2400" dirty="0">
                <a:solidFill>
                  <a:schemeClr val="tx1"/>
                </a:solidFill>
                <a:latin typeface="Times New Roman" pitchFamily="18" charset="0"/>
                <a:ea typeface="宋体" charset="-122"/>
              </a:rPr>
              <a:t>和</a:t>
            </a:r>
            <a:r>
              <a:rPr lang="en-US" altLang="zh-CN" sz="2400" dirty="0">
                <a:solidFill>
                  <a:schemeClr val="tx1"/>
                </a:solidFill>
                <a:latin typeface="Times New Roman" pitchFamily="18" charset="0"/>
                <a:ea typeface="宋体" charset="-122"/>
              </a:rPr>
              <a:t>E</a:t>
            </a:r>
            <a:r>
              <a:rPr lang="zh-CN" altLang="en-US" sz="2400" dirty="0">
                <a:solidFill>
                  <a:schemeClr val="tx1"/>
                </a:solidFill>
                <a:latin typeface="Times New Roman" pitchFamily="18" charset="0"/>
                <a:ea typeface="宋体" charset="-122"/>
              </a:rPr>
              <a:t>的有限集合，元素</a:t>
            </a:r>
            <a:r>
              <a:rPr lang="en-US" altLang="zh-CN" sz="2400" dirty="0">
                <a:solidFill>
                  <a:srgbClr val="FF0000"/>
                </a:solidFill>
                <a:latin typeface="Times New Roman" pitchFamily="18" charset="0"/>
                <a:ea typeface="宋体" charset="-122"/>
              </a:rPr>
              <a:t>V</a:t>
            </a:r>
            <a:r>
              <a:rPr lang="zh-CN" altLang="en-US" sz="2400" dirty="0">
                <a:solidFill>
                  <a:srgbClr val="FF0000"/>
                </a:solidFill>
                <a:latin typeface="Times New Roman" pitchFamily="18" charset="0"/>
                <a:ea typeface="宋体" charset="-122"/>
              </a:rPr>
              <a:t>称为顶点</a:t>
            </a:r>
            <a:r>
              <a:rPr lang="zh-CN" altLang="en-US" sz="2400" dirty="0">
                <a:solidFill>
                  <a:schemeClr val="tx1"/>
                </a:solidFill>
                <a:latin typeface="Times New Roman" pitchFamily="18" charset="0"/>
                <a:ea typeface="宋体" charset="-122"/>
              </a:rPr>
              <a:t>（</a:t>
            </a:r>
            <a:r>
              <a:rPr lang="en-US" altLang="zh-CN" sz="2400" dirty="0">
                <a:solidFill>
                  <a:schemeClr val="tx1"/>
                </a:solidFill>
                <a:latin typeface="Times New Roman" pitchFamily="18" charset="0"/>
                <a:ea typeface="宋体" charset="-122"/>
              </a:rPr>
              <a:t>vertex,</a:t>
            </a:r>
            <a:r>
              <a:rPr lang="zh-CN" altLang="en-US" sz="2400" dirty="0">
                <a:solidFill>
                  <a:schemeClr val="tx1"/>
                </a:solidFill>
                <a:latin typeface="Times New Roman" pitchFamily="18" charset="0"/>
                <a:ea typeface="宋体" charset="-122"/>
              </a:rPr>
              <a:t>也叫作节点或点），元素</a:t>
            </a:r>
            <a:r>
              <a:rPr lang="en-US" altLang="zh-CN" sz="2400" dirty="0">
                <a:solidFill>
                  <a:srgbClr val="FF0000"/>
                </a:solidFill>
                <a:latin typeface="Times New Roman" pitchFamily="18" charset="0"/>
                <a:ea typeface="宋体" charset="-122"/>
              </a:rPr>
              <a:t>E</a:t>
            </a:r>
            <a:r>
              <a:rPr lang="zh-CN" altLang="en-US" sz="2400" dirty="0">
                <a:solidFill>
                  <a:srgbClr val="FF0000"/>
                </a:solidFill>
                <a:latin typeface="Times New Roman" pitchFamily="18" charset="0"/>
                <a:ea typeface="宋体" charset="-122"/>
              </a:rPr>
              <a:t>称为边</a:t>
            </a:r>
            <a:r>
              <a:rPr lang="zh-CN" altLang="en-US" sz="2400" dirty="0">
                <a:solidFill>
                  <a:schemeClr val="tx1"/>
                </a:solidFill>
                <a:latin typeface="Times New Roman" pitchFamily="18" charset="0"/>
                <a:ea typeface="宋体" charset="-122"/>
              </a:rPr>
              <a:t>（</a:t>
            </a:r>
            <a:r>
              <a:rPr lang="en-US" altLang="zh-CN" sz="2400" dirty="0">
                <a:solidFill>
                  <a:schemeClr val="tx1"/>
                </a:solidFill>
                <a:latin typeface="Times New Roman" pitchFamily="18" charset="0"/>
                <a:ea typeface="宋体" charset="-122"/>
              </a:rPr>
              <a:t>edge,</a:t>
            </a:r>
            <a:r>
              <a:rPr lang="zh-CN" altLang="en-US" sz="2400" dirty="0">
                <a:solidFill>
                  <a:schemeClr val="tx1"/>
                </a:solidFill>
                <a:latin typeface="Times New Roman" pitchFamily="18" charset="0"/>
                <a:ea typeface="宋体" charset="-122"/>
              </a:rPr>
              <a:t>也叫作弧或连线），</a:t>
            </a:r>
            <a:endParaRPr lang="zh-CN" altLang="en-US" sz="2400" dirty="0">
              <a:solidFill>
                <a:schemeClr val="tx1"/>
              </a:solidFill>
              <a:latin typeface="Times New Roman" pitchFamily="18" charset="0"/>
              <a:ea typeface="宋体" charset="-122"/>
            </a:endParaRPr>
          </a:p>
          <a:p>
            <a:pPr eaLnBrk="1" hangingPunct="1">
              <a:lnSpc>
                <a:spcPct val="80000"/>
              </a:lnSpc>
            </a:pPr>
            <a:r>
              <a:rPr lang="en-US" altLang="zh-CN" sz="2400" dirty="0">
                <a:solidFill>
                  <a:srgbClr val="FF0000"/>
                </a:solidFill>
                <a:latin typeface="Times New Roman" pitchFamily="18" charset="0"/>
                <a:ea typeface="宋体" charset="-122"/>
              </a:rPr>
              <a:t>E</a:t>
            </a:r>
            <a:r>
              <a:rPr lang="zh-CN" altLang="en-US" sz="2400" dirty="0">
                <a:solidFill>
                  <a:srgbClr val="FF0000"/>
                </a:solidFill>
                <a:latin typeface="Times New Roman" pitchFamily="18" charset="0"/>
                <a:ea typeface="宋体" charset="-122"/>
              </a:rPr>
              <a:t>中的每一条边连接</a:t>
            </a:r>
            <a:r>
              <a:rPr lang="en-US" altLang="zh-CN" sz="2400" dirty="0">
                <a:solidFill>
                  <a:srgbClr val="FF0000"/>
                </a:solidFill>
                <a:latin typeface="Times New Roman" pitchFamily="18" charset="0"/>
                <a:ea typeface="宋体" charset="-122"/>
              </a:rPr>
              <a:t>V</a:t>
            </a:r>
            <a:r>
              <a:rPr lang="zh-CN" altLang="en-US" sz="2400" dirty="0">
                <a:solidFill>
                  <a:srgbClr val="FF0000"/>
                </a:solidFill>
                <a:latin typeface="Times New Roman" pitchFamily="18" charset="0"/>
                <a:ea typeface="宋体" charset="-122"/>
              </a:rPr>
              <a:t>中两个不同的顶点</a:t>
            </a:r>
            <a:r>
              <a:rPr lang="zh-CN" altLang="en-US" sz="2400" dirty="0">
                <a:solidFill>
                  <a:schemeClr val="tx1"/>
                </a:solidFill>
                <a:latin typeface="Times New Roman" pitchFamily="18" charset="0"/>
                <a:ea typeface="宋体" charset="-122"/>
              </a:rPr>
              <a:t>。用（</a:t>
            </a:r>
            <a:r>
              <a:rPr lang="en-US" altLang="zh-CN" sz="2400" dirty="0">
                <a:solidFill>
                  <a:schemeClr val="tx1"/>
                </a:solidFill>
                <a:latin typeface="Times New Roman" pitchFamily="18" charset="0"/>
                <a:ea typeface="宋体" charset="-122"/>
              </a:rPr>
              <a:t>i</a:t>
            </a:r>
            <a:r>
              <a:rPr lang="zh-CN" altLang="en-US" sz="2400" dirty="0">
                <a:solidFill>
                  <a:schemeClr val="tx1"/>
                </a:solidFill>
                <a:latin typeface="Times New Roman" pitchFamily="18" charset="0"/>
                <a:ea typeface="宋体" charset="-122"/>
              </a:rPr>
              <a:t>，</a:t>
            </a:r>
            <a:r>
              <a:rPr lang="en-US" altLang="zh-CN" sz="2400" dirty="0">
                <a:solidFill>
                  <a:schemeClr val="tx1"/>
                </a:solidFill>
                <a:latin typeface="Times New Roman" pitchFamily="18" charset="0"/>
                <a:ea typeface="宋体" charset="-122"/>
              </a:rPr>
              <a:t>j</a:t>
            </a:r>
            <a:r>
              <a:rPr lang="zh-CN" altLang="en-US" sz="2400" dirty="0">
                <a:solidFill>
                  <a:schemeClr val="tx1"/>
                </a:solidFill>
                <a:latin typeface="Times New Roman" pitchFamily="18" charset="0"/>
                <a:ea typeface="宋体" charset="-122"/>
              </a:rPr>
              <a:t>）来表示一条边，其中</a:t>
            </a:r>
            <a:r>
              <a:rPr lang="en-US" altLang="zh-CN" sz="2400" dirty="0">
                <a:solidFill>
                  <a:schemeClr val="tx1"/>
                </a:solidFill>
                <a:latin typeface="Times New Roman" pitchFamily="18" charset="0"/>
                <a:ea typeface="宋体" charset="-122"/>
              </a:rPr>
              <a:t>i</a:t>
            </a:r>
            <a:r>
              <a:rPr lang="zh-CN" altLang="en-US" sz="2400" dirty="0">
                <a:solidFill>
                  <a:schemeClr val="tx1"/>
                </a:solidFill>
                <a:latin typeface="Times New Roman" pitchFamily="18" charset="0"/>
                <a:ea typeface="宋体" charset="-122"/>
              </a:rPr>
              <a:t>和</a:t>
            </a:r>
            <a:r>
              <a:rPr lang="en-US" altLang="zh-CN" sz="2400" dirty="0">
                <a:solidFill>
                  <a:schemeClr val="tx1"/>
                </a:solidFill>
                <a:latin typeface="Times New Roman" pitchFamily="18" charset="0"/>
                <a:ea typeface="宋体" charset="-122"/>
              </a:rPr>
              <a:t>j</a:t>
            </a:r>
            <a:r>
              <a:rPr lang="zh-CN" altLang="en-US" sz="2400" dirty="0">
                <a:solidFill>
                  <a:schemeClr val="tx1"/>
                </a:solidFill>
                <a:latin typeface="Times New Roman" pitchFamily="18" charset="0"/>
                <a:ea typeface="宋体" charset="-122"/>
              </a:rPr>
              <a:t>是</a:t>
            </a:r>
            <a:r>
              <a:rPr lang="en-US" altLang="zh-CN" sz="2400" dirty="0">
                <a:solidFill>
                  <a:schemeClr val="tx1"/>
                </a:solidFill>
                <a:latin typeface="Times New Roman" pitchFamily="18" charset="0"/>
                <a:ea typeface="宋体" charset="-122"/>
              </a:rPr>
              <a:t>E</a:t>
            </a:r>
            <a:r>
              <a:rPr lang="zh-CN" altLang="en-US" sz="2400" dirty="0">
                <a:solidFill>
                  <a:schemeClr val="tx1"/>
                </a:solidFill>
                <a:latin typeface="Times New Roman" pitchFamily="18" charset="0"/>
                <a:ea typeface="宋体" charset="-122"/>
              </a:rPr>
              <a:t>所连接的两个顶点。</a:t>
            </a:r>
            <a:endParaRPr lang="zh-CN" altLang="en-US" sz="2400" dirty="0">
              <a:solidFill>
                <a:schemeClr val="tx1"/>
              </a:solidFill>
              <a:latin typeface="Times New Roman" pitchFamily="18" charset="0"/>
              <a:ea typeface="宋体" charset="-122"/>
            </a:endParaRPr>
          </a:p>
          <a:p>
            <a:pPr eaLnBrk="1" hangingPunct="1">
              <a:lnSpc>
                <a:spcPct val="80000"/>
              </a:lnSpc>
            </a:pPr>
            <a:r>
              <a:rPr lang="zh-CN" altLang="en-US" sz="2400" dirty="0">
                <a:solidFill>
                  <a:schemeClr val="tx1"/>
                </a:solidFill>
                <a:latin typeface="Times New Roman" pitchFamily="18" charset="0"/>
                <a:ea typeface="宋体" charset="-122"/>
              </a:rPr>
              <a:t>一般来说，图是由</a:t>
            </a:r>
            <a:r>
              <a:rPr lang="zh-CN" altLang="en-US" sz="2400" dirty="0">
                <a:solidFill>
                  <a:srgbClr val="FF0000"/>
                </a:solidFill>
                <a:latin typeface="Times New Roman" pitchFamily="18" charset="0"/>
                <a:ea typeface="宋体" charset="-122"/>
              </a:rPr>
              <a:t>回路和边</a:t>
            </a:r>
            <a:r>
              <a:rPr lang="zh-CN" altLang="en-US" sz="2400" dirty="0">
                <a:solidFill>
                  <a:schemeClr val="tx1"/>
                </a:solidFill>
                <a:latin typeface="Times New Roman" pitchFamily="18" charset="0"/>
                <a:ea typeface="宋体" charset="-122"/>
              </a:rPr>
              <a:t>组成。不带方向的边叫</a:t>
            </a:r>
            <a:r>
              <a:rPr lang="zh-CN" altLang="en-US" sz="2400" dirty="0">
                <a:solidFill>
                  <a:srgbClr val="FF0000"/>
                </a:solidFill>
                <a:latin typeface="Times New Roman" pitchFamily="18" charset="0"/>
                <a:ea typeface="宋体" charset="-122"/>
              </a:rPr>
              <a:t>无向边</a:t>
            </a:r>
            <a:r>
              <a:rPr lang="zh-CN" altLang="en-US" sz="2400" dirty="0">
                <a:solidFill>
                  <a:schemeClr val="tx1"/>
                </a:solidFill>
                <a:latin typeface="Times New Roman" pitchFamily="18" charset="0"/>
                <a:ea typeface="宋体" charset="-122"/>
              </a:rPr>
              <a:t>（</a:t>
            </a:r>
            <a:r>
              <a:rPr lang="en-US" altLang="zh-CN" sz="2400" dirty="0">
                <a:solidFill>
                  <a:schemeClr val="tx1"/>
                </a:solidFill>
                <a:latin typeface="Times New Roman" pitchFamily="18" charset="0"/>
                <a:ea typeface="宋体" charset="-122"/>
              </a:rPr>
              <a:t>undirected edge</a:t>
            </a:r>
            <a:r>
              <a:rPr lang="zh-CN" altLang="en-US" sz="2400" dirty="0">
                <a:solidFill>
                  <a:schemeClr val="tx1"/>
                </a:solidFill>
                <a:latin typeface="Times New Roman" pitchFamily="18" charset="0"/>
                <a:ea typeface="宋体" charset="-122"/>
              </a:rPr>
              <a:t>），对无向边， </a:t>
            </a:r>
            <a:r>
              <a:rPr lang="en-US" altLang="zh-CN" sz="2400" dirty="0">
                <a:solidFill>
                  <a:schemeClr val="tx1"/>
                </a:solidFill>
                <a:latin typeface="Times New Roman" pitchFamily="18" charset="0"/>
                <a:ea typeface="宋体" charset="-122"/>
              </a:rPr>
              <a:t>(</a:t>
            </a:r>
            <a:r>
              <a:rPr lang="en-US" altLang="zh-CN" sz="2400" dirty="0" err="1">
                <a:solidFill>
                  <a:schemeClr val="tx1"/>
                </a:solidFill>
                <a:latin typeface="Times New Roman" pitchFamily="18" charset="0"/>
                <a:ea typeface="宋体" charset="-122"/>
              </a:rPr>
              <a:t>i,j</a:t>
            </a:r>
            <a:r>
              <a:rPr lang="en-US" altLang="zh-CN" sz="2400" dirty="0">
                <a:solidFill>
                  <a:schemeClr val="tx1"/>
                </a:solidFill>
                <a:latin typeface="Times New Roman" pitchFamily="18" charset="0"/>
                <a:ea typeface="宋体" charset="-122"/>
              </a:rPr>
              <a:t>)</a:t>
            </a:r>
            <a:r>
              <a:rPr lang="zh-CN" altLang="en-US" sz="2400" dirty="0">
                <a:solidFill>
                  <a:schemeClr val="tx1"/>
                </a:solidFill>
                <a:latin typeface="Times New Roman" pitchFamily="18" charset="0"/>
                <a:ea typeface="宋体" charset="-122"/>
              </a:rPr>
              <a:t>和</a:t>
            </a:r>
            <a:r>
              <a:rPr lang="en-US" altLang="zh-CN" sz="2400" dirty="0">
                <a:solidFill>
                  <a:schemeClr val="tx1"/>
                </a:solidFill>
                <a:latin typeface="Times New Roman" pitchFamily="18" charset="0"/>
                <a:ea typeface="宋体" charset="-122"/>
              </a:rPr>
              <a:t>(</a:t>
            </a:r>
            <a:r>
              <a:rPr lang="en-US" altLang="zh-CN" sz="2400" dirty="0" err="1">
                <a:solidFill>
                  <a:schemeClr val="tx1"/>
                </a:solidFill>
                <a:latin typeface="Times New Roman" pitchFamily="18" charset="0"/>
                <a:ea typeface="宋体" charset="-122"/>
              </a:rPr>
              <a:t>j,i</a:t>
            </a:r>
            <a:r>
              <a:rPr lang="en-US" altLang="zh-CN" sz="2400" dirty="0">
                <a:solidFill>
                  <a:schemeClr val="tx1"/>
                </a:solidFill>
                <a:latin typeface="Times New Roman" pitchFamily="18" charset="0"/>
                <a:ea typeface="宋体" charset="-122"/>
              </a:rPr>
              <a:t>)</a:t>
            </a:r>
            <a:r>
              <a:rPr lang="zh-CN" altLang="en-US" sz="2400" dirty="0">
                <a:solidFill>
                  <a:schemeClr val="tx1"/>
                </a:solidFill>
                <a:latin typeface="Times New Roman" pitchFamily="18" charset="0"/>
                <a:ea typeface="宋体" charset="-122"/>
              </a:rPr>
              <a:t>相同；</a:t>
            </a:r>
            <a:endParaRPr lang="en-US" altLang="zh-CN" sz="2400" dirty="0">
              <a:solidFill>
                <a:schemeClr val="tx1"/>
              </a:solidFill>
              <a:latin typeface="Times New Roman" pitchFamily="18" charset="0"/>
              <a:ea typeface="宋体" charset="-122"/>
            </a:endParaRPr>
          </a:p>
          <a:p>
            <a:pPr eaLnBrk="1" hangingPunct="1">
              <a:lnSpc>
                <a:spcPct val="80000"/>
              </a:lnSpc>
            </a:pPr>
            <a:r>
              <a:rPr lang="zh-CN" altLang="en-US" sz="2400" dirty="0">
                <a:solidFill>
                  <a:schemeClr val="tx1"/>
                </a:solidFill>
                <a:latin typeface="Times New Roman" pitchFamily="18" charset="0"/>
                <a:ea typeface="宋体" charset="-122"/>
              </a:rPr>
              <a:t>带方向的边叫</a:t>
            </a:r>
            <a:r>
              <a:rPr lang="zh-CN" altLang="en-US" sz="2400" dirty="0">
                <a:solidFill>
                  <a:srgbClr val="FF0000"/>
                </a:solidFill>
                <a:latin typeface="Times New Roman" pitchFamily="18" charset="0"/>
                <a:ea typeface="宋体" charset="-122"/>
              </a:rPr>
              <a:t>有向边</a:t>
            </a:r>
            <a:r>
              <a:rPr lang="zh-CN" altLang="en-US" sz="2400" dirty="0">
                <a:solidFill>
                  <a:schemeClr val="tx1"/>
                </a:solidFill>
                <a:latin typeface="Times New Roman" pitchFamily="18" charset="0"/>
                <a:ea typeface="宋体" charset="-122"/>
              </a:rPr>
              <a:t>（</a:t>
            </a:r>
            <a:r>
              <a:rPr lang="en-US" altLang="zh-CN" sz="2400" dirty="0">
                <a:solidFill>
                  <a:schemeClr val="tx1"/>
                </a:solidFill>
                <a:latin typeface="Times New Roman" pitchFamily="18" charset="0"/>
                <a:ea typeface="宋体" charset="-122"/>
              </a:rPr>
              <a:t>directed edge</a:t>
            </a:r>
            <a:r>
              <a:rPr lang="zh-CN" altLang="en-US" sz="2400" dirty="0">
                <a:solidFill>
                  <a:schemeClr val="tx1"/>
                </a:solidFill>
                <a:latin typeface="Times New Roman" pitchFamily="18" charset="0"/>
                <a:ea typeface="宋体" charset="-122"/>
              </a:rPr>
              <a:t>），对有向边，</a:t>
            </a:r>
            <a:r>
              <a:rPr lang="en-US" altLang="zh-CN" sz="2400" dirty="0">
                <a:solidFill>
                  <a:schemeClr val="tx1"/>
                </a:solidFill>
                <a:latin typeface="Times New Roman" pitchFamily="18" charset="0"/>
                <a:ea typeface="宋体" charset="-122"/>
              </a:rPr>
              <a:t> (</a:t>
            </a:r>
            <a:r>
              <a:rPr lang="en-US" altLang="zh-CN" sz="2400" dirty="0" err="1">
                <a:solidFill>
                  <a:schemeClr val="tx1"/>
                </a:solidFill>
                <a:latin typeface="Times New Roman" pitchFamily="18" charset="0"/>
                <a:ea typeface="宋体" charset="-122"/>
              </a:rPr>
              <a:t>i,j</a:t>
            </a:r>
            <a:r>
              <a:rPr lang="en-US" altLang="zh-CN" sz="2400" dirty="0">
                <a:solidFill>
                  <a:schemeClr val="tx1"/>
                </a:solidFill>
                <a:latin typeface="Times New Roman" pitchFamily="18" charset="0"/>
                <a:ea typeface="宋体" charset="-122"/>
              </a:rPr>
              <a:t>)</a:t>
            </a:r>
            <a:r>
              <a:rPr lang="zh-CN" altLang="en-US" sz="2400" dirty="0">
                <a:solidFill>
                  <a:schemeClr val="tx1"/>
                </a:solidFill>
                <a:latin typeface="Times New Roman" pitchFamily="18" charset="0"/>
                <a:ea typeface="宋体" charset="-122"/>
              </a:rPr>
              <a:t>和</a:t>
            </a:r>
            <a:r>
              <a:rPr lang="en-US" altLang="zh-CN" sz="2400" dirty="0">
                <a:solidFill>
                  <a:schemeClr val="tx1"/>
                </a:solidFill>
                <a:latin typeface="Times New Roman" pitchFamily="18" charset="0"/>
                <a:ea typeface="宋体" charset="-122"/>
              </a:rPr>
              <a:t>(</a:t>
            </a:r>
            <a:r>
              <a:rPr lang="en-US" altLang="zh-CN" sz="2400" dirty="0" err="1">
                <a:solidFill>
                  <a:schemeClr val="tx1"/>
                </a:solidFill>
                <a:latin typeface="Times New Roman" pitchFamily="18" charset="0"/>
                <a:ea typeface="宋体" charset="-122"/>
              </a:rPr>
              <a:t>j,i</a:t>
            </a:r>
            <a:r>
              <a:rPr lang="en-US" altLang="zh-CN" sz="2400" dirty="0">
                <a:solidFill>
                  <a:schemeClr val="tx1"/>
                </a:solidFill>
                <a:latin typeface="Times New Roman" pitchFamily="18" charset="0"/>
                <a:ea typeface="宋体" charset="-122"/>
              </a:rPr>
              <a:t>)</a:t>
            </a:r>
            <a:r>
              <a:rPr lang="zh-CN" altLang="en-US" sz="2400" dirty="0">
                <a:solidFill>
                  <a:schemeClr val="tx1"/>
                </a:solidFill>
                <a:latin typeface="Times New Roman" pitchFamily="18" charset="0"/>
                <a:ea typeface="宋体" charset="-122"/>
              </a:rPr>
              <a:t>不同。</a:t>
            </a:r>
            <a:r>
              <a:rPr lang="en-US" altLang="zh-CN" sz="2400" dirty="0">
                <a:solidFill>
                  <a:schemeClr val="tx1"/>
                </a:solidFill>
                <a:latin typeface="Times New Roman" pitchFamily="18" charset="0"/>
                <a:ea typeface="宋体" charset="-122"/>
              </a:rPr>
              <a:t>i--&gt;j</a:t>
            </a:r>
            <a:r>
              <a:rPr lang="zh-CN" altLang="en-US" sz="2400" dirty="0">
                <a:solidFill>
                  <a:schemeClr val="tx1"/>
                </a:solidFill>
                <a:latin typeface="Times New Roman" pitchFamily="18" charset="0"/>
                <a:ea typeface="宋体" charset="-122"/>
              </a:rPr>
              <a:t>，</a:t>
            </a:r>
            <a:r>
              <a:rPr lang="en-US" altLang="zh-CN" sz="2400" dirty="0">
                <a:solidFill>
                  <a:schemeClr val="tx1"/>
                </a:solidFill>
                <a:latin typeface="Times New Roman" pitchFamily="18" charset="0"/>
                <a:ea typeface="宋体" charset="-122"/>
              </a:rPr>
              <a:t>j--&gt;i</a:t>
            </a:r>
            <a:r>
              <a:rPr lang="zh-CN" altLang="en-US" sz="2400" dirty="0">
                <a:solidFill>
                  <a:schemeClr val="tx1"/>
                </a:solidFill>
                <a:latin typeface="Times New Roman" pitchFamily="18" charset="0"/>
                <a:ea typeface="宋体" charset="-122"/>
              </a:rPr>
              <a:t>。</a:t>
            </a:r>
            <a:endParaRPr lang="en-US" altLang="zh-CN" sz="2400" dirty="0">
              <a:solidFill>
                <a:schemeClr val="tx1"/>
              </a:solidFill>
              <a:latin typeface="Times New Roman" pitchFamily="18" charset="0"/>
              <a:ea typeface="宋体" charset="-122"/>
            </a:endParaRPr>
          </a:p>
          <a:p>
            <a:pPr eaLnBrk="1" hangingPunct="1">
              <a:lnSpc>
                <a:spcPct val="80000"/>
              </a:lnSpc>
            </a:pPr>
            <a:r>
              <a:rPr lang="zh-CN" altLang="en-US" sz="2400" dirty="0">
                <a:solidFill>
                  <a:schemeClr val="tx1"/>
                </a:solidFill>
                <a:latin typeface="Times New Roman" pitchFamily="18" charset="0"/>
                <a:ea typeface="宋体" charset="-122"/>
              </a:rPr>
              <a:t>有向：（</a:t>
            </a:r>
            <a:r>
              <a:rPr lang="en-US" altLang="zh-CN" sz="2400" dirty="0">
                <a:solidFill>
                  <a:schemeClr val="tx1"/>
                </a:solidFill>
                <a:latin typeface="Times New Roman" pitchFamily="18" charset="0"/>
                <a:ea typeface="宋体" charset="-122"/>
              </a:rPr>
              <a:t>i</a:t>
            </a:r>
            <a:r>
              <a:rPr lang="zh-CN" altLang="en-US" sz="2400" dirty="0">
                <a:solidFill>
                  <a:schemeClr val="tx1"/>
                </a:solidFill>
                <a:latin typeface="Times New Roman" pitchFamily="18" charset="0"/>
                <a:ea typeface="宋体" charset="-122"/>
              </a:rPr>
              <a:t>，</a:t>
            </a:r>
            <a:r>
              <a:rPr lang="en-US" altLang="zh-CN" sz="2400" dirty="0">
                <a:solidFill>
                  <a:schemeClr val="tx1"/>
                </a:solidFill>
                <a:latin typeface="Times New Roman" pitchFamily="18" charset="0"/>
                <a:ea typeface="宋体" charset="-122"/>
              </a:rPr>
              <a:t>j</a:t>
            </a:r>
            <a:r>
              <a:rPr lang="zh-CN" altLang="en-US" sz="2400" dirty="0">
                <a:solidFill>
                  <a:schemeClr val="tx1"/>
                </a:solidFill>
                <a:latin typeface="Times New Roman" pitchFamily="18" charset="0"/>
                <a:ea typeface="宋体" charset="-122"/>
              </a:rPr>
              <a:t>），</a:t>
            </a:r>
            <a:r>
              <a:rPr lang="en-US" altLang="zh-CN" sz="2400" dirty="0">
                <a:solidFill>
                  <a:schemeClr val="tx1"/>
                </a:solidFill>
                <a:latin typeface="Times New Roman" pitchFamily="18" charset="0"/>
                <a:ea typeface="宋体" charset="-122"/>
              </a:rPr>
              <a:t>&lt;i </a:t>
            </a:r>
            <a:r>
              <a:rPr lang="zh-CN" altLang="en-US" sz="2400" dirty="0">
                <a:solidFill>
                  <a:schemeClr val="tx1"/>
                </a:solidFill>
                <a:latin typeface="Times New Roman" pitchFamily="18" charset="0"/>
                <a:ea typeface="宋体" charset="-122"/>
              </a:rPr>
              <a:t>，</a:t>
            </a:r>
            <a:r>
              <a:rPr lang="en-US" altLang="zh-CN" sz="2400" dirty="0">
                <a:solidFill>
                  <a:schemeClr val="tx1"/>
                </a:solidFill>
                <a:latin typeface="Times New Roman" pitchFamily="18" charset="0"/>
                <a:ea typeface="宋体" charset="-122"/>
              </a:rPr>
              <a:t>j&gt;</a:t>
            </a:r>
            <a:r>
              <a:rPr lang="zh-CN" altLang="en-US" sz="2400" dirty="0">
                <a:solidFill>
                  <a:schemeClr val="tx1"/>
                </a:solidFill>
                <a:latin typeface="Times New Roman" pitchFamily="18" charset="0"/>
                <a:ea typeface="宋体" charset="-122"/>
              </a:rPr>
              <a:t>，无向：（</a:t>
            </a:r>
            <a:r>
              <a:rPr lang="en-US" altLang="zh-CN" sz="2400" dirty="0" err="1">
                <a:solidFill>
                  <a:schemeClr val="tx1"/>
                </a:solidFill>
                <a:latin typeface="Times New Roman" pitchFamily="18" charset="0"/>
                <a:ea typeface="宋体" charset="-122"/>
              </a:rPr>
              <a:t>i</a:t>
            </a:r>
            <a:r>
              <a:rPr lang="zh-CN" altLang="en-US" sz="2400" dirty="0">
                <a:solidFill>
                  <a:schemeClr val="tx1"/>
                </a:solidFill>
                <a:latin typeface="Times New Roman" pitchFamily="18" charset="0"/>
                <a:ea typeface="宋体" charset="-122"/>
              </a:rPr>
              <a:t>，</a:t>
            </a:r>
            <a:r>
              <a:rPr lang="en-US" altLang="zh-CN" sz="2400" dirty="0">
                <a:solidFill>
                  <a:schemeClr val="tx1"/>
                </a:solidFill>
                <a:latin typeface="Times New Roman" pitchFamily="18" charset="0"/>
                <a:ea typeface="宋体" charset="-122"/>
              </a:rPr>
              <a:t>j</a:t>
            </a:r>
            <a:r>
              <a:rPr lang="zh-CN" altLang="en-US" sz="2400" dirty="0">
                <a:solidFill>
                  <a:schemeClr val="tx1"/>
                </a:solidFill>
                <a:latin typeface="Times New Roman" pitchFamily="18" charset="0"/>
                <a:ea typeface="宋体" charset="-122"/>
              </a:rPr>
              <a:t>），</a:t>
            </a:r>
            <a:r>
              <a:rPr lang="en-US" altLang="zh-CN" sz="2400" dirty="0">
                <a:solidFill>
                  <a:schemeClr val="tx1"/>
                </a:solidFill>
                <a:latin typeface="Times New Roman" pitchFamily="18" charset="0"/>
                <a:ea typeface="宋体" charset="-122"/>
              </a:rPr>
              <a:t>{i</a:t>
            </a:r>
            <a:r>
              <a:rPr lang="zh-CN" altLang="en-US" sz="2400" dirty="0">
                <a:solidFill>
                  <a:schemeClr val="tx1"/>
                </a:solidFill>
                <a:latin typeface="Times New Roman" pitchFamily="18" charset="0"/>
                <a:ea typeface="宋体" charset="-122"/>
              </a:rPr>
              <a:t>，</a:t>
            </a:r>
            <a:r>
              <a:rPr lang="en-US" altLang="zh-CN" sz="2400" dirty="0">
                <a:solidFill>
                  <a:schemeClr val="tx1"/>
                </a:solidFill>
                <a:latin typeface="Times New Roman" pitchFamily="18" charset="0"/>
                <a:ea typeface="宋体" charset="-122"/>
              </a:rPr>
              <a:t>j}</a:t>
            </a:r>
            <a:r>
              <a:rPr lang="zh-CN" altLang="en-US" sz="2400" dirty="0">
                <a:solidFill>
                  <a:schemeClr val="tx1"/>
                </a:solidFill>
                <a:latin typeface="Times New Roman" pitchFamily="18" charset="0"/>
                <a:ea typeface="宋体" charset="-122"/>
              </a:rPr>
              <a:t>，</a:t>
            </a:r>
            <a:endParaRPr lang="zh-CN" altLang="en-US" sz="2400" dirty="0">
              <a:solidFill>
                <a:schemeClr val="tx1"/>
              </a:solidFill>
              <a:latin typeface="Times New Roman" pitchFamily="18" charset="0"/>
              <a:ea typeface="宋体" charset="-122"/>
            </a:endParaRPr>
          </a:p>
        </p:txBody>
      </p:sp>
      <p:sp>
        <p:nvSpPr>
          <p:cNvPr id="1512452" name="Oval 4"/>
          <p:cNvSpPr/>
          <p:nvPr/>
        </p:nvSpPr>
        <p:spPr bwMode="auto">
          <a:xfrm>
            <a:off x="2482850" y="55165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1</a:t>
            </a:r>
            <a:endParaRPr lang="en-US" altLang="zh-CN" sz="1800">
              <a:solidFill>
                <a:srgbClr val="FF0000"/>
              </a:solidFill>
              <a:latin typeface="Times New Roman" pitchFamily="18" charset="0"/>
            </a:endParaRPr>
          </a:p>
        </p:txBody>
      </p:sp>
      <p:sp>
        <p:nvSpPr>
          <p:cNvPr id="1512453" name="Oval 5"/>
          <p:cNvSpPr/>
          <p:nvPr/>
        </p:nvSpPr>
        <p:spPr bwMode="auto">
          <a:xfrm>
            <a:off x="2482850" y="62372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4</a:t>
            </a:r>
            <a:endParaRPr lang="en-US" altLang="zh-CN" sz="1800">
              <a:solidFill>
                <a:srgbClr val="FF0000"/>
              </a:solidFill>
              <a:latin typeface="Times New Roman" pitchFamily="18" charset="0"/>
            </a:endParaRPr>
          </a:p>
        </p:txBody>
      </p:sp>
      <p:sp>
        <p:nvSpPr>
          <p:cNvPr id="1512454" name="Oval 6"/>
          <p:cNvSpPr/>
          <p:nvPr/>
        </p:nvSpPr>
        <p:spPr bwMode="auto">
          <a:xfrm>
            <a:off x="2051050" y="58769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2</a:t>
            </a:r>
            <a:endParaRPr lang="en-US" altLang="zh-CN" sz="1800">
              <a:solidFill>
                <a:srgbClr val="FF0000"/>
              </a:solidFill>
              <a:latin typeface="Times New Roman" pitchFamily="18" charset="0"/>
            </a:endParaRPr>
          </a:p>
        </p:txBody>
      </p:sp>
      <p:sp>
        <p:nvSpPr>
          <p:cNvPr id="1512455" name="Oval 7"/>
          <p:cNvSpPr/>
          <p:nvPr/>
        </p:nvSpPr>
        <p:spPr bwMode="auto">
          <a:xfrm>
            <a:off x="2914650" y="58769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3</a:t>
            </a:r>
            <a:endParaRPr lang="en-US" altLang="zh-CN" sz="1800">
              <a:solidFill>
                <a:srgbClr val="FF0000"/>
              </a:solidFill>
              <a:latin typeface="Times New Roman" pitchFamily="18" charset="0"/>
            </a:endParaRPr>
          </a:p>
        </p:txBody>
      </p:sp>
      <p:sp>
        <p:nvSpPr>
          <p:cNvPr id="1512456" name="Line 8"/>
          <p:cNvSpPr/>
          <p:nvPr/>
        </p:nvSpPr>
        <p:spPr bwMode="auto">
          <a:xfrm>
            <a:off x="2625725" y="5805488"/>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12457" name="Line 9"/>
          <p:cNvSpPr/>
          <p:nvPr/>
        </p:nvSpPr>
        <p:spPr bwMode="auto">
          <a:xfrm>
            <a:off x="2338388" y="6021388"/>
            <a:ext cx="576262"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12458" name="Line 10"/>
          <p:cNvSpPr/>
          <p:nvPr/>
        </p:nvSpPr>
        <p:spPr bwMode="auto">
          <a:xfrm flipH="1">
            <a:off x="2193925" y="5661025"/>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12459" name="Line 11"/>
          <p:cNvSpPr/>
          <p:nvPr/>
        </p:nvSpPr>
        <p:spPr bwMode="auto">
          <a:xfrm flipH="1">
            <a:off x="2770188" y="6164263"/>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12460" name="Line 12"/>
          <p:cNvSpPr/>
          <p:nvPr/>
        </p:nvSpPr>
        <p:spPr bwMode="auto">
          <a:xfrm flipH="1" flipV="1">
            <a:off x="2770188" y="5661025"/>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12461" name="Text Box 13"/>
          <p:cNvSpPr txBox="1"/>
          <p:nvPr/>
        </p:nvSpPr>
        <p:spPr bwMode="auto">
          <a:xfrm>
            <a:off x="2120900" y="6164263"/>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a)</a:t>
            </a:r>
            <a:endParaRPr lang="en-US" altLang="zh-CN" sz="2000">
              <a:solidFill>
                <a:srgbClr val="FF0000"/>
              </a:solidFill>
              <a:latin typeface="Times New Roman" pitchFamily="18" charset="0"/>
            </a:endParaRPr>
          </a:p>
        </p:txBody>
      </p:sp>
      <p:sp>
        <p:nvSpPr>
          <p:cNvPr id="1512462" name="Oval 14"/>
          <p:cNvSpPr/>
          <p:nvPr/>
        </p:nvSpPr>
        <p:spPr bwMode="auto">
          <a:xfrm>
            <a:off x="4643438" y="54451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1</a:t>
            </a:r>
            <a:endParaRPr lang="en-US" altLang="zh-CN" sz="1800">
              <a:solidFill>
                <a:srgbClr val="FF0000"/>
              </a:solidFill>
              <a:latin typeface="Times New Roman" pitchFamily="18" charset="0"/>
            </a:endParaRPr>
          </a:p>
        </p:txBody>
      </p:sp>
      <p:sp>
        <p:nvSpPr>
          <p:cNvPr id="1512463" name="Oval 15"/>
          <p:cNvSpPr/>
          <p:nvPr/>
        </p:nvSpPr>
        <p:spPr bwMode="auto">
          <a:xfrm>
            <a:off x="4284663" y="59499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2</a:t>
            </a:r>
            <a:endParaRPr lang="en-US" altLang="zh-CN" sz="1800">
              <a:solidFill>
                <a:srgbClr val="FF0000"/>
              </a:solidFill>
              <a:latin typeface="Times New Roman" pitchFamily="18" charset="0"/>
            </a:endParaRPr>
          </a:p>
        </p:txBody>
      </p:sp>
      <p:sp>
        <p:nvSpPr>
          <p:cNvPr id="1512464" name="Oval 16"/>
          <p:cNvSpPr/>
          <p:nvPr/>
        </p:nvSpPr>
        <p:spPr bwMode="auto">
          <a:xfrm>
            <a:off x="5003800" y="59499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3</a:t>
            </a:r>
            <a:endParaRPr lang="en-US" altLang="zh-CN" sz="1800">
              <a:solidFill>
                <a:srgbClr val="FF0000"/>
              </a:solidFill>
              <a:latin typeface="Times New Roman" pitchFamily="18" charset="0"/>
            </a:endParaRPr>
          </a:p>
        </p:txBody>
      </p:sp>
      <p:sp>
        <p:nvSpPr>
          <p:cNvPr id="1512465" name="Line 17"/>
          <p:cNvSpPr/>
          <p:nvPr/>
        </p:nvSpPr>
        <p:spPr bwMode="auto">
          <a:xfrm flipH="1">
            <a:off x="4427538" y="5661025"/>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12466" name="Line 18"/>
          <p:cNvSpPr/>
          <p:nvPr/>
        </p:nvSpPr>
        <p:spPr bwMode="auto">
          <a:xfrm flipH="1" flipV="1">
            <a:off x="4932363" y="5661025"/>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12467" name="Oval 19"/>
          <p:cNvSpPr/>
          <p:nvPr/>
        </p:nvSpPr>
        <p:spPr bwMode="auto">
          <a:xfrm>
            <a:off x="5435600" y="52292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4</a:t>
            </a:r>
            <a:endParaRPr lang="en-US" altLang="zh-CN" sz="1800">
              <a:solidFill>
                <a:srgbClr val="FF0000"/>
              </a:solidFill>
              <a:latin typeface="Times New Roman" pitchFamily="18" charset="0"/>
            </a:endParaRPr>
          </a:p>
        </p:txBody>
      </p:sp>
      <p:sp>
        <p:nvSpPr>
          <p:cNvPr id="1512468" name="Oval 20"/>
          <p:cNvSpPr/>
          <p:nvPr/>
        </p:nvSpPr>
        <p:spPr bwMode="auto">
          <a:xfrm>
            <a:off x="5075238" y="64531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6</a:t>
            </a:r>
            <a:endParaRPr lang="en-US" altLang="zh-CN" sz="1800">
              <a:solidFill>
                <a:srgbClr val="FF0000"/>
              </a:solidFill>
              <a:latin typeface="Times New Roman" pitchFamily="18" charset="0"/>
            </a:endParaRPr>
          </a:p>
        </p:txBody>
      </p:sp>
      <p:sp>
        <p:nvSpPr>
          <p:cNvPr id="1512469" name="Oval 21"/>
          <p:cNvSpPr/>
          <p:nvPr/>
        </p:nvSpPr>
        <p:spPr bwMode="auto">
          <a:xfrm>
            <a:off x="5435600" y="59499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5</a:t>
            </a:r>
            <a:endParaRPr lang="en-US" altLang="zh-CN" sz="1800">
              <a:solidFill>
                <a:srgbClr val="FF0000"/>
              </a:solidFill>
              <a:latin typeface="Times New Roman" pitchFamily="18" charset="0"/>
            </a:endParaRPr>
          </a:p>
        </p:txBody>
      </p:sp>
      <p:sp>
        <p:nvSpPr>
          <p:cNvPr id="1512470" name="Oval 22"/>
          <p:cNvSpPr/>
          <p:nvPr/>
        </p:nvSpPr>
        <p:spPr bwMode="auto">
          <a:xfrm>
            <a:off x="5795963" y="64531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7</a:t>
            </a:r>
            <a:endParaRPr lang="en-US" altLang="zh-CN" sz="1800">
              <a:solidFill>
                <a:srgbClr val="FF0000"/>
              </a:solidFill>
              <a:latin typeface="Times New Roman" pitchFamily="18" charset="0"/>
            </a:endParaRPr>
          </a:p>
        </p:txBody>
      </p:sp>
      <p:sp>
        <p:nvSpPr>
          <p:cNvPr id="1512471" name="Line 23"/>
          <p:cNvSpPr/>
          <p:nvPr/>
        </p:nvSpPr>
        <p:spPr bwMode="auto">
          <a:xfrm>
            <a:off x="5580063" y="5518150"/>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12472" name="Line 24"/>
          <p:cNvSpPr/>
          <p:nvPr/>
        </p:nvSpPr>
        <p:spPr bwMode="auto">
          <a:xfrm>
            <a:off x="5364163" y="6597650"/>
            <a:ext cx="431800"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12473" name="Line 25"/>
          <p:cNvSpPr/>
          <p:nvPr/>
        </p:nvSpPr>
        <p:spPr bwMode="auto">
          <a:xfrm flipH="1">
            <a:off x="5219700" y="6165850"/>
            <a:ext cx="2159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12474" name="Line 26"/>
          <p:cNvSpPr/>
          <p:nvPr/>
        </p:nvSpPr>
        <p:spPr bwMode="auto">
          <a:xfrm flipH="1" flipV="1">
            <a:off x="5724525" y="6165850"/>
            <a:ext cx="2159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12475" name="Text Box 27"/>
          <p:cNvSpPr txBox="1"/>
          <p:nvPr/>
        </p:nvSpPr>
        <p:spPr bwMode="auto">
          <a:xfrm>
            <a:off x="4572000" y="5949950"/>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b)</a:t>
            </a:r>
            <a:endParaRPr lang="en-US" altLang="zh-CN" sz="2000">
              <a:solidFill>
                <a:srgbClr val="FF0000"/>
              </a:solidFill>
              <a:latin typeface="Times New Roman" pitchFamily="18" charset="0"/>
            </a:endParaRPr>
          </a:p>
        </p:txBody>
      </p:sp>
      <p:sp>
        <p:nvSpPr>
          <p:cNvPr id="1512476" name="Oval 28"/>
          <p:cNvSpPr/>
          <p:nvPr/>
        </p:nvSpPr>
        <p:spPr bwMode="auto">
          <a:xfrm>
            <a:off x="8027988" y="52292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1</a:t>
            </a:r>
            <a:endParaRPr lang="en-US" altLang="zh-CN" sz="1800">
              <a:solidFill>
                <a:srgbClr val="FF0000"/>
              </a:solidFill>
              <a:latin typeface="Times New Roman" pitchFamily="18" charset="0"/>
            </a:endParaRPr>
          </a:p>
        </p:txBody>
      </p:sp>
      <p:sp>
        <p:nvSpPr>
          <p:cNvPr id="1512477" name="Oval 29"/>
          <p:cNvSpPr/>
          <p:nvPr/>
        </p:nvSpPr>
        <p:spPr bwMode="auto">
          <a:xfrm>
            <a:off x="8027988" y="59499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3</a:t>
            </a:r>
            <a:endParaRPr lang="en-US" altLang="zh-CN" sz="1800">
              <a:solidFill>
                <a:srgbClr val="FF0000"/>
              </a:solidFill>
              <a:latin typeface="Times New Roman" pitchFamily="18" charset="0"/>
            </a:endParaRPr>
          </a:p>
        </p:txBody>
      </p:sp>
      <p:sp>
        <p:nvSpPr>
          <p:cNvPr id="1512478" name="Oval 30"/>
          <p:cNvSpPr/>
          <p:nvPr/>
        </p:nvSpPr>
        <p:spPr bwMode="auto">
          <a:xfrm>
            <a:off x="7596188" y="55895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2</a:t>
            </a:r>
            <a:endParaRPr lang="en-US" altLang="zh-CN" sz="1800">
              <a:solidFill>
                <a:srgbClr val="FF0000"/>
              </a:solidFill>
              <a:latin typeface="Times New Roman" pitchFamily="18" charset="0"/>
            </a:endParaRPr>
          </a:p>
        </p:txBody>
      </p:sp>
      <p:sp>
        <p:nvSpPr>
          <p:cNvPr id="1512479" name="Oval 31"/>
          <p:cNvSpPr/>
          <p:nvPr/>
        </p:nvSpPr>
        <p:spPr bwMode="auto">
          <a:xfrm>
            <a:off x="8459788" y="55895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4</a:t>
            </a:r>
            <a:endParaRPr lang="en-US" altLang="zh-CN" sz="1800">
              <a:solidFill>
                <a:srgbClr val="FF0000"/>
              </a:solidFill>
              <a:latin typeface="Times New Roman" pitchFamily="18" charset="0"/>
            </a:endParaRPr>
          </a:p>
        </p:txBody>
      </p:sp>
      <p:sp>
        <p:nvSpPr>
          <p:cNvPr id="1512480" name="Line 32"/>
          <p:cNvSpPr/>
          <p:nvPr/>
        </p:nvSpPr>
        <p:spPr bwMode="auto">
          <a:xfrm>
            <a:off x="8172450" y="6237288"/>
            <a:ext cx="0"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12481" name="Line 33"/>
          <p:cNvSpPr/>
          <p:nvPr/>
        </p:nvSpPr>
        <p:spPr bwMode="auto">
          <a:xfrm>
            <a:off x="7740650" y="5876925"/>
            <a:ext cx="287338"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12482" name="Line 34"/>
          <p:cNvSpPr/>
          <p:nvPr/>
        </p:nvSpPr>
        <p:spPr bwMode="auto">
          <a:xfrm flipH="1">
            <a:off x="7739063" y="5373688"/>
            <a:ext cx="288925"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12483" name="Line 35"/>
          <p:cNvSpPr/>
          <p:nvPr/>
        </p:nvSpPr>
        <p:spPr bwMode="auto">
          <a:xfrm flipH="1">
            <a:off x="8315325" y="5876925"/>
            <a:ext cx="288925" cy="215900"/>
          </a:xfrm>
          <a:prstGeom prst="line">
            <a:avLst/>
          </a:prstGeom>
          <a:noFill/>
          <a:ln w="28575">
            <a:solidFill>
              <a:schemeClr val="tx1"/>
            </a:solidFill>
            <a:miter lim="800000"/>
            <a:head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12484" name="Line 36"/>
          <p:cNvSpPr/>
          <p:nvPr/>
        </p:nvSpPr>
        <p:spPr bwMode="auto">
          <a:xfrm flipV="1">
            <a:off x="8316913" y="5876925"/>
            <a:ext cx="287337" cy="720725"/>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12485" name="Text Box 37"/>
          <p:cNvSpPr txBox="1"/>
          <p:nvPr/>
        </p:nvSpPr>
        <p:spPr bwMode="auto">
          <a:xfrm>
            <a:off x="7596188" y="6092825"/>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c)</a:t>
            </a:r>
            <a:endParaRPr lang="en-US" altLang="zh-CN" sz="2000">
              <a:solidFill>
                <a:srgbClr val="FF0000"/>
              </a:solidFill>
              <a:latin typeface="Times New Roman" pitchFamily="18" charset="0"/>
            </a:endParaRPr>
          </a:p>
        </p:txBody>
      </p:sp>
      <p:sp>
        <p:nvSpPr>
          <p:cNvPr id="1512486" name="Oval 38"/>
          <p:cNvSpPr/>
          <p:nvPr/>
        </p:nvSpPr>
        <p:spPr bwMode="auto">
          <a:xfrm>
            <a:off x="8027988" y="64531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5</a:t>
            </a:r>
            <a:endParaRPr lang="en-US" altLang="zh-CN" sz="1800">
              <a:solidFill>
                <a:srgbClr val="FF0000"/>
              </a:solidFill>
              <a:latin typeface="Times New Roman" pitchFamily="18" charset="0"/>
            </a:endParaRPr>
          </a:p>
        </p:txBody>
      </p:sp>
      <p:sp>
        <p:nvSpPr>
          <p:cNvPr id="1512487" name="Line 39"/>
          <p:cNvSpPr/>
          <p:nvPr/>
        </p:nvSpPr>
        <p:spPr bwMode="auto">
          <a:xfrm flipH="1">
            <a:off x="8172450" y="5734050"/>
            <a:ext cx="288925"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12451">
                                            <p:txEl>
                                              <p:pRg st="0" end="0"/>
                                            </p:txEl>
                                          </p:spTgt>
                                        </p:tgtEl>
                                        <p:attrNameLst>
                                          <p:attrName>style.visibility</p:attrName>
                                        </p:attrNameLst>
                                      </p:cBhvr>
                                      <p:to>
                                        <p:strVal val="visible"/>
                                      </p:to>
                                    </p:set>
                                    <p:anim calcmode="lin" valueType="num">
                                      <p:cBhvr additive="base">
                                        <p:cTn id="7" dur="500" fill="hold"/>
                                        <p:tgtEl>
                                          <p:spTgt spid="15124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124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12451">
                                            <p:txEl>
                                              <p:pRg st="1" end="1"/>
                                            </p:txEl>
                                          </p:spTgt>
                                        </p:tgtEl>
                                        <p:attrNameLst>
                                          <p:attrName>style.visibility</p:attrName>
                                        </p:attrNameLst>
                                      </p:cBhvr>
                                      <p:to>
                                        <p:strVal val="visible"/>
                                      </p:to>
                                    </p:set>
                                    <p:anim calcmode="lin" valueType="num">
                                      <p:cBhvr additive="base">
                                        <p:cTn id="13" dur="500" fill="hold"/>
                                        <p:tgtEl>
                                          <p:spTgt spid="15124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124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12451">
                                            <p:txEl>
                                              <p:pRg st="2" end="2"/>
                                            </p:txEl>
                                          </p:spTgt>
                                        </p:tgtEl>
                                        <p:attrNameLst>
                                          <p:attrName>style.visibility</p:attrName>
                                        </p:attrNameLst>
                                      </p:cBhvr>
                                      <p:to>
                                        <p:strVal val="visible"/>
                                      </p:to>
                                    </p:set>
                                    <p:anim calcmode="lin" valueType="num">
                                      <p:cBhvr additive="base">
                                        <p:cTn id="19" dur="500" fill="hold"/>
                                        <p:tgtEl>
                                          <p:spTgt spid="15124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124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1512452"/>
                                        </p:tgtEl>
                                        <p:attrNameLst>
                                          <p:attrName>style.visibility</p:attrName>
                                        </p:attrNameLst>
                                      </p:cBhvr>
                                      <p:to>
                                        <p:strVal val="visible"/>
                                      </p:to>
                                    </p:set>
                                    <p:animEffect transition="in" filter="slide(fromBottom)">
                                      <p:cBhvr>
                                        <p:cTn id="25" dur="500"/>
                                        <p:tgtEl>
                                          <p:spTgt spid="1512452"/>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1512453"/>
                                        </p:tgtEl>
                                        <p:attrNameLst>
                                          <p:attrName>style.visibility</p:attrName>
                                        </p:attrNameLst>
                                      </p:cBhvr>
                                      <p:to>
                                        <p:strVal val="visible"/>
                                      </p:to>
                                    </p:set>
                                    <p:animEffect transition="in" filter="slide(fromBottom)">
                                      <p:cBhvr>
                                        <p:cTn id="28" dur="500"/>
                                        <p:tgtEl>
                                          <p:spTgt spid="1512453"/>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1512454"/>
                                        </p:tgtEl>
                                        <p:attrNameLst>
                                          <p:attrName>style.visibility</p:attrName>
                                        </p:attrNameLst>
                                      </p:cBhvr>
                                      <p:to>
                                        <p:strVal val="visible"/>
                                      </p:to>
                                    </p:set>
                                    <p:animEffect transition="in" filter="slide(fromBottom)">
                                      <p:cBhvr>
                                        <p:cTn id="31" dur="500"/>
                                        <p:tgtEl>
                                          <p:spTgt spid="1512454"/>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1512455"/>
                                        </p:tgtEl>
                                        <p:attrNameLst>
                                          <p:attrName>style.visibility</p:attrName>
                                        </p:attrNameLst>
                                      </p:cBhvr>
                                      <p:to>
                                        <p:strVal val="visible"/>
                                      </p:to>
                                    </p:set>
                                    <p:animEffect transition="in" filter="slide(fromBottom)">
                                      <p:cBhvr>
                                        <p:cTn id="34" dur="500"/>
                                        <p:tgtEl>
                                          <p:spTgt spid="1512455"/>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1512456"/>
                                        </p:tgtEl>
                                        <p:attrNameLst>
                                          <p:attrName>style.visibility</p:attrName>
                                        </p:attrNameLst>
                                      </p:cBhvr>
                                      <p:to>
                                        <p:strVal val="visible"/>
                                      </p:to>
                                    </p:set>
                                    <p:animEffect transition="in" filter="slide(fromBottom)">
                                      <p:cBhvr>
                                        <p:cTn id="37" dur="500"/>
                                        <p:tgtEl>
                                          <p:spTgt spid="1512456"/>
                                        </p:tgtEl>
                                      </p:cBhvr>
                                    </p:animEffect>
                                  </p:childTnLst>
                                </p:cTn>
                              </p:par>
                              <p:par>
                                <p:cTn id="38" presetID="12" presetClass="entr" presetSubtype="4" fill="hold" grpId="0" nodeType="withEffect">
                                  <p:stCondLst>
                                    <p:cond delay="0"/>
                                  </p:stCondLst>
                                  <p:childTnLst>
                                    <p:set>
                                      <p:cBhvr>
                                        <p:cTn id="39" dur="1" fill="hold">
                                          <p:stCondLst>
                                            <p:cond delay="0"/>
                                          </p:stCondLst>
                                        </p:cTn>
                                        <p:tgtEl>
                                          <p:spTgt spid="1512457"/>
                                        </p:tgtEl>
                                        <p:attrNameLst>
                                          <p:attrName>style.visibility</p:attrName>
                                        </p:attrNameLst>
                                      </p:cBhvr>
                                      <p:to>
                                        <p:strVal val="visible"/>
                                      </p:to>
                                    </p:set>
                                    <p:animEffect transition="in" filter="slide(fromBottom)">
                                      <p:cBhvr>
                                        <p:cTn id="40" dur="500"/>
                                        <p:tgtEl>
                                          <p:spTgt spid="1512457"/>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1512458"/>
                                        </p:tgtEl>
                                        <p:attrNameLst>
                                          <p:attrName>style.visibility</p:attrName>
                                        </p:attrNameLst>
                                      </p:cBhvr>
                                      <p:to>
                                        <p:strVal val="visible"/>
                                      </p:to>
                                    </p:set>
                                    <p:animEffect transition="in" filter="slide(fromBottom)">
                                      <p:cBhvr>
                                        <p:cTn id="43" dur="500"/>
                                        <p:tgtEl>
                                          <p:spTgt spid="1512458"/>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1512459"/>
                                        </p:tgtEl>
                                        <p:attrNameLst>
                                          <p:attrName>style.visibility</p:attrName>
                                        </p:attrNameLst>
                                      </p:cBhvr>
                                      <p:to>
                                        <p:strVal val="visible"/>
                                      </p:to>
                                    </p:set>
                                    <p:animEffect transition="in" filter="slide(fromBottom)">
                                      <p:cBhvr>
                                        <p:cTn id="46" dur="500"/>
                                        <p:tgtEl>
                                          <p:spTgt spid="1512459"/>
                                        </p:tgtEl>
                                      </p:cBhvr>
                                    </p:animEffect>
                                  </p:childTnLst>
                                </p:cTn>
                              </p:par>
                              <p:par>
                                <p:cTn id="47" presetID="12" presetClass="entr" presetSubtype="4" fill="hold" grpId="0" nodeType="withEffect">
                                  <p:stCondLst>
                                    <p:cond delay="0"/>
                                  </p:stCondLst>
                                  <p:childTnLst>
                                    <p:set>
                                      <p:cBhvr>
                                        <p:cTn id="48" dur="1" fill="hold">
                                          <p:stCondLst>
                                            <p:cond delay="0"/>
                                          </p:stCondLst>
                                        </p:cTn>
                                        <p:tgtEl>
                                          <p:spTgt spid="1512460"/>
                                        </p:tgtEl>
                                        <p:attrNameLst>
                                          <p:attrName>style.visibility</p:attrName>
                                        </p:attrNameLst>
                                      </p:cBhvr>
                                      <p:to>
                                        <p:strVal val="visible"/>
                                      </p:to>
                                    </p:set>
                                    <p:animEffect transition="in" filter="slide(fromBottom)">
                                      <p:cBhvr>
                                        <p:cTn id="49" dur="500"/>
                                        <p:tgtEl>
                                          <p:spTgt spid="1512460"/>
                                        </p:tgtEl>
                                      </p:cBhvr>
                                    </p:animEffect>
                                  </p:childTnLst>
                                </p:cTn>
                              </p:par>
                              <p:par>
                                <p:cTn id="50" presetID="12" presetClass="entr" presetSubtype="4" fill="hold" grpId="0" nodeType="withEffect">
                                  <p:stCondLst>
                                    <p:cond delay="0"/>
                                  </p:stCondLst>
                                  <p:childTnLst>
                                    <p:set>
                                      <p:cBhvr>
                                        <p:cTn id="51" dur="1" fill="hold">
                                          <p:stCondLst>
                                            <p:cond delay="0"/>
                                          </p:stCondLst>
                                        </p:cTn>
                                        <p:tgtEl>
                                          <p:spTgt spid="1512461"/>
                                        </p:tgtEl>
                                        <p:attrNameLst>
                                          <p:attrName>style.visibility</p:attrName>
                                        </p:attrNameLst>
                                      </p:cBhvr>
                                      <p:to>
                                        <p:strVal val="visible"/>
                                      </p:to>
                                    </p:set>
                                    <p:animEffect transition="in" filter="slide(fromBottom)">
                                      <p:cBhvr>
                                        <p:cTn id="52" dur="500"/>
                                        <p:tgtEl>
                                          <p:spTgt spid="1512461"/>
                                        </p:tgtEl>
                                      </p:cBhvr>
                                    </p:animEffect>
                                  </p:childTnLst>
                                </p:cTn>
                              </p:par>
                              <p:par>
                                <p:cTn id="53" presetID="12" presetClass="entr" presetSubtype="4" fill="hold" grpId="0" nodeType="withEffect">
                                  <p:stCondLst>
                                    <p:cond delay="0"/>
                                  </p:stCondLst>
                                  <p:childTnLst>
                                    <p:set>
                                      <p:cBhvr>
                                        <p:cTn id="54" dur="1" fill="hold">
                                          <p:stCondLst>
                                            <p:cond delay="0"/>
                                          </p:stCondLst>
                                        </p:cTn>
                                        <p:tgtEl>
                                          <p:spTgt spid="1512462"/>
                                        </p:tgtEl>
                                        <p:attrNameLst>
                                          <p:attrName>style.visibility</p:attrName>
                                        </p:attrNameLst>
                                      </p:cBhvr>
                                      <p:to>
                                        <p:strVal val="visible"/>
                                      </p:to>
                                    </p:set>
                                    <p:animEffect transition="in" filter="slide(fromBottom)">
                                      <p:cBhvr>
                                        <p:cTn id="55" dur="500"/>
                                        <p:tgtEl>
                                          <p:spTgt spid="1512462"/>
                                        </p:tgtEl>
                                      </p:cBhvr>
                                    </p:animEffect>
                                  </p:childTnLst>
                                </p:cTn>
                              </p:par>
                              <p:par>
                                <p:cTn id="56" presetID="12" presetClass="entr" presetSubtype="4" fill="hold" grpId="0" nodeType="withEffect">
                                  <p:stCondLst>
                                    <p:cond delay="0"/>
                                  </p:stCondLst>
                                  <p:childTnLst>
                                    <p:set>
                                      <p:cBhvr>
                                        <p:cTn id="57" dur="1" fill="hold">
                                          <p:stCondLst>
                                            <p:cond delay="0"/>
                                          </p:stCondLst>
                                        </p:cTn>
                                        <p:tgtEl>
                                          <p:spTgt spid="1512463"/>
                                        </p:tgtEl>
                                        <p:attrNameLst>
                                          <p:attrName>style.visibility</p:attrName>
                                        </p:attrNameLst>
                                      </p:cBhvr>
                                      <p:to>
                                        <p:strVal val="visible"/>
                                      </p:to>
                                    </p:set>
                                    <p:animEffect transition="in" filter="slide(fromBottom)">
                                      <p:cBhvr>
                                        <p:cTn id="58" dur="500"/>
                                        <p:tgtEl>
                                          <p:spTgt spid="1512463"/>
                                        </p:tgtEl>
                                      </p:cBhvr>
                                    </p:animEffect>
                                  </p:childTnLst>
                                </p:cTn>
                              </p:par>
                              <p:par>
                                <p:cTn id="59" presetID="12" presetClass="entr" presetSubtype="4" fill="hold" grpId="0" nodeType="withEffect">
                                  <p:stCondLst>
                                    <p:cond delay="0"/>
                                  </p:stCondLst>
                                  <p:childTnLst>
                                    <p:set>
                                      <p:cBhvr>
                                        <p:cTn id="60" dur="1" fill="hold">
                                          <p:stCondLst>
                                            <p:cond delay="0"/>
                                          </p:stCondLst>
                                        </p:cTn>
                                        <p:tgtEl>
                                          <p:spTgt spid="1512464"/>
                                        </p:tgtEl>
                                        <p:attrNameLst>
                                          <p:attrName>style.visibility</p:attrName>
                                        </p:attrNameLst>
                                      </p:cBhvr>
                                      <p:to>
                                        <p:strVal val="visible"/>
                                      </p:to>
                                    </p:set>
                                    <p:animEffect transition="in" filter="slide(fromBottom)">
                                      <p:cBhvr>
                                        <p:cTn id="61" dur="500"/>
                                        <p:tgtEl>
                                          <p:spTgt spid="1512464"/>
                                        </p:tgtEl>
                                      </p:cBhvr>
                                    </p:animEffect>
                                  </p:childTnLst>
                                </p:cTn>
                              </p:par>
                              <p:par>
                                <p:cTn id="62" presetID="12" presetClass="entr" presetSubtype="4" fill="hold" grpId="0" nodeType="withEffect">
                                  <p:stCondLst>
                                    <p:cond delay="0"/>
                                  </p:stCondLst>
                                  <p:childTnLst>
                                    <p:set>
                                      <p:cBhvr>
                                        <p:cTn id="63" dur="1" fill="hold">
                                          <p:stCondLst>
                                            <p:cond delay="0"/>
                                          </p:stCondLst>
                                        </p:cTn>
                                        <p:tgtEl>
                                          <p:spTgt spid="1512465"/>
                                        </p:tgtEl>
                                        <p:attrNameLst>
                                          <p:attrName>style.visibility</p:attrName>
                                        </p:attrNameLst>
                                      </p:cBhvr>
                                      <p:to>
                                        <p:strVal val="visible"/>
                                      </p:to>
                                    </p:set>
                                    <p:animEffect transition="in" filter="slide(fromBottom)">
                                      <p:cBhvr>
                                        <p:cTn id="64" dur="500"/>
                                        <p:tgtEl>
                                          <p:spTgt spid="1512465"/>
                                        </p:tgtEl>
                                      </p:cBhvr>
                                    </p:animEffect>
                                  </p:childTnLst>
                                </p:cTn>
                              </p:par>
                              <p:par>
                                <p:cTn id="65" presetID="12" presetClass="entr" presetSubtype="4" fill="hold" grpId="0" nodeType="withEffect">
                                  <p:stCondLst>
                                    <p:cond delay="0"/>
                                  </p:stCondLst>
                                  <p:childTnLst>
                                    <p:set>
                                      <p:cBhvr>
                                        <p:cTn id="66" dur="1" fill="hold">
                                          <p:stCondLst>
                                            <p:cond delay="0"/>
                                          </p:stCondLst>
                                        </p:cTn>
                                        <p:tgtEl>
                                          <p:spTgt spid="1512466"/>
                                        </p:tgtEl>
                                        <p:attrNameLst>
                                          <p:attrName>style.visibility</p:attrName>
                                        </p:attrNameLst>
                                      </p:cBhvr>
                                      <p:to>
                                        <p:strVal val="visible"/>
                                      </p:to>
                                    </p:set>
                                    <p:animEffect transition="in" filter="slide(fromBottom)">
                                      <p:cBhvr>
                                        <p:cTn id="67" dur="500"/>
                                        <p:tgtEl>
                                          <p:spTgt spid="1512466"/>
                                        </p:tgtEl>
                                      </p:cBhvr>
                                    </p:animEffect>
                                  </p:childTnLst>
                                </p:cTn>
                              </p:par>
                              <p:par>
                                <p:cTn id="68" presetID="12" presetClass="entr" presetSubtype="4" fill="hold" grpId="0" nodeType="withEffect">
                                  <p:stCondLst>
                                    <p:cond delay="0"/>
                                  </p:stCondLst>
                                  <p:childTnLst>
                                    <p:set>
                                      <p:cBhvr>
                                        <p:cTn id="69" dur="1" fill="hold">
                                          <p:stCondLst>
                                            <p:cond delay="0"/>
                                          </p:stCondLst>
                                        </p:cTn>
                                        <p:tgtEl>
                                          <p:spTgt spid="1512467"/>
                                        </p:tgtEl>
                                        <p:attrNameLst>
                                          <p:attrName>style.visibility</p:attrName>
                                        </p:attrNameLst>
                                      </p:cBhvr>
                                      <p:to>
                                        <p:strVal val="visible"/>
                                      </p:to>
                                    </p:set>
                                    <p:animEffect transition="in" filter="slide(fromBottom)">
                                      <p:cBhvr>
                                        <p:cTn id="70" dur="500"/>
                                        <p:tgtEl>
                                          <p:spTgt spid="1512467"/>
                                        </p:tgtEl>
                                      </p:cBhvr>
                                    </p:animEffect>
                                  </p:childTnLst>
                                </p:cTn>
                              </p:par>
                              <p:par>
                                <p:cTn id="71" presetID="12" presetClass="entr" presetSubtype="4" fill="hold" grpId="0" nodeType="withEffect">
                                  <p:stCondLst>
                                    <p:cond delay="0"/>
                                  </p:stCondLst>
                                  <p:childTnLst>
                                    <p:set>
                                      <p:cBhvr>
                                        <p:cTn id="72" dur="1" fill="hold">
                                          <p:stCondLst>
                                            <p:cond delay="0"/>
                                          </p:stCondLst>
                                        </p:cTn>
                                        <p:tgtEl>
                                          <p:spTgt spid="1512468"/>
                                        </p:tgtEl>
                                        <p:attrNameLst>
                                          <p:attrName>style.visibility</p:attrName>
                                        </p:attrNameLst>
                                      </p:cBhvr>
                                      <p:to>
                                        <p:strVal val="visible"/>
                                      </p:to>
                                    </p:set>
                                    <p:animEffect transition="in" filter="slide(fromBottom)">
                                      <p:cBhvr>
                                        <p:cTn id="73" dur="500"/>
                                        <p:tgtEl>
                                          <p:spTgt spid="1512468"/>
                                        </p:tgtEl>
                                      </p:cBhvr>
                                    </p:animEffect>
                                  </p:childTnLst>
                                </p:cTn>
                              </p:par>
                              <p:par>
                                <p:cTn id="74" presetID="12" presetClass="entr" presetSubtype="4" fill="hold" grpId="0" nodeType="withEffect">
                                  <p:stCondLst>
                                    <p:cond delay="0"/>
                                  </p:stCondLst>
                                  <p:childTnLst>
                                    <p:set>
                                      <p:cBhvr>
                                        <p:cTn id="75" dur="1" fill="hold">
                                          <p:stCondLst>
                                            <p:cond delay="0"/>
                                          </p:stCondLst>
                                        </p:cTn>
                                        <p:tgtEl>
                                          <p:spTgt spid="1512469"/>
                                        </p:tgtEl>
                                        <p:attrNameLst>
                                          <p:attrName>style.visibility</p:attrName>
                                        </p:attrNameLst>
                                      </p:cBhvr>
                                      <p:to>
                                        <p:strVal val="visible"/>
                                      </p:to>
                                    </p:set>
                                    <p:animEffect transition="in" filter="slide(fromBottom)">
                                      <p:cBhvr>
                                        <p:cTn id="76" dur="500"/>
                                        <p:tgtEl>
                                          <p:spTgt spid="1512469"/>
                                        </p:tgtEl>
                                      </p:cBhvr>
                                    </p:animEffect>
                                  </p:childTnLst>
                                </p:cTn>
                              </p:par>
                              <p:par>
                                <p:cTn id="77" presetID="12" presetClass="entr" presetSubtype="4" fill="hold" grpId="0" nodeType="withEffect">
                                  <p:stCondLst>
                                    <p:cond delay="0"/>
                                  </p:stCondLst>
                                  <p:childTnLst>
                                    <p:set>
                                      <p:cBhvr>
                                        <p:cTn id="78" dur="1" fill="hold">
                                          <p:stCondLst>
                                            <p:cond delay="0"/>
                                          </p:stCondLst>
                                        </p:cTn>
                                        <p:tgtEl>
                                          <p:spTgt spid="1512470"/>
                                        </p:tgtEl>
                                        <p:attrNameLst>
                                          <p:attrName>style.visibility</p:attrName>
                                        </p:attrNameLst>
                                      </p:cBhvr>
                                      <p:to>
                                        <p:strVal val="visible"/>
                                      </p:to>
                                    </p:set>
                                    <p:animEffect transition="in" filter="slide(fromBottom)">
                                      <p:cBhvr>
                                        <p:cTn id="79" dur="500"/>
                                        <p:tgtEl>
                                          <p:spTgt spid="1512470"/>
                                        </p:tgtEl>
                                      </p:cBhvr>
                                    </p:animEffect>
                                  </p:childTnLst>
                                </p:cTn>
                              </p:par>
                              <p:par>
                                <p:cTn id="80" presetID="12" presetClass="entr" presetSubtype="4" fill="hold" grpId="0" nodeType="withEffect">
                                  <p:stCondLst>
                                    <p:cond delay="0"/>
                                  </p:stCondLst>
                                  <p:childTnLst>
                                    <p:set>
                                      <p:cBhvr>
                                        <p:cTn id="81" dur="1" fill="hold">
                                          <p:stCondLst>
                                            <p:cond delay="0"/>
                                          </p:stCondLst>
                                        </p:cTn>
                                        <p:tgtEl>
                                          <p:spTgt spid="1512471"/>
                                        </p:tgtEl>
                                        <p:attrNameLst>
                                          <p:attrName>style.visibility</p:attrName>
                                        </p:attrNameLst>
                                      </p:cBhvr>
                                      <p:to>
                                        <p:strVal val="visible"/>
                                      </p:to>
                                    </p:set>
                                    <p:animEffect transition="in" filter="slide(fromBottom)">
                                      <p:cBhvr>
                                        <p:cTn id="82" dur="500"/>
                                        <p:tgtEl>
                                          <p:spTgt spid="1512471"/>
                                        </p:tgtEl>
                                      </p:cBhvr>
                                    </p:animEffect>
                                  </p:childTnLst>
                                </p:cTn>
                              </p:par>
                              <p:par>
                                <p:cTn id="83" presetID="12" presetClass="entr" presetSubtype="4" fill="hold" grpId="0" nodeType="withEffect">
                                  <p:stCondLst>
                                    <p:cond delay="0"/>
                                  </p:stCondLst>
                                  <p:childTnLst>
                                    <p:set>
                                      <p:cBhvr>
                                        <p:cTn id="84" dur="1" fill="hold">
                                          <p:stCondLst>
                                            <p:cond delay="0"/>
                                          </p:stCondLst>
                                        </p:cTn>
                                        <p:tgtEl>
                                          <p:spTgt spid="1512472"/>
                                        </p:tgtEl>
                                        <p:attrNameLst>
                                          <p:attrName>style.visibility</p:attrName>
                                        </p:attrNameLst>
                                      </p:cBhvr>
                                      <p:to>
                                        <p:strVal val="visible"/>
                                      </p:to>
                                    </p:set>
                                    <p:animEffect transition="in" filter="slide(fromBottom)">
                                      <p:cBhvr>
                                        <p:cTn id="85" dur="500"/>
                                        <p:tgtEl>
                                          <p:spTgt spid="1512472"/>
                                        </p:tgtEl>
                                      </p:cBhvr>
                                    </p:animEffect>
                                  </p:childTnLst>
                                </p:cTn>
                              </p:par>
                              <p:par>
                                <p:cTn id="86" presetID="12" presetClass="entr" presetSubtype="4" fill="hold" grpId="0" nodeType="withEffect">
                                  <p:stCondLst>
                                    <p:cond delay="0"/>
                                  </p:stCondLst>
                                  <p:childTnLst>
                                    <p:set>
                                      <p:cBhvr>
                                        <p:cTn id="87" dur="1" fill="hold">
                                          <p:stCondLst>
                                            <p:cond delay="0"/>
                                          </p:stCondLst>
                                        </p:cTn>
                                        <p:tgtEl>
                                          <p:spTgt spid="1512473"/>
                                        </p:tgtEl>
                                        <p:attrNameLst>
                                          <p:attrName>style.visibility</p:attrName>
                                        </p:attrNameLst>
                                      </p:cBhvr>
                                      <p:to>
                                        <p:strVal val="visible"/>
                                      </p:to>
                                    </p:set>
                                    <p:animEffect transition="in" filter="slide(fromBottom)">
                                      <p:cBhvr>
                                        <p:cTn id="88" dur="500"/>
                                        <p:tgtEl>
                                          <p:spTgt spid="1512473"/>
                                        </p:tgtEl>
                                      </p:cBhvr>
                                    </p:animEffect>
                                  </p:childTnLst>
                                </p:cTn>
                              </p:par>
                              <p:par>
                                <p:cTn id="89" presetID="12" presetClass="entr" presetSubtype="4" fill="hold" grpId="0" nodeType="withEffect">
                                  <p:stCondLst>
                                    <p:cond delay="0"/>
                                  </p:stCondLst>
                                  <p:childTnLst>
                                    <p:set>
                                      <p:cBhvr>
                                        <p:cTn id="90" dur="1" fill="hold">
                                          <p:stCondLst>
                                            <p:cond delay="0"/>
                                          </p:stCondLst>
                                        </p:cTn>
                                        <p:tgtEl>
                                          <p:spTgt spid="1512474"/>
                                        </p:tgtEl>
                                        <p:attrNameLst>
                                          <p:attrName>style.visibility</p:attrName>
                                        </p:attrNameLst>
                                      </p:cBhvr>
                                      <p:to>
                                        <p:strVal val="visible"/>
                                      </p:to>
                                    </p:set>
                                    <p:animEffect transition="in" filter="slide(fromBottom)">
                                      <p:cBhvr>
                                        <p:cTn id="91" dur="500"/>
                                        <p:tgtEl>
                                          <p:spTgt spid="1512474"/>
                                        </p:tgtEl>
                                      </p:cBhvr>
                                    </p:animEffect>
                                  </p:childTnLst>
                                </p:cTn>
                              </p:par>
                              <p:par>
                                <p:cTn id="92" presetID="12" presetClass="entr" presetSubtype="4" fill="hold" grpId="0" nodeType="withEffect">
                                  <p:stCondLst>
                                    <p:cond delay="0"/>
                                  </p:stCondLst>
                                  <p:childTnLst>
                                    <p:set>
                                      <p:cBhvr>
                                        <p:cTn id="93" dur="1" fill="hold">
                                          <p:stCondLst>
                                            <p:cond delay="0"/>
                                          </p:stCondLst>
                                        </p:cTn>
                                        <p:tgtEl>
                                          <p:spTgt spid="1512475"/>
                                        </p:tgtEl>
                                        <p:attrNameLst>
                                          <p:attrName>style.visibility</p:attrName>
                                        </p:attrNameLst>
                                      </p:cBhvr>
                                      <p:to>
                                        <p:strVal val="visible"/>
                                      </p:to>
                                    </p:set>
                                    <p:animEffect transition="in" filter="slide(fromBottom)">
                                      <p:cBhvr>
                                        <p:cTn id="94" dur="500"/>
                                        <p:tgtEl>
                                          <p:spTgt spid="1512475"/>
                                        </p:tgtEl>
                                      </p:cBhvr>
                                    </p:animEffect>
                                  </p:childTnLst>
                                </p:cTn>
                              </p:par>
                              <p:par>
                                <p:cTn id="95" presetID="12" presetClass="entr" presetSubtype="4" fill="hold" grpId="0" nodeType="withEffect">
                                  <p:stCondLst>
                                    <p:cond delay="0"/>
                                  </p:stCondLst>
                                  <p:childTnLst>
                                    <p:set>
                                      <p:cBhvr>
                                        <p:cTn id="96" dur="1" fill="hold">
                                          <p:stCondLst>
                                            <p:cond delay="0"/>
                                          </p:stCondLst>
                                        </p:cTn>
                                        <p:tgtEl>
                                          <p:spTgt spid="1512476"/>
                                        </p:tgtEl>
                                        <p:attrNameLst>
                                          <p:attrName>style.visibility</p:attrName>
                                        </p:attrNameLst>
                                      </p:cBhvr>
                                      <p:to>
                                        <p:strVal val="visible"/>
                                      </p:to>
                                    </p:set>
                                    <p:animEffect transition="in" filter="slide(fromBottom)">
                                      <p:cBhvr>
                                        <p:cTn id="97" dur="500"/>
                                        <p:tgtEl>
                                          <p:spTgt spid="1512476"/>
                                        </p:tgtEl>
                                      </p:cBhvr>
                                    </p:animEffect>
                                  </p:childTnLst>
                                </p:cTn>
                              </p:par>
                              <p:par>
                                <p:cTn id="98" presetID="12" presetClass="entr" presetSubtype="4" fill="hold" grpId="0" nodeType="withEffect">
                                  <p:stCondLst>
                                    <p:cond delay="0"/>
                                  </p:stCondLst>
                                  <p:childTnLst>
                                    <p:set>
                                      <p:cBhvr>
                                        <p:cTn id="99" dur="1" fill="hold">
                                          <p:stCondLst>
                                            <p:cond delay="0"/>
                                          </p:stCondLst>
                                        </p:cTn>
                                        <p:tgtEl>
                                          <p:spTgt spid="1512477"/>
                                        </p:tgtEl>
                                        <p:attrNameLst>
                                          <p:attrName>style.visibility</p:attrName>
                                        </p:attrNameLst>
                                      </p:cBhvr>
                                      <p:to>
                                        <p:strVal val="visible"/>
                                      </p:to>
                                    </p:set>
                                    <p:animEffect transition="in" filter="slide(fromBottom)">
                                      <p:cBhvr>
                                        <p:cTn id="100" dur="500"/>
                                        <p:tgtEl>
                                          <p:spTgt spid="1512477"/>
                                        </p:tgtEl>
                                      </p:cBhvr>
                                    </p:animEffect>
                                  </p:childTnLst>
                                </p:cTn>
                              </p:par>
                              <p:par>
                                <p:cTn id="101" presetID="12" presetClass="entr" presetSubtype="4" fill="hold" grpId="0" nodeType="withEffect">
                                  <p:stCondLst>
                                    <p:cond delay="0"/>
                                  </p:stCondLst>
                                  <p:childTnLst>
                                    <p:set>
                                      <p:cBhvr>
                                        <p:cTn id="102" dur="1" fill="hold">
                                          <p:stCondLst>
                                            <p:cond delay="0"/>
                                          </p:stCondLst>
                                        </p:cTn>
                                        <p:tgtEl>
                                          <p:spTgt spid="1512478"/>
                                        </p:tgtEl>
                                        <p:attrNameLst>
                                          <p:attrName>style.visibility</p:attrName>
                                        </p:attrNameLst>
                                      </p:cBhvr>
                                      <p:to>
                                        <p:strVal val="visible"/>
                                      </p:to>
                                    </p:set>
                                    <p:animEffect transition="in" filter="slide(fromBottom)">
                                      <p:cBhvr>
                                        <p:cTn id="103" dur="500"/>
                                        <p:tgtEl>
                                          <p:spTgt spid="1512478"/>
                                        </p:tgtEl>
                                      </p:cBhvr>
                                    </p:animEffect>
                                  </p:childTnLst>
                                </p:cTn>
                              </p:par>
                              <p:par>
                                <p:cTn id="104" presetID="12" presetClass="entr" presetSubtype="4" fill="hold" grpId="0" nodeType="withEffect">
                                  <p:stCondLst>
                                    <p:cond delay="0"/>
                                  </p:stCondLst>
                                  <p:childTnLst>
                                    <p:set>
                                      <p:cBhvr>
                                        <p:cTn id="105" dur="1" fill="hold">
                                          <p:stCondLst>
                                            <p:cond delay="0"/>
                                          </p:stCondLst>
                                        </p:cTn>
                                        <p:tgtEl>
                                          <p:spTgt spid="1512479"/>
                                        </p:tgtEl>
                                        <p:attrNameLst>
                                          <p:attrName>style.visibility</p:attrName>
                                        </p:attrNameLst>
                                      </p:cBhvr>
                                      <p:to>
                                        <p:strVal val="visible"/>
                                      </p:to>
                                    </p:set>
                                    <p:animEffect transition="in" filter="slide(fromBottom)">
                                      <p:cBhvr>
                                        <p:cTn id="106" dur="500"/>
                                        <p:tgtEl>
                                          <p:spTgt spid="1512479"/>
                                        </p:tgtEl>
                                      </p:cBhvr>
                                    </p:animEffect>
                                  </p:childTnLst>
                                </p:cTn>
                              </p:par>
                              <p:par>
                                <p:cTn id="107" presetID="12" presetClass="entr" presetSubtype="4" fill="hold" grpId="0" nodeType="withEffect">
                                  <p:stCondLst>
                                    <p:cond delay="0"/>
                                  </p:stCondLst>
                                  <p:childTnLst>
                                    <p:set>
                                      <p:cBhvr>
                                        <p:cTn id="108" dur="1" fill="hold">
                                          <p:stCondLst>
                                            <p:cond delay="0"/>
                                          </p:stCondLst>
                                        </p:cTn>
                                        <p:tgtEl>
                                          <p:spTgt spid="1512480"/>
                                        </p:tgtEl>
                                        <p:attrNameLst>
                                          <p:attrName>style.visibility</p:attrName>
                                        </p:attrNameLst>
                                      </p:cBhvr>
                                      <p:to>
                                        <p:strVal val="visible"/>
                                      </p:to>
                                    </p:set>
                                    <p:animEffect transition="in" filter="slide(fromBottom)">
                                      <p:cBhvr>
                                        <p:cTn id="109" dur="500"/>
                                        <p:tgtEl>
                                          <p:spTgt spid="1512480"/>
                                        </p:tgtEl>
                                      </p:cBhvr>
                                    </p:animEffect>
                                  </p:childTnLst>
                                </p:cTn>
                              </p:par>
                              <p:par>
                                <p:cTn id="110" presetID="12" presetClass="entr" presetSubtype="4" fill="hold" grpId="0" nodeType="withEffect">
                                  <p:stCondLst>
                                    <p:cond delay="0"/>
                                  </p:stCondLst>
                                  <p:childTnLst>
                                    <p:set>
                                      <p:cBhvr>
                                        <p:cTn id="111" dur="1" fill="hold">
                                          <p:stCondLst>
                                            <p:cond delay="0"/>
                                          </p:stCondLst>
                                        </p:cTn>
                                        <p:tgtEl>
                                          <p:spTgt spid="1512481"/>
                                        </p:tgtEl>
                                        <p:attrNameLst>
                                          <p:attrName>style.visibility</p:attrName>
                                        </p:attrNameLst>
                                      </p:cBhvr>
                                      <p:to>
                                        <p:strVal val="visible"/>
                                      </p:to>
                                    </p:set>
                                    <p:animEffect transition="in" filter="slide(fromBottom)">
                                      <p:cBhvr>
                                        <p:cTn id="112" dur="500"/>
                                        <p:tgtEl>
                                          <p:spTgt spid="1512481"/>
                                        </p:tgtEl>
                                      </p:cBhvr>
                                    </p:animEffect>
                                  </p:childTnLst>
                                </p:cTn>
                              </p:par>
                              <p:par>
                                <p:cTn id="113" presetID="12" presetClass="entr" presetSubtype="4" fill="hold" grpId="0" nodeType="withEffect">
                                  <p:stCondLst>
                                    <p:cond delay="0"/>
                                  </p:stCondLst>
                                  <p:childTnLst>
                                    <p:set>
                                      <p:cBhvr>
                                        <p:cTn id="114" dur="1" fill="hold">
                                          <p:stCondLst>
                                            <p:cond delay="0"/>
                                          </p:stCondLst>
                                        </p:cTn>
                                        <p:tgtEl>
                                          <p:spTgt spid="1512482"/>
                                        </p:tgtEl>
                                        <p:attrNameLst>
                                          <p:attrName>style.visibility</p:attrName>
                                        </p:attrNameLst>
                                      </p:cBhvr>
                                      <p:to>
                                        <p:strVal val="visible"/>
                                      </p:to>
                                    </p:set>
                                    <p:animEffect transition="in" filter="slide(fromBottom)">
                                      <p:cBhvr>
                                        <p:cTn id="115" dur="500"/>
                                        <p:tgtEl>
                                          <p:spTgt spid="1512482"/>
                                        </p:tgtEl>
                                      </p:cBhvr>
                                    </p:animEffect>
                                  </p:childTnLst>
                                </p:cTn>
                              </p:par>
                              <p:par>
                                <p:cTn id="116" presetID="12" presetClass="entr" presetSubtype="4" fill="hold" grpId="0" nodeType="withEffect">
                                  <p:stCondLst>
                                    <p:cond delay="0"/>
                                  </p:stCondLst>
                                  <p:childTnLst>
                                    <p:set>
                                      <p:cBhvr>
                                        <p:cTn id="117" dur="1" fill="hold">
                                          <p:stCondLst>
                                            <p:cond delay="0"/>
                                          </p:stCondLst>
                                        </p:cTn>
                                        <p:tgtEl>
                                          <p:spTgt spid="1512483"/>
                                        </p:tgtEl>
                                        <p:attrNameLst>
                                          <p:attrName>style.visibility</p:attrName>
                                        </p:attrNameLst>
                                      </p:cBhvr>
                                      <p:to>
                                        <p:strVal val="visible"/>
                                      </p:to>
                                    </p:set>
                                    <p:animEffect transition="in" filter="slide(fromBottom)">
                                      <p:cBhvr>
                                        <p:cTn id="118" dur="500"/>
                                        <p:tgtEl>
                                          <p:spTgt spid="1512483"/>
                                        </p:tgtEl>
                                      </p:cBhvr>
                                    </p:animEffect>
                                  </p:childTnLst>
                                </p:cTn>
                              </p:par>
                              <p:par>
                                <p:cTn id="119" presetID="12" presetClass="entr" presetSubtype="4" fill="hold" grpId="0" nodeType="withEffect">
                                  <p:stCondLst>
                                    <p:cond delay="0"/>
                                  </p:stCondLst>
                                  <p:childTnLst>
                                    <p:set>
                                      <p:cBhvr>
                                        <p:cTn id="120" dur="1" fill="hold">
                                          <p:stCondLst>
                                            <p:cond delay="0"/>
                                          </p:stCondLst>
                                        </p:cTn>
                                        <p:tgtEl>
                                          <p:spTgt spid="1512484"/>
                                        </p:tgtEl>
                                        <p:attrNameLst>
                                          <p:attrName>style.visibility</p:attrName>
                                        </p:attrNameLst>
                                      </p:cBhvr>
                                      <p:to>
                                        <p:strVal val="visible"/>
                                      </p:to>
                                    </p:set>
                                    <p:animEffect transition="in" filter="slide(fromBottom)">
                                      <p:cBhvr>
                                        <p:cTn id="121" dur="500"/>
                                        <p:tgtEl>
                                          <p:spTgt spid="1512484"/>
                                        </p:tgtEl>
                                      </p:cBhvr>
                                    </p:animEffect>
                                  </p:childTnLst>
                                </p:cTn>
                              </p:par>
                              <p:par>
                                <p:cTn id="122" presetID="12" presetClass="entr" presetSubtype="4" fill="hold" grpId="0" nodeType="withEffect">
                                  <p:stCondLst>
                                    <p:cond delay="0"/>
                                  </p:stCondLst>
                                  <p:childTnLst>
                                    <p:set>
                                      <p:cBhvr>
                                        <p:cTn id="123" dur="1" fill="hold">
                                          <p:stCondLst>
                                            <p:cond delay="0"/>
                                          </p:stCondLst>
                                        </p:cTn>
                                        <p:tgtEl>
                                          <p:spTgt spid="1512485"/>
                                        </p:tgtEl>
                                        <p:attrNameLst>
                                          <p:attrName>style.visibility</p:attrName>
                                        </p:attrNameLst>
                                      </p:cBhvr>
                                      <p:to>
                                        <p:strVal val="visible"/>
                                      </p:to>
                                    </p:set>
                                    <p:animEffect transition="in" filter="slide(fromBottom)">
                                      <p:cBhvr>
                                        <p:cTn id="124" dur="500"/>
                                        <p:tgtEl>
                                          <p:spTgt spid="1512485"/>
                                        </p:tgtEl>
                                      </p:cBhvr>
                                    </p:animEffect>
                                  </p:childTnLst>
                                </p:cTn>
                              </p:par>
                              <p:par>
                                <p:cTn id="125" presetID="12" presetClass="entr" presetSubtype="4" fill="hold" grpId="0" nodeType="withEffect">
                                  <p:stCondLst>
                                    <p:cond delay="0"/>
                                  </p:stCondLst>
                                  <p:childTnLst>
                                    <p:set>
                                      <p:cBhvr>
                                        <p:cTn id="126" dur="1" fill="hold">
                                          <p:stCondLst>
                                            <p:cond delay="0"/>
                                          </p:stCondLst>
                                        </p:cTn>
                                        <p:tgtEl>
                                          <p:spTgt spid="1512486"/>
                                        </p:tgtEl>
                                        <p:attrNameLst>
                                          <p:attrName>style.visibility</p:attrName>
                                        </p:attrNameLst>
                                      </p:cBhvr>
                                      <p:to>
                                        <p:strVal val="visible"/>
                                      </p:to>
                                    </p:set>
                                    <p:animEffect transition="in" filter="slide(fromBottom)">
                                      <p:cBhvr>
                                        <p:cTn id="127" dur="500"/>
                                        <p:tgtEl>
                                          <p:spTgt spid="1512486"/>
                                        </p:tgtEl>
                                      </p:cBhvr>
                                    </p:animEffect>
                                  </p:childTnLst>
                                </p:cTn>
                              </p:par>
                              <p:par>
                                <p:cTn id="128" presetID="12" presetClass="entr" presetSubtype="4" fill="hold" grpId="0" nodeType="withEffect">
                                  <p:stCondLst>
                                    <p:cond delay="0"/>
                                  </p:stCondLst>
                                  <p:childTnLst>
                                    <p:set>
                                      <p:cBhvr>
                                        <p:cTn id="129" dur="1" fill="hold">
                                          <p:stCondLst>
                                            <p:cond delay="0"/>
                                          </p:stCondLst>
                                        </p:cTn>
                                        <p:tgtEl>
                                          <p:spTgt spid="1512487"/>
                                        </p:tgtEl>
                                        <p:attrNameLst>
                                          <p:attrName>style.visibility</p:attrName>
                                        </p:attrNameLst>
                                      </p:cBhvr>
                                      <p:to>
                                        <p:strVal val="visible"/>
                                      </p:to>
                                    </p:set>
                                    <p:animEffect transition="in" filter="slide(fromBottom)">
                                      <p:cBhvr>
                                        <p:cTn id="130" dur="500"/>
                                        <p:tgtEl>
                                          <p:spTgt spid="1512487"/>
                                        </p:tgtEl>
                                      </p:cBhvr>
                                    </p:animEffect>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nodeType="clickEffect">
                                  <p:stCondLst>
                                    <p:cond delay="0"/>
                                  </p:stCondLst>
                                  <p:childTnLst>
                                    <p:set>
                                      <p:cBhvr>
                                        <p:cTn id="134" dur="1" fill="hold">
                                          <p:stCondLst>
                                            <p:cond delay="0"/>
                                          </p:stCondLst>
                                        </p:cTn>
                                        <p:tgtEl>
                                          <p:spTgt spid="1512451">
                                            <p:txEl>
                                              <p:pRg st="3" end="3"/>
                                            </p:txEl>
                                          </p:spTgt>
                                        </p:tgtEl>
                                        <p:attrNameLst>
                                          <p:attrName>style.visibility</p:attrName>
                                        </p:attrNameLst>
                                      </p:cBhvr>
                                      <p:to>
                                        <p:strVal val="visible"/>
                                      </p:to>
                                    </p:set>
                                    <p:anim calcmode="lin" valueType="num">
                                      <p:cBhvr additive="base">
                                        <p:cTn id="135" dur="500" fill="hold"/>
                                        <p:tgtEl>
                                          <p:spTgt spid="1512451">
                                            <p:txEl>
                                              <p:pRg st="3" end="3"/>
                                            </p:txEl>
                                          </p:spTgt>
                                        </p:tgtEl>
                                        <p:attrNameLst>
                                          <p:attrName>ppt_x</p:attrName>
                                        </p:attrNameLst>
                                      </p:cBhvr>
                                      <p:tavLst>
                                        <p:tav tm="0">
                                          <p:val>
                                            <p:strVal val="#ppt_x"/>
                                          </p:val>
                                        </p:tav>
                                        <p:tav tm="100000">
                                          <p:val>
                                            <p:strVal val="#ppt_x"/>
                                          </p:val>
                                        </p:tav>
                                      </p:tavLst>
                                    </p:anim>
                                    <p:anim calcmode="lin" valueType="num">
                                      <p:cBhvr additive="base">
                                        <p:cTn id="136" dur="500" fill="hold"/>
                                        <p:tgtEl>
                                          <p:spTgt spid="15124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 presetClass="entr" presetSubtype="4" fill="hold" nodeType="clickEffect">
                                  <p:stCondLst>
                                    <p:cond delay="0"/>
                                  </p:stCondLst>
                                  <p:childTnLst>
                                    <p:set>
                                      <p:cBhvr>
                                        <p:cTn id="140" dur="1" fill="hold">
                                          <p:stCondLst>
                                            <p:cond delay="0"/>
                                          </p:stCondLst>
                                        </p:cTn>
                                        <p:tgtEl>
                                          <p:spTgt spid="1512451">
                                            <p:txEl>
                                              <p:pRg st="4" end="4"/>
                                            </p:txEl>
                                          </p:spTgt>
                                        </p:tgtEl>
                                        <p:attrNameLst>
                                          <p:attrName>style.visibility</p:attrName>
                                        </p:attrNameLst>
                                      </p:cBhvr>
                                      <p:to>
                                        <p:strVal val="visible"/>
                                      </p:to>
                                    </p:set>
                                    <p:anim calcmode="lin" valueType="num">
                                      <p:cBhvr additive="base">
                                        <p:cTn id="141" dur="500" fill="hold"/>
                                        <p:tgtEl>
                                          <p:spTgt spid="1512451">
                                            <p:txEl>
                                              <p:pRg st="4" end="4"/>
                                            </p:txEl>
                                          </p:spTgt>
                                        </p:tgtEl>
                                        <p:attrNameLst>
                                          <p:attrName>ppt_x</p:attrName>
                                        </p:attrNameLst>
                                      </p:cBhvr>
                                      <p:tavLst>
                                        <p:tav tm="0">
                                          <p:val>
                                            <p:strVal val="#ppt_x"/>
                                          </p:val>
                                        </p:tav>
                                        <p:tav tm="100000">
                                          <p:val>
                                            <p:strVal val="#ppt_x"/>
                                          </p:val>
                                        </p:tav>
                                      </p:tavLst>
                                    </p:anim>
                                    <p:anim calcmode="lin" valueType="num">
                                      <p:cBhvr additive="base">
                                        <p:cTn id="142" dur="500" fill="hold"/>
                                        <p:tgtEl>
                                          <p:spTgt spid="15124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2" presetClass="entr" presetSubtype="4" fill="hold" nodeType="clickEffect">
                                  <p:stCondLst>
                                    <p:cond delay="0"/>
                                  </p:stCondLst>
                                  <p:childTnLst>
                                    <p:set>
                                      <p:cBhvr>
                                        <p:cTn id="146" dur="1" fill="hold">
                                          <p:stCondLst>
                                            <p:cond delay="0"/>
                                          </p:stCondLst>
                                        </p:cTn>
                                        <p:tgtEl>
                                          <p:spTgt spid="1512451">
                                            <p:txEl>
                                              <p:pRg st="5" end="5"/>
                                            </p:txEl>
                                          </p:spTgt>
                                        </p:tgtEl>
                                        <p:attrNameLst>
                                          <p:attrName>style.visibility</p:attrName>
                                        </p:attrNameLst>
                                      </p:cBhvr>
                                      <p:to>
                                        <p:strVal val="visible"/>
                                      </p:to>
                                    </p:set>
                                    <p:anim calcmode="lin" valueType="num">
                                      <p:cBhvr additive="base">
                                        <p:cTn id="147" dur="500" fill="hold"/>
                                        <p:tgtEl>
                                          <p:spTgt spid="1512451">
                                            <p:txEl>
                                              <p:pRg st="5" end="5"/>
                                            </p:txEl>
                                          </p:spTgt>
                                        </p:tgtEl>
                                        <p:attrNameLst>
                                          <p:attrName>ppt_x</p:attrName>
                                        </p:attrNameLst>
                                      </p:cBhvr>
                                      <p:tavLst>
                                        <p:tav tm="0">
                                          <p:val>
                                            <p:strVal val="#ppt_x"/>
                                          </p:val>
                                        </p:tav>
                                        <p:tav tm="100000">
                                          <p:val>
                                            <p:strVal val="#ppt_x"/>
                                          </p:val>
                                        </p:tav>
                                      </p:tavLst>
                                    </p:anim>
                                    <p:anim calcmode="lin" valueType="num">
                                      <p:cBhvr additive="base">
                                        <p:cTn id="148" dur="500" fill="hold"/>
                                        <p:tgtEl>
                                          <p:spTgt spid="151245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2452" grpId="0" bldLvl="0" animBg="1"/>
      <p:bldP spid="1512453" grpId="0" bldLvl="0" animBg="1"/>
      <p:bldP spid="1512454" grpId="0" bldLvl="0" animBg="1"/>
      <p:bldP spid="1512455" grpId="0" bldLvl="0" animBg="1"/>
      <p:bldP spid="1512456" grpId="0" bldLvl="0" animBg="1"/>
      <p:bldP spid="1512457" grpId="0" bldLvl="0" animBg="1"/>
      <p:bldP spid="1512458" grpId="0" bldLvl="0" animBg="1"/>
      <p:bldP spid="1512459" grpId="0" bldLvl="0" animBg="1"/>
      <p:bldP spid="1512460" grpId="0" bldLvl="0" animBg="1"/>
      <p:bldP spid="1512461" grpId="0"/>
      <p:bldP spid="1512462" grpId="0" bldLvl="0" animBg="1"/>
      <p:bldP spid="1512463" grpId="0" bldLvl="0" animBg="1"/>
      <p:bldP spid="1512464" grpId="0" bldLvl="0" animBg="1"/>
      <p:bldP spid="1512465" grpId="0" bldLvl="0" animBg="1"/>
      <p:bldP spid="1512466" grpId="0" bldLvl="0" animBg="1"/>
      <p:bldP spid="1512467" grpId="0" bldLvl="0" animBg="1"/>
      <p:bldP spid="1512468" grpId="0" bldLvl="0" animBg="1"/>
      <p:bldP spid="1512469" grpId="0" bldLvl="0" animBg="1"/>
      <p:bldP spid="1512470" grpId="0" bldLvl="0" animBg="1"/>
      <p:bldP spid="1512471" grpId="0" bldLvl="0" animBg="1"/>
      <p:bldP spid="1512472" grpId="0" bldLvl="0" animBg="1"/>
      <p:bldP spid="1512473" grpId="0" bldLvl="0" animBg="1"/>
      <p:bldP spid="1512474" grpId="0" bldLvl="0" animBg="1"/>
      <p:bldP spid="1512475" grpId="0"/>
      <p:bldP spid="1512476" grpId="0" bldLvl="0" animBg="1"/>
      <p:bldP spid="1512477" grpId="0" bldLvl="0" animBg="1"/>
      <p:bldP spid="1512478" grpId="0" bldLvl="0" animBg="1"/>
      <p:bldP spid="1512479" grpId="0" bldLvl="0" animBg="1"/>
      <p:bldP spid="1512480" grpId="0" bldLvl="0" animBg="1"/>
      <p:bldP spid="1512481" grpId="0" bldLvl="0" animBg="1"/>
      <p:bldP spid="1512482" grpId="0" bldLvl="0" animBg="1"/>
      <p:bldP spid="1512483" grpId="0" bldLvl="0" animBg="1"/>
      <p:bldP spid="1512484" grpId="0" bldLvl="0" animBg="1"/>
      <p:bldP spid="1512485" grpId="0"/>
      <p:bldP spid="1512486" grpId="0" bldLvl="0" animBg="1"/>
      <p:bldP spid="1512487"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p:nvPr>
            <p:ph type="sldNum" sz="quarter" idx="12"/>
          </p:nvPr>
        </p:nvSpPr>
        <p:spPr>
          <a:ln>
            <a:miter lim="800000"/>
          </a:ln>
        </p:spPr>
        <p:txBody>
          <a:bodyPr anchor="b"/>
          <a:lstStyle/>
          <a:p>
            <a:pPr>
              <a:defRPr/>
            </a:pPr>
            <a:fld id="{42D90153-7D55-451F-9023-F2147E740BA4}"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31748" name="Rectangle 2"/>
          <p:cNvSpPr/>
          <p:nvPr>
            <p:ph type="title" idx="4294967295"/>
          </p:nvPr>
        </p:nvSpPr>
        <p:spPr>
          <a:xfrm>
            <a:off x="1438275" y="188595"/>
            <a:ext cx="7705725" cy="594995"/>
          </a:xfrm>
        </p:spPr>
        <p:txBody>
          <a:bodyPr anchor="b"/>
          <a:lstStyle/>
          <a:p>
            <a:pPr eaLnBrk="1" hangingPunct="1"/>
            <a:r>
              <a:rPr lang="en-US" altLang="zh-CN" sz="3000" dirty="0">
                <a:ea typeface="宋体" charset="-122"/>
              </a:rPr>
              <a:t>11.6 Representation of Networks</a:t>
            </a:r>
            <a:endParaRPr lang="zh-CN" altLang="en-US" sz="3000" dirty="0">
              <a:ea typeface="宋体" charset="-122"/>
            </a:endParaRPr>
          </a:p>
        </p:txBody>
      </p:sp>
      <p:sp>
        <p:nvSpPr>
          <p:cNvPr id="1545219" name="Rectangle 3"/>
          <p:cNvSpPr/>
          <p:nvPr>
            <p:ph type="body" idx="4294967295"/>
          </p:nvPr>
        </p:nvSpPr>
        <p:spPr>
          <a:xfrm>
            <a:off x="467360" y="1340485"/>
            <a:ext cx="8229600" cy="4307205"/>
          </a:xfrm>
        </p:spPr>
        <p:txBody>
          <a:bodyPr/>
          <a:lstStyle/>
          <a:p>
            <a:pPr eaLnBrk="1" hangingPunct="1">
              <a:lnSpc>
                <a:spcPct val="90000"/>
              </a:lnSpc>
            </a:pPr>
            <a:r>
              <a:rPr lang="zh-CN" altLang="en-US">
                <a:solidFill>
                  <a:schemeClr val="folHlink"/>
                </a:solidFill>
                <a:latin typeface="Times New Roman" pitchFamily="18" charset="0"/>
                <a:ea typeface="宋体" charset="-122"/>
              </a:rPr>
              <a:t>网络的矩阵描述：耗费邻接矩阵</a:t>
            </a:r>
            <a:r>
              <a:rPr lang="zh-CN" altLang="en-US">
                <a:latin typeface="Times New Roman" pitchFamily="18" charset="0"/>
                <a:ea typeface="宋体" charset="-122"/>
              </a:rPr>
              <a:t>（</a:t>
            </a:r>
            <a:r>
              <a:rPr lang="en-US" altLang="zh-CN">
                <a:latin typeface="Times New Roman" pitchFamily="18" charset="0"/>
                <a:ea typeface="宋体" charset="-122"/>
              </a:rPr>
              <a:t>cost-adjacency-matrix</a:t>
            </a:r>
            <a:r>
              <a:rPr lang="zh-CN" altLang="en-US">
                <a:latin typeface="Times New Roman" pitchFamily="18" charset="0"/>
                <a:ea typeface="宋体" charset="-122"/>
              </a:rPr>
              <a:t>）。</a:t>
            </a:r>
            <a:endParaRPr lang="zh-CN" altLang="en-US">
              <a:latin typeface="Times New Roman" pitchFamily="18" charset="0"/>
              <a:ea typeface="宋体" charset="-122"/>
            </a:endParaRPr>
          </a:p>
          <a:p>
            <a:pPr eaLnBrk="1" hangingPunct="1">
              <a:lnSpc>
                <a:spcPct val="90000"/>
              </a:lnSpc>
            </a:pPr>
            <a:r>
              <a:rPr lang="zh-CN" altLang="en-US">
                <a:latin typeface="Times New Roman" pitchFamily="18" charset="0"/>
                <a:ea typeface="宋体" charset="-122"/>
              </a:rPr>
              <a:t>存在边：</a:t>
            </a:r>
            <a:r>
              <a:rPr lang="en-US" altLang="zh-CN">
                <a:latin typeface="Times New Roman" pitchFamily="18" charset="0"/>
                <a:ea typeface="宋体" charset="-122"/>
              </a:rPr>
              <a:t>C(i,j)</a:t>
            </a:r>
            <a:r>
              <a:rPr lang="zh-CN" altLang="en-US">
                <a:latin typeface="Times New Roman" pitchFamily="18" charset="0"/>
                <a:ea typeface="宋体" charset="-122"/>
              </a:rPr>
              <a:t>为相应边的耗费（或权）</a:t>
            </a:r>
            <a:endParaRPr lang="zh-CN" altLang="en-US">
              <a:latin typeface="Times New Roman" pitchFamily="18" charset="0"/>
              <a:ea typeface="宋体" charset="-122"/>
            </a:endParaRPr>
          </a:p>
          <a:p>
            <a:pPr eaLnBrk="1" hangingPunct="1">
              <a:lnSpc>
                <a:spcPct val="90000"/>
              </a:lnSpc>
            </a:pPr>
            <a:r>
              <a:rPr lang="zh-CN" altLang="en-US">
                <a:latin typeface="Times New Roman" pitchFamily="18" charset="0"/>
                <a:ea typeface="宋体" charset="-122"/>
              </a:rPr>
              <a:t>不存在边：等于某些预置的值</a:t>
            </a:r>
            <a:r>
              <a:rPr lang="en-US" altLang="zh-CN">
                <a:latin typeface="Times New Roman" pitchFamily="18" charset="0"/>
                <a:ea typeface="宋体" charset="-122"/>
              </a:rPr>
              <a:t>NoEdge</a:t>
            </a:r>
            <a:r>
              <a:rPr lang="zh-CN" altLang="en-US">
                <a:latin typeface="Times New Roman" pitchFamily="18" charset="0"/>
                <a:ea typeface="宋体" charset="-122"/>
              </a:rPr>
              <a:t>，无穷大。</a:t>
            </a:r>
            <a:endParaRPr lang="zh-CN" altLang="en-US">
              <a:latin typeface="Times New Roman" pitchFamily="18" charset="0"/>
              <a:ea typeface="宋体" charset="-122"/>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45219">
                                            <p:txEl>
                                              <p:pRg st="0" end="0"/>
                                            </p:txEl>
                                          </p:spTgt>
                                        </p:tgtEl>
                                        <p:attrNameLst>
                                          <p:attrName>style.visibility</p:attrName>
                                        </p:attrNameLst>
                                      </p:cBhvr>
                                      <p:to>
                                        <p:strVal val="visible"/>
                                      </p:to>
                                    </p:set>
                                    <p:anim calcmode="lin" valueType="num">
                                      <p:cBhvr additive="base">
                                        <p:cTn id="7" dur="500" fill="hold"/>
                                        <p:tgtEl>
                                          <p:spTgt spid="1545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45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45219">
                                            <p:txEl>
                                              <p:pRg st="1" end="1"/>
                                            </p:txEl>
                                          </p:spTgt>
                                        </p:tgtEl>
                                        <p:attrNameLst>
                                          <p:attrName>style.visibility</p:attrName>
                                        </p:attrNameLst>
                                      </p:cBhvr>
                                      <p:to>
                                        <p:strVal val="visible"/>
                                      </p:to>
                                    </p:set>
                                    <p:anim calcmode="lin" valueType="num">
                                      <p:cBhvr additive="base">
                                        <p:cTn id="13" dur="500" fill="hold"/>
                                        <p:tgtEl>
                                          <p:spTgt spid="15452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452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45219">
                                            <p:txEl>
                                              <p:pRg st="2" end="2"/>
                                            </p:txEl>
                                          </p:spTgt>
                                        </p:tgtEl>
                                        <p:attrNameLst>
                                          <p:attrName>style.visibility</p:attrName>
                                        </p:attrNameLst>
                                      </p:cBhvr>
                                      <p:to>
                                        <p:strVal val="visible"/>
                                      </p:to>
                                    </p:set>
                                    <p:anim calcmode="lin" valueType="num">
                                      <p:cBhvr additive="base">
                                        <p:cTn id="19" dur="500" fill="hold"/>
                                        <p:tgtEl>
                                          <p:spTgt spid="15452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4521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灯片编号占位符 3"/>
          <p:cNvSpPr/>
          <p:nvPr>
            <p:ph type="sldNum" sz="quarter" idx="12"/>
          </p:nvPr>
        </p:nvSpPr>
        <p:spPr>
          <a:ln>
            <a:miter lim="800000"/>
          </a:ln>
        </p:spPr>
        <p:txBody>
          <a:bodyPr anchor="b"/>
          <a:lstStyle/>
          <a:p>
            <a:pPr>
              <a:defRPr/>
            </a:pPr>
            <a:fld id="{7AAB3A05-E589-4289-9D3A-D92914C9344A}"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32772" name="Rectangle 2"/>
          <p:cNvSpPr/>
          <p:nvPr>
            <p:ph type="title" idx="4294967295"/>
          </p:nvPr>
        </p:nvSpPr>
        <p:spPr>
          <a:xfrm>
            <a:off x="1187450" y="116840"/>
            <a:ext cx="7956550" cy="645795"/>
          </a:xfrm>
        </p:spPr>
        <p:txBody>
          <a:bodyPr anchor="b"/>
          <a:lstStyle/>
          <a:p>
            <a:pPr eaLnBrk="1" hangingPunct="1"/>
            <a:r>
              <a:rPr lang="en-US" altLang="zh-CN" sz="3000" dirty="0">
                <a:ea typeface="宋体" charset="-122"/>
              </a:rPr>
              <a:t>11.6 Representation of Networks</a:t>
            </a:r>
            <a:endParaRPr lang="zh-CN" altLang="en-US" sz="3000" dirty="0">
              <a:ea typeface="宋体" charset="-122"/>
            </a:endParaRPr>
          </a:p>
        </p:txBody>
      </p:sp>
      <p:sp>
        <p:nvSpPr>
          <p:cNvPr id="32773" name="Rectangle 3"/>
          <p:cNvSpPr/>
          <p:nvPr>
            <p:ph type="body" idx="4294967295"/>
          </p:nvPr>
        </p:nvSpPr>
        <p:spPr>
          <a:xfrm>
            <a:off x="513080" y="1412875"/>
            <a:ext cx="8630920" cy="1223645"/>
          </a:xfrm>
        </p:spPr>
        <p:txBody>
          <a:bodyPr/>
          <a:lstStyle/>
          <a:p>
            <a:pPr eaLnBrk="1" hangingPunct="1"/>
            <a:r>
              <a:rPr lang="zh-CN" altLang="en-US" dirty="0">
                <a:latin typeface="Times New Roman" pitchFamily="18" charset="0"/>
                <a:ea typeface="宋体" charset="-122"/>
              </a:rPr>
              <a:t>符号</a:t>
            </a:r>
            <a:r>
              <a:rPr lang="en-US" altLang="zh-CN" dirty="0">
                <a:latin typeface="Times New Roman" pitchFamily="18" charset="0"/>
                <a:ea typeface="宋体" charset="-122"/>
              </a:rPr>
              <a:t>∞</a:t>
            </a:r>
            <a:r>
              <a:rPr lang="zh-CN" altLang="en-US" dirty="0">
                <a:latin typeface="Times New Roman" pitchFamily="18" charset="0"/>
                <a:ea typeface="宋体" charset="-122"/>
              </a:rPr>
              <a:t>代表</a:t>
            </a:r>
            <a:r>
              <a:rPr lang="en-US" altLang="zh-CN" dirty="0" err="1">
                <a:latin typeface="Times New Roman" pitchFamily="18" charset="0"/>
                <a:ea typeface="宋体" charset="-122"/>
              </a:rPr>
              <a:t>NoEdge</a:t>
            </a:r>
            <a:r>
              <a:rPr lang="zh-CN" altLang="en-US" dirty="0">
                <a:latin typeface="Times New Roman" pitchFamily="18" charset="0"/>
                <a:ea typeface="宋体" charset="-122"/>
              </a:rPr>
              <a:t>的值。</a:t>
            </a:r>
            <a:endParaRPr lang="zh-CN" altLang="en-US" dirty="0">
              <a:latin typeface="Times New Roman" pitchFamily="18" charset="0"/>
              <a:ea typeface="宋体" charset="-122"/>
            </a:endParaRPr>
          </a:p>
        </p:txBody>
      </p:sp>
      <p:sp>
        <p:nvSpPr>
          <p:cNvPr id="32774" name="Rectangle 4"/>
          <p:cNvSpPr/>
          <p:nvPr/>
        </p:nvSpPr>
        <p:spPr bwMode="auto">
          <a:xfrm>
            <a:off x="3419475" y="34290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775" name="Rectangle 5"/>
          <p:cNvSpPr/>
          <p:nvPr/>
        </p:nvSpPr>
        <p:spPr bwMode="auto">
          <a:xfrm>
            <a:off x="3779838" y="34290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9</a:t>
            </a:r>
            <a:endParaRPr lang="en-US" altLang="zh-CN" sz="2000">
              <a:solidFill>
                <a:schemeClr val="hlink"/>
              </a:solidFill>
              <a:latin typeface="Times New Roman" pitchFamily="18" charset="0"/>
            </a:endParaRPr>
          </a:p>
        </p:txBody>
      </p:sp>
      <p:sp>
        <p:nvSpPr>
          <p:cNvPr id="32776" name="Rectangle 6"/>
          <p:cNvSpPr/>
          <p:nvPr/>
        </p:nvSpPr>
        <p:spPr bwMode="auto">
          <a:xfrm>
            <a:off x="3419475" y="37893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9</a:t>
            </a:r>
            <a:endParaRPr lang="en-US" altLang="zh-CN" sz="2000">
              <a:solidFill>
                <a:schemeClr val="hlink"/>
              </a:solidFill>
              <a:latin typeface="Times New Roman" pitchFamily="18" charset="0"/>
            </a:endParaRPr>
          </a:p>
        </p:txBody>
      </p:sp>
      <p:sp>
        <p:nvSpPr>
          <p:cNvPr id="32777" name="Rectangle 7"/>
          <p:cNvSpPr/>
          <p:nvPr/>
        </p:nvSpPr>
        <p:spPr bwMode="auto">
          <a:xfrm>
            <a:off x="3779838" y="378936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778" name="Rectangle 8"/>
          <p:cNvSpPr/>
          <p:nvPr/>
        </p:nvSpPr>
        <p:spPr bwMode="auto">
          <a:xfrm>
            <a:off x="4138613" y="34290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5</a:t>
            </a:r>
            <a:endParaRPr lang="en-US" altLang="zh-CN" sz="2000">
              <a:solidFill>
                <a:schemeClr val="hlink"/>
              </a:solidFill>
              <a:latin typeface="Times New Roman" pitchFamily="18" charset="0"/>
            </a:endParaRPr>
          </a:p>
        </p:txBody>
      </p:sp>
      <p:sp>
        <p:nvSpPr>
          <p:cNvPr id="32779" name="Rectangle 9"/>
          <p:cNvSpPr/>
          <p:nvPr/>
        </p:nvSpPr>
        <p:spPr bwMode="auto">
          <a:xfrm>
            <a:off x="4498975" y="34290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780" name="Rectangle 10"/>
          <p:cNvSpPr/>
          <p:nvPr/>
        </p:nvSpPr>
        <p:spPr bwMode="auto">
          <a:xfrm>
            <a:off x="4138613" y="378936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781" name="Rectangle 11"/>
          <p:cNvSpPr/>
          <p:nvPr/>
        </p:nvSpPr>
        <p:spPr bwMode="auto">
          <a:xfrm>
            <a:off x="4498975" y="37893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782" name="Rectangle 12"/>
          <p:cNvSpPr/>
          <p:nvPr/>
        </p:nvSpPr>
        <p:spPr bwMode="auto">
          <a:xfrm>
            <a:off x="3419475" y="41497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5</a:t>
            </a:r>
            <a:endParaRPr lang="en-US" altLang="zh-CN" sz="2000">
              <a:solidFill>
                <a:schemeClr val="hlink"/>
              </a:solidFill>
              <a:latin typeface="Times New Roman" pitchFamily="18" charset="0"/>
            </a:endParaRPr>
          </a:p>
        </p:txBody>
      </p:sp>
      <p:sp>
        <p:nvSpPr>
          <p:cNvPr id="32783" name="Rectangle 13"/>
          <p:cNvSpPr/>
          <p:nvPr/>
        </p:nvSpPr>
        <p:spPr bwMode="auto">
          <a:xfrm>
            <a:off x="3779838" y="41497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784" name="Rectangle 14"/>
          <p:cNvSpPr/>
          <p:nvPr/>
        </p:nvSpPr>
        <p:spPr bwMode="auto">
          <a:xfrm>
            <a:off x="3419475" y="45100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785" name="Rectangle 15"/>
          <p:cNvSpPr/>
          <p:nvPr/>
        </p:nvSpPr>
        <p:spPr bwMode="auto">
          <a:xfrm>
            <a:off x="3779838" y="45100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786" name="Rectangle 16"/>
          <p:cNvSpPr/>
          <p:nvPr/>
        </p:nvSpPr>
        <p:spPr bwMode="auto">
          <a:xfrm>
            <a:off x="4138613" y="41497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787" name="Rectangle 17"/>
          <p:cNvSpPr/>
          <p:nvPr/>
        </p:nvSpPr>
        <p:spPr bwMode="auto">
          <a:xfrm>
            <a:off x="4498975" y="41497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788" name="Rectangle 18"/>
          <p:cNvSpPr/>
          <p:nvPr/>
        </p:nvSpPr>
        <p:spPr bwMode="auto">
          <a:xfrm>
            <a:off x="4138613" y="45100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789" name="Rectangle 19"/>
          <p:cNvSpPr/>
          <p:nvPr/>
        </p:nvSpPr>
        <p:spPr bwMode="auto">
          <a:xfrm>
            <a:off x="4498975" y="45100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790" name="Rectangle 20"/>
          <p:cNvSpPr/>
          <p:nvPr/>
        </p:nvSpPr>
        <p:spPr bwMode="auto">
          <a:xfrm>
            <a:off x="1042988" y="43656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791" name="Rectangle 21"/>
          <p:cNvSpPr/>
          <p:nvPr/>
        </p:nvSpPr>
        <p:spPr bwMode="auto">
          <a:xfrm>
            <a:off x="1403350" y="43656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4</a:t>
            </a:r>
            <a:endParaRPr lang="en-US" altLang="zh-CN" sz="2000">
              <a:solidFill>
                <a:schemeClr val="hlink"/>
              </a:solidFill>
              <a:latin typeface="Times New Roman" pitchFamily="18" charset="0"/>
            </a:endParaRPr>
          </a:p>
        </p:txBody>
      </p:sp>
      <p:sp>
        <p:nvSpPr>
          <p:cNvPr id="32792" name="Rectangle 22"/>
          <p:cNvSpPr/>
          <p:nvPr/>
        </p:nvSpPr>
        <p:spPr bwMode="auto">
          <a:xfrm>
            <a:off x="1042988" y="47259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4</a:t>
            </a:r>
            <a:endParaRPr lang="en-US" altLang="zh-CN" sz="2000">
              <a:solidFill>
                <a:schemeClr val="hlink"/>
              </a:solidFill>
              <a:latin typeface="Times New Roman" pitchFamily="18" charset="0"/>
            </a:endParaRPr>
          </a:p>
        </p:txBody>
      </p:sp>
      <p:sp>
        <p:nvSpPr>
          <p:cNvPr id="32793" name="Rectangle 23"/>
          <p:cNvSpPr/>
          <p:nvPr/>
        </p:nvSpPr>
        <p:spPr bwMode="auto">
          <a:xfrm>
            <a:off x="1403350" y="47259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794" name="Rectangle 24"/>
          <p:cNvSpPr/>
          <p:nvPr/>
        </p:nvSpPr>
        <p:spPr bwMode="auto">
          <a:xfrm>
            <a:off x="1762125" y="43656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7</a:t>
            </a:r>
            <a:endParaRPr lang="en-US" altLang="zh-CN" sz="2000">
              <a:solidFill>
                <a:schemeClr val="hlink"/>
              </a:solidFill>
              <a:latin typeface="Times New Roman" pitchFamily="18" charset="0"/>
            </a:endParaRPr>
          </a:p>
        </p:txBody>
      </p:sp>
      <p:sp>
        <p:nvSpPr>
          <p:cNvPr id="32795" name="Rectangle 25"/>
          <p:cNvSpPr/>
          <p:nvPr/>
        </p:nvSpPr>
        <p:spPr bwMode="auto">
          <a:xfrm>
            <a:off x="2122488" y="43656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8</a:t>
            </a:r>
            <a:endParaRPr lang="en-US" altLang="zh-CN" sz="2000">
              <a:solidFill>
                <a:schemeClr val="hlink"/>
              </a:solidFill>
              <a:latin typeface="Times New Roman" pitchFamily="18" charset="0"/>
            </a:endParaRPr>
          </a:p>
        </p:txBody>
      </p:sp>
      <p:sp>
        <p:nvSpPr>
          <p:cNvPr id="32796" name="Rectangle 26"/>
          <p:cNvSpPr/>
          <p:nvPr/>
        </p:nvSpPr>
        <p:spPr bwMode="auto">
          <a:xfrm>
            <a:off x="1762125" y="47259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2</a:t>
            </a:r>
            <a:endParaRPr lang="en-US" altLang="zh-CN" sz="2000">
              <a:solidFill>
                <a:schemeClr val="hlink"/>
              </a:solidFill>
              <a:latin typeface="Times New Roman" pitchFamily="18" charset="0"/>
            </a:endParaRPr>
          </a:p>
        </p:txBody>
      </p:sp>
      <p:sp>
        <p:nvSpPr>
          <p:cNvPr id="32797" name="Rectangle 27"/>
          <p:cNvSpPr/>
          <p:nvPr/>
        </p:nvSpPr>
        <p:spPr bwMode="auto">
          <a:xfrm>
            <a:off x="2122488" y="47259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798" name="Rectangle 28"/>
          <p:cNvSpPr/>
          <p:nvPr/>
        </p:nvSpPr>
        <p:spPr bwMode="auto">
          <a:xfrm>
            <a:off x="1042988" y="50863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7</a:t>
            </a:r>
            <a:endParaRPr lang="en-US" altLang="zh-CN" sz="2000">
              <a:solidFill>
                <a:schemeClr val="hlink"/>
              </a:solidFill>
              <a:latin typeface="Times New Roman" pitchFamily="18" charset="0"/>
            </a:endParaRPr>
          </a:p>
        </p:txBody>
      </p:sp>
      <p:sp>
        <p:nvSpPr>
          <p:cNvPr id="32799" name="Rectangle 29"/>
          <p:cNvSpPr/>
          <p:nvPr/>
        </p:nvSpPr>
        <p:spPr bwMode="auto">
          <a:xfrm>
            <a:off x="1403350" y="50863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2</a:t>
            </a:r>
            <a:endParaRPr lang="en-US" altLang="zh-CN" sz="2000">
              <a:solidFill>
                <a:schemeClr val="hlink"/>
              </a:solidFill>
              <a:latin typeface="Times New Roman" pitchFamily="18" charset="0"/>
            </a:endParaRPr>
          </a:p>
        </p:txBody>
      </p:sp>
      <p:sp>
        <p:nvSpPr>
          <p:cNvPr id="32800" name="Rectangle 30"/>
          <p:cNvSpPr/>
          <p:nvPr/>
        </p:nvSpPr>
        <p:spPr bwMode="auto">
          <a:xfrm>
            <a:off x="1042988" y="544671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8</a:t>
            </a:r>
            <a:endParaRPr lang="en-US" altLang="zh-CN" sz="2000">
              <a:solidFill>
                <a:schemeClr val="hlink"/>
              </a:solidFill>
              <a:latin typeface="Times New Roman" pitchFamily="18" charset="0"/>
            </a:endParaRPr>
          </a:p>
        </p:txBody>
      </p:sp>
      <p:sp>
        <p:nvSpPr>
          <p:cNvPr id="32801" name="Rectangle 31"/>
          <p:cNvSpPr/>
          <p:nvPr/>
        </p:nvSpPr>
        <p:spPr bwMode="auto">
          <a:xfrm>
            <a:off x="1403350" y="544671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802" name="Rectangle 32"/>
          <p:cNvSpPr/>
          <p:nvPr/>
        </p:nvSpPr>
        <p:spPr bwMode="auto">
          <a:xfrm>
            <a:off x="1762125" y="50863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803" name="Rectangle 33"/>
          <p:cNvSpPr/>
          <p:nvPr/>
        </p:nvSpPr>
        <p:spPr bwMode="auto">
          <a:xfrm>
            <a:off x="2122488" y="50863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6</a:t>
            </a:r>
            <a:endParaRPr lang="en-US" altLang="zh-CN" sz="2000">
              <a:solidFill>
                <a:schemeClr val="hlink"/>
              </a:solidFill>
              <a:latin typeface="Times New Roman" pitchFamily="18" charset="0"/>
            </a:endParaRPr>
          </a:p>
        </p:txBody>
      </p:sp>
      <p:sp>
        <p:nvSpPr>
          <p:cNvPr id="32804" name="Rectangle 34"/>
          <p:cNvSpPr/>
          <p:nvPr/>
        </p:nvSpPr>
        <p:spPr bwMode="auto">
          <a:xfrm>
            <a:off x="1762125" y="544671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6</a:t>
            </a:r>
            <a:endParaRPr lang="en-US" altLang="zh-CN" sz="2000">
              <a:solidFill>
                <a:schemeClr val="hlink"/>
              </a:solidFill>
              <a:latin typeface="Times New Roman" pitchFamily="18" charset="0"/>
            </a:endParaRPr>
          </a:p>
        </p:txBody>
      </p:sp>
      <p:sp>
        <p:nvSpPr>
          <p:cNvPr id="32805" name="Rectangle 35"/>
          <p:cNvSpPr/>
          <p:nvPr/>
        </p:nvSpPr>
        <p:spPr bwMode="auto">
          <a:xfrm>
            <a:off x="2122488" y="544671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806" name="Rectangle 36"/>
          <p:cNvSpPr/>
          <p:nvPr/>
        </p:nvSpPr>
        <p:spPr bwMode="auto">
          <a:xfrm>
            <a:off x="4859338" y="34290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807" name="Rectangle 37"/>
          <p:cNvSpPr/>
          <p:nvPr/>
        </p:nvSpPr>
        <p:spPr bwMode="auto">
          <a:xfrm>
            <a:off x="5219700" y="34290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808" name="Rectangle 38"/>
          <p:cNvSpPr/>
          <p:nvPr/>
        </p:nvSpPr>
        <p:spPr bwMode="auto">
          <a:xfrm>
            <a:off x="4859338" y="378936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809" name="Rectangle 39"/>
          <p:cNvSpPr/>
          <p:nvPr/>
        </p:nvSpPr>
        <p:spPr bwMode="auto">
          <a:xfrm>
            <a:off x="5219700" y="37893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810" name="Rectangle 40"/>
          <p:cNvSpPr/>
          <p:nvPr/>
        </p:nvSpPr>
        <p:spPr bwMode="auto">
          <a:xfrm>
            <a:off x="5578475" y="34290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811" name="Rectangle 41"/>
          <p:cNvSpPr/>
          <p:nvPr/>
        </p:nvSpPr>
        <p:spPr bwMode="auto">
          <a:xfrm>
            <a:off x="5578475" y="37893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812" name="Rectangle 42"/>
          <p:cNvSpPr/>
          <p:nvPr/>
        </p:nvSpPr>
        <p:spPr bwMode="auto">
          <a:xfrm>
            <a:off x="4859338" y="41497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813" name="Rectangle 43"/>
          <p:cNvSpPr/>
          <p:nvPr/>
        </p:nvSpPr>
        <p:spPr bwMode="auto">
          <a:xfrm>
            <a:off x="5219700" y="41497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814" name="Rectangle 44"/>
          <p:cNvSpPr/>
          <p:nvPr/>
        </p:nvSpPr>
        <p:spPr bwMode="auto">
          <a:xfrm>
            <a:off x="4859338" y="45100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3</a:t>
            </a:r>
            <a:endParaRPr lang="en-US" altLang="zh-CN" sz="2000">
              <a:solidFill>
                <a:schemeClr val="hlink"/>
              </a:solidFill>
              <a:latin typeface="Times New Roman" pitchFamily="18" charset="0"/>
            </a:endParaRPr>
          </a:p>
        </p:txBody>
      </p:sp>
      <p:sp>
        <p:nvSpPr>
          <p:cNvPr id="32815" name="Rectangle 45"/>
          <p:cNvSpPr/>
          <p:nvPr/>
        </p:nvSpPr>
        <p:spPr bwMode="auto">
          <a:xfrm>
            <a:off x="5219700" y="45100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816" name="Rectangle 46"/>
          <p:cNvSpPr/>
          <p:nvPr/>
        </p:nvSpPr>
        <p:spPr bwMode="auto">
          <a:xfrm>
            <a:off x="5578475" y="41497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817" name="Rectangle 47"/>
          <p:cNvSpPr/>
          <p:nvPr/>
        </p:nvSpPr>
        <p:spPr bwMode="auto">
          <a:xfrm>
            <a:off x="5578475" y="45100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818" name="Rectangle 48"/>
          <p:cNvSpPr/>
          <p:nvPr/>
        </p:nvSpPr>
        <p:spPr bwMode="auto">
          <a:xfrm>
            <a:off x="3419475" y="48688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819" name="Rectangle 49"/>
          <p:cNvSpPr/>
          <p:nvPr/>
        </p:nvSpPr>
        <p:spPr bwMode="auto">
          <a:xfrm>
            <a:off x="3779838" y="486886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820" name="Rectangle 50"/>
          <p:cNvSpPr/>
          <p:nvPr/>
        </p:nvSpPr>
        <p:spPr bwMode="auto">
          <a:xfrm>
            <a:off x="3419475" y="52292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821" name="Rectangle 51"/>
          <p:cNvSpPr/>
          <p:nvPr/>
        </p:nvSpPr>
        <p:spPr bwMode="auto">
          <a:xfrm>
            <a:off x="3779838" y="52292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822" name="Rectangle 52"/>
          <p:cNvSpPr/>
          <p:nvPr/>
        </p:nvSpPr>
        <p:spPr bwMode="auto">
          <a:xfrm>
            <a:off x="4138613" y="486886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823" name="Rectangle 53"/>
          <p:cNvSpPr/>
          <p:nvPr/>
        </p:nvSpPr>
        <p:spPr bwMode="auto">
          <a:xfrm>
            <a:off x="4498975" y="48688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3</a:t>
            </a:r>
            <a:endParaRPr lang="en-US" altLang="zh-CN" sz="2000">
              <a:solidFill>
                <a:schemeClr val="hlink"/>
              </a:solidFill>
              <a:latin typeface="Times New Roman" pitchFamily="18" charset="0"/>
            </a:endParaRPr>
          </a:p>
        </p:txBody>
      </p:sp>
      <p:sp>
        <p:nvSpPr>
          <p:cNvPr id="32824" name="Rectangle 54"/>
          <p:cNvSpPr/>
          <p:nvPr/>
        </p:nvSpPr>
        <p:spPr bwMode="auto">
          <a:xfrm>
            <a:off x="4138613" y="52292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825" name="Rectangle 55"/>
          <p:cNvSpPr/>
          <p:nvPr/>
        </p:nvSpPr>
        <p:spPr bwMode="auto">
          <a:xfrm>
            <a:off x="4498975" y="52292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826" name="Rectangle 56"/>
          <p:cNvSpPr/>
          <p:nvPr/>
        </p:nvSpPr>
        <p:spPr bwMode="auto">
          <a:xfrm>
            <a:off x="3419475" y="55895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827" name="Rectangle 57"/>
          <p:cNvSpPr/>
          <p:nvPr/>
        </p:nvSpPr>
        <p:spPr bwMode="auto">
          <a:xfrm>
            <a:off x="3779838" y="55895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828" name="Rectangle 58"/>
          <p:cNvSpPr/>
          <p:nvPr/>
        </p:nvSpPr>
        <p:spPr bwMode="auto">
          <a:xfrm>
            <a:off x="4138613" y="55895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829" name="Rectangle 59"/>
          <p:cNvSpPr/>
          <p:nvPr/>
        </p:nvSpPr>
        <p:spPr bwMode="auto">
          <a:xfrm>
            <a:off x="4498975" y="55895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830" name="Rectangle 60"/>
          <p:cNvSpPr/>
          <p:nvPr/>
        </p:nvSpPr>
        <p:spPr bwMode="auto">
          <a:xfrm>
            <a:off x="4859338" y="486886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831" name="Rectangle 61"/>
          <p:cNvSpPr/>
          <p:nvPr/>
        </p:nvSpPr>
        <p:spPr bwMode="auto">
          <a:xfrm>
            <a:off x="5219700" y="48688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6</a:t>
            </a:r>
            <a:endParaRPr lang="en-US" altLang="zh-CN" sz="2000">
              <a:solidFill>
                <a:schemeClr val="hlink"/>
              </a:solidFill>
              <a:latin typeface="Times New Roman" pitchFamily="18" charset="0"/>
            </a:endParaRPr>
          </a:p>
        </p:txBody>
      </p:sp>
      <p:sp>
        <p:nvSpPr>
          <p:cNvPr id="32832" name="Rectangle 62"/>
          <p:cNvSpPr/>
          <p:nvPr/>
        </p:nvSpPr>
        <p:spPr bwMode="auto">
          <a:xfrm>
            <a:off x="4859338" y="52292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6</a:t>
            </a:r>
            <a:endParaRPr lang="en-US" altLang="zh-CN" sz="2000">
              <a:solidFill>
                <a:schemeClr val="hlink"/>
              </a:solidFill>
              <a:latin typeface="Times New Roman" pitchFamily="18" charset="0"/>
            </a:endParaRPr>
          </a:p>
        </p:txBody>
      </p:sp>
      <p:sp>
        <p:nvSpPr>
          <p:cNvPr id="32833" name="Rectangle 63"/>
          <p:cNvSpPr/>
          <p:nvPr/>
        </p:nvSpPr>
        <p:spPr bwMode="auto">
          <a:xfrm>
            <a:off x="5219700" y="52292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834" name="Rectangle 64"/>
          <p:cNvSpPr/>
          <p:nvPr/>
        </p:nvSpPr>
        <p:spPr bwMode="auto">
          <a:xfrm>
            <a:off x="5578475" y="48688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4</a:t>
            </a:r>
            <a:endParaRPr lang="en-US" altLang="zh-CN" sz="2000">
              <a:solidFill>
                <a:schemeClr val="hlink"/>
              </a:solidFill>
              <a:latin typeface="Times New Roman" pitchFamily="18" charset="0"/>
            </a:endParaRPr>
          </a:p>
        </p:txBody>
      </p:sp>
      <p:sp>
        <p:nvSpPr>
          <p:cNvPr id="32835" name="Rectangle 65"/>
          <p:cNvSpPr/>
          <p:nvPr/>
        </p:nvSpPr>
        <p:spPr bwMode="auto">
          <a:xfrm>
            <a:off x="5578475" y="52292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1</a:t>
            </a:r>
            <a:endParaRPr lang="en-US" altLang="zh-CN" sz="2000">
              <a:solidFill>
                <a:schemeClr val="hlink"/>
              </a:solidFill>
              <a:latin typeface="Times New Roman" pitchFamily="18" charset="0"/>
            </a:endParaRPr>
          </a:p>
        </p:txBody>
      </p:sp>
      <p:sp>
        <p:nvSpPr>
          <p:cNvPr id="32836" name="Rectangle 66"/>
          <p:cNvSpPr/>
          <p:nvPr/>
        </p:nvSpPr>
        <p:spPr bwMode="auto">
          <a:xfrm>
            <a:off x="4859338" y="55895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4</a:t>
            </a:r>
            <a:endParaRPr lang="en-US" altLang="zh-CN" sz="2000">
              <a:solidFill>
                <a:schemeClr val="hlink"/>
              </a:solidFill>
              <a:latin typeface="Times New Roman" pitchFamily="18" charset="0"/>
            </a:endParaRPr>
          </a:p>
        </p:txBody>
      </p:sp>
      <p:sp>
        <p:nvSpPr>
          <p:cNvPr id="32837" name="Rectangle 67"/>
          <p:cNvSpPr/>
          <p:nvPr/>
        </p:nvSpPr>
        <p:spPr bwMode="auto">
          <a:xfrm>
            <a:off x="5219700" y="55895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1</a:t>
            </a:r>
            <a:endParaRPr lang="en-US" altLang="zh-CN" sz="2000">
              <a:solidFill>
                <a:schemeClr val="hlink"/>
              </a:solidFill>
              <a:latin typeface="Times New Roman" pitchFamily="18" charset="0"/>
            </a:endParaRPr>
          </a:p>
        </p:txBody>
      </p:sp>
      <p:sp>
        <p:nvSpPr>
          <p:cNvPr id="32838" name="Rectangle 68"/>
          <p:cNvSpPr/>
          <p:nvPr/>
        </p:nvSpPr>
        <p:spPr bwMode="auto">
          <a:xfrm>
            <a:off x="5578475" y="55895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839" name="Rectangle 69"/>
          <p:cNvSpPr/>
          <p:nvPr/>
        </p:nvSpPr>
        <p:spPr bwMode="auto">
          <a:xfrm>
            <a:off x="6948488" y="400526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840" name="Rectangle 70"/>
          <p:cNvSpPr/>
          <p:nvPr/>
        </p:nvSpPr>
        <p:spPr bwMode="auto">
          <a:xfrm>
            <a:off x="7308850" y="40052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8</a:t>
            </a:r>
            <a:endParaRPr lang="en-US" altLang="zh-CN" sz="2000">
              <a:solidFill>
                <a:schemeClr val="hlink"/>
              </a:solidFill>
              <a:latin typeface="Times New Roman" pitchFamily="18" charset="0"/>
            </a:endParaRPr>
          </a:p>
        </p:txBody>
      </p:sp>
      <p:sp>
        <p:nvSpPr>
          <p:cNvPr id="32841" name="Rectangle 71"/>
          <p:cNvSpPr/>
          <p:nvPr/>
        </p:nvSpPr>
        <p:spPr bwMode="auto">
          <a:xfrm>
            <a:off x="6948488" y="43656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842" name="Rectangle 72"/>
          <p:cNvSpPr/>
          <p:nvPr/>
        </p:nvSpPr>
        <p:spPr bwMode="auto">
          <a:xfrm>
            <a:off x="7308850" y="43656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843" name="Rectangle 73"/>
          <p:cNvSpPr/>
          <p:nvPr/>
        </p:nvSpPr>
        <p:spPr bwMode="auto">
          <a:xfrm>
            <a:off x="7667625" y="40052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844" name="Rectangle 74"/>
          <p:cNvSpPr/>
          <p:nvPr/>
        </p:nvSpPr>
        <p:spPr bwMode="auto">
          <a:xfrm>
            <a:off x="8027988" y="400526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845" name="Rectangle 75"/>
          <p:cNvSpPr/>
          <p:nvPr/>
        </p:nvSpPr>
        <p:spPr bwMode="auto">
          <a:xfrm>
            <a:off x="7667625" y="43656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3</a:t>
            </a:r>
            <a:endParaRPr lang="en-US" altLang="zh-CN" sz="2000">
              <a:solidFill>
                <a:schemeClr val="hlink"/>
              </a:solidFill>
              <a:latin typeface="Times New Roman" pitchFamily="18" charset="0"/>
            </a:endParaRPr>
          </a:p>
        </p:txBody>
      </p:sp>
      <p:sp>
        <p:nvSpPr>
          <p:cNvPr id="32846" name="Rectangle 76"/>
          <p:cNvSpPr/>
          <p:nvPr/>
        </p:nvSpPr>
        <p:spPr bwMode="auto">
          <a:xfrm>
            <a:off x="8027988" y="43656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847" name="Rectangle 77"/>
          <p:cNvSpPr/>
          <p:nvPr/>
        </p:nvSpPr>
        <p:spPr bwMode="auto">
          <a:xfrm>
            <a:off x="6948488" y="47259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848" name="Rectangle 78"/>
          <p:cNvSpPr/>
          <p:nvPr/>
        </p:nvSpPr>
        <p:spPr bwMode="auto">
          <a:xfrm>
            <a:off x="7308850" y="47259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849" name="Rectangle 79"/>
          <p:cNvSpPr/>
          <p:nvPr/>
        </p:nvSpPr>
        <p:spPr bwMode="auto">
          <a:xfrm>
            <a:off x="6948488" y="50863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850" name="Rectangle 80"/>
          <p:cNvSpPr/>
          <p:nvPr/>
        </p:nvSpPr>
        <p:spPr bwMode="auto">
          <a:xfrm>
            <a:off x="7308850" y="50863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851" name="Rectangle 81"/>
          <p:cNvSpPr/>
          <p:nvPr/>
        </p:nvSpPr>
        <p:spPr bwMode="auto">
          <a:xfrm>
            <a:off x="7667625" y="47259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852" name="Rectangle 82"/>
          <p:cNvSpPr/>
          <p:nvPr/>
        </p:nvSpPr>
        <p:spPr bwMode="auto">
          <a:xfrm>
            <a:off x="8027988" y="47259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2</a:t>
            </a:r>
            <a:endParaRPr lang="en-US" altLang="zh-CN" sz="2000">
              <a:solidFill>
                <a:schemeClr val="hlink"/>
              </a:solidFill>
              <a:latin typeface="Times New Roman" pitchFamily="18" charset="0"/>
            </a:endParaRPr>
          </a:p>
        </p:txBody>
      </p:sp>
      <p:sp>
        <p:nvSpPr>
          <p:cNvPr id="32853" name="Rectangle 83"/>
          <p:cNvSpPr/>
          <p:nvPr/>
        </p:nvSpPr>
        <p:spPr bwMode="auto">
          <a:xfrm>
            <a:off x="7667625" y="50863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6</a:t>
            </a:r>
            <a:endParaRPr lang="en-US" altLang="zh-CN" sz="2000">
              <a:solidFill>
                <a:schemeClr val="hlink"/>
              </a:solidFill>
              <a:latin typeface="Times New Roman" pitchFamily="18" charset="0"/>
            </a:endParaRPr>
          </a:p>
        </p:txBody>
      </p:sp>
      <p:sp>
        <p:nvSpPr>
          <p:cNvPr id="32854" name="Rectangle 84"/>
          <p:cNvSpPr/>
          <p:nvPr/>
        </p:nvSpPr>
        <p:spPr bwMode="auto">
          <a:xfrm>
            <a:off x="8027988" y="50863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855" name="Rectangle 85"/>
          <p:cNvSpPr/>
          <p:nvPr/>
        </p:nvSpPr>
        <p:spPr bwMode="auto">
          <a:xfrm>
            <a:off x="8388350" y="40052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856" name="Rectangle 86"/>
          <p:cNvSpPr/>
          <p:nvPr/>
        </p:nvSpPr>
        <p:spPr bwMode="auto">
          <a:xfrm>
            <a:off x="8388350" y="43656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857" name="Rectangle 87"/>
          <p:cNvSpPr/>
          <p:nvPr/>
        </p:nvSpPr>
        <p:spPr bwMode="auto">
          <a:xfrm>
            <a:off x="8388350" y="47259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7</a:t>
            </a:r>
            <a:endParaRPr lang="en-US" altLang="zh-CN" sz="2000">
              <a:solidFill>
                <a:schemeClr val="hlink"/>
              </a:solidFill>
              <a:latin typeface="Times New Roman" pitchFamily="18" charset="0"/>
            </a:endParaRPr>
          </a:p>
        </p:txBody>
      </p:sp>
      <p:sp>
        <p:nvSpPr>
          <p:cNvPr id="32858" name="Rectangle 88"/>
          <p:cNvSpPr/>
          <p:nvPr/>
        </p:nvSpPr>
        <p:spPr bwMode="auto">
          <a:xfrm>
            <a:off x="8388350" y="50863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859" name="Rectangle 89"/>
          <p:cNvSpPr/>
          <p:nvPr/>
        </p:nvSpPr>
        <p:spPr bwMode="auto">
          <a:xfrm>
            <a:off x="6948488" y="54451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860" name="Rectangle 90"/>
          <p:cNvSpPr/>
          <p:nvPr/>
        </p:nvSpPr>
        <p:spPr bwMode="auto">
          <a:xfrm>
            <a:off x="7308850" y="54451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861" name="Rectangle 91"/>
          <p:cNvSpPr/>
          <p:nvPr/>
        </p:nvSpPr>
        <p:spPr bwMode="auto">
          <a:xfrm>
            <a:off x="7667625" y="54451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862" name="Rectangle 92"/>
          <p:cNvSpPr/>
          <p:nvPr/>
        </p:nvSpPr>
        <p:spPr bwMode="auto">
          <a:xfrm>
            <a:off x="8027988" y="54451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itchFamily="18" charset="0"/>
              </a:rPr>
              <a:t>5</a:t>
            </a:r>
            <a:endParaRPr lang="en-US" altLang="zh-CN" sz="2000">
              <a:solidFill>
                <a:schemeClr val="hlink"/>
              </a:solidFill>
              <a:latin typeface="Times New Roman" pitchFamily="18" charset="0"/>
            </a:endParaRPr>
          </a:p>
        </p:txBody>
      </p:sp>
      <p:sp>
        <p:nvSpPr>
          <p:cNvPr id="32863" name="Rectangle 93"/>
          <p:cNvSpPr/>
          <p:nvPr/>
        </p:nvSpPr>
        <p:spPr bwMode="auto">
          <a:xfrm>
            <a:off x="8388350" y="54451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itchFamily="18" charset="0"/>
              </a:rPr>
              <a:t>∞</a:t>
            </a:r>
            <a:endParaRPr lang="en-US" altLang="zh-CN" sz="2400">
              <a:latin typeface="Times New Roman" pitchFamily="18" charset="0"/>
            </a:endParaRPr>
          </a:p>
        </p:txBody>
      </p:sp>
      <p:sp>
        <p:nvSpPr>
          <p:cNvPr id="32864" name="AutoShape 94"/>
          <p:cNvSpPr/>
          <p:nvPr/>
        </p:nvSpPr>
        <p:spPr bwMode="auto">
          <a:xfrm>
            <a:off x="971550" y="4364038"/>
            <a:ext cx="71438" cy="1441450"/>
          </a:xfrm>
          <a:prstGeom prst="leftBracket">
            <a:avLst>
              <a:gd name="adj" fmla="val 168147"/>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32865" name="AutoShape 95"/>
          <p:cNvSpPr/>
          <p:nvPr/>
        </p:nvSpPr>
        <p:spPr bwMode="auto">
          <a:xfrm>
            <a:off x="2484438" y="4364038"/>
            <a:ext cx="71437" cy="1441450"/>
          </a:xfrm>
          <a:prstGeom prst="rightBracket">
            <a:avLst>
              <a:gd name="adj" fmla="val 168149"/>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32866" name="AutoShape 96"/>
          <p:cNvSpPr/>
          <p:nvPr/>
        </p:nvSpPr>
        <p:spPr bwMode="auto">
          <a:xfrm>
            <a:off x="8748713" y="4005263"/>
            <a:ext cx="71437" cy="1800225"/>
          </a:xfrm>
          <a:prstGeom prst="rightBracket">
            <a:avLst>
              <a:gd name="adj" fmla="val 210001"/>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32867" name="AutoShape 97"/>
          <p:cNvSpPr/>
          <p:nvPr/>
        </p:nvSpPr>
        <p:spPr bwMode="auto">
          <a:xfrm>
            <a:off x="5940425" y="3429000"/>
            <a:ext cx="144463" cy="2447925"/>
          </a:xfrm>
          <a:prstGeom prst="rightBracket">
            <a:avLst>
              <a:gd name="adj" fmla="val 141208"/>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32868" name="AutoShape 98"/>
          <p:cNvSpPr/>
          <p:nvPr/>
        </p:nvSpPr>
        <p:spPr bwMode="auto">
          <a:xfrm>
            <a:off x="3276600" y="3429000"/>
            <a:ext cx="142875" cy="2447925"/>
          </a:xfrm>
          <a:prstGeom prst="leftBracket">
            <a:avLst>
              <a:gd name="adj" fmla="val 142778"/>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32869" name="AutoShape 99"/>
          <p:cNvSpPr/>
          <p:nvPr/>
        </p:nvSpPr>
        <p:spPr bwMode="auto">
          <a:xfrm>
            <a:off x="6877050" y="4005263"/>
            <a:ext cx="71438" cy="1800225"/>
          </a:xfrm>
          <a:prstGeom prst="leftBracket">
            <a:avLst>
              <a:gd name="adj" fmla="val 209999"/>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32870" name="Rectangle 100"/>
          <p:cNvSpPr/>
          <p:nvPr/>
        </p:nvSpPr>
        <p:spPr bwMode="auto">
          <a:xfrm>
            <a:off x="684213" y="436403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1</a:t>
            </a:r>
            <a:endParaRPr lang="en-US" altLang="zh-CN" sz="2000">
              <a:solidFill>
                <a:srgbClr val="6699FF"/>
              </a:solidFill>
              <a:latin typeface="Times New Roman" pitchFamily="18" charset="0"/>
            </a:endParaRPr>
          </a:p>
        </p:txBody>
      </p:sp>
      <p:sp>
        <p:nvSpPr>
          <p:cNvPr id="32871" name="Rectangle 101"/>
          <p:cNvSpPr/>
          <p:nvPr/>
        </p:nvSpPr>
        <p:spPr bwMode="auto">
          <a:xfrm>
            <a:off x="684213" y="47244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2</a:t>
            </a:r>
            <a:endParaRPr lang="en-US" altLang="zh-CN" sz="2000">
              <a:solidFill>
                <a:srgbClr val="6699FF"/>
              </a:solidFill>
              <a:latin typeface="Times New Roman" pitchFamily="18" charset="0"/>
            </a:endParaRPr>
          </a:p>
        </p:txBody>
      </p:sp>
      <p:sp>
        <p:nvSpPr>
          <p:cNvPr id="32872" name="Rectangle 102"/>
          <p:cNvSpPr/>
          <p:nvPr/>
        </p:nvSpPr>
        <p:spPr bwMode="auto">
          <a:xfrm>
            <a:off x="684213" y="508476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3</a:t>
            </a:r>
            <a:endParaRPr lang="en-US" altLang="zh-CN" sz="2000">
              <a:solidFill>
                <a:srgbClr val="6699FF"/>
              </a:solidFill>
              <a:latin typeface="Times New Roman" pitchFamily="18" charset="0"/>
            </a:endParaRPr>
          </a:p>
        </p:txBody>
      </p:sp>
      <p:sp>
        <p:nvSpPr>
          <p:cNvPr id="32873" name="Rectangle 103"/>
          <p:cNvSpPr/>
          <p:nvPr/>
        </p:nvSpPr>
        <p:spPr bwMode="auto">
          <a:xfrm>
            <a:off x="684213" y="54451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4</a:t>
            </a:r>
            <a:endParaRPr lang="en-US" altLang="zh-CN" sz="2000">
              <a:solidFill>
                <a:srgbClr val="6699FF"/>
              </a:solidFill>
              <a:latin typeface="Times New Roman" pitchFamily="18" charset="0"/>
            </a:endParaRPr>
          </a:p>
        </p:txBody>
      </p:sp>
      <p:sp>
        <p:nvSpPr>
          <p:cNvPr id="32874" name="Rectangle 104"/>
          <p:cNvSpPr/>
          <p:nvPr/>
        </p:nvSpPr>
        <p:spPr bwMode="auto">
          <a:xfrm>
            <a:off x="1044575" y="40767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1</a:t>
            </a:r>
            <a:endParaRPr lang="en-US" altLang="zh-CN" sz="2000">
              <a:solidFill>
                <a:srgbClr val="6699FF"/>
              </a:solidFill>
              <a:latin typeface="Times New Roman" pitchFamily="18" charset="0"/>
            </a:endParaRPr>
          </a:p>
        </p:txBody>
      </p:sp>
      <p:sp>
        <p:nvSpPr>
          <p:cNvPr id="32875" name="Rectangle 105"/>
          <p:cNvSpPr/>
          <p:nvPr/>
        </p:nvSpPr>
        <p:spPr bwMode="auto">
          <a:xfrm>
            <a:off x="1404938" y="40767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2</a:t>
            </a:r>
            <a:endParaRPr lang="en-US" altLang="zh-CN" sz="2000">
              <a:solidFill>
                <a:srgbClr val="6699FF"/>
              </a:solidFill>
              <a:latin typeface="Times New Roman" pitchFamily="18" charset="0"/>
            </a:endParaRPr>
          </a:p>
        </p:txBody>
      </p:sp>
      <p:sp>
        <p:nvSpPr>
          <p:cNvPr id="32876" name="Rectangle 106"/>
          <p:cNvSpPr/>
          <p:nvPr/>
        </p:nvSpPr>
        <p:spPr bwMode="auto">
          <a:xfrm>
            <a:off x="1763713" y="40767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3</a:t>
            </a:r>
            <a:endParaRPr lang="en-US" altLang="zh-CN" sz="2000">
              <a:solidFill>
                <a:srgbClr val="6699FF"/>
              </a:solidFill>
              <a:latin typeface="Times New Roman" pitchFamily="18" charset="0"/>
            </a:endParaRPr>
          </a:p>
        </p:txBody>
      </p:sp>
      <p:sp>
        <p:nvSpPr>
          <p:cNvPr id="32877" name="Rectangle 107"/>
          <p:cNvSpPr/>
          <p:nvPr/>
        </p:nvSpPr>
        <p:spPr bwMode="auto">
          <a:xfrm>
            <a:off x="2124075" y="40767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4</a:t>
            </a:r>
            <a:endParaRPr lang="en-US" altLang="zh-CN" sz="2000">
              <a:solidFill>
                <a:srgbClr val="6699FF"/>
              </a:solidFill>
              <a:latin typeface="Times New Roman" pitchFamily="18" charset="0"/>
            </a:endParaRPr>
          </a:p>
        </p:txBody>
      </p:sp>
      <p:sp>
        <p:nvSpPr>
          <p:cNvPr id="32878" name="Rectangle 108"/>
          <p:cNvSpPr/>
          <p:nvPr/>
        </p:nvSpPr>
        <p:spPr bwMode="auto">
          <a:xfrm>
            <a:off x="3421063" y="306863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1</a:t>
            </a:r>
            <a:endParaRPr lang="en-US" altLang="zh-CN" sz="2000">
              <a:solidFill>
                <a:srgbClr val="6699FF"/>
              </a:solidFill>
              <a:latin typeface="Times New Roman" pitchFamily="18" charset="0"/>
            </a:endParaRPr>
          </a:p>
        </p:txBody>
      </p:sp>
      <p:sp>
        <p:nvSpPr>
          <p:cNvPr id="32879" name="Rectangle 109"/>
          <p:cNvSpPr/>
          <p:nvPr/>
        </p:nvSpPr>
        <p:spPr bwMode="auto">
          <a:xfrm>
            <a:off x="3781425" y="306863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2</a:t>
            </a:r>
            <a:endParaRPr lang="en-US" altLang="zh-CN" sz="2000">
              <a:solidFill>
                <a:srgbClr val="6699FF"/>
              </a:solidFill>
              <a:latin typeface="Times New Roman" pitchFamily="18" charset="0"/>
            </a:endParaRPr>
          </a:p>
        </p:txBody>
      </p:sp>
      <p:sp>
        <p:nvSpPr>
          <p:cNvPr id="32880" name="Rectangle 110"/>
          <p:cNvSpPr/>
          <p:nvPr/>
        </p:nvSpPr>
        <p:spPr bwMode="auto">
          <a:xfrm>
            <a:off x="4140200" y="306863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3</a:t>
            </a:r>
            <a:endParaRPr lang="en-US" altLang="zh-CN" sz="2000">
              <a:solidFill>
                <a:srgbClr val="6699FF"/>
              </a:solidFill>
              <a:latin typeface="Times New Roman" pitchFamily="18" charset="0"/>
            </a:endParaRPr>
          </a:p>
        </p:txBody>
      </p:sp>
      <p:sp>
        <p:nvSpPr>
          <p:cNvPr id="32881" name="Rectangle 111"/>
          <p:cNvSpPr/>
          <p:nvPr/>
        </p:nvSpPr>
        <p:spPr bwMode="auto">
          <a:xfrm>
            <a:off x="4500563" y="306863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4</a:t>
            </a:r>
            <a:endParaRPr lang="en-US" altLang="zh-CN" sz="2000">
              <a:solidFill>
                <a:srgbClr val="6699FF"/>
              </a:solidFill>
              <a:latin typeface="Times New Roman" pitchFamily="18" charset="0"/>
            </a:endParaRPr>
          </a:p>
        </p:txBody>
      </p:sp>
      <p:sp>
        <p:nvSpPr>
          <p:cNvPr id="32882" name="Rectangle 112"/>
          <p:cNvSpPr/>
          <p:nvPr/>
        </p:nvSpPr>
        <p:spPr bwMode="auto">
          <a:xfrm>
            <a:off x="4860925" y="306863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5</a:t>
            </a:r>
            <a:endParaRPr lang="en-US" altLang="zh-CN" sz="2000">
              <a:solidFill>
                <a:srgbClr val="6699FF"/>
              </a:solidFill>
              <a:latin typeface="Times New Roman" pitchFamily="18" charset="0"/>
            </a:endParaRPr>
          </a:p>
        </p:txBody>
      </p:sp>
      <p:sp>
        <p:nvSpPr>
          <p:cNvPr id="32883" name="Rectangle 113"/>
          <p:cNvSpPr/>
          <p:nvPr/>
        </p:nvSpPr>
        <p:spPr bwMode="auto">
          <a:xfrm>
            <a:off x="5221288" y="306863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6</a:t>
            </a:r>
            <a:endParaRPr lang="en-US" altLang="zh-CN" sz="2000">
              <a:solidFill>
                <a:srgbClr val="6699FF"/>
              </a:solidFill>
              <a:latin typeface="Times New Roman" pitchFamily="18" charset="0"/>
            </a:endParaRPr>
          </a:p>
        </p:txBody>
      </p:sp>
      <p:sp>
        <p:nvSpPr>
          <p:cNvPr id="32884" name="Rectangle 114"/>
          <p:cNvSpPr/>
          <p:nvPr/>
        </p:nvSpPr>
        <p:spPr bwMode="auto">
          <a:xfrm>
            <a:off x="5580063" y="306863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7</a:t>
            </a:r>
            <a:endParaRPr lang="en-US" altLang="zh-CN" sz="2000">
              <a:solidFill>
                <a:srgbClr val="6699FF"/>
              </a:solidFill>
              <a:latin typeface="Times New Roman" pitchFamily="18" charset="0"/>
            </a:endParaRPr>
          </a:p>
        </p:txBody>
      </p:sp>
      <p:sp>
        <p:nvSpPr>
          <p:cNvPr id="32885" name="Rectangle 115"/>
          <p:cNvSpPr/>
          <p:nvPr/>
        </p:nvSpPr>
        <p:spPr bwMode="auto">
          <a:xfrm>
            <a:off x="6948488" y="36449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1</a:t>
            </a:r>
            <a:endParaRPr lang="en-US" altLang="zh-CN" sz="2000">
              <a:solidFill>
                <a:srgbClr val="6699FF"/>
              </a:solidFill>
              <a:latin typeface="Times New Roman" pitchFamily="18" charset="0"/>
            </a:endParaRPr>
          </a:p>
        </p:txBody>
      </p:sp>
      <p:sp>
        <p:nvSpPr>
          <p:cNvPr id="32886" name="Rectangle 116"/>
          <p:cNvSpPr/>
          <p:nvPr/>
        </p:nvSpPr>
        <p:spPr bwMode="auto">
          <a:xfrm>
            <a:off x="7308850" y="36449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2</a:t>
            </a:r>
            <a:endParaRPr lang="en-US" altLang="zh-CN" sz="2000">
              <a:solidFill>
                <a:srgbClr val="6699FF"/>
              </a:solidFill>
              <a:latin typeface="Times New Roman" pitchFamily="18" charset="0"/>
            </a:endParaRPr>
          </a:p>
        </p:txBody>
      </p:sp>
      <p:sp>
        <p:nvSpPr>
          <p:cNvPr id="32887" name="Rectangle 117"/>
          <p:cNvSpPr/>
          <p:nvPr/>
        </p:nvSpPr>
        <p:spPr bwMode="auto">
          <a:xfrm>
            <a:off x="7667625" y="36449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3</a:t>
            </a:r>
            <a:endParaRPr lang="en-US" altLang="zh-CN" sz="2000">
              <a:solidFill>
                <a:srgbClr val="6699FF"/>
              </a:solidFill>
              <a:latin typeface="Times New Roman" pitchFamily="18" charset="0"/>
            </a:endParaRPr>
          </a:p>
        </p:txBody>
      </p:sp>
      <p:sp>
        <p:nvSpPr>
          <p:cNvPr id="32888" name="Rectangle 118"/>
          <p:cNvSpPr/>
          <p:nvPr/>
        </p:nvSpPr>
        <p:spPr bwMode="auto">
          <a:xfrm>
            <a:off x="8027988" y="36449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4</a:t>
            </a:r>
            <a:endParaRPr lang="en-US" altLang="zh-CN" sz="2000">
              <a:solidFill>
                <a:srgbClr val="6699FF"/>
              </a:solidFill>
              <a:latin typeface="Times New Roman" pitchFamily="18" charset="0"/>
            </a:endParaRPr>
          </a:p>
        </p:txBody>
      </p:sp>
      <p:sp>
        <p:nvSpPr>
          <p:cNvPr id="32889" name="Rectangle 119"/>
          <p:cNvSpPr/>
          <p:nvPr/>
        </p:nvSpPr>
        <p:spPr bwMode="auto">
          <a:xfrm>
            <a:off x="8388350" y="36449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5</a:t>
            </a:r>
            <a:endParaRPr lang="en-US" altLang="zh-CN" sz="2000">
              <a:solidFill>
                <a:srgbClr val="6699FF"/>
              </a:solidFill>
              <a:latin typeface="Times New Roman" pitchFamily="18" charset="0"/>
            </a:endParaRPr>
          </a:p>
        </p:txBody>
      </p:sp>
      <p:sp>
        <p:nvSpPr>
          <p:cNvPr id="32890" name="Rectangle 120"/>
          <p:cNvSpPr/>
          <p:nvPr/>
        </p:nvSpPr>
        <p:spPr bwMode="auto">
          <a:xfrm>
            <a:off x="2987675" y="34290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1</a:t>
            </a:r>
            <a:endParaRPr lang="en-US" altLang="zh-CN" sz="2000">
              <a:solidFill>
                <a:srgbClr val="6699FF"/>
              </a:solidFill>
              <a:latin typeface="Times New Roman" pitchFamily="18" charset="0"/>
            </a:endParaRPr>
          </a:p>
        </p:txBody>
      </p:sp>
      <p:sp>
        <p:nvSpPr>
          <p:cNvPr id="32891" name="Rectangle 121"/>
          <p:cNvSpPr/>
          <p:nvPr/>
        </p:nvSpPr>
        <p:spPr bwMode="auto">
          <a:xfrm>
            <a:off x="2987675" y="37893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2</a:t>
            </a:r>
            <a:endParaRPr lang="en-US" altLang="zh-CN" sz="2000">
              <a:solidFill>
                <a:srgbClr val="6699FF"/>
              </a:solidFill>
              <a:latin typeface="Times New Roman" pitchFamily="18" charset="0"/>
            </a:endParaRPr>
          </a:p>
        </p:txBody>
      </p:sp>
      <p:sp>
        <p:nvSpPr>
          <p:cNvPr id="32892" name="Rectangle 122"/>
          <p:cNvSpPr/>
          <p:nvPr/>
        </p:nvSpPr>
        <p:spPr bwMode="auto">
          <a:xfrm>
            <a:off x="2987675" y="41497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3</a:t>
            </a:r>
            <a:endParaRPr lang="en-US" altLang="zh-CN" sz="2000">
              <a:solidFill>
                <a:srgbClr val="6699FF"/>
              </a:solidFill>
              <a:latin typeface="Times New Roman" pitchFamily="18" charset="0"/>
            </a:endParaRPr>
          </a:p>
        </p:txBody>
      </p:sp>
      <p:sp>
        <p:nvSpPr>
          <p:cNvPr id="32893" name="Rectangle 123"/>
          <p:cNvSpPr/>
          <p:nvPr/>
        </p:nvSpPr>
        <p:spPr bwMode="auto">
          <a:xfrm>
            <a:off x="2987675" y="45100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4</a:t>
            </a:r>
            <a:endParaRPr lang="en-US" altLang="zh-CN" sz="2000">
              <a:solidFill>
                <a:srgbClr val="6699FF"/>
              </a:solidFill>
              <a:latin typeface="Times New Roman" pitchFamily="18" charset="0"/>
            </a:endParaRPr>
          </a:p>
        </p:txBody>
      </p:sp>
      <p:sp>
        <p:nvSpPr>
          <p:cNvPr id="32894" name="Rectangle 124"/>
          <p:cNvSpPr/>
          <p:nvPr/>
        </p:nvSpPr>
        <p:spPr bwMode="auto">
          <a:xfrm>
            <a:off x="2987675" y="48688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5</a:t>
            </a:r>
            <a:endParaRPr lang="en-US" altLang="zh-CN" sz="2000">
              <a:solidFill>
                <a:srgbClr val="6699FF"/>
              </a:solidFill>
              <a:latin typeface="Times New Roman" pitchFamily="18" charset="0"/>
            </a:endParaRPr>
          </a:p>
        </p:txBody>
      </p:sp>
      <p:sp>
        <p:nvSpPr>
          <p:cNvPr id="32895" name="Rectangle 125"/>
          <p:cNvSpPr/>
          <p:nvPr/>
        </p:nvSpPr>
        <p:spPr bwMode="auto">
          <a:xfrm>
            <a:off x="2987675" y="52292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6</a:t>
            </a:r>
            <a:endParaRPr lang="en-US" altLang="zh-CN" sz="2000">
              <a:solidFill>
                <a:srgbClr val="6699FF"/>
              </a:solidFill>
              <a:latin typeface="Times New Roman" pitchFamily="18" charset="0"/>
            </a:endParaRPr>
          </a:p>
        </p:txBody>
      </p:sp>
      <p:sp>
        <p:nvSpPr>
          <p:cNvPr id="32896" name="Rectangle 126"/>
          <p:cNvSpPr/>
          <p:nvPr/>
        </p:nvSpPr>
        <p:spPr bwMode="auto">
          <a:xfrm>
            <a:off x="2987675" y="55895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7</a:t>
            </a:r>
            <a:endParaRPr lang="en-US" altLang="zh-CN" sz="2000">
              <a:solidFill>
                <a:srgbClr val="6699FF"/>
              </a:solidFill>
              <a:latin typeface="Times New Roman" pitchFamily="18" charset="0"/>
            </a:endParaRPr>
          </a:p>
        </p:txBody>
      </p:sp>
      <p:sp>
        <p:nvSpPr>
          <p:cNvPr id="32897" name="Rectangle 127"/>
          <p:cNvSpPr/>
          <p:nvPr/>
        </p:nvSpPr>
        <p:spPr bwMode="auto">
          <a:xfrm>
            <a:off x="6588125" y="40052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1</a:t>
            </a:r>
            <a:endParaRPr lang="en-US" altLang="zh-CN" sz="2000">
              <a:solidFill>
                <a:srgbClr val="6699FF"/>
              </a:solidFill>
              <a:latin typeface="Times New Roman" pitchFamily="18" charset="0"/>
            </a:endParaRPr>
          </a:p>
        </p:txBody>
      </p:sp>
      <p:sp>
        <p:nvSpPr>
          <p:cNvPr id="32898" name="Rectangle 128"/>
          <p:cNvSpPr/>
          <p:nvPr/>
        </p:nvSpPr>
        <p:spPr bwMode="auto">
          <a:xfrm>
            <a:off x="6588125" y="43656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2</a:t>
            </a:r>
            <a:endParaRPr lang="en-US" altLang="zh-CN" sz="2000">
              <a:solidFill>
                <a:srgbClr val="6699FF"/>
              </a:solidFill>
              <a:latin typeface="Times New Roman" pitchFamily="18" charset="0"/>
            </a:endParaRPr>
          </a:p>
        </p:txBody>
      </p:sp>
      <p:sp>
        <p:nvSpPr>
          <p:cNvPr id="32899" name="Rectangle 129"/>
          <p:cNvSpPr/>
          <p:nvPr/>
        </p:nvSpPr>
        <p:spPr bwMode="auto">
          <a:xfrm>
            <a:off x="6588125" y="47259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3</a:t>
            </a:r>
            <a:endParaRPr lang="en-US" altLang="zh-CN" sz="2000">
              <a:solidFill>
                <a:srgbClr val="6699FF"/>
              </a:solidFill>
              <a:latin typeface="Times New Roman" pitchFamily="18" charset="0"/>
            </a:endParaRPr>
          </a:p>
        </p:txBody>
      </p:sp>
      <p:sp>
        <p:nvSpPr>
          <p:cNvPr id="32900" name="Rectangle 130"/>
          <p:cNvSpPr/>
          <p:nvPr/>
        </p:nvSpPr>
        <p:spPr bwMode="auto">
          <a:xfrm>
            <a:off x="6588125" y="50863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4</a:t>
            </a:r>
            <a:endParaRPr lang="en-US" altLang="zh-CN" sz="2000">
              <a:solidFill>
                <a:srgbClr val="6699FF"/>
              </a:solidFill>
              <a:latin typeface="Times New Roman" pitchFamily="18" charset="0"/>
            </a:endParaRPr>
          </a:p>
        </p:txBody>
      </p:sp>
      <p:sp>
        <p:nvSpPr>
          <p:cNvPr id="32901" name="Rectangle 131"/>
          <p:cNvSpPr/>
          <p:nvPr/>
        </p:nvSpPr>
        <p:spPr bwMode="auto">
          <a:xfrm>
            <a:off x="6588125" y="54451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itchFamily="18" charset="0"/>
              </a:rPr>
              <a:t>5</a:t>
            </a:r>
            <a:endParaRPr lang="en-US" altLang="zh-CN" sz="2000">
              <a:solidFill>
                <a:srgbClr val="6699FF"/>
              </a:solidFill>
              <a:latin typeface="Times New Roman" pitchFamily="18" charset="0"/>
            </a:endParaRPr>
          </a:p>
        </p:txBody>
      </p:sp>
      <p:sp>
        <p:nvSpPr>
          <p:cNvPr id="32902" name="Rectangle 132"/>
          <p:cNvSpPr/>
          <p:nvPr/>
        </p:nvSpPr>
        <p:spPr bwMode="auto">
          <a:xfrm>
            <a:off x="1619250" y="59483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solidFill>
                  <a:srgbClr val="008000"/>
                </a:solidFill>
                <a:latin typeface="Times New Roman" pitchFamily="18" charset="0"/>
              </a:rPr>
              <a:t>a)</a:t>
            </a:r>
            <a:endParaRPr lang="en-US" altLang="zh-CN" sz="2400">
              <a:solidFill>
                <a:srgbClr val="008000"/>
              </a:solidFill>
              <a:latin typeface="Times New Roman" pitchFamily="18" charset="0"/>
            </a:endParaRPr>
          </a:p>
        </p:txBody>
      </p:sp>
      <p:sp>
        <p:nvSpPr>
          <p:cNvPr id="32903" name="Rectangle 133"/>
          <p:cNvSpPr/>
          <p:nvPr/>
        </p:nvSpPr>
        <p:spPr bwMode="auto">
          <a:xfrm>
            <a:off x="4572000" y="60928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solidFill>
                  <a:srgbClr val="008000"/>
                </a:solidFill>
                <a:latin typeface="Times New Roman" pitchFamily="18" charset="0"/>
              </a:rPr>
              <a:t>b)</a:t>
            </a:r>
            <a:endParaRPr lang="en-US" altLang="zh-CN" sz="2400">
              <a:solidFill>
                <a:srgbClr val="008000"/>
              </a:solidFill>
              <a:latin typeface="Times New Roman" pitchFamily="18" charset="0"/>
            </a:endParaRPr>
          </a:p>
        </p:txBody>
      </p:sp>
      <p:sp>
        <p:nvSpPr>
          <p:cNvPr id="32904" name="Rectangle 134"/>
          <p:cNvSpPr/>
          <p:nvPr/>
        </p:nvSpPr>
        <p:spPr bwMode="auto">
          <a:xfrm>
            <a:off x="7667625" y="59483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solidFill>
                  <a:srgbClr val="008000"/>
                </a:solidFill>
                <a:latin typeface="Times New Roman" pitchFamily="18" charset="0"/>
              </a:rPr>
              <a:t>c)</a:t>
            </a:r>
            <a:endParaRPr lang="en-US" altLang="zh-CN" sz="2400">
              <a:solidFill>
                <a:srgbClr val="008000"/>
              </a:solidFill>
              <a:latin typeface="Times New Roman" pitchFamily="18" charset="0"/>
            </a:endParaRPr>
          </a:p>
        </p:txBody>
      </p:sp>
      <p:sp>
        <p:nvSpPr>
          <p:cNvPr id="32905" name="Line 135"/>
          <p:cNvSpPr/>
          <p:nvPr/>
        </p:nvSpPr>
        <p:spPr bwMode="auto">
          <a:xfrm>
            <a:off x="3419475" y="4508500"/>
            <a:ext cx="2520950"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32906" name="Line 136"/>
          <p:cNvSpPr/>
          <p:nvPr/>
        </p:nvSpPr>
        <p:spPr bwMode="auto">
          <a:xfrm>
            <a:off x="4500563" y="3429000"/>
            <a:ext cx="0" cy="24479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灯片编号占位符 3"/>
          <p:cNvSpPr/>
          <p:nvPr>
            <p:ph type="sldNum" sz="quarter" idx="12"/>
          </p:nvPr>
        </p:nvSpPr>
        <p:spPr>
          <a:ln>
            <a:miter lim="800000"/>
          </a:ln>
        </p:spPr>
        <p:txBody>
          <a:bodyPr anchor="b"/>
          <a:lstStyle/>
          <a:p>
            <a:pPr>
              <a:defRPr/>
            </a:pPr>
            <a:fld id="{201D860F-4EDA-4C8E-9642-E5A142DF11E8}"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33796" name="Rectangle 2"/>
          <p:cNvSpPr/>
          <p:nvPr>
            <p:ph type="title" idx="4294967295"/>
          </p:nvPr>
        </p:nvSpPr>
        <p:spPr>
          <a:xfrm>
            <a:off x="971550" y="260350"/>
            <a:ext cx="8172450" cy="603250"/>
          </a:xfrm>
        </p:spPr>
        <p:txBody>
          <a:bodyPr anchor="b"/>
          <a:lstStyle/>
          <a:p>
            <a:pPr eaLnBrk="1" hangingPunct="1"/>
            <a:r>
              <a:rPr lang="en-US" altLang="zh-CN" sz="3000" dirty="0">
                <a:ea typeface="宋体" charset="-122"/>
              </a:rPr>
              <a:t>11.6 Representation of Networks</a:t>
            </a:r>
            <a:endParaRPr lang="zh-CN" altLang="en-US" sz="3000" dirty="0">
              <a:ea typeface="宋体" charset="-122"/>
            </a:endParaRPr>
          </a:p>
        </p:txBody>
      </p:sp>
      <p:sp>
        <p:nvSpPr>
          <p:cNvPr id="1547267" name="Rectangle 3"/>
          <p:cNvSpPr/>
          <p:nvPr>
            <p:ph type="body" idx="4294967295"/>
          </p:nvPr>
        </p:nvSpPr>
        <p:spPr>
          <a:xfrm>
            <a:off x="539115" y="1303655"/>
            <a:ext cx="8229600" cy="3995420"/>
          </a:xfrm>
        </p:spPr>
        <p:txBody>
          <a:bodyPr/>
          <a:lstStyle/>
          <a:p>
            <a:pPr eaLnBrk="1" hangingPunct="1">
              <a:lnSpc>
                <a:spcPct val="90000"/>
              </a:lnSpc>
            </a:pPr>
            <a:r>
              <a:rPr lang="zh-CN" altLang="en-US" sz="2800" dirty="0">
                <a:latin typeface="Times New Roman" pitchFamily="18" charset="0"/>
                <a:ea typeface="宋体" charset="-122"/>
              </a:rPr>
              <a:t>网络的邻接表描述：其中</a:t>
            </a:r>
            <a:r>
              <a:rPr lang="en-US" altLang="zh-CN" sz="2800" dirty="0" err="1">
                <a:latin typeface="Times New Roman" pitchFamily="18" charset="0"/>
                <a:ea typeface="宋体" charset="-122"/>
              </a:rPr>
              <a:t>GraphNode</a:t>
            </a:r>
            <a:r>
              <a:rPr lang="zh-CN" altLang="en-US" sz="2800" dirty="0">
                <a:latin typeface="Times New Roman" pitchFamily="18" charset="0"/>
                <a:ea typeface="宋体" charset="-122"/>
              </a:rPr>
              <a:t>包括两个部分：</a:t>
            </a:r>
            <a:r>
              <a:rPr lang="en-US" altLang="zh-CN" sz="2800" dirty="0">
                <a:latin typeface="Times New Roman" pitchFamily="18" charset="0"/>
                <a:ea typeface="宋体" charset="-122"/>
              </a:rPr>
              <a:t>vertex</a:t>
            </a:r>
            <a:r>
              <a:rPr lang="zh-CN" altLang="en-US" sz="2800" dirty="0">
                <a:latin typeface="Times New Roman" pitchFamily="18" charset="0"/>
                <a:ea typeface="宋体" charset="-122"/>
              </a:rPr>
              <a:t>和</a:t>
            </a:r>
            <a:r>
              <a:rPr lang="en-US" altLang="zh-CN" sz="2800" dirty="0">
                <a:latin typeface="Times New Roman" pitchFamily="18" charset="0"/>
                <a:ea typeface="宋体" charset="-122"/>
              </a:rPr>
              <a:t>weight</a:t>
            </a:r>
            <a:r>
              <a:rPr lang="zh-CN" altLang="en-US" sz="2800" dirty="0">
                <a:latin typeface="Times New Roman" pitchFamily="18" charset="0"/>
                <a:ea typeface="宋体" charset="-122"/>
              </a:rPr>
              <a:t>。</a:t>
            </a:r>
            <a:endParaRPr lang="en-US" altLang="zh-CN" sz="2800" dirty="0">
              <a:latin typeface="Times New Roman" pitchFamily="18" charset="0"/>
              <a:ea typeface="宋体" charset="-122"/>
            </a:endParaRPr>
          </a:p>
        </p:txBody>
      </p:sp>
      <p:sp>
        <p:nvSpPr>
          <p:cNvPr id="1547268" name="Rectangle 4"/>
          <p:cNvSpPr/>
          <p:nvPr/>
        </p:nvSpPr>
        <p:spPr bwMode="auto">
          <a:xfrm>
            <a:off x="2266950" y="4865688"/>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itchFamily="18" charset="0"/>
            </a:endParaRPr>
          </a:p>
        </p:txBody>
      </p:sp>
      <p:sp>
        <p:nvSpPr>
          <p:cNvPr id="1547269" name="Rectangle 5"/>
          <p:cNvSpPr/>
          <p:nvPr/>
        </p:nvSpPr>
        <p:spPr bwMode="auto">
          <a:xfrm>
            <a:off x="2266950" y="5224463"/>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itchFamily="18" charset="0"/>
            </a:endParaRPr>
          </a:p>
        </p:txBody>
      </p:sp>
      <p:sp>
        <p:nvSpPr>
          <p:cNvPr id="1547270" name="Rectangle 6"/>
          <p:cNvSpPr/>
          <p:nvPr/>
        </p:nvSpPr>
        <p:spPr bwMode="auto">
          <a:xfrm>
            <a:off x="2266950" y="5584825"/>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itchFamily="18" charset="0"/>
            </a:endParaRPr>
          </a:p>
        </p:txBody>
      </p:sp>
      <p:sp>
        <p:nvSpPr>
          <p:cNvPr id="1547271" name="Rectangle 7"/>
          <p:cNvSpPr/>
          <p:nvPr/>
        </p:nvSpPr>
        <p:spPr bwMode="auto">
          <a:xfrm>
            <a:off x="2266950" y="5945188"/>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itchFamily="18" charset="0"/>
            </a:endParaRPr>
          </a:p>
        </p:txBody>
      </p:sp>
      <p:sp>
        <p:nvSpPr>
          <p:cNvPr id="1547272" name="Rectangle 8"/>
          <p:cNvSpPr/>
          <p:nvPr/>
        </p:nvSpPr>
        <p:spPr bwMode="auto">
          <a:xfrm>
            <a:off x="3346450" y="4865688"/>
            <a:ext cx="360363" cy="288925"/>
          </a:xfrm>
          <a:prstGeom prst="rect">
            <a:avLst/>
          </a:prstGeom>
          <a:solidFill>
            <a:srgbClr val="FFCCCC"/>
          </a:solidFill>
          <a:ln w="9525">
            <a:solidFill>
              <a:schemeClr val="tx1"/>
            </a:solidFill>
            <a:miter lim="800000"/>
          </a:ln>
        </p:spPr>
        <p:txBody>
          <a:bodyPr wrap="none" anchor="ctr"/>
          <a:lstStyle/>
          <a:p>
            <a:pPr algn="ctr"/>
            <a:r>
              <a:rPr lang="en-US" altLang="zh-CN" sz="2400">
                <a:latin typeface="Times New Roman" pitchFamily="18" charset="0"/>
              </a:rPr>
              <a:t>8</a:t>
            </a:r>
            <a:endParaRPr lang="en-US" altLang="zh-CN" sz="2400">
              <a:latin typeface="Times New Roman" pitchFamily="18" charset="0"/>
            </a:endParaRPr>
          </a:p>
        </p:txBody>
      </p:sp>
      <p:sp>
        <p:nvSpPr>
          <p:cNvPr id="1547273" name="Rectangle 9"/>
          <p:cNvSpPr/>
          <p:nvPr/>
        </p:nvSpPr>
        <p:spPr bwMode="auto">
          <a:xfrm>
            <a:off x="3705225" y="4865688"/>
            <a:ext cx="360363" cy="288925"/>
          </a:xfrm>
          <a:prstGeom prst="rect">
            <a:avLst/>
          </a:prstGeom>
          <a:solidFill>
            <a:schemeClr val="accent1"/>
          </a:solidFill>
          <a:ln w="9525">
            <a:solidFill>
              <a:schemeClr val="tx1"/>
            </a:solidFill>
            <a:miter lim="800000"/>
          </a:ln>
        </p:spPr>
        <p:txBody>
          <a:bodyPr wrap="none" anchor="ctr"/>
          <a:lstStyle/>
          <a:p>
            <a:endParaRPr lang="zh-CN" altLang="en-US">
              <a:latin typeface="Times New Roman" pitchFamily="18" charset="0"/>
            </a:endParaRPr>
          </a:p>
        </p:txBody>
      </p:sp>
      <p:sp>
        <p:nvSpPr>
          <p:cNvPr id="1547274" name="Rectangle 10"/>
          <p:cNvSpPr/>
          <p:nvPr/>
        </p:nvSpPr>
        <p:spPr bwMode="auto">
          <a:xfrm>
            <a:off x="3346450" y="5226050"/>
            <a:ext cx="360363" cy="288925"/>
          </a:xfrm>
          <a:prstGeom prst="rect">
            <a:avLst/>
          </a:prstGeom>
          <a:solidFill>
            <a:srgbClr val="FFCCCC"/>
          </a:solidFill>
          <a:ln w="9525">
            <a:solidFill>
              <a:schemeClr val="tx1"/>
            </a:solidFill>
            <a:miter lim="800000"/>
          </a:ln>
        </p:spPr>
        <p:txBody>
          <a:bodyPr wrap="none" anchor="ctr"/>
          <a:lstStyle/>
          <a:p>
            <a:pPr algn="ctr"/>
            <a:r>
              <a:rPr lang="en-US" altLang="zh-CN" sz="2400">
                <a:latin typeface="Times New Roman" pitchFamily="18" charset="0"/>
              </a:rPr>
              <a:t>2</a:t>
            </a:r>
            <a:endParaRPr lang="en-US" altLang="zh-CN" sz="2400">
              <a:latin typeface="Times New Roman" pitchFamily="18" charset="0"/>
            </a:endParaRPr>
          </a:p>
        </p:txBody>
      </p:sp>
      <p:sp>
        <p:nvSpPr>
          <p:cNvPr id="1547275" name="Rectangle 11"/>
          <p:cNvSpPr/>
          <p:nvPr/>
        </p:nvSpPr>
        <p:spPr bwMode="auto">
          <a:xfrm>
            <a:off x="3705225" y="5226050"/>
            <a:ext cx="360363" cy="288925"/>
          </a:xfrm>
          <a:prstGeom prst="rect">
            <a:avLst/>
          </a:prstGeom>
          <a:solidFill>
            <a:schemeClr val="accent1"/>
          </a:solidFill>
          <a:ln w="9525">
            <a:solidFill>
              <a:schemeClr val="tx1"/>
            </a:solidFill>
            <a:miter lim="800000"/>
          </a:ln>
        </p:spPr>
        <p:txBody>
          <a:bodyPr wrap="none" anchor="ctr"/>
          <a:lstStyle/>
          <a:p>
            <a:endParaRPr lang="zh-CN" altLang="en-US">
              <a:latin typeface="Times New Roman" pitchFamily="18" charset="0"/>
            </a:endParaRPr>
          </a:p>
        </p:txBody>
      </p:sp>
      <p:sp>
        <p:nvSpPr>
          <p:cNvPr id="1547276" name="Rectangle 12"/>
          <p:cNvSpPr/>
          <p:nvPr/>
        </p:nvSpPr>
        <p:spPr bwMode="auto">
          <a:xfrm>
            <a:off x="3346450" y="5586413"/>
            <a:ext cx="360363" cy="288925"/>
          </a:xfrm>
          <a:prstGeom prst="rect">
            <a:avLst/>
          </a:prstGeom>
          <a:solidFill>
            <a:srgbClr val="FFCCCC"/>
          </a:solidFill>
          <a:ln w="9525">
            <a:solidFill>
              <a:schemeClr val="tx1"/>
            </a:solidFill>
            <a:miter lim="800000"/>
          </a:ln>
        </p:spPr>
        <p:txBody>
          <a:bodyPr wrap="none" anchor="ctr"/>
          <a:lstStyle/>
          <a:p>
            <a:pPr algn="ctr"/>
            <a:r>
              <a:rPr lang="en-US" altLang="zh-CN" sz="2400">
                <a:latin typeface="Times New Roman" pitchFamily="18" charset="0"/>
              </a:rPr>
              <a:t>2</a:t>
            </a:r>
            <a:endParaRPr lang="en-US" altLang="zh-CN" sz="2400">
              <a:latin typeface="Times New Roman" pitchFamily="18" charset="0"/>
            </a:endParaRPr>
          </a:p>
        </p:txBody>
      </p:sp>
      <p:sp>
        <p:nvSpPr>
          <p:cNvPr id="1547277" name="Rectangle 13"/>
          <p:cNvSpPr/>
          <p:nvPr/>
        </p:nvSpPr>
        <p:spPr bwMode="auto">
          <a:xfrm>
            <a:off x="3705225" y="5586413"/>
            <a:ext cx="360363" cy="288925"/>
          </a:xfrm>
          <a:prstGeom prst="rect">
            <a:avLst/>
          </a:prstGeom>
          <a:solidFill>
            <a:schemeClr val="accent1"/>
          </a:solidFill>
          <a:ln w="9525">
            <a:solidFill>
              <a:schemeClr val="tx1"/>
            </a:solidFill>
            <a:miter lim="800000"/>
          </a:ln>
        </p:spPr>
        <p:txBody>
          <a:bodyPr wrap="none" anchor="ctr"/>
          <a:lstStyle/>
          <a:p>
            <a:endParaRPr lang="zh-CN" altLang="en-US">
              <a:latin typeface="Times New Roman" pitchFamily="18" charset="0"/>
            </a:endParaRPr>
          </a:p>
        </p:txBody>
      </p:sp>
      <p:sp>
        <p:nvSpPr>
          <p:cNvPr id="1547278" name="Rectangle 14"/>
          <p:cNvSpPr/>
          <p:nvPr/>
        </p:nvSpPr>
        <p:spPr bwMode="auto">
          <a:xfrm>
            <a:off x="3346450" y="5946775"/>
            <a:ext cx="360363" cy="288925"/>
          </a:xfrm>
          <a:prstGeom prst="rect">
            <a:avLst/>
          </a:prstGeom>
          <a:solidFill>
            <a:srgbClr val="FFCCCC"/>
          </a:solidFill>
          <a:ln w="9525">
            <a:solidFill>
              <a:schemeClr val="tx1"/>
            </a:solidFill>
            <a:miter lim="800000"/>
          </a:ln>
        </p:spPr>
        <p:txBody>
          <a:bodyPr wrap="none" anchor="ctr"/>
          <a:lstStyle/>
          <a:p>
            <a:pPr algn="ctr"/>
            <a:r>
              <a:rPr lang="en-US" altLang="zh-CN" sz="2400">
                <a:latin typeface="Times New Roman" pitchFamily="18" charset="0"/>
              </a:rPr>
              <a:t>8</a:t>
            </a:r>
            <a:endParaRPr lang="en-US" altLang="zh-CN" sz="2400">
              <a:latin typeface="Times New Roman" pitchFamily="18" charset="0"/>
            </a:endParaRPr>
          </a:p>
        </p:txBody>
      </p:sp>
      <p:sp>
        <p:nvSpPr>
          <p:cNvPr id="1547279" name="Rectangle 15"/>
          <p:cNvSpPr/>
          <p:nvPr/>
        </p:nvSpPr>
        <p:spPr bwMode="auto">
          <a:xfrm>
            <a:off x="3705225" y="5946775"/>
            <a:ext cx="360363" cy="288925"/>
          </a:xfrm>
          <a:prstGeom prst="rect">
            <a:avLst/>
          </a:prstGeom>
          <a:solidFill>
            <a:schemeClr val="accent1"/>
          </a:solidFill>
          <a:ln w="9525">
            <a:solidFill>
              <a:schemeClr val="tx1"/>
            </a:solidFill>
            <a:miter lim="800000"/>
          </a:ln>
        </p:spPr>
        <p:txBody>
          <a:bodyPr wrap="none" anchor="ctr"/>
          <a:lstStyle/>
          <a:p>
            <a:endParaRPr lang="zh-CN" altLang="en-US">
              <a:latin typeface="Times New Roman" pitchFamily="18" charset="0"/>
            </a:endParaRPr>
          </a:p>
        </p:txBody>
      </p:sp>
      <p:sp>
        <p:nvSpPr>
          <p:cNvPr id="1547280" name="Rectangle 16"/>
          <p:cNvSpPr/>
          <p:nvPr/>
        </p:nvSpPr>
        <p:spPr bwMode="auto">
          <a:xfrm>
            <a:off x="4427538" y="4865688"/>
            <a:ext cx="360362"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itchFamily="18" charset="0"/>
              </a:rPr>
              <a:t>2</a:t>
            </a:r>
            <a:endParaRPr lang="en-US" altLang="zh-CN" sz="2400">
              <a:latin typeface="Times New Roman" pitchFamily="18" charset="0"/>
            </a:endParaRPr>
          </a:p>
        </p:txBody>
      </p:sp>
      <p:sp>
        <p:nvSpPr>
          <p:cNvPr id="1547281" name="Rectangle 17"/>
          <p:cNvSpPr/>
          <p:nvPr/>
        </p:nvSpPr>
        <p:spPr bwMode="auto">
          <a:xfrm>
            <a:off x="5148263" y="4865688"/>
            <a:ext cx="360362" cy="288925"/>
          </a:xfrm>
          <a:prstGeom prst="rect">
            <a:avLst/>
          </a:prstGeom>
          <a:solidFill>
            <a:schemeClr val="accent1"/>
          </a:solidFill>
          <a:ln w="9525">
            <a:solidFill>
              <a:schemeClr val="tx1"/>
            </a:solidFill>
            <a:miter lim="800000"/>
          </a:ln>
        </p:spPr>
        <p:txBody>
          <a:bodyPr wrap="none" anchor="ctr"/>
          <a:lstStyle/>
          <a:p>
            <a:endParaRPr lang="zh-CN" altLang="en-US">
              <a:latin typeface="Times New Roman" pitchFamily="18" charset="0"/>
            </a:endParaRPr>
          </a:p>
        </p:txBody>
      </p:sp>
      <p:sp>
        <p:nvSpPr>
          <p:cNvPr id="1547282" name="Rectangle 18"/>
          <p:cNvSpPr/>
          <p:nvPr/>
        </p:nvSpPr>
        <p:spPr bwMode="auto">
          <a:xfrm>
            <a:off x="4427538" y="5226050"/>
            <a:ext cx="360362"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itchFamily="18" charset="0"/>
              </a:rPr>
              <a:t>1</a:t>
            </a:r>
            <a:endParaRPr lang="en-US" altLang="zh-CN" sz="2400">
              <a:latin typeface="Times New Roman" pitchFamily="18" charset="0"/>
            </a:endParaRPr>
          </a:p>
        </p:txBody>
      </p:sp>
      <p:sp>
        <p:nvSpPr>
          <p:cNvPr id="1547283" name="Rectangle 19"/>
          <p:cNvSpPr/>
          <p:nvPr/>
        </p:nvSpPr>
        <p:spPr bwMode="auto">
          <a:xfrm>
            <a:off x="5148263" y="5226050"/>
            <a:ext cx="360362"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itchFamily="18" charset="0"/>
              </a:rPr>
              <a:t>0</a:t>
            </a:r>
            <a:endParaRPr lang="en-US" altLang="zh-CN" sz="2400">
              <a:latin typeface="Times New Roman" pitchFamily="18" charset="0"/>
            </a:endParaRPr>
          </a:p>
        </p:txBody>
      </p:sp>
      <p:sp>
        <p:nvSpPr>
          <p:cNvPr id="1547284" name="Rectangle 20"/>
          <p:cNvSpPr/>
          <p:nvPr/>
        </p:nvSpPr>
        <p:spPr bwMode="auto">
          <a:xfrm>
            <a:off x="4427538" y="5586413"/>
            <a:ext cx="360362"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itchFamily="18" charset="0"/>
              </a:rPr>
              <a:t>4</a:t>
            </a:r>
            <a:endParaRPr lang="en-US" altLang="zh-CN" sz="2400">
              <a:latin typeface="Times New Roman" pitchFamily="18" charset="0"/>
            </a:endParaRPr>
          </a:p>
        </p:txBody>
      </p:sp>
      <p:sp>
        <p:nvSpPr>
          <p:cNvPr id="1547285" name="Rectangle 21"/>
          <p:cNvSpPr/>
          <p:nvPr/>
        </p:nvSpPr>
        <p:spPr bwMode="auto">
          <a:xfrm>
            <a:off x="5148263" y="5586413"/>
            <a:ext cx="360362" cy="288925"/>
          </a:xfrm>
          <a:prstGeom prst="rect">
            <a:avLst/>
          </a:prstGeom>
          <a:solidFill>
            <a:schemeClr val="accent1"/>
          </a:solidFill>
          <a:ln w="9525">
            <a:solidFill>
              <a:schemeClr val="tx1"/>
            </a:solidFill>
            <a:miter lim="800000"/>
          </a:ln>
        </p:spPr>
        <p:txBody>
          <a:bodyPr wrap="none" anchor="ctr"/>
          <a:lstStyle/>
          <a:p>
            <a:endParaRPr lang="zh-CN" altLang="en-US">
              <a:latin typeface="Times New Roman" pitchFamily="18" charset="0"/>
            </a:endParaRPr>
          </a:p>
        </p:txBody>
      </p:sp>
      <p:sp>
        <p:nvSpPr>
          <p:cNvPr id="1547286" name="Rectangle 22"/>
          <p:cNvSpPr/>
          <p:nvPr/>
        </p:nvSpPr>
        <p:spPr bwMode="auto">
          <a:xfrm>
            <a:off x="4427538" y="5946775"/>
            <a:ext cx="360362"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itchFamily="18" charset="0"/>
              </a:rPr>
              <a:t>3</a:t>
            </a:r>
            <a:endParaRPr lang="en-US" altLang="zh-CN" sz="2400">
              <a:latin typeface="Times New Roman" pitchFamily="18" charset="0"/>
            </a:endParaRPr>
          </a:p>
        </p:txBody>
      </p:sp>
      <p:sp>
        <p:nvSpPr>
          <p:cNvPr id="1547287" name="Rectangle 23"/>
          <p:cNvSpPr/>
          <p:nvPr/>
        </p:nvSpPr>
        <p:spPr bwMode="auto">
          <a:xfrm>
            <a:off x="5148263" y="5946775"/>
            <a:ext cx="360362"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itchFamily="18" charset="0"/>
              </a:rPr>
              <a:t>0</a:t>
            </a:r>
            <a:endParaRPr lang="en-US" altLang="zh-CN" sz="2400">
              <a:latin typeface="Times New Roman" pitchFamily="18" charset="0"/>
            </a:endParaRPr>
          </a:p>
        </p:txBody>
      </p:sp>
      <p:sp>
        <p:nvSpPr>
          <p:cNvPr id="1547288" name="Rectangle 24"/>
          <p:cNvSpPr/>
          <p:nvPr/>
        </p:nvSpPr>
        <p:spPr bwMode="auto">
          <a:xfrm>
            <a:off x="5868988" y="4865688"/>
            <a:ext cx="360362"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itchFamily="18" charset="0"/>
              </a:rPr>
              <a:t>3</a:t>
            </a:r>
            <a:endParaRPr lang="en-US" altLang="zh-CN" sz="2400">
              <a:latin typeface="Times New Roman" pitchFamily="18" charset="0"/>
            </a:endParaRPr>
          </a:p>
        </p:txBody>
      </p:sp>
      <p:sp>
        <p:nvSpPr>
          <p:cNvPr id="1547289" name="Rectangle 25"/>
          <p:cNvSpPr/>
          <p:nvPr/>
        </p:nvSpPr>
        <p:spPr bwMode="auto">
          <a:xfrm>
            <a:off x="6588125" y="4865688"/>
            <a:ext cx="360363"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itchFamily="18" charset="0"/>
              </a:rPr>
              <a:t>0</a:t>
            </a:r>
            <a:endParaRPr lang="en-US" altLang="zh-CN" sz="2400">
              <a:latin typeface="Times New Roman" pitchFamily="18" charset="0"/>
            </a:endParaRPr>
          </a:p>
        </p:txBody>
      </p:sp>
      <p:sp>
        <p:nvSpPr>
          <p:cNvPr id="1547290" name="Rectangle 26"/>
          <p:cNvSpPr/>
          <p:nvPr/>
        </p:nvSpPr>
        <p:spPr bwMode="auto">
          <a:xfrm>
            <a:off x="5868988" y="5586413"/>
            <a:ext cx="360362"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itchFamily="18" charset="0"/>
              </a:rPr>
              <a:t>1</a:t>
            </a:r>
            <a:endParaRPr lang="en-US" altLang="zh-CN" sz="2400">
              <a:latin typeface="Times New Roman" pitchFamily="18" charset="0"/>
            </a:endParaRPr>
          </a:p>
        </p:txBody>
      </p:sp>
      <p:sp>
        <p:nvSpPr>
          <p:cNvPr id="1547291" name="Rectangle 27"/>
          <p:cNvSpPr/>
          <p:nvPr/>
        </p:nvSpPr>
        <p:spPr bwMode="auto">
          <a:xfrm>
            <a:off x="6588125" y="5586413"/>
            <a:ext cx="360363"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itchFamily="18" charset="0"/>
              </a:rPr>
              <a:t>0</a:t>
            </a:r>
            <a:endParaRPr lang="en-US" altLang="zh-CN" sz="2400">
              <a:latin typeface="Times New Roman" pitchFamily="18" charset="0"/>
            </a:endParaRPr>
          </a:p>
        </p:txBody>
      </p:sp>
      <p:sp>
        <p:nvSpPr>
          <p:cNvPr id="1547292" name="Rectangle 28"/>
          <p:cNvSpPr/>
          <p:nvPr/>
        </p:nvSpPr>
        <p:spPr bwMode="auto">
          <a:xfrm>
            <a:off x="1906588" y="4938713"/>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[1]</a:t>
            </a:r>
            <a:endParaRPr lang="en-US" altLang="zh-CN" sz="2000">
              <a:latin typeface="Times New Roman" pitchFamily="18" charset="0"/>
            </a:endParaRPr>
          </a:p>
        </p:txBody>
      </p:sp>
      <p:sp>
        <p:nvSpPr>
          <p:cNvPr id="1547293" name="Rectangle 29"/>
          <p:cNvSpPr/>
          <p:nvPr/>
        </p:nvSpPr>
        <p:spPr bwMode="auto">
          <a:xfrm>
            <a:off x="1906588" y="5299075"/>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[2]</a:t>
            </a:r>
            <a:endParaRPr lang="en-US" altLang="zh-CN" sz="2000">
              <a:latin typeface="Times New Roman" pitchFamily="18" charset="0"/>
            </a:endParaRPr>
          </a:p>
        </p:txBody>
      </p:sp>
      <p:sp>
        <p:nvSpPr>
          <p:cNvPr id="1547294" name="Rectangle 30"/>
          <p:cNvSpPr/>
          <p:nvPr/>
        </p:nvSpPr>
        <p:spPr bwMode="auto">
          <a:xfrm>
            <a:off x="1906588" y="5659438"/>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[3]</a:t>
            </a:r>
            <a:endParaRPr lang="en-US" altLang="zh-CN" sz="2000">
              <a:latin typeface="Times New Roman" pitchFamily="18" charset="0"/>
            </a:endParaRPr>
          </a:p>
        </p:txBody>
      </p:sp>
      <p:sp>
        <p:nvSpPr>
          <p:cNvPr id="1547295" name="Rectangle 31"/>
          <p:cNvSpPr/>
          <p:nvPr/>
        </p:nvSpPr>
        <p:spPr bwMode="auto">
          <a:xfrm>
            <a:off x="1906588" y="6019800"/>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itchFamily="18" charset="0"/>
              </a:rPr>
              <a:t>[4]</a:t>
            </a:r>
            <a:endParaRPr lang="en-US" altLang="zh-CN" sz="2000">
              <a:latin typeface="Times New Roman" pitchFamily="18" charset="0"/>
            </a:endParaRPr>
          </a:p>
        </p:txBody>
      </p:sp>
      <p:sp>
        <p:nvSpPr>
          <p:cNvPr id="1547296" name="Line 32"/>
          <p:cNvSpPr/>
          <p:nvPr/>
        </p:nvSpPr>
        <p:spPr bwMode="auto">
          <a:xfrm>
            <a:off x="2411413" y="5010150"/>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7297" name="Line 33"/>
          <p:cNvSpPr/>
          <p:nvPr/>
        </p:nvSpPr>
        <p:spPr bwMode="auto">
          <a:xfrm>
            <a:off x="2411413" y="5370513"/>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7298" name="Line 34"/>
          <p:cNvSpPr/>
          <p:nvPr/>
        </p:nvSpPr>
        <p:spPr bwMode="auto">
          <a:xfrm>
            <a:off x="2411413" y="5730875"/>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7299" name="Line 35"/>
          <p:cNvSpPr/>
          <p:nvPr/>
        </p:nvSpPr>
        <p:spPr bwMode="auto">
          <a:xfrm>
            <a:off x="2411413" y="6091238"/>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7300" name="Line 36"/>
          <p:cNvSpPr/>
          <p:nvPr/>
        </p:nvSpPr>
        <p:spPr bwMode="auto">
          <a:xfrm>
            <a:off x="3849688" y="5010150"/>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7301" name="Line 37"/>
          <p:cNvSpPr/>
          <p:nvPr/>
        </p:nvSpPr>
        <p:spPr bwMode="auto">
          <a:xfrm>
            <a:off x="3849688" y="5370513"/>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7302" name="Line 38"/>
          <p:cNvSpPr/>
          <p:nvPr/>
        </p:nvSpPr>
        <p:spPr bwMode="auto">
          <a:xfrm>
            <a:off x="3849688" y="5730875"/>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7303" name="Line 39"/>
          <p:cNvSpPr/>
          <p:nvPr/>
        </p:nvSpPr>
        <p:spPr bwMode="auto">
          <a:xfrm>
            <a:off x="3849688" y="6091238"/>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7304" name="Line 40"/>
          <p:cNvSpPr/>
          <p:nvPr/>
        </p:nvSpPr>
        <p:spPr bwMode="auto">
          <a:xfrm>
            <a:off x="5292725" y="5010150"/>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7305" name="Line 41"/>
          <p:cNvSpPr/>
          <p:nvPr/>
        </p:nvSpPr>
        <p:spPr bwMode="auto">
          <a:xfrm>
            <a:off x="5292725" y="5730875"/>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7307" name="Rectangle 43"/>
          <p:cNvSpPr/>
          <p:nvPr/>
        </p:nvSpPr>
        <p:spPr bwMode="auto">
          <a:xfrm>
            <a:off x="2987675" y="4865688"/>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itchFamily="18" charset="0"/>
              </a:rPr>
              <a:t>4</a:t>
            </a:r>
            <a:endParaRPr lang="en-US" altLang="zh-CN" sz="2400">
              <a:latin typeface="Times New Roman" pitchFamily="18" charset="0"/>
            </a:endParaRPr>
          </a:p>
        </p:txBody>
      </p:sp>
      <p:sp>
        <p:nvSpPr>
          <p:cNvPr id="1547308" name="Rectangle 44"/>
          <p:cNvSpPr/>
          <p:nvPr/>
        </p:nvSpPr>
        <p:spPr bwMode="auto">
          <a:xfrm>
            <a:off x="2987675" y="5226050"/>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itchFamily="18" charset="0"/>
              </a:rPr>
              <a:t>3</a:t>
            </a:r>
            <a:endParaRPr lang="en-US" altLang="zh-CN" sz="2400">
              <a:latin typeface="Times New Roman" pitchFamily="18" charset="0"/>
            </a:endParaRPr>
          </a:p>
        </p:txBody>
      </p:sp>
      <p:sp>
        <p:nvSpPr>
          <p:cNvPr id="1547309" name="Rectangle 45"/>
          <p:cNvSpPr/>
          <p:nvPr/>
        </p:nvSpPr>
        <p:spPr bwMode="auto">
          <a:xfrm>
            <a:off x="2987675" y="5586413"/>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itchFamily="18" charset="0"/>
              </a:rPr>
              <a:t>2</a:t>
            </a:r>
            <a:endParaRPr lang="en-US" altLang="zh-CN" sz="2400">
              <a:latin typeface="Times New Roman" pitchFamily="18" charset="0"/>
            </a:endParaRPr>
          </a:p>
        </p:txBody>
      </p:sp>
      <p:sp>
        <p:nvSpPr>
          <p:cNvPr id="1547310" name="Rectangle 46"/>
          <p:cNvSpPr/>
          <p:nvPr/>
        </p:nvSpPr>
        <p:spPr bwMode="auto">
          <a:xfrm>
            <a:off x="2987675" y="5946775"/>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itchFamily="18" charset="0"/>
              </a:rPr>
              <a:t>1</a:t>
            </a:r>
            <a:endParaRPr lang="en-US" altLang="zh-CN" sz="2400">
              <a:latin typeface="Times New Roman" pitchFamily="18" charset="0"/>
            </a:endParaRPr>
          </a:p>
        </p:txBody>
      </p:sp>
      <p:sp>
        <p:nvSpPr>
          <p:cNvPr id="1547311" name="Rectangle 47"/>
          <p:cNvSpPr/>
          <p:nvPr/>
        </p:nvSpPr>
        <p:spPr bwMode="auto">
          <a:xfrm>
            <a:off x="4787900" y="4865688"/>
            <a:ext cx="360363" cy="288925"/>
          </a:xfrm>
          <a:prstGeom prst="rect">
            <a:avLst/>
          </a:prstGeom>
          <a:solidFill>
            <a:srgbClr val="FFCCCC"/>
          </a:solidFill>
          <a:ln w="9525">
            <a:solidFill>
              <a:schemeClr val="tx1"/>
            </a:solidFill>
            <a:miter lim="800000"/>
          </a:ln>
        </p:spPr>
        <p:txBody>
          <a:bodyPr wrap="none" anchor="ctr"/>
          <a:lstStyle/>
          <a:p>
            <a:pPr algn="ctr"/>
            <a:r>
              <a:rPr lang="en-US" altLang="zh-CN" sz="2400">
                <a:latin typeface="Times New Roman" pitchFamily="18" charset="0"/>
              </a:rPr>
              <a:t>4</a:t>
            </a:r>
            <a:endParaRPr lang="en-US" altLang="zh-CN" sz="2400">
              <a:latin typeface="Times New Roman" pitchFamily="18" charset="0"/>
            </a:endParaRPr>
          </a:p>
        </p:txBody>
      </p:sp>
      <p:sp>
        <p:nvSpPr>
          <p:cNvPr id="1547312" name="Rectangle 48"/>
          <p:cNvSpPr/>
          <p:nvPr/>
        </p:nvSpPr>
        <p:spPr bwMode="auto">
          <a:xfrm>
            <a:off x="4787900" y="5226050"/>
            <a:ext cx="360363" cy="288925"/>
          </a:xfrm>
          <a:prstGeom prst="rect">
            <a:avLst/>
          </a:prstGeom>
          <a:solidFill>
            <a:srgbClr val="FFCCCC"/>
          </a:solidFill>
          <a:ln w="9525">
            <a:solidFill>
              <a:schemeClr val="tx1"/>
            </a:solidFill>
            <a:miter lim="800000"/>
          </a:ln>
        </p:spPr>
        <p:txBody>
          <a:bodyPr wrap="none" anchor="ctr"/>
          <a:lstStyle/>
          <a:p>
            <a:pPr algn="ctr"/>
            <a:r>
              <a:rPr lang="en-US" altLang="zh-CN" sz="2400">
                <a:latin typeface="Times New Roman" pitchFamily="18" charset="0"/>
              </a:rPr>
              <a:t>4</a:t>
            </a:r>
            <a:endParaRPr lang="en-US" altLang="zh-CN" sz="2400">
              <a:latin typeface="Times New Roman" pitchFamily="18" charset="0"/>
            </a:endParaRPr>
          </a:p>
        </p:txBody>
      </p:sp>
      <p:sp>
        <p:nvSpPr>
          <p:cNvPr id="1547313" name="Rectangle 49"/>
          <p:cNvSpPr/>
          <p:nvPr/>
        </p:nvSpPr>
        <p:spPr bwMode="auto">
          <a:xfrm>
            <a:off x="4787900" y="5586413"/>
            <a:ext cx="360363" cy="288925"/>
          </a:xfrm>
          <a:prstGeom prst="rect">
            <a:avLst/>
          </a:prstGeom>
          <a:solidFill>
            <a:srgbClr val="FFCCCC"/>
          </a:solidFill>
          <a:ln w="9525">
            <a:solidFill>
              <a:schemeClr val="tx1"/>
            </a:solidFill>
            <a:miter lim="800000"/>
          </a:ln>
        </p:spPr>
        <p:txBody>
          <a:bodyPr wrap="none" anchor="ctr"/>
          <a:lstStyle/>
          <a:p>
            <a:pPr algn="ctr"/>
            <a:r>
              <a:rPr lang="en-US" altLang="zh-CN" sz="2400">
                <a:latin typeface="Times New Roman" pitchFamily="18" charset="0"/>
              </a:rPr>
              <a:t>6</a:t>
            </a:r>
            <a:endParaRPr lang="en-US" altLang="zh-CN" sz="2400">
              <a:latin typeface="Times New Roman" pitchFamily="18" charset="0"/>
            </a:endParaRPr>
          </a:p>
        </p:txBody>
      </p:sp>
      <p:sp>
        <p:nvSpPr>
          <p:cNvPr id="1547314" name="Rectangle 50"/>
          <p:cNvSpPr/>
          <p:nvPr/>
        </p:nvSpPr>
        <p:spPr bwMode="auto">
          <a:xfrm>
            <a:off x="4787900" y="5946775"/>
            <a:ext cx="360363" cy="288925"/>
          </a:xfrm>
          <a:prstGeom prst="rect">
            <a:avLst/>
          </a:prstGeom>
          <a:solidFill>
            <a:srgbClr val="FFCCCC"/>
          </a:solidFill>
          <a:ln w="9525">
            <a:solidFill>
              <a:schemeClr val="tx1"/>
            </a:solidFill>
            <a:miter lim="800000"/>
          </a:ln>
        </p:spPr>
        <p:txBody>
          <a:bodyPr wrap="none" anchor="ctr"/>
          <a:lstStyle/>
          <a:p>
            <a:pPr algn="ctr"/>
            <a:r>
              <a:rPr lang="en-US" altLang="zh-CN" sz="2400">
                <a:latin typeface="Times New Roman" pitchFamily="18" charset="0"/>
              </a:rPr>
              <a:t>6</a:t>
            </a:r>
            <a:endParaRPr lang="en-US" altLang="zh-CN" sz="2400">
              <a:latin typeface="Times New Roman" pitchFamily="18" charset="0"/>
            </a:endParaRPr>
          </a:p>
        </p:txBody>
      </p:sp>
      <p:sp>
        <p:nvSpPr>
          <p:cNvPr id="1547315" name="Rectangle 51"/>
          <p:cNvSpPr/>
          <p:nvPr/>
        </p:nvSpPr>
        <p:spPr bwMode="auto">
          <a:xfrm>
            <a:off x="6227763" y="4865688"/>
            <a:ext cx="360362" cy="288925"/>
          </a:xfrm>
          <a:prstGeom prst="rect">
            <a:avLst/>
          </a:prstGeom>
          <a:solidFill>
            <a:srgbClr val="FFCCCC"/>
          </a:solidFill>
          <a:ln w="9525">
            <a:solidFill>
              <a:schemeClr val="tx1"/>
            </a:solidFill>
            <a:miter lim="800000"/>
          </a:ln>
        </p:spPr>
        <p:txBody>
          <a:bodyPr wrap="none" anchor="ctr"/>
          <a:lstStyle/>
          <a:p>
            <a:pPr algn="ctr"/>
            <a:r>
              <a:rPr lang="en-US" altLang="zh-CN" sz="2400">
                <a:latin typeface="Times New Roman" pitchFamily="18" charset="0"/>
              </a:rPr>
              <a:t>7</a:t>
            </a:r>
            <a:endParaRPr lang="en-US" altLang="zh-CN" sz="2400">
              <a:latin typeface="Times New Roman" pitchFamily="18" charset="0"/>
            </a:endParaRPr>
          </a:p>
        </p:txBody>
      </p:sp>
      <p:sp>
        <p:nvSpPr>
          <p:cNvPr id="1547316" name="Rectangle 52"/>
          <p:cNvSpPr/>
          <p:nvPr/>
        </p:nvSpPr>
        <p:spPr bwMode="auto">
          <a:xfrm>
            <a:off x="6227763" y="5586413"/>
            <a:ext cx="360362" cy="288925"/>
          </a:xfrm>
          <a:prstGeom prst="rect">
            <a:avLst/>
          </a:prstGeom>
          <a:solidFill>
            <a:srgbClr val="FFCCCC"/>
          </a:solidFill>
          <a:ln w="9525">
            <a:solidFill>
              <a:schemeClr val="tx1"/>
            </a:solidFill>
            <a:miter lim="800000"/>
          </a:ln>
        </p:spPr>
        <p:txBody>
          <a:bodyPr wrap="none" anchor="ctr"/>
          <a:lstStyle/>
          <a:p>
            <a:pPr algn="ctr"/>
            <a:r>
              <a:rPr lang="en-US" altLang="zh-CN" sz="2400">
                <a:latin typeface="Times New Roman" pitchFamily="18" charset="0"/>
              </a:rPr>
              <a:t>7</a:t>
            </a:r>
            <a:endParaRPr lang="en-US" altLang="zh-CN" sz="2400">
              <a:latin typeface="Times New Roman" pitchFamily="18" charset="0"/>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47267">
                                            <p:txEl>
                                              <p:pRg st="0" end="0"/>
                                            </p:txEl>
                                          </p:spTgt>
                                        </p:tgtEl>
                                        <p:attrNameLst>
                                          <p:attrName>style.visibility</p:attrName>
                                        </p:attrNameLst>
                                      </p:cBhvr>
                                      <p:to>
                                        <p:strVal val="visible"/>
                                      </p:to>
                                    </p:set>
                                    <p:anim calcmode="lin" valueType="num">
                                      <p:cBhvr additive="base">
                                        <p:cTn id="7" dur="500" fill="hold"/>
                                        <p:tgtEl>
                                          <p:spTgt spid="15472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47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547268"/>
                                        </p:tgtEl>
                                        <p:attrNameLst>
                                          <p:attrName>style.visibility</p:attrName>
                                        </p:attrNameLst>
                                      </p:cBhvr>
                                      <p:to>
                                        <p:strVal val="visible"/>
                                      </p:to>
                                    </p:set>
                                    <p:anim calcmode="lin" valueType="num">
                                      <p:cBhvr additive="base">
                                        <p:cTn id="13" dur="500" fill="hold"/>
                                        <p:tgtEl>
                                          <p:spTgt spid="1547268"/>
                                        </p:tgtEl>
                                        <p:attrNameLst>
                                          <p:attrName>ppt_x</p:attrName>
                                        </p:attrNameLst>
                                      </p:cBhvr>
                                      <p:tavLst>
                                        <p:tav tm="0">
                                          <p:val>
                                            <p:strVal val="1+#ppt_w/2"/>
                                          </p:val>
                                        </p:tav>
                                        <p:tav tm="100000">
                                          <p:val>
                                            <p:strVal val="#ppt_x"/>
                                          </p:val>
                                        </p:tav>
                                      </p:tavLst>
                                    </p:anim>
                                    <p:anim calcmode="lin" valueType="num">
                                      <p:cBhvr additive="base">
                                        <p:cTn id="14" dur="500" fill="hold"/>
                                        <p:tgtEl>
                                          <p:spTgt spid="1547268"/>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1547269"/>
                                        </p:tgtEl>
                                        <p:attrNameLst>
                                          <p:attrName>style.visibility</p:attrName>
                                        </p:attrNameLst>
                                      </p:cBhvr>
                                      <p:to>
                                        <p:strVal val="visible"/>
                                      </p:to>
                                    </p:set>
                                    <p:anim calcmode="lin" valueType="num">
                                      <p:cBhvr additive="base">
                                        <p:cTn id="17" dur="500" fill="hold"/>
                                        <p:tgtEl>
                                          <p:spTgt spid="1547269"/>
                                        </p:tgtEl>
                                        <p:attrNameLst>
                                          <p:attrName>ppt_x</p:attrName>
                                        </p:attrNameLst>
                                      </p:cBhvr>
                                      <p:tavLst>
                                        <p:tav tm="0">
                                          <p:val>
                                            <p:strVal val="1+#ppt_w/2"/>
                                          </p:val>
                                        </p:tav>
                                        <p:tav tm="100000">
                                          <p:val>
                                            <p:strVal val="#ppt_x"/>
                                          </p:val>
                                        </p:tav>
                                      </p:tavLst>
                                    </p:anim>
                                    <p:anim calcmode="lin" valueType="num">
                                      <p:cBhvr additive="base">
                                        <p:cTn id="18" dur="500" fill="hold"/>
                                        <p:tgtEl>
                                          <p:spTgt spid="1547269"/>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547270"/>
                                        </p:tgtEl>
                                        <p:attrNameLst>
                                          <p:attrName>style.visibility</p:attrName>
                                        </p:attrNameLst>
                                      </p:cBhvr>
                                      <p:to>
                                        <p:strVal val="visible"/>
                                      </p:to>
                                    </p:set>
                                    <p:anim calcmode="lin" valueType="num">
                                      <p:cBhvr additive="base">
                                        <p:cTn id="21" dur="500" fill="hold"/>
                                        <p:tgtEl>
                                          <p:spTgt spid="1547270"/>
                                        </p:tgtEl>
                                        <p:attrNameLst>
                                          <p:attrName>ppt_x</p:attrName>
                                        </p:attrNameLst>
                                      </p:cBhvr>
                                      <p:tavLst>
                                        <p:tav tm="0">
                                          <p:val>
                                            <p:strVal val="1+#ppt_w/2"/>
                                          </p:val>
                                        </p:tav>
                                        <p:tav tm="100000">
                                          <p:val>
                                            <p:strVal val="#ppt_x"/>
                                          </p:val>
                                        </p:tav>
                                      </p:tavLst>
                                    </p:anim>
                                    <p:anim calcmode="lin" valueType="num">
                                      <p:cBhvr additive="base">
                                        <p:cTn id="22" dur="500" fill="hold"/>
                                        <p:tgtEl>
                                          <p:spTgt spid="1547270"/>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1547271"/>
                                        </p:tgtEl>
                                        <p:attrNameLst>
                                          <p:attrName>style.visibility</p:attrName>
                                        </p:attrNameLst>
                                      </p:cBhvr>
                                      <p:to>
                                        <p:strVal val="visible"/>
                                      </p:to>
                                    </p:set>
                                    <p:anim calcmode="lin" valueType="num">
                                      <p:cBhvr additive="base">
                                        <p:cTn id="25" dur="500" fill="hold"/>
                                        <p:tgtEl>
                                          <p:spTgt spid="1547271"/>
                                        </p:tgtEl>
                                        <p:attrNameLst>
                                          <p:attrName>ppt_x</p:attrName>
                                        </p:attrNameLst>
                                      </p:cBhvr>
                                      <p:tavLst>
                                        <p:tav tm="0">
                                          <p:val>
                                            <p:strVal val="1+#ppt_w/2"/>
                                          </p:val>
                                        </p:tav>
                                        <p:tav tm="100000">
                                          <p:val>
                                            <p:strVal val="#ppt_x"/>
                                          </p:val>
                                        </p:tav>
                                      </p:tavLst>
                                    </p:anim>
                                    <p:anim calcmode="lin" valueType="num">
                                      <p:cBhvr additive="base">
                                        <p:cTn id="26" dur="500" fill="hold"/>
                                        <p:tgtEl>
                                          <p:spTgt spid="1547271"/>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1547272"/>
                                        </p:tgtEl>
                                        <p:attrNameLst>
                                          <p:attrName>style.visibility</p:attrName>
                                        </p:attrNameLst>
                                      </p:cBhvr>
                                      <p:to>
                                        <p:strVal val="visible"/>
                                      </p:to>
                                    </p:set>
                                    <p:anim calcmode="lin" valueType="num">
                                      <p:cBhvr additive="base">
                                        <p:cTn id="29" dur="500" fill="hold"/>
                                        <p:tgtEl>
                                          <p:spTgt spid="1547272"/>
                                        </p:tgtEl>
                                        <p:attrNameLst>
                                          <p:attrName>ppt_x</p:attrName>
                                        </p:attrNameLst>
                                      </p:cBhvr>
                                      <p:tavLst>
                                        <p:tav tm="0">
                                          <p:val>
                                            <p:strVal val="1+#ppt_w/2"/>
                                          </p:val>
                                        </p:tav>
                                        <p:tav tm="100000">
                                          <p:val>
                                            <p:strVal val="#ppt_x"/>
                                          </p:val>
                                        </p:tav>
                                      </p:tavLst>
                                    </p:anim>
                                    <p:anim calcmode="lin" valueType="num">
                                      <p:cBhvr additive="base">
                                        <p:cTn id="30" dur="500" fill="hold"/>
                                        <p:tgtEl>
                                          <p:spTgt spid="1547272"/>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1547273"/>
                                        </p:tgtEl>
                                        <p:attrNameLst>
                                          <p:attrName>style.visibility</p:attrName>
                                        </p:attrNameLst>
                                      </p:cBhvr>
                                      <p:to>
                                        <p:strVal val="visible"/>
                                      </p:to>
                                    </p:set>
                                    <p:anim calcmode="lin" valueType="num">
                                      <p:cBhvr additive="base">
                                        <p:cTn id="33" dur="500" fill="hold"/>
                                        <p:tgtEl>
                                          <p:spTgt spid="1547273"/>
                                        </p:tgtEl>
                                        <p:attrNameLst>
                                          <p:attrName>ppt_x</p:attrName>
                                        </p:attrNameLst>
                                      </p:cBhvr>
                                      <p:tavLst>
                                        <p:tav tm="0">
                                          <p:val>
                                            <p:strVal val="1+#ppt_w/2"/>
                                          </p:val>
                                        </p:tav>
                                        <p:tav tm="100000">
                                          <p:val>
                                            <p:strVal val="#ppt_x"/>
                                          </p:val>
                                        </p:tav>
                                      </p:tavLst>
                                    </p:anim>
                                    <p:anim calcmode="lin" valueType="num">
                                      <p:cBhvr additive="base">
                                        <p:cTn id="34" dur="500" fill="hold"/>
                                        <p:tgtEl>
                                          <p:spTgt spid="1547273"/>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1547274"/>
                                        </p:tgtEl>
                                        <p:attrNameLst>
                                          <p:attrName>style.visibility</p:attrName>
                                        </p:attrNameLst>
                                      </p:cBhvr>
                                      <p:to>
                                        <p:strVal val="visible"/>
                                      </p:to>
                                    </p:set>
                                    <p:anim calcmode="lin" valueType="num">
                                      <p:cBhvr additive="base">
                                        <p:cTn id="37" dur="500" fill="hold"/>
                                        <p:tgtEl>
                                          <p:spTgt spid="1547274"/>
                                        </p:tgtEl>
                                        <p:attrNameLst>
                                          <p:attrName>ppt_x</p:attrName>
                                        </p:attrNameLst>
                                      </p:cBhvr>
                                      <p:tavLst>
                                        <p:tav tm="0">
                                          <p:val>
                                            <p:strVal val="1+#ppt_w/2"/>
                                          </p:val>
                                        </p:tav>
                                        <p:tav tm="100000">
                                          <p:val>
                                            <p:strVal val="#ppt_x"/>
                                          </p:val>
                                        </p:tav>
                                      </p:tavLst>
                                    </p:anim>
                                    <p:anim calcmode="lin" valueType="num">
                                      <p:cBhvr additive="base">
                                        <p:cTn id="38" dur="500" fill="hold"/>
                                        <p:tgtEl>
                                          <p:spTgt spid="1547274"/>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547275"/>
                                        </p:tgtEl>
                                        <p:attrNameLst>
                                          <p:attrName>style.visibility</p:attrName>
                                        </p:attrNameLst>
                                      </p:cBhvr>
                                      <p:to>
                                        <p:strVal val="visible"/>
                                      </p:to>
                                    </p:set>
                                    <p:anim calcmode="lin" valueType="num">
                                      <p:cBhvr additive="base">
                                        <p:cTn id="41" dur="500" fill="hold"/>
                                        <p:tgtEl>
                                          <p:spTgt spid="1547275"/>
                                        </p:tgtEl>
                                        <p:attrNameLst>
                                          <p:attrName>ppt_x</p:attrName>
                                        </p:attrNameLst>
                                      </p:cBhvr>
                                      <p:tavLst>
                                        <p:tav tm="0">
                                          <p:val>
                                            <p:strVal val="1+#ppt_w/2"/>
                                          </p:val>
                                        </p:tav>
                                        <p:tav tm="100000">
                                          <p:val>
                                            <p:strVal val="#ppt_x"/>
                                          </p:val>
                                        </p:tav>
                                      </p:tavLst>
                                    </p:anim>
                                    <p:anim calcmode="lin" valueType="num">
                                      <p:cBhvr additive="base">
                                        <p:cTn id="42" dur="500" fill="hold"/>
                                        <p:tgtEl>
                                          <p:spTgt spid="1547275"/>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1547276"/>
                                        </p:tgtEl>
                                        <p:attrNameLst>
                                          <p:attrName>style.visibility</p:attrName>
                                        </p:attrNameLst>
                                      </p:cBhvr>
                                      <p:to>
                                        <p:strVal val="visible"/>
                                      </p:to>
                                    </p:set>
                                    <p:anim calcmode="lin" valueType="num">
                                      <p:cBhvr additive="base">
                                        <p:cTn id="45" dur="500" fill="hold"/>
                                        <p:tgtEl>
                                          <p:spTgt spid="1547276"/>
                                        </p:tgtEl>
                                        <p:attrNameLst>
                                          <p:attrName>ppt_x</p:attrName>
                                        </p:attrNameLst>
                                      </p:cBhvr>
                                      <p:tavLst>
                                        <p:tav tm="0">
                                          <p:val>
                                            <p:strVal val="1+#ppt_w/2"/>
                                          </p:val>
                                        </p:tav>
                                        <p:tav tm="100000">
                                          <p:val>
                                            <p:strVal val="#ppt_x"/>
                                          </p:val>
                                        </p:tav>
                                      </p:tavLst>
                                    </p:anim>
                                    <p:anim calcmode="lin" valueType="num">
                                      <p:cBhvr additive="base">
                                        <p:cTn id="46" dur="500" fill="hold"/>
                                        <p:tgtEl>
                                          <p:spTgt spid="1547276"/>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1547277"/>
                                        </p:tgtEl>
                                        <p:attrNameLst>
                                          <p:attrName>style.visibility</p:attrName>
                                        </p:attrNameLst>
                                      </p:cBhvr>
                                      <p:to>
                                        <p:strVal val="visible"/>
                                      </p:to>
                                    </p:set>
                                    <p:anim calcmode="lin" valueType="num">
                                      <p:cBhvr additive="base">
                                        <p:cTn id="49" dur="500" fill="hold"/>
                                        <p:tgtEl>
                                          <p:spTgt spid="1547277"/>
                                        </p:tgtEl>
                                        <p:attrNameLst>
                                          <p:attrName>ppt_x</p:attrName>
                                        </p:attrNameLst>
                                      </p:cBhvr>
                                      <p:tavLst>
                                        <p:tav tm="0">
                                          <p:val>
                                            <p:strVal val="1+#ppt_w/2"/>
                                          </p:val>
                                        </p:tav>
                                        <p:tav tm="100000">
                                          <p:val>
                                            <p:strVal val="#ppt_x"/>
                                          </p:val>
                                        </p:tav>
                                      </p:tavLst>
                                    </p:anim>
                                    <p:anim calcmode="lin" valueType="num">
                                      <p:cBhvr additive="base">
                                        <p:cTn id="50" dur="500" fill="hold"/>
                                        <p:tgtEl>
                                          <p:spTgt spid="1547277"/>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1547278"/>
                                        </p:tgtEl>
                                        <p:attrNameLst>
                                          <p:attrName>style.visibility</p:attrName>
                                        </p:attrNameLst>
                                      </p:cBhvr>
                                      <p:to>
                                        <p:strVal val="visible"/>
                                      </p:to>
                                    </p:set>
                                    <p:anim calcmode="lin" valueType="num">
                                      <p:cBhvr additive="base">
                                        <p:cTn id="53" dur="500" fill="hold"/>
                                        <p:tgtEl>
                                          <p:spTgt spid="1547278"/>
                                        </p:tgtEl>
                                        <p:attrNameLst>
                                          <p:attrName>ppt_x</p:attrName>
                                        </p:attrNameLst>
                                      </p:cBhvr>
                                      <p:tavLst>
                                        <p:tav tm="0">
                                          <p:val>
                                            <p:strVal val="1+#ppt_w/2"/>
                                          </p:val>
                                        </p:tav>
                                        <p:tav tm="100000">
                                          <p:val>
                                            <p:strVal val="#ppt_x"/>
                                          </p:val>
                                        </p:tav>
                                      </p:tavLst>
                                    </p:anim>
                                    <p:anim calcmode="lin" valueType="num">
                                      <p:cBhvr additive="base">
                                        <p:cTn id="54" dur="500" fill="hold"/>
                                        <p:tgtEl>
                                          <p:spTgt spid="1547278"/>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1547279"/>
                                        </p:tgtEl>
                                        <p:attrNameLst>
                                          <p:attrName>style.visibility</p:attrName>
                                        </p:attrNameLst>
                                      </p:cBhvr>
                                      <p:to>
                                        <p:strVal val="visible"/>
                                      </p:to>
                                    </p:set>
                                    <p:anim calcmode="lin" valueType="num">
                                      <p:cBhvr additive="base">
                                        <p:cTn id="57" dur="500" fill="hold"/>
                                        <p:tgtEl>
                                          <p:spTgt spid="1547279"/>
                                        </p:tgtEl>
                                        <p:attrNameLst>
                                          <p:attrName>ppt_x</p:attrName>
                                        </p:attrNameLst>
                                      </p:cBhvr>
                                      <p:tavLst>
                                        <p:tav tm="0">
                                          <p:val>
                                            <p:strVal val="1+#ppt_w/2"/>
                                          </p:val>
                                        </p:tav>
                                        <p:tav tm="100000">
                                          <p:val>
                                            <p:strVal val="#ppt_x"/>
                                          </p:val>
                                        </p:tav>
                                      </p:tavLst>
                                    </p:anim>
                                    <p:anim calcmode="lin" valueType="num">
                                      <p:cBhvr additive="base">
                                        <p:cTn id="58" dur="500" fill="hold"/>
                                        <p:tgtEl>
                                          <p:spTgt spid="1547279"/>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1547280"/>
                                        </p:tgtEl>
                                        <p:attrNameLst>
                                          <p:attrName>style.visibility</p:attrName>
                                        </p:attrNameLst>
                                      </p:cBhvr>
                                      <p:to>
                                        <p:strVal val="visible"/>
                                      </p:to>
                                    </p:set>
                                    <p:anim calcmode="lin" valueType="num">
                                      <p:cBhvr additive="base">
                                        <p:cTn id="61" dur="500" fill="hold"/>
                                        <p:tgtEl>
                                          <p:spTgt spid="1547280"/>
                                        </p:tgtEl>
                                        <p:attrNameLst>
                                          <p:attrName>ppt_x</p:attrName>
                                        </p:attrNameLst>
                                      </p:cBhvr>
                                      <p:tavLst>
                                        <p:tav tm="0">
                                          <p:val>
                                            <p:strVal val="1+#ppt_w/2"/>
                                          </p:val>
                                        </p:tav>
                                        <p:tav tm="100000">
                                          <p:val>
                                            <p:strVal val="#ppt_x"/>
                                          </p:val>
                                        </p:tav>
                                      </p:tavLst>
                                    </p:anim>
                                    <p:anim calcmode="lin" valueType="num">
                                      <p:cBhvr additive="base">
                                        <p:cTn id="62" dur="500" fill="hold"/>
                                        <p:tgtEl>
                                          <p:spTgt spid="1547280"/>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1547281"/>
                                        </p:tgtEl>
                                        <p:attrNameLst>
                                          <p:attrName>style.visibility</p:attrName>
                                        </p:attrNameLst>
                                      </p:cBhvr>
                                      <p:to>
                                        <p:strVal val="visible"/>
                                      </p:to>
                                    </p:set>
                                    <p:anim calcmode="lin" valueType="num">
                                      <p:cBhvr additive="base">
                                        <p:cTn id="65" dur="500" fill="hold"/>
                                        <p:tgtEl>
                                          <p:spTgt spid="1547281"/>
                                        </p:tgtEl>
                                        <p:attrNameLst>
                                          <p:attrName>ppt_x</p:attrName>
                                        </p:attrNameLst>
                                      </p:cBhvr>
                                      <p:tavLst>
                                        <p:tav tm="0">
                                          <p:val>
                                            <p:strVal val="1+#ppt_w/2"/>
                                          </p:val>
                                        </p:tav>
                                        <p:tav tm="100000">
                                          <p:val>
                                            <p:strVal val="#ppt_x"/>
                                          </p:val>
                                        </p:tav>
                                      </p:tavLst>
                                    </p:anim>
                                    <p:anim calcmode="lin" valueType="num">
                                      <p:cBhvr additive="base">
                                        <p:cTn id="66" dur="500" fill="hold"/>
                                        <p:tgtEl>
                                          <p:spTgt spid="1547281"/>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1547282"/>
                                        </p:tgtEl>
                                        <p:attrNameLst>
                                          <p:attrName>style.visibility</p:attrName>
                                        </p:attrNameLst>
                                      </p:cBhvr>
                                      <p:to>
                                        <p:strVal val="visible"/>
                                      </p:to>
                                    </p:set>
                                    <p:anim calcmode="lin" valueType="num">
                                      <p:cBhvr additive="base">
                                        <p:cTn id="69" dur="500" fill="hold"/>
                                        <p:tgtEl>
                                          <p:spTgt spid="1547282"/>
                                        </p:tgtEl>
                                        <p:attrNameLst>
                                          <p:attrName>ppt_x</p:attrName>
                                        </p:attrNameLst>
                                      </p:cBhvr>
                                      <p:tavLst>
                                        <p:tav tm="0">
                                          <p:val>
                                            <p:strVal val="1+#ppt_w/2"/>
                                          </p:val>
                                        </p:tav>
                                        <p:tav tm="100000">
                                          <p:val>
                                            <p:strVal val="#ppt_x"/>
                                          </p:val>
                                        </p:tav>
                                      </p:tavLst>
                                    </p:anim>
                                    <p:anim calcmode="lin" valueType="num">
                                      <p:cBhvr additive="base">
                                        <p:cTn id="70" dur="500" fill="hold"/>
                                        <p:tgtEl>
                                          <p:spTgt spid="1547282"/>
                                        </p:tgtEl>
                                        <p:attrNameLst>
                                          <p:attrName>ppt_y</p:attrName>
                                        </p:attrNameLst>
                                      </p:cBhvr>
                                      <p:tavLst>
                                        <p:tav tm="0">
                                          <p:val>
                                            <p:strVal val="#ppt_y"/>
                                          </p:val>
                                        </p:tav>
                                        <p:tav tm="100000">
                                          <p:val>
                                            <p:strVal val="#ppt_y"/>
                                          </p:val>
                                        </p:tav>
                                      </p:tavLst>
                                    </p:anim>
                                  </p:childTnLst>
                                </p:cTn>
                              </p:par>
                              <p:par>
                                <p:cTn id="71" presetID="2" presetClass="entr" presetSubtype="2" fill="hold" grpId="0" nodeType="withEffect">
                                  <p:stCondLst>
                                    <p:cond delay="0"/>
                                  </p:stCondLst>
                                  <p:childTnLst>
                                    <p:set>
                                      <p:cBhvr>
                                        <p:cTn id="72" dur="1" fill="hold">
                                          <p:stCondLst>
                                            <p:cond delay="0"/>
                                          </p:stCondLst>
                                        </p:cTn>
                                        <p:tgtEl>
                                          <p:spTgt spid="1547283"/>
                                        </p:tgtEl>
                                        <p:attrNameLst>
                                          <p:attrName>style.visibility</p:attrName>
                                        </p:attrNameLst>
                                      </p:cBhvr>
                                      <p:to>
                                        <p:strVal val="visible"/>
                                      </p:to>
                                    </p:set>
                                    <p:anim calcmode="lin" valueType="num">
                                      <p:cBhvr additive="base">
                                        <p:cTn id="73" dur="500" fill="hold"/>
                                        <p:tgtEl>
                                          <p:spTgt spid="1547283"/>
                                        </p:tgtEl>
                                        <p:attrNameLst>
                                          <p:attrName>ppt_x</p:attrName>
                                        </p:attrNameLst>
                                      </p:cBhvr>
                                      <p:tavLst>
                                        <p:tav tm="0">
                                          <p:val>
                                            <p:strVal val="1+#ppt_w/2"/>
                                          </p:val>
                                        </p:tav>
                                        <p:tav tm="100000">
                                          <p:val>
                                            <p:strVal val="#ppt_x"/>
                                          </p:val>
                                        </p:tav>
                                      </p:tavLst>
                                    </p:anim>
                                    <p:anim calcmode="lin" valueType="num">
                                      <p:cBhvr additive="base">
                                        <p:cTn id="74" dur="500" fill="hold"/>
                                        <p:tgtEl>
                                          <p:spTgt spid="1547283"/>
                                        </p:tgtEl>
                                        <p:attrNameLst>
                                          <p:attrName>ppt_y</p:attrName>
                                        </p:attrNameLst>
                                      </p:cBhvr>
                                      <p:tavLst>
                                        <p:tav tm="0">
                                          <p:val>
                                            <p:strVal val="#ppt_y"/>
                                          </p:val>
                                        </p:tav>
                                        <p:tav tm="100000">
                                          <p:val>
                                            <p:strVal val="#ppt_y"/>
                                          </p:val>
                                        </p:tav>
                                      </p:tavLst>
                                    </p:anim>
                                  </p:childTnLst>
                                </p:cTn>
                              </p:par>
                              <p:par>
                                <p:cTn id="75" presetID="2" presetClass="entr" presetSubtype="2" fill="hold" grpId="0" nodeType="withEffect">
                                  <p:stCondLst>
                                    <p:cond delay="0"/>
                                  </p:stCondLst>
                                  <p:childTnLst>
                                    <p:set>
                                      <p:cBhvr>
                                        <p:cTn id="76" dur="1" fill="hold">
                                          <p:stCondLst>
                                            <p:cond delay="0"/>
                                          </p:stCondLst>
                                        </p:cTn>
                                        <p:tgtEl>
                                          <p:spTgt spid="1547284"/>
                                        </p:tgtEl>
                                        <p:attrNameLst>
                                          <p:attrName>style.visibility</p:attrName>
                                        </p:attrNameLst>
                                      </p:cBhvr>
                                      <p:to>
                                        <p:strVal val="visible"/>
                                      </p:to>
                                    </p:set>
                                    <p:anim calcmode="lin" valueType="num">
                                      <p:cBhvr additive="base">
                                        <p:cTn id="77" dur="500" fill="hold"/>
                                        <p:tgtEl>
                                          <p:spTgt spid="1547284"/>
                                        </p:tgtEl>
                                        <p:attrNameLst>
                                          <p:attrName>ppt_x</p:attrName>
                                        </p:attrNameLst>
                                      </p:cBhvr>
                                      <p:tavLst>
                                        <p:tav tm="0">
                                          <p:val>
                                            <p:strVal val="1+#ppt_w/2"/>
                                          </p:val>
                                        </p:tav>
                                        <p:tav tm="100000">
                                          <p:val>
                                            <p:strVal val="#ppt_x"/>
                                          </p:val>
                                        </p:tav>
                                      </p:tavLst>
                                    </p:anim>
                                    <p:anim calcmode="lin" valueType="num">
                                      <p:cBhvr additive="base">
                                        <p:cTn id="78" dur="500" fill="hold"/>
                                        <p:tgtEl>
                                          <p:spTgt spid="1547284"/>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0"/>
                                  </p:stCondLst>
                                  <p:childTnLst>
                                    <p:set>
                                      <p:cBhvr>
                                        <p:cTn id="80" dur="1" fill="hold">
                                          <p:stCondLst>
                                            <p:cond delay="0"/>
                                          </p:stCondLst>
                                        </p:cTn>
                                        <p:tgtEl>
                                          <p:spTgt spid="1547285"/>
                                        </p:tgtEl>
                                        <p:attrNameLst>
                                          <p:attrName>style.visibility</p:attrName>
                                        </p:attrNameLst>
                                      </p:cBhvr>
                                      <p:to>
                                        <p:strVal val="visible"/>
                                      </p:to>
                                    </p:set>
                                    <p:anim calcmode="lin" valueType="num">
                                      <p:cBhvr additive="base">
                                        <p:cTn id="81" dur="500" fill="hold"/>
                                        <p:tgtEl>
                                          <p:spTgt spid="1547285"/>
                                        </p:tgtEl>
                                        <p:attrNameLst>
                                          <p:attrName>ppt_x</p:attrName>
                                        </p:attrNameLst>
                                      </p:cBhvr>
                                      <p:tavLst>
                                        <p:tav tm="0">
                                          <p:val>
                                            <p:strVal val="1+#ppt_w/2"/>
                                          </p:val>
                                        </p:tav>
                                        <p:tav tm="100000">
                                          <p:val>
                                            <p:strVal val="#ppt_x"/>
                                          </p:val>
                                        </p:tav>
                                      </p:tavLst>
                                    </p:anim>
                                    <p:anim calcmode="lin" valueType="num">
                                      <p:cBhvr additive="base">
                                        <p:cTn id="82" dur="500" fill="hold"/>
                                        <p:tgtEl>
                                          <p:spTgt spid="1547285"/>
                                        </p:tgtEl>
                                        <p:attrNameLst>
                                          <p:attrName>ppt_y</p:attrName>
                                        </p:attrNameLst>
                                      </p:cBhvr>
                                      <p:tavLst>
                                        <p:tav tm="0">
                                          <p:val>
                                            <p:strVal val="#ppt_y"/>
                                          </p:val>
                                        </p:tav>
                                        <p:tav tm="100000">
                                          <p:val>
                                            <p:strVal val="#ppt_y"/>
                                          </p:val>
                                        </p:tav>
                                      </p:tavLst>
                                    </p:anim>
                                  </p:childTnLst>
                                </p:cTn>
                              </p:par>
                              <p:par>
                                <p:cTn id="83" presetID="2" presetClass="entr" presetSubtype="2" fill="hold" grpId="0" nodeType="withEffect">
                                  <p:stCondLst>
                                    <p:cond delay="0"/>
                                  </p:stCondLst>
                                  <p:childTnLst>
                                    <p:set>
                                      <p:cBhvr>
                                        <p:cTn id="84" dur="1" fill="hold">
                                          <p:stCondLst>
                                            <p:cond delay="0"/>
                                          </p:stCondLst>
                                        </p:cTn>
                                        <p:tgtEl>
                                          <p:spTgt spid="1547286"/>
                                        </p:tgtEl>
                                        <p:attrNameLst>
                                          <p:attrName>style.visibility</p:attrName>
                                        </p:attrNameLst>
                                      </p:cBhvr>
                                      <p:to>
                                        <p:strVal val="visible"/>
                                      </p:to>
                                    </p:set>
                                    <p:anim calcmode="lin" valueType="num">
                                      <p:cBhvr additive="base">
                                        <p:cTn id="85" dur="500" fill="hold"/>
                                        <p:tgtEl>
                                          <p:spTgt spid="1547286"/>
                                        </p:tgtEl>
                                        <p:attrNameLst>
                                          <p:attrName>ppt_x</p:attrName>
                                        </p:attrNameLst>
                                      </p:cBhvr>
                                      <p:tavLst>
                                        <p:tav tm="0">
                                          <p:val>
                                            <p:strVal val="1+#ppt_w/2"/>
                                          </p:val>
                                        </p:tav>
                                        <p:tav tm="100000">
                                          <p:val>
                                            <p:strVal val="#ppt_x"/>
                                          </p:val>
                                        </p:tav>
                                      </p:tavLst>
                                    </p:anim>
                                    <p:anim calcmode="lin" valueType="num">
                                      <p:cBhvr additive="base">
                                        <p:cTn id="86" dur="500" fill="hold"/>
                                        <p:tgtEl>
                                          <p:spTgt spid="1547286"/>
                                        </p:tgtEl>
                                        <p:attrNameLst>
                                          <p:attrName>ppt_y</p:attrName>
                                        </p:attrNameLst>
                                      </p:cBhvr>
                                      <p:tavLst>
                                        <p:tav tm="0">
                                          <p:val>
                                            <p:strVal val="#ppt_y"/>
                                          </p:val>
                                        </p:tav>
                                        <p:tav tm="100000">
                                          <p:val>
                                            <p:strVal val="#ppt_y"/>
                                          </p:val>
                                        </p:tav>
                                      </p:tavLst>
                                    </p:anim>
                                  </p:childTnLst>
                                </p:cTn>
                              </p:par>
                              <p:par>
                                <p:cTn id="87" presetID="2" presetClass="entr" presetSubtype="2" fill="hold" grpId="0" nodeType="withEffect">
                                  <p:stCondLst>
                                    <p:cond delay="0"/>
                                  </p:stCondLst>
                                  <p:childTnLst>
                                    <p:set>
                                      <p:cBhvr>
                                        <p:cTn id="88" dur="1" fill="hold">
                                          <p:stCondLst>
                                            <p:cond delay="0"/>
                                          </p:stCondLst>
                                        </p:cTn>
                                        <p:tgtEl>
                                          <p:spTgt spid="1547287"/>
                                        </p:tgtEl>
                                        <p:attrNameLst>
                                          <p:attrName>style.visibility</p:attrName>
                                        </p:attrNameLst>
                                      </p:cBhvr>
                                      <p:to>
                                        <p:strVal val="visible"/>
                                      </p:to>
                                    </p:set>
                                    <p:anim calcmode="lin" valueType="num">
                                      <p:cBhvr additive="base">
                                        <p:cTn id="89" dur="500" fill="hold"/>
                                        <p:tgtEl>
                                          <p:spTgt spid="1547287"/>
                                        </p:tgtEl>
                                        <p:attrNameLst>
                                          <p:attrName>ppt_x</p:attrName>
                                        </p:attrNameLst>
                                      </p:cBhvr>
                                      <p:tavLst>
                                        <p:tav tm="0">
                                          <p:val>
                                            <p:strVal val="1+#ppt_w/2"/>
                                          </p:val>
                                        </p:tav>
                                        <p:tav tm="100000">
                                          <p:val>
                                            <p:strVal val="#ppt_x"/>
                                          </p:val>
                                        </p:tav>
                                      </p:tavLst>
                                    </p:anim>
                                    <p:anim calcmode="lin" valueType="num">
                                      <p:cBhvr additive="base">
                                        <p:cTn id="90" dur="500" fill="hold"/>
                                        <p:tgtEl>
                                          <p:spTgt spid="1547287"/>
                                        </p:tgtEl>
                                        <p:attrNameLst>
                                          <p:attrName>ppt_y</p:attrName>
                                        </p:attrNameLst>
                                      </p:cBhvr>
                                      <p:tavLst>
                                        <p:tav tm="0">
                                          <p:val>
                                            <p:strVal val="#ppt_y"/>
                                          </p:val>
                                        </p:tav>
                                        <p:tav tm="100000">
                                          <p:val>
                                            <p:strVal val="#ppt_y"/>
                                          </p:val>
                                        </p:tav>
                                      </p:tavLst>
                                    </p:anim>
                                  </p:childTnLst>
                                </p:cTn>
                              </p:par>
                              <p:par>
                                <p:cTn id="91" presetID="2" presetClass="entr" presetSubtype="2" fill="hold" grpId="0" nodeType="withEffect">
                                  <p:stCondLst>
                                    <p:cond delay="0"/>
                                  </p:stCondLst>
                                  <p:childTnLst>
                                    <p:set>
                                      <p:cBhvr>
                                        <p:cTn id="92" dur="1" fill="hold">
                                          <p:stCondLst>
                                            <p:cond delay="0"/>
                                          </p:stCondLst>
                                        </p:cTn>
                                        <p:tgtEl>
                                          <p:spTgt spid="1547288"/>
                                        </p:tgtEl>
                                        <p:attrNameLst>
                                          <p:attrName>style.visibility</p:attrName>
                                        </p:attrNameLst>
                                      </p:cBhvr>
                                      <p:to>
                                        <p:strVal val="visible"/>
                                      </p:to>
                                    </p:set>
                                    <p:anim calcmode="lin" valueType="num">
                                      <p:cBhvr additive="base">
                                        <p:cTn id="93" dur="500" fill="hold"/>
                                        <p:tgtEl>
                                          <p:spTgt spid="1547288"/>
                                        </p:tgtEl>
                                        <p:attrNameLst>
                                          <p:attrName>ppt_x</p:attrName>
                                        </p:attrNameLst>
                                      </p:cBhvr>
                                      <p:tavLst>
                                        <p:tav tm="0">
                                          <p:val>
                                            <p:strVal val="1+#ppt_w/2"/>
                                          </p:val>
                                        </p:tav>
                                        <p:tav tm="100000">
                                          <p:val>
                                            <p:strVal val="#ppt_x"/>
                                          </p:val>
                                        </p:tav>
                                      </p:tavLst>
                                    </p:anim>
                                    <p:anim calcmode="lin" valueType="num">
                                      <p:cBhvr additive="base">
                                        <p:cTn id="94" dur="500" fill="hold"/>
                                        <p:tgtEl>
                                          <p:spTgt spid="1547288"/>
                                        </p:tgtEl>
                                        <p:attrNameLst>
                                          <p:attrName>ppt_y</p:attrName>
                                        </p:attrNameLst>
                                      </p:cBhvr>
                                      <p:tavLst>
                                        <p:tav tm="0">
                                          <p:val>
                                            <p:strVal val="#ppt_y"/>
                                          </p:val>
                                        </p:tav>
                                        <p:tav tm="100000">
                                          <p:val>
                                            <p:strVal val="#ppt_y"/>
                                          </p:val>
                                        </p:tav>
                                      </p:tavLst>
                                    </p:anim>
                                  </p:childTnLst>
                                </p:cTn>
                              </p:par>
                              <p:par>
                                <p:cTn id="95" presetID="2" presetClass="entr" presetSubtype="2" fill="hold" grpId="0" nodeType="withEffect">
                                  <p:stCondLst>
                                    <p:cond delay="0"/>
                                  </p:stCondLst>
                                  <p:childTnLst>
                                    <p:set>
                                      <p:cBhvr>
                                        <p:cTn id="96" dur="1" fill="hold">
                                          <p:stCondLst>
                                            <p:cond delay="0"/>
                                          </p:stCondLst>
                                        </p:cTn>
                                        <p:tgtEl>
                                          <p:spTgt spid="1547289"/>
                                        </p:tgtEl>
                                        <p:attrNameLst>
                                          <p:attrName>style.visibility</p:attrName>
                                        </p:attrNameLst>
                                      </p:cBhvr>
                                      <p:to>
                                        <p:strVal val="visible"/>
                                      </p:to>
                                    </p:set>
                                    <p:anim calcmode="lin" valueType="num">
                                      <p:cBhvr additive="base">
                                        <p:cTn id="97" dur="500" fill="hold"/>
                                        <p:tgtEl>
                                          <p:spTgt spid="1547289"/>
                                        </p:tgtEl>
                                        <p:attrNameLst>
                                          <p:attrName>ppt_x</p:attrName>
                                        </p:attrNameLst>
                                      </p:cBhvr>
                                      <p:tavLst>
                                        <p:tav tm="0">
                                          <p:val>
                                            <p:strVal val="1+#ppt_w/2"/>
                                          </p:val>
                                        </p:tav>
                                        <p:tav tm="100000">
                                          <p:val>
                                            <p:strVal val="#ppt_x"/>
                                          </p:val>
                                        </p:tav>
                                      </p:tavLst>
                                    </p:anim>
                                    <p:anim calcmode="lin" valueType="num">
                                      <p:cBhvr additive="base">
                                        <p:cTn id="98" dur="500" fill="hold"/>
                                        <p:tgtEl>
                                          <p:spTgt spid="1547289"/>
                                        </p:tgtEl>
                                        <p:attrNameLst>
                                          <p:attrName>ppt_y</p:attrName>
                                        </p:attrNameLst>
                                      </p:cBhvr>
                                      <p:tavLst>
                                        <p:tav tm="0">
                                          <p:val>
                                            <p:strVal val="#ppt_y"/>
                                          </p:val>
                                        </p:tav>
                                        <p:tav tm="100000">
                                          <p:val>
                                            <p:strVal val="#ppt_y"/>
                                          </p:val>
                                        </p:tav>
                                      </p:tavLst>
                                    </p:anim>
                                  </p:childTnLst>
                                </p:cTn>
                              </p:par>
                              <p:par>
                                <p:cTn id="99" presetID="2" presetClass="entr" presetSubtype="2" fill="hold" grpId="0" nodeType="withEffect">
                                  <p:stCondLst>
                                    <p:cond delay="0"/>
                                  </p:stCondLst>
                                  <p:childTnLst>
                                    <p:set>
                                      <p:cBhvr>
                                        <p:cTn id="100" dur="1" fill="hold">
                                          <p:stCondLst>
                                            <p:cond delay="0"/>
                                          </p:stCondLst>
                                        </p:cTn>
                                        <p:tgtEl>
                                          <p:spTgt spid="1547290"/>
                                        </p:tgtEl>
                                        <p:attrNameLst>
                                          <p:attrName>style.visibility</p:attrName>
                                        </p:attrNameLst>
                                      </p:cBhvr>
                                      <p:to>
                                        <p:strVal val="visible"/>
                                      </p:to>
                                    </p:set>
                                    <p:anim calcmode="lin" valueType="num">
                                      <p:cBhvr additive="base">
                                        <p:cTn id="101" dur="500" fill="hold"/>
                                        <p:tgtEl>
                                          <p:spTgt spid="1547290"/>
                                        </p:tgtEl>
                                        <p:attrNameLst>
                                          <p:attrName>ppt_x</p:attrName>
                                        </p:attrNameLst>
                                      </p:cBhvr>
                                      <p:tavLst>
                                        <p:tav tm="0">
                                          <p:val>
                                            <p:strVal val="1+#ppt_w/2"/>
                                          </p:val>
                                        </p:tav>
                                        <p:tav tm="100000">
                                          <p:val>
                                            <p:strVal val="#ppt_x"/>
                                          </p:val>
                                        </p:tav>
                                      </p:tavLst>
                                    </p:anim>
                                    <p:anim calcmode="lin" valueType="num">
                                      <p:cBhvr additive="base">
                                        <p:cTn id="102" dur="500" fill="hold"/>
                                        <p:tgtEl>
                                          <p:spTgt spid="1547290"/>
                                        </p:tgtEl>
                                        <p:attrNameLst>
                                          <p:attrName>ppt_y</p:attrName>
                                        </p:attrNameLst>
                                      </p:cBhvr>
                                      <p:tavLst>
                                        <p:tav tm="0">
                                          <p:val>
                                            <p:strVal val="#ppt_y"/>
                                          </p:val>
                                        </p:tav>
                                        <p:tav tm="100000">
                                          <p:val>
                                            <p:strVal val="#ppt_y"/>
                                          </p:val>
                                        </p:tav>
                                      </p:tavLst>
                                    </p:anim>
                                  </p:childTnLst>
                                </p:cTn>
                              </p:par>
                              <p:par>
                                <p:cTn id="103" presetID="2" presetClass="entr" presetSubtype="2" fill="hold" grpId="0" nodeType="withEffect">
                                  <p:stCondLst>
                                    <p:cond delay="0"/>
                                  </p:stCondLst>
                                  <p:childTnLst>
                                    <p:set>
                                      <p:cBhvr>
                                        <p:cTn id="104" dur="1" fill="hold">
                                          <p:stCondLst>
                                            <p:cond delay="0"/>
                                          </p:stCondLst>
                                        </p:cTn>
                                        <p:tgtEl>
                                          <p:spTgt spid="1547291"/>
                                        </p:tgtEl>
                                        <p:attrNameLst>
                                          <p:attrName>style.visibility</p:attrName>
                                        </p:attrNameLst>
                                      </p:cBhvr>
                                      <p:to>
                                        <p:strVal val="visible"/>
                                      </p:to>
                                    </p:set>
                                    <p:anim calcmode="lin" valueType="num">
                                      <p:cBhvr additive="base">
                                        <p:cTn id="105" dur="500" fill="hold"/>
                                        <p:tgtEl>
                                          <p:spTgt spid="1547291"/>
                                        </p:tgtEl>
                                        <p:attrNameLst>
                                          <p:attrName>ppt_x</p:attrName>
                                        </p:attrNameLst>
                                      </p:cBhvr>
                                      <p:tavLst>
                                        <p:tav tm="0">
                                          <p:val>
                                            <p:strVal val="1+#ppt_w/2"/>
                                          </p:val>
                                        </p:tav>
                                        <p:tav tm="100000">
                                          <p:val>
                                            <p:strVal val="#ppt_x"/>
                                          </p:val>
                                        </p:tav>
                                      </p:tavLst>
                                    </p:anim>
                                    <p:anim calcmode="lin" valueType="num">
                                      <p:cBhvr additive="base">
                                        <p:cTn id="106" dur="500" fill="hold"/>
                                        <p:tgtEl>
                                          <p:spTgt spid="1547291"/>
                                        </p:tgtEl>
                                        <p:attrNameLst>
                                          <p:attrName>ppt_y</p:attrName>
                                        </p:attrNameLst>
                                      </p:cBhvr>
                                      <p:tavLst>
                                        <p:tav tm="0">
                                          <p:val>
                                            <p:strVal val="#ppt_y"/>
                                          </p:val>
                                        </p:tav>
                                        <p:tav tm="100000">
                                          <p:val>
                                            <p:strVal val="#ppt_y"/>
                                          </p:val>
                                        </p:tav>
                                      </p:tavLst>
                                    </p:anim>
                                  </p:childTnLst>
                                </p:cTn>
                              </p:par>
                              <p:par>
                                <p:cTn id="107" presetID="2" presetClass="entr" presetSubtype="2" fill="hold" grpId="0" nodeType="withEffect">
                                  <p:stCondLst>
                                    <p:cond delay="0"/>
                                  </p:stCondLst>
                                  <p:childTnLst>
                                    <p:set>
                                      <p:cBhvr>
                                        <p:cTn id="108" dur="1" fill="hold">
                                          <p:stCondLst>
                                            <p:cond delay="0"/>
                                          </p:stCondLst>
                                        </p:cTn>
                                        <p:tgtEl>
                                          <p:spTgt spid="1547292"/>
                                        </p:tgtEl>
                                        <p:attrNameLst>
                                          <p:attrName>style.visibility</p:attrName>
                                        </p:attrNameLst>
                                      </p:cBhvr>
                                      <p:to>
                                        <p:strVal val="visible"/>
                                      </p:to>
                                    </p:set>
                                    <p:anim calcmode="lin" valueType="num">
                                      <p:cBhvr additive="base">
                                        <p:cTn id="109" dur="500" fill="hold"/>
                                        <p:tgtEl>
                                          <p:spTgt spid="1547292"/>
                                        </p:tgtEl>
                                        <p:attrNameLst>
                                          <p:attrName>ppt_x</p:attrName>
                                        </p:attrNameLst>
                                      </p:cBhvr>
                                      <p:tavLst>
                                        <p:tav tm="0">
                                          <p:val>
                                            <p:strVal val="1+#ppt_w/2"/>
                                          </p:val>
                                        </p:tav>
                                        <p:tav tm="100000">
                                          <p:val>
                                            <p:strVal val="#ppt_x"/>
                                          </p:val>
                                        </p:tav>
                                      </p:tavLst>
                                    </p:anim>
                                    <p:anim calcmode="lin" valueType="num">
                                      <p:cBhvr additive="base">
                                        <p:cTn id="110" dur="500" fill="hold"/>
                                        <p:tgtEl>
                                          <p:spTgt spid="1547292"/>
                                        </p:tgtEl>
                                        <p:attrNameLst>
                                          <p:attrName>ppt_y</p:attrName>
                                        </p:attrNameLst>
                                      </p:cBhvr>
                                      <p:tavLst>
                                        <p:tav tm="0">
                                          <p:val>
                                            <p:strVal val="#ppt_y"/>
                                          </p:val>
                                        </p:tav>
                                        <p:tav tm="100000">
                                          <p:val>
                                            <p:strVal val="#ppt_y"/>
                                          </p:val>
                                        </p:tav>
                                      </p:tavLst>
                                    </p:anim>
                                  </p:childTnLst>
                                </p:cTn>
                              </p:par>
                              <p:par>
                                <p:cTn id="111" presetID="2" presetClass="entr" presetSubtype="2" fill="hold" grpId="0" nodeType="withEffect">
                                  <p:stCondLst>
                                    <p:cond delay="0"/>
                                  </p:stCondLst>
                                  <p:childTnLst>
                                    <p:set>
                                      <p:cBhvr>
                                        <p:cTn id="112" dur="1" fill="hold">
                                          <p:stCondLst>
                                            <p:cond delay="0"/>
                                          </p:stCondLst>
                                        </p:cTn>
                                        <p:tgtEl>
                                          <p:spTgt spid="1547293"/>
                                        </p:tgtEl>
                                        <p:attrNameLst>
                                          <p:attrName>style.visibility</p:attrName>
                                        </p:attrNameLst>
                                      </p:cBhvr>
                                      <p:to>
                                        <p:strVal val="visible"/>
                                      </p:to>
                                    </p:set>
                                    <p:anim calcmode="lin" valueType="num">
                                      <p:cBhvr additive="base">
                                        <p:cTn id="113" dur="500" fill="hold"/>
                                        <p:tgtEl>
                                          <p:spTgt spid="1547293"/>
                                        </p:tgtEl>
                                        <p:attrNameLst>
                                          <p:attrName>ppt_x</p:attrName>
                                        </p:attrNameLst>
                                      </p:cBhvr>
                                      <p:tavLst>
                                        <p:tav tm="0">
                                          <p:val>
                                            <p:strVal val="1+#ppt_w/2"/>
                                          </p:val>
                                        </p:tav>
                                        <p:tav tm="100000">
                                          <p:val>
                                            <p:strVal val="#ppt_x"/>
                                          </p:val>
                                        </p:tav>
                                      </p:tavLst>
                                    </p:anim>
                                    <p:anim calcmode="lin" valueType="num">
                                      <p:cBhvr additive="base">
                                        <p:cTn id="114" dur="500" fill="hold"/>
                                        <p:tgtEl>
                                          <p:spTgt spid="1547293"/>
                                        </p:tgtEl>
                                        <p:attrNameLst>
                                          <p:attrName>ppt_y</p:attrName>
                                        </p:attrNameLst>
                                      </p:cBhvr>
                                      <p:tavLst>
                                        <p:tav tm="0">
                                          <p:val>
                                            <p:strVal val="#ppt_y"/>
                                          </p:val>
                                        </p:tav>
                                        <p:tav tm="100000">
                                          <p:val>
                                            <p:strVal val="#ppt_y"/>
                                          </p:val>
                                        </p:tav>
                                      </p:tavLst>
                                    </p:anim>
                                  </p:childTnLst>
                                </p:cTn>
                              </p:par>
                              <p:par>
                                <p:cTn id="115" presetID="2" presetClass="entr" presetSubtype="2" fill="hold" grpId="0" nodeType="withEffect">
                                  <p:stCondLst>
                                    <p:cond delay="0"/>
                                  </p:stCondLst>
                                  <p:childTnLst>
                                    <p:set>
                                      <p:cBhvr>
                                        <p:cTn id="116" dur="1" fill="hold">
                                          <p:stCondLst>
                                            <p:cond delay="0"/>
                                          </p:stCondLst>
                                        </p:cTn>
                                        <p:tgtEl>
                                          <p:spTgt spid="1547294"/>
                                        </p:tgtEl>
                                        <p:attrNameLst>
                                          <p:attrName>style.visibility</p:attrName>
                                        </p:attrNameLst>
                                      </p:cBhvr>
                                      <p:to>
                                        <p:strVal val="visible"/>
                                      </p:to>
                                    </p:set>
                                    <p:anim calcmode="lin" valueType="num">
                                      <p:cBhvr additive="base">
                                        <p:cTn id="117" dur="500" fill="hold"/>
                                        <p:tgtEl>
                                          <p:spTgt spid="1547294"/>
                                        </p:tgtEl>
                                        <p:attrNameLst>
                                          <p:attrName>ppt_x</p:attrName>
                                        </p:attrNameLst>
                                      </p:cBhvr>
                                      <p:tavLst>
                                        <p:tav tm="0">
                                          <p:val>
                                            <p:strVal val="1+#ppt_w/2"/>
                                          </p:val>
                                        </p:tav>
                                        <p:tav tm="100000">
                                          <p:val>
                                            <p:strVal val="#ppt_x"/>
                                          </p:val>
                                        </p:tav>
                                      </p:tavLst>
                                    </p:anim>
                                    <p:anim calcmode="lin" valueType="num">
                                      <p:cBhvr additive="base">
                                        <p:cTn id="118" dur="500" fill="hold"/>
                                        <p:tgtEl>
                                          <p:spTgt spid="1547294"/>
                                        </p:tgtEl>
                                        <p:attrNameLst>
                                          <p:attrName>ppt_y</p:attrName>
                                        </p:attrNameLst>
                                      </p:cBhvr>
                                      <p:tavLst>
                                        <p:tav tm="0">
                                          <p:val>
                                            <p:strVal val="#ppt_y"/>
                                          </p:val>
                                        </p:tav>
                                        <p:tav tm="100000">
                                          <p:val>
                                            <p:strVal val="#ppt_y"/>
                                          </p:val>
                                        </p:tav>
                                      </p:tavLst>
                                    </p:anim>
                                  </p:childTnLst>
                                </p:cTn>
                              </p:par>
                              <p:par>
                                <p:cTn id="119" presetID="2" presetClass="entr" presetSubtype="2" fill="hold" grpId="0" nodeType="withEffect">
                                  <p:stCondLst>
                                    <p:cond delay="0"/>
                                  </p:stCondLst>
                                  <p:childTnLst>
                                    <p:set>
                                      <p:cBhvr>
                                        <p:cTn id="120" dur="1" fill="hold">
                                          <p:stCondLst>
                                            <p:cond delay="0"/>
                                          </p:stCondLst>
                                        </p:cTn>
                                        <p:tgtEl>
                                          <p:spTgt spid="1547295"/>
                                        </p:tgtEl>
                                        <p:attrNameLst>
                                          <p:attrName>style.visibility</p:attrName>
                                        </p:attrNameLst>
                                      </p:cBhvr>
                                      <p:to>
                                        <p:strVal val="visible"/>
                                      </p:to>
                                    </p:set>
                                    <p:anim calcmode="lin" valueType="num">
                                      <p:cBhvr additive="base">
                                        <p:cTn id="121" dur="500" fill="hold"/>
                                        <p:tgtEl>
                                          <p:spTgt spid="1547295"/>
                                        </p:tgtEl>
                                        <p:attrNameLst>
                                          <p:attrName>ppt_x</p:attrName>
                                        </p:attrNameLst>
                                      </p:cBhvr>
                                      <p:tavLst>
                                        <p:tav tm="0">
                                          <p:val>
                                            <p:strVal val="1+#ppt_w/2"/>
                                          </p:val>
                                        </p:tav>
                                        <p:tav tm="100000">
                                          <p:val>
                                            <p:strVal val="#ppt_x"/>
                                          </p:val>
                                        </p:tav>
                                      </p:tavLst>
                                    </p:anim>
                                    <p:anim calcmode="lin" valueType="num">
                                      <p:cBhvr additive="base">
                                        <p:cTn id="122" dur="500" fill="hold"/>
                                        <p:tgtEl>
                                          <p:spTgt spid="1547295"/>
                                        </p:tgtEl>
                                        <p:attrNameLst>
                                          <p:attrName>ppt_y</p:attrName>
                                        </p:attrNameLst>
                                      </p:cBhvr>
                                      <p:tavLst>
                                        <p:tav tm="0">
                                          <p:val>
                                            <p:strVal val="#ppt_y"/>
                                          </p:val>
                                        </p:tav>
                                        <p:tav tm="100000">
                                          <p:val>
                                            <p:strVal val="#ppt_y"/>
                                          </p:val>
                                        </p:tav>
                                      </p:tavLst>
                                    </p:anim>
                                  </p:childTnLst>
                                </p:cTn>
                              </p:par>
                              <p:par>
                                <p:cTn id="123" presetID="2" presetClass="entr" presetSubtype="2" fill="hold" grpId="0" nodeType="withEffect">
                                  <p:stCondLst>
                                    <p:cond delay="0"/>
                                  </p:stCondLst>
                                  <p:childTnLst>
                                    <p:set>
                                      <p:cBhvr>
                                        <p:cTn id="124" dur="1" fill="hold">
                                          <p:stCondLst>
                                            <p:cond delay="0"/>
                                          </p:stCondLst>
                                        </p:cTn>
                                        <p:tgtEl>
                                          <p:spTgt spid="1547296"/>
                                        </p:tgtEl>
                                        <p:attrNameLst>
                                          <p:attrName>style.visibility</p:attrName>
                                        </p:attrNameLst>
                                      </p:cBhvr>
                                      <p:to>
                                        <p:strVal val="visible"/>
                                      </p:to>
                                    </p:set>
                                    <p:anim calcmode="lin" valueType="num">
                                      <p:cBhvr additive="base">
                                        <p:cTn id="125" dur="500" fill="hold"/>
                                        <p:tgtEl>
                                          <p:spTgt spid="1547296"/>
                                        </p:tgtEl>
                                        <p:attrNameLst>
                                          <p:attrName>ppt_x</p:attrName>
                                        </p:attrNameLst>
                                      </p:cBhvr>
                                      <p:tavLst>
                                        <p:tav tm="0">
                                          <p:val>
                                            <p:strVal val="1+#ppt_w/2"/>
                                          </p:val>
                                        </p:tav>
                                        <p:tav tm="100000">
                                          <p:val>
                                            <p:strVal val="#ppt_x"/>
                                          </p:val>
                                        </p:tav>
                                      </p:tavLst>
                                    </p:anim>
                                    <p:anim calcmode="lin" valueType="num">
                                      <p:cBhvr additive="base">
                                        <p:cTn id="126" dur="500" fill="hold"/>
                                        <p:tgtEl>
                                          <p:spTgt spid="1547296"/>
                                        </p:tgtEl>
                                        <p:attrNameLst>
                                          <p:attrName>ppt_y</p:attrName>
                                        </p:attrNameLst>
                                      </p:cBhvr>
                                      <p:tavLst>
                                        <p:tav tm="0">
                                          <p:val>
                                            <p:strVal val="#ppt_y"/>
                                          </p:val>
                                        </p:tav>
                                        <p:tav tm="100000">
                                          <p:val>
                                            <p:strVal val="#ppt_y"/>
                                          </p:val>
                                        </p:tav>
                                      </p:tavLst>
                                    </p:anim>
                                  </p:childTnLst>
                                </p:cTn>
                              </p:par>
                              <p:par>
                                <p:cTn id="127" presetID="2" presetClass="entr" presetSubtype="2" fill="hold" grpId="0" nodeType="withEffect">
                                  <p:stCondLst>
                                    <p:cond delay="0"/>
                                  </p:stCondLst>
                                  <p:childTnLst>
                                    <p:set>
                                      <p:cBhvr>
                                        <p:cTn id="128" dur="1" fill="hold">
                                          <p:stCondLst>
                                            <p:cond delay="0"/>
                                          </p:stCondLst>
                                        </p:cTn>
                                        <p:tgtEl>
                                          <p:spTgt spid="1547297"/>
                                        </p:tgtEl>
                                        <p:attrNameLst>
                                          <p:attrName>style.visibility</p:attrName>
                                        </p:attrNameLst>
                                      </p:cBhvr>
                                      <p:to>
                                        <p:strVal val="visible"/>
                                      </p:to>
                                    </p:set>
                                    <p:anim calcmode="lin" valueType="num">
                                      <p:cBhvr additive="base">
                                        <p:cTn id="129" dur="500" fill="hold"/>
                                        <p:tgtEl>
                                          <p:spTgt spid="1547297"/>
                                        </p:tgtEl>
                                        <p:attrNameLst>
                                          <p:attrName>ppt_x</p:attrName>
                                        </p:attrNameLst>
                                      </p:cBhvr>
                                      <p:tavLst>
                                        <p:tav tm="0">
                                          <p:val>
                                            <p:strVal val="1+#ppt_w/2"/>
                                          </p:val>
                                        </p:tav>
                                        <p:tav tm="100000">
                                          <p:val>
                                            <p:strVal val="#ppt_x"/>
                                          </p:val>
                                        </p:tav>
                                      </p:tavLst>
                                    </p:anim>
                                    <p:anim calcmode="lin" valueType="num">
                                      <p:cBhvr additive="base">
                                        <p:cTn id="130" dur="500" fill="hold"/>
                                        <p:tgtEl>
                                          <p:spTgt spid="1547297"/>
                                        </p:tgtEl>
                                        <p:attrNameLst>
                                          <p:attrName>ppt_y</p:attrName>
                                        </p:attrNameLst>
                                      </p:cBhvr>
                                      <p:tavLst>
                                        <p:tav tm="0">
                                          <p:val>
                                            <p:strVal val="#ppt_y"/>
                                          </p:val>
                                        </p:tav>
                                        <p:tav tm="100000">
                                          <p:val>
                                            <p:strVal val="#ppt_y"/>
                                          </p:val>
                                        </p:tav>
                                      </p:tavLst>
                                    </p:anim>
                                  </p:childTnLst>
                                </p:cTn>
                              </p:par>
                              <p:par>
                                <p:cTn id="131" presetID="2" presetClass="entr" presetSubtype="2" fill="hold" grpId="0" nodeType="withEffect">
                                  <p:stCondLst>
                                    <p:cond delay="0"/>
                                  </p:stCondLst>
                                  <p:childTnLst>
                                    <p:set>
                                      <p:cBhvr>
                                        <p:cTn id="132" dur="1" fill="hold">
                                          <p:stCondLst>
                                            <p:cond delay="0"/>
                                          </p:stCondLst>
                                        </p:cTn>
                                        <p:tgtEl>
                                          <p:spTgt spid="1547298"/>
                                        </p:tgtEl>
                                        <p:attrNameLst>
                                          <p:attrName>style.visibility</p:attrName>
                                        </p:attrNameLst>
                                      </p:cBhvr>
                                      <p:to>
                                        <p:strVal val="visible"/>
                                      </p:to>
                                    </p:set>
                                    <p:anim calcmode="lin" valueType="num">
                                      <p:cBhvr additive="base">
                                        <p:cTn id="133" dur="500" fill="hold"/>
                                        <p:tgtEl>
                                          <p:spTgt spid="1547298"/>
                                        </p:tgtEl>
                                        <p:attrNameLst>
                                          <p:attrName>ppt_x</p:attrName>
                                        </p:attrNameLst>
                                      </p:cBhvr>
                                      <p:tavLst>
                                        <p:tav tm="0">
                                          <p:val>
                                            <p:strVal val="1+#ppt_w/2"/>
                                          </p:val>
                                        </p:tav>
                                        <p:tav tm="100000">
                                          <p:val>
                                            <p:strVal val="#ppt_x"/>
                                          </p:val>
                                        </p:tav>
                                      </p:tavLst>
                                    </p:anim>
                                    <p:anim calcmode="lin" valueType="num">
                                      <p:cBhvr additive="base">
                                        <p:cTn id="134" dur="500" fill="hold"/>
                                        <p:tgtEl>
                                          <p:spTgt spid="1547298"/>
                                        </p:tgtEl>
                                        <p:attrNameLst>
                                          <p:attrName>ppt_y</p:attrName>
                                        </p:attrNameLst>
                                      </p:cBhvr>
                                      <p:tavLst>
                                        <p:tav tm="0">
                                          <p:val>
                                            <p:strVal val="#ppt_y"/>
                                          </p:val>
                                        </p:tav>
                                        <p:tav tm="100000">
                                          <p:val>
                                            <p:strVal val="#ppt_y"/>
                                          </p:val>
                                        </p:tav>
                                      </p:tavLst>
                                    </p:anim>
                                  </p:childTnLst>
                                </p:cTn>
                              </p:par>
                              <p:par>
                                <p:cTn id="135" presetID="2" presetClass="entr" presetSubtype="2" fill="hold" grpId="0" nodeType="withEffect">
                                  <p:stCondLst>
                                    <p:cond delay="0"/>
                                  </p:stCondLst>
                                  <p:childTnLst>
                                    <p:set>
                                      <p:cBhvr>
                                        <p:cTn id="136" dur="1" fill="hold">
                                          <p:stCondLst>
                                            <p:cond delay="0"/>
                                          </p:stCondLst>
                                        </p:cTn>
                                        <p:tgtEl>
                                          <p:spTgt spid="1547299"/>
                                        </p:tgtEl>
                                        <p:attrNameLst>
                                          <p:attrName>style.visibility</p:attrName>
                                        </p:attrNameLst>
                                      </p:cBhvr>
                                      <p:to>
                                        <p:strVal val="visible"/>
                                      </p:to>
                                    </p:set>
                                    <p:anim calcmode="lin" valueType="num">
                                      <p:cBhvr additive="base">
                                        <p:cTn id="137" dur="500" fill="hold"/>
                                        <p:tgtEl>
                                          <p:spTgt spid="1547299"/>
                                        </p:tgtEl>
                                        <p:attrNameLst>
                                          <p:attrName>ppt_x</p:attrName>
                                        </p:attrNameLst>
                                      </p:cBhvr>
                                      <p:tavLst>
                                        <p:tav tm="0">
                                          <p:val>
                                            <p:strVal val="1+#ppt_w/2"/>
                                          </p:val>
                                        </p:tav>
                                        <p:tav tm="100000">
                                          <p:val>
                                            <p:strVal val="#ppt_x"/>
                                          </p:val>
                                        </p:tav>
                                      </p:tavLst>
                                    </p:anim>
                                    <p:anim calcmode="lin" valueType="num">
                                      <p:cBhvr additive="base">
                                        <p:cTn id="138" dur="500" fill="hold"/>
                                        <p:tgtEl>
                                          <p:spTgt spid="1547299"/>
                                        </p:tgtEl>
                                        <p:attrNameLst>
                                          <p:attrName>ppt_y</p:attrName>
                                        </p:attrNameLst>
                                      </p:cBhvr>
                                      <p:tavLst>
                                        <p:tav tm="0">
                                          <p:val>
                                            <p:strVal val="#ppt_y"/>
                                          </p:val>
                                        </p:tav>
                                        <p:tav tm="100000">
                                          <p:val>
                                            <p:strVal val="#ppt_y"/>
                                          </p:val>
                                        </p:tav>
                                      </p:tavLst>
                                    </p:anim>
                                  </p:childTnLst>
                                </p:cTn>
                              </p:par>
                              <p:par>
                                <p:cTn id="139" presetID="2" presetClass="entr" presetSubtype="2" fill="hold" grpId="0" nodeType="withEffect">
                                  <p:stCondLst>
                                    <p:cond delay="0"/>
                                  </p:stCondLst>
                                  <p:childTnLst>
                                    <p:set>
                                      <p:cBhvr>
                                        <p:cTn id="140" dur="1" fill="hold">
                                          <p:stCondLst>
                                            <p:cond delay="0"/>
                                          </p:stCondLst>
                                        </p:cTn>
                                        <p:tgtEl>
                                          <p:spTgt spid="1547300"/>
                                        </p:tgtEl>
                                        <p:attrNameLst>
                                          <p:attrName>style.visibility</p:attrName>
                                        </p:attrNameLst>
                                      </p:cBhvr>
                                      <p:to>
                                        <p:strVal val="visible"/>
                                      </p:to>
                                    </p:set>
                                    <p:anim calcmode="lin" valueType="num">
                                      <p:cBhvr additive="base">
                                        <p:cTn id="141" dur="500" fill="hold"/>
                                        <p:tgtEl>
                                          <p:spTgt spid="1547300"/>
                                        </p:tgtEl>
                                        <p:attrNameLst>
                                          <p:attrName>ppt_x</p:attrName>
                                        </p:attrNameLst>
                                      </p:cBhvr>
                                      <p:tavLst>
                                        <p:tav tm="0">
                                          <p:val>
                                            <p:strVal val="1+#ppt_w/2"/>
                                          </p:val>
                                        </p:tav>
                                        <p:tav tm="100000">
                                          <p:val>
                                            <p:strVal val="#ppt_x"/>
                                          </p:val>
                                        </p:tav>
                                      </p:tavLst>
                                    </p:anim>
                                    <p:anim calcmode="lin" valueType="num">
                                      <p:cBhvr additive="base">
                                        <p:cTn id="142" dur="500" fill="hold"/>
                                        <p:tgtEl>
                                          <p:spTgt spid="1547300"/>
                                        </p:tgtEl>
                                        <p:attrNameLst>
                                          <p:attrName>ppt_y</p:attrName>
                                        </p:attrNameLst>
                                      </p:cBhvr>
                                      <p:tavLst>
                                        <p:tav tm="0">
                                          <p:val>
                                            <p:strVal val="#ppt_y"/>
                                          </p:val>
                                        </p:tav>
                                        <p:tav tm="100000">
                                          <p:val>
                                            <p:strVal val="#ppt_y"/>
                                          </p:val>
                                        </p:tav>
                                      </p:tavLst>
                                    </p:anim>
                                  </p:childTnLst>
                                </p:cTn>
                              </p:par>
                              <p:par>
                                <p:cTn id="143" presetID="2" presetClass="entr" presetSubtype="2" fill="hold" grpId="0" nodeType="withEffect">
                                  <p:stCondLst>
                                    <p:cond delay="0"/>
                                  </p:stCondLst>
                                  <p:childTnLst>
                                    <p:set>
                                      <p:cBhvr>
                                        <p:cTn id="144" dur="1" fill="hold">
                                          <p:stCondLst>
                                            <p:cond delay="0"/>
                                          </p:stCondLst>
                                        </p:cTn>
                                        <p:tgtEl>
                                          <p:spTgt spid="1547301"/>
                                        </p:tgtEl>
                                        <p:attrNameLst>
                                          <p:attrName>style.visibility</p:attrName>
                                        </p:attrNameLst>
                                      </p:cBhvr>
                                      <p:to>
                                        <p:strVal val="visible"/>
                                      </p:to>
                                    </p:set>
                                    <p:anim calcmode="lin" valueType="num">
                                      <p:cBhvr additive="base">
                                        <p:cTn id="145" dur="500" fill="hold"/>
                                        <p:tgtEl>
                                          <p:spTgt spid="1547301"/>
                                        </p:tgtEl>
                                        <p:attrNameLst>
                                          <p:attrName>ppt_x</p:attrName>
                                        </p:attrNameLst>
                                      </p:cBhvr>
                                      <p:tavLst>
                                        <p:tav tm="0">
                                          <p:val>
                                            <p:strVal val="1+#ppt_w/2"/>
                                          </p:val>
                                        </p:tav>
                                        <p:tav tm="100000">
                                          <p:val>
                                            <p:strVal val="#ppt_x"/>
                                          </p:val>
                                        </p:tav>
                                      </p:tavLst>
                                    </p:anim>
                                    <p:anim calcmode="lin" valueType="num">
                                      <p:cBhvr additive="base">
                                        <p:cTn id="146" dur="500" fill="hold"/>
                                        <p:tgtEl>
                                          <p:spTgt spid="1547301"/>
                                        </p:tgtEl>
                                        <p:attrNameLst>
                                          <p:attrName>ppt_y</p:attrName>
                                        </p:attrNameLst>
                                      </p:cBhvr>
                                      <p:tavLst>
                                        <p:tav tm="0">
                                          <p:val>
                                            <p:strVal val="#ppt_y"/>
                                          </p:val>
                                        </p:tav>
                                        <p:tav tm="100000">
                                          <p:val>
                                            <p:strVal val="#ppt_y"/>
                                          </p:val>
                                        </p:tav>
                                      </p:tavLst>
                                    </p:anim>
                                  </p:childTnLst>
                                </p:cTn>
                              </p:par>
                              <p:par>
                                <p:cTn id="147" presetID="2" presetClass="entr" presetSubtype="2" fill="hold" grpId="0" nodeType="withEffect">
                                  <p:stCondLst>
                                    <p:cond delay="0"/>
                                  </p:stCondLst>
                                  <p:childTnLst>
                                    <p:set>
                                      <p:cBhvr>
                                        <p:cTn id="148" dur="1" fill="hold">
                                          <p:stCondLst>
                                            <p:cond delay="0"/>
                                          </p:stCondLst>
                                        </p:cTn>
                                        <p:tgtEl>
                                          <p:spTgt spid="1547302"/>
                                        </p:tgtEl>
                                        <p:attrNameLst>
                                          <p:attrName>style.visibility</p:attrName>
                                        </p:attrNameLst>
                                      </p:cBhvr>
                                      <p:to>
                                        <p:strVal val="visible"/>
                                      </p:to>
                                    </p:set>
                                    <p:anim calcmode="lin" valueType="num">
                                      <p:cBhvr additive="base">
                                        <p:cTn id="149" dur="500" fill="hold"/>
                                        <p:tgtEl>
                                          <p:spTgt spid="1547302"/>
                                        </p:tgtEl>
                                        <p:attrNameLst>
                                          <p:attrName>ppt_x</p:attrName>
                                        </p:attrNameLst>
                                      </p:cBhvr>
                                      <p:tavLst>
                                        <p:tav tm="0">
                                          <p:val>
                                            <p:strVal val="1+#ppt_w/2"/>
                                          </p:val>
                                        </p:tav>
                                        <p:tav tm="100000">
                                          <p:val>
                                            <p:strVal val="#ppt_x"/>
                                          </p:val>
                                        </p:tav>
                                      </p:tavLst>
                                    </p:anim>
                                    <p:anim calcmode="lin" valueType="num">
                                      <p:cBhvr additive="base">
                                        <p:cTn id="150" dur="500" fill="hold"/>
                                        <p:tgtEl>
                                          <p:spTgt spid="1547302"/>
                                        </p:tgtEl>
                                        <p:attrNameLst>
                                          <p:attrName>ppt_y</p:attrName>
                                        </p:attrNameLst>
                                      </p:cBhvr>
                                      <p:tavLst>
                                        <p:tav tm="0">
                                          <p:val>
                                            <p:strVal val="#ppt_y"/>
                                          </p:val>
                                        </p:tav>
                                        <p:tav tm="100000">
                                          <p:val>
                                            <p:strVal val="#ppt_y"/>
                                          </p:val>
                                        </p:tav>
                                      </p:tavLst>
                                    </p:anim>
                                  </p:childTnLst>
                                </p:cTn>
                              </p:par>
                              <p:par>
                                <p:cTn id="151" presetID="2" presetClass="entr" presetSubtype="2" fill="hold" grpId="0" nodeType="withEffect">
                                  <p:stCondLst>
                                    <p:cond delay="0"/>
                                  </p:stCondLst>
                                  <p:childTnLst>
                                    <p:set>
                                      <p:cBhvr>
                                        <p:cTn id="152" dur="1" fill="hold">
                                          <p:stCondLst>
                                            <p:cond delay="0"/>
                                          </p:stCondLst>
                                        </p:cTn>
                                        <p:tgtEl>
                                          <p:spTgt spid="1547303"/>
                                        </p:tgtEl>
                                        <p:attrNameLst>
                                          <p:attrName>style.visibility</p:attrName>
                                        </p:attrNameLst>
                                      </p:cBhvr>
                                      <p:to>
                                        <p:strVal val="visible"/>
                                      </p:to>
                                    </p:set>
                                    <p:anim calcmode="lin" valueType="num">
                                      <p:cBhvr additive="base">
                                        <p:cTn id="153" dur="500" fill="hold"/>
                                        <p:tgtEl>
                                          <p:spTgt spid="1547303"/>
                                        </p:tgtEl>
                                        <p:attrNameLst>
                                          <p:attrName>ppt_x</p:attrName>
                                        </p:attrNameLst>
                                      </p:cBhvr>
                                      <p:tavLst>
                                        <p:tav tm="0">
                                          <p:val>
                                            <p:strVal val="1+#ppt_w/2"/>
                                          </p:val>
                                        </p:tav>
                                        <p:tav tm="100000">
                                          <p:val>
                                            <p:strVal val="#ppt_x"/>
                                          </p:val>
                                        </p:tav>
                                      </p:tavLst>
                                    </p:anim>
                                    <p:anim calcmode="lin" valueType="num">
                                      <p:cBhvr additive="base">
                                        <p:cTn id="154" dur="500" fill="hold"/>
                                        <p:tgtEl>
                                          <p:spTgt spid="1547303"/>
                                        </p:tgtEl>
                                        <p:attrNameLst>
                                          <p:attrName>ppt_y</p:attrName>
                                        </p:attrNameLst>
                                      </p:cBhvr>
                                      <p:tavLst>
                                        <p:tav tm="0">
                                          <p:val>
                                            <p:strVal val="#ppt_y"/>
                                          </p:val>
                                        </p:tav>
                                        <p:tav tm="100000">
                                          <p:val>
                                            <p:strVal val="#ppt_y"/>
                                          </p:val>
                                        </p:tav>
                                      </p:tavLst>
                                    </p:anim>
                                  </p:childTnLst>
                                </p:cTn>
                              </p:par>
                              <p:par>
                                <p:cTn id="155" presetID="2" presetClass="entr" presetSubtype="2" fill="hold" grpId="0" nodeType="withEffect">
                                  <p:stCondLst>
                                    <p:cond delay="0"/>
                                  </p:stCondLst>
                                  <p:childTnLst>
                                    <p:set>
                                      <p:cBhvr>
                                        <p:cTn id="156" dur="1" fill="hold">
                                          <p:stCondLst>
                                            <p:cond delay="0"/>
                                          </p:stCondLst>
                                        </p:cTn>
                                        <p:tgtEl>
                                          <p:spTgt spid="1547304"/>
                                        </p:tgtEl>
                                        <p:attrNameLst>
                                          <p:attrName>style.visibility</p:attrName>
                                        </p:attrNameLst>
                                      </p:cBhvr>
                                      <p:to>
                                        <p:strVal val="visible"/>
                                      </p:to>
                                    </p:set>
                                    <p:anim calcmode="lin" valueType="num">
                                      <p:cBhvr additive="base">
                                        <p:cTn id="157" dur="500" fill="hold"/>
                                        <p:tgtEl>
                                          <p:spTgt spid="1547304"/>
                                        </p:tgtEl>
                                        <p:attrNameLst>
                                          <p:attrName>ppt_x</p:attrName>
                                        </p:attrNameLst>
                                      </p:cBhvr>
                                      <p:tavLst>
                                        <p:tav tm="0">
                                          <p:val>
                                            <p:strVal val="1+#ppt_w/2"/>
                                          </p:val>
                                        </p:tav>
                                        <p:tav tm="100000">
                                          <p:val>
                                            <p:strVal val="#ppt_x"/>
                                          </p:val>
                                        </p:tav>
                                      </p:tavLst>
                                    </p:anim>
                                    <p:anim calcmode="lin" valueType="num">
                                      <p:cBhvr additive="base">
                                        <p:cTn id="158" dur="500" fill="hold"/>
                                        <p:tgtEl>
                                          <p:spTgt spid="1547304"/>
                                        </p:tgtEl>
                                        <p:attrNameLst>
                                          <p:attrName>ppt_y</p:attrName>
                                        </p:attrNameLst>
                                      </p:cBhvr>
                                      <p:tavLst>
                                        <p:tav tm="0">
                                          <p:val>
                                            <p:strVal val="#ppt_y"/>
                                          </p:val>
                                        </p:tav>
                                        <p:tav tm="100000">
                                          <p:val>
                                            <p:strVal val="#ppt_y"/>
                                          </p:val>
                                        </p:tav>
                                      </p:tavLst>
                                    </p:anim>
                                  </p:childTnLst>
                                </p:cTn>
                              </p:par>
                              <p:par>
                                <p:cTn id="159" presetID="2" presetClass="entr" presetSubtype="2" fill="hold" grpId="0" nodeType="withEffect">
                                  <p:stCondLst>
                                    <p:cond delay="0"/>
                                  </p:stCondLst>
                                  <p:childTnLst>
                                    <p:set>
                                      <p:cBhvr>
                                        <p:cTn id="160" dur="1" fill="hold">
                                          <p:stCondLst>
                                            <p:cond delay="0"/>
                                          </p:stCondLst>
                                        </p:cTn>
                                        <p:tgtEl>
                                          <p:spTgt spid="1547305"/>
                                        </p:tgtEl>
                                        <p:attrNameLst>
                                          <p:attrName>style.visibility</p:attrName>
                                        </p:attrNameLst>
                                      </p:cBhvr>
                                      <p:to>
                                        <p:strVal val="visible"/>
                                      </p:to>
                                    </p:set>
                                    <p:anim calcmode="lin" valueType="num">
                                      <p:cBhvr additive="base">
                                        <p:cTn id="161" dur="500" fill="hold"/>
                                        <p:tgtEl>
                                          <p:spTgt spid="1547305"/>
                                        </p:tgtEl>
                                        <p:attrNameLst>
                                          <p:attrName>ppt_x</p:attrName>
                                        </p:attrNameLst>
                                      </p:cBhvr>
                                      <p:tavLst>
                                        <p:tav tm="0">
                                          <p:val>
                                            <p:strVal val="1+#ppt_w/2"/>
                                          </p:val>
                                        </p:tav>
                                        <p:tav tm="100000">
                                          <p:val>
                                            <p:strVal val="#ppt_x"/>
                                          </p:val>
                                        </p:tav>
                                      </p:tavLst>
                                    </p:anim>
                                    <p:anim calcmode="lin" valueType="num">
                                      <p:cBhvr additive="base">
                                        <p:cTn id="162" dur="500" fill="hold"/>
                                        <p:tgtEl>
                                          <p:spTgt spid="1547305"/>
                                        </p:tgtEl>
                                        <p:attrNameLst>
                                          <p:attrName>ppt_y</p:attrName>
                                        </p:attrNameLst>
                                      </p:cBhvr>
                                      <p:tavLst>
                                        <p:tav tm="0">
                                          <p:val>
                                            <p:strVal val="#ppt_y"/>
                                          </p:val>
                                        </p:tav>
                                        <p:tav tm="100000">
                                          <p:val>
                                            <p:strVal val="#ppt_y"/>
                                          </p:val>
                                        </p:tav>
                                      </p:tavLst>
                                    </p:anim>
                                  </p:childTnLst>
                                </p:cTn>
                              </p:par>
                              <p:par>
                                <p:cTn id="163" presetID="2" presetClass="entr" presetSubtype="2" fill="hold" grpId="0" nodeType="withEffect">
                                  <p:stCondLst>
                                    <p:cond delay="0"/>
                                  </p:stCondLst>
                                  <p:childTnLst>
                                    <p:set>
                                      <p:cBhvr>
                                        <p:cTn id="164" dur="1" fill="hold">
                                          <p:stCondLst>
                                            <p:cond delay="0"/>
                                          </p:stCondLst>
                                        </p:cTn>
                                        <p:tgtEl>
                                          <p:spTgt spid="1547307"/>
                                        </p:tgtEl>
                                        <p:attrNameLst>
                                          <p:attrName>style.visibility</p:attrName>
                                        </p:attrNameLst>
                                      </p:cBhvr>
                                      <p:to>
                                        <p:strVal val="visible"/>
                                      </p:to>
                                    </p:set>
                                    <p:anim calcmode="lin" valueType="num">
                                      <p:cBhvr additive="base">
                                        <p:cTn id="165" dur="500" fill="hold"/>
                                        <p:tgtEl>
                                          <p:spTgt spid="1547307"/>
                                        </p:tgtEl>
                                        <p:attrNameLst>
                                          <p:attrName>ppt_x</p:attrName>
                                        </p:attrNameLst>
                                      </p:cBhvr>
                                      <p:tavLst>
                                        <p:tav tm="0">
                                          <p:val>
                                            <p:strVal val="1+#ppt_w/2"/>
                                          </p:val>
                                        </p:tav>
                                        <p:tav tm="100000">
                                          <p:val>
                                            <p:strVal val="#ppt_x"/>
                                          </p:val>
                                        </p:tav>
                                      </p:tavLst>
                                    </p:anim>
                                    <p:anim calcmode="lin" valueType="num">
                                      <p:cBhvr additive="base">
                                        <p:cTn id="166" dur="500" fill="hold"/>
                                        <p:tgtEl>
                                          <p:spTgt spid="1547307"/>
                                        </p:tgtEl>
                                        <p:attrNameLst>
                                          <p:attrName>ppt_y</p:attrName>
                                        </p:attrNameLst>
                                      </p:cBhvr>
                                      <p:tavLst>
                                        <p:tav tm="0">
                                          <p:val>
                                            <p:strVal val="#ppt_y"/>
                                          </p:val>
                                        </p:tav>
                                        <p:tav tm="100000">
                                          <p:val>
                                            <p:strVal val="#ppt_y"/>
                                          </p:val>
                                        </p:tav>
                                      </p:tavLst>
                                    </p:anim>
                                  </p:childTnLst>
                                </p:cTn>
                              </p:par>
                              <p:par>
                                <p:cTn id="167" presetID="2" presetClass="entr" presetSubtype="2" fill="hold" grpId="0" nodeType="withEffect">
                                  <p:stCondLst>
                                    <p:cond delay="0"/>
                                  </p:stCondLst>
                                  <p:childTnLst>
                                    <p:set>
                                      <p:cBhvr>
                                        <p:cTn id="168" dur="1" fill="hold">
                                          <p:stCondLst>
                                            <p:cond delay="0"/>
                                          </p:stCondLst>
                                        </p:cTn>
                                        <p:tgtEl>
                                          <p:spTgt spid="1547308"/>
                                        </p:tgtEl>
                                        <p:attrNameLst>
                                          <p:attrName>style.visibility</p:attrName>
                                        </p:attrNameLst>
                                      </p:cBhvr>
                                      <p:to>
                                        <p:strVal val="visible"/>
                                      </p:to>
                                    </p:set>
                                    <p:anim calcmode="lin" valueType="num">
                                      <p:cBhvr additive="base">
                                        <p:cTn id="169" dur="500" fill="hold"/>
                                        <p:tgtEl>
                                          <p:spTgt spid="1547308"/>
                                        </p:tgtEl>
                                        <p:attrNameLst>
                                          <p:attrName>ppt_x</p:attrName>
                                        </p:attrNameLst>
                                      </p:cBhvr>
                                      <p:tavLst>
                                        <p:tav tm="0">
                                          <p:val>
                                            <p:strVal val="1+#ppt_w/2"/>
                                          </p:val>
                                        </p:tav>
                                        <p:tav tm="100000">
                                          <p:val>
                                            <p:strVal val="#ppt_x"/>
                                          </p:val>
                                        </p:tav>
                                      </p:tavLst>
                                    </p:anim>
                                    <p:anim calcmode="lin" valueType="num">
                                      <p:cBhvr additive="base">
                                        <p:cTn id="170" dur="500" fill="hold"/>
                                        <p:tgtEl>
                                          <p:spTgt spid="1547308"/>
                                        </p:tgtEl>
                                        <p:attrNameLst>
                                          <p:attrName>ppt_y</p:attrName>
                                        </p:attrNameLst>
                                      </p:cBhvr>
                                      <p:tavLst>
                                        <p:tav tm="0">
                                          <p:val>
                                            <p:strVal val="#ppt_y"/>
                                          </p:val>
                                        </p:tav>
                                        <p:tav tm="100000">
                                          <p:val>
                                            <p:strVal val="#ppt_y"/>
                                          </p:val>
                                        </p:tav>
                                      </p:tavLst>
                                    </p:anim>
                                  </p:childTnLst>
                                </p:cTn>
                              </p:par>
                              <p:par>
                                <p:cTn id="171" presetID="2" presetClass="entr" presetSubtype="2" fill="hold" grpId="0" nodeType="withEffect">
                                  <p:stCondLst>
                                    <p:cond delay="0"/>
                                  </p:stCondLst>
                                  <p:childTnLst>
                                    <p:set>
                                      <p:cBhvr>
                                        <p:cTn id="172" dur="1" fill="hold">
                                          <p:stCondLst>
                                            <p:cond delay="0"/>
                                          </p:stCondLst>
                                        </p:cTn>
                                        <p:tgtEl>
                                          <p:spTgt spid="1547309"/>
                                        </p:tgtEl>
                                        <p:attrNameLst>
                                          <p:attrName>style.visibility</p:attrName>
                                        </p:attrNameLst>
                                      </p:cBhvr>
                                      <p:to>
                                        <p:strVal val="visible"/>
                                      </p:to>
                                    </p:set>
                                    <p:anim calcmode="lin" valueType="num">
                                      <p:cBhvr additive="base">
                                        <p:cTn id="173" dur="500" fill="hold"/>
                                        <p:tgtEl>
                                          <p:spTgt spid="1547309"/>
                                        </p:tgtEl>
                                        <p:attrNameLst>
                                          <p:attrName>ppt_x</p:attrName>
                                        </p:attrNameLst>
                                      </p:cBhvr>
                                      <p:tavLst>
                                        <p:tav tm="0">
                                          <p:val>
                                            <p:strVal val="1+#ppt_w/2"/>
                                          </p:val>
                                        </p:tav>
                                        <p:tav tm="100000">
                                          <p:val>
                                            <p:strVal val="#ppt_x"/>
                                          </p:val>
                                        </p:tav>
                                      </p:tavLst>
                                    </p:anim>
                                    <p:anim calcmode="lin" valueType="num">
                                      <p:cBhvr additive="base">
                                        <p:cTn id="174" dur="500" fill="hold"/>
                                        <p:tgtEl>
                                          <p:spTgt spid="1547309"/>
                                        </p:tgtEl>
                                        <p:attrNameLst>
                                          <p:attrName>ppt_y</p:attrName>
                                        </p:attrNameLst>
                                      </p:cBhvr>
                                      <p:tavLst>
                                        <p:tav tm="0">
                                          <p:val>
                                            <p:strVal val="#ppt_y"/>
                                          </p:val>
                                        </p:tav>
                                        <p:tav tm="100000">
                                          <p:val>
                                            <p:strVal val="#ppt_y"/>
                                          </p:val>
                                        </p:tav>
                                      </p:tavLst>
                                    </p:anim>
                                  </p:childTnLst>
                                </p:cTn>
                              </p:par>
                              <p:par>
                                <p:cTn id="175" presetID="2" presetClass="entr" presetSubtype="2" fill="hold" grpId="0" nodeType="withEffect">
                                  <p:stCondLst>
                                    <p:cond delay="0"/>
                                  </p:stCondLst>
                                  <p:childTnLst>
                                    <p:set>
                                      <p:cBhvr>
                                        <p:cTn id="176" dur="1" fill="hold">
                                          <p:stCondLst>
                                            <p:cond delay="0"/>
                                          </p:stCondLst>
                                        </p:cTn>
                                        <p:tgtEl>
                                          <p:spTgt spid="1547310"/>
                                        </p:tgtEl>
                                        <p:attrNameLst>
                                          <p:attrName>style.visibility</p:attrName>
                                        </p:attrNameLst>
                                      </p:cBhvr>
                                      <p:to>
                                        <p:strVal val="visible"/>
                                      </p:to>
                                    </p:set>
                                    <p:anim calcmode="lin" valueType="num">
                                      <p:cBhvr additive="base">
                                        <p:cTn id="177" dur="500" fill="hold"/>
                                        <p:tgtEl>
                                          <p:spTgt spid="1547310"/>
                                        </p:tgtEl>
                                        <p:attrNameLst>
                                          <p:attrName>ppt_x</p:attrName>
                                        </p:attrNameLst>
                                      </p:cBhvr>
                                      <p:tavLst>
                                        <p:tav tm="0">
                                          <p:val>
                                            <p:strVal val="1+#ppt_w/2"/>
                                          </p:val>
                                        </p:tav>
                                        <p:tav tm="100000">
                                          <p:val>
                                            <p:strVal val="#ppt_x"/>
                                          </p:val>
                                        </p:tav>
                                      </p:tavLst>
                                    </p:anim>
                                    <p:anim calcmode="lin" valueType="num">
                                      <p:cBhvr additive="base">
                                        <p:cTn id="178" dur="500" fill="hold"/>
                                        <p:tgtEl>
                                          <p:spTgt spid="1547310"/>
                                        </p:tgtEl>
                                        <p:attrNameLst>
                                          <p:attrName>ppt_y</p:attrName>
                                        </p:attrNameLst>
                                      </p:cBhvr>
                                      <p:tavLst>
                                        <p:tav tm="0">
                                          <p:val>
                                            <p:strVal val="#ppt_y"/>
                                          </p:val>
                                        </p:tav>
                                        <p:tav tm="100000">
                                          <p:val>
                                            <p:strVal val="#ppt_y"/>
                                          </p:val>
                                        </p:tav>
                                      </p:tavLst>
                                    </p:anim>
                                  </p:childTnLst>
                                </p:cTn>
                              </p:par>
                              <p:par>
                                <p:cTn id="179" presetID="2" presetClass="entr" presetSubtype="2" fill="hold" grpId="0" nodeType="withEffect">
                                  <p:stCondLst>
                                    <p:cond delay="0"/>
                                  </p:stCondLst>
                                  <p:childTnLst>
                                    <p:set>
                                      <p:cBhvr>
                                        <p:cTn id="180" dur="1" fill="hold">
                                          <p:stCondLst>
                                            <p:cond delay="0"/>
                                          </p:stCondLst>
                                        </p:cTn>
                                        <p:tgtEl>
                                          <p:spTgt spid="1547311"/>
                                        </p:tgtEl>
                                        <p:attrNameLst>
                                          <p:attrName>style.visibility</p:attrName>
                                        </p:attrNameLst>
                                      </p:cBhvr>
                                      <p:to>
                                        <p:strVal val="visible"/>
                                      </p:to>
                                    </p:set>
                                    <p:anim calcmode="lin" valueType="num">
                                      <p:cBhvr additive="base">
                                        <p:cTn id="181" dur="500" fill="hold"/>
                                        <p:tgtEl>
                                          <p:spTgt spid="1547311"/>
                                        </p:tgtEl>
                                        <p:attrNameLst>
                                          <p:attrName>ppt_x</p:attrName>
                                        </p:attrNameLst>
                                      </p:cBhvr>
                                      <p:tavLst>
                                        <p:tav tm="0">
                                          <p:val>
                                            <p:strVal val="1+#ppt_w/2"/>
                                          </p:val>
                                        </p:tav>
                                        <p:tav tm="100000">
                                          <p:val>
                                            <p:strVal val="#ppt_x"/>
                                          </p:val>
                                        </p:tav>
                                      </p:tavLst>
                                    </p:anim>
                                    <p:anim calcmode="lin" valueType="num">
                                      <p:cBhvr additive="base">
                                        <p:cTn id="182" dur="500" fill="hold"/>
                                        <p:tgtEl>
                                          <p:spTgt spid="1547311"/>
                                        </p:tgtEl>
                                        <p:attrNameLst>
                                          <p:attrName>ppt_y</p:attrName>
                                        </p:attrNameLst>
                                      </p:cBhvr>
                                      <p:tavLst>
                                        <p:tav tm="0">
                                          <p:val>
                                            <p:strVal val="#ppt_y"/>
                                          </p:val>
                                        </p:tav>
                                        <p:tav tm="100000">
                                          <p:val>
                                            <p:strVal val="#ppt_y"/>
                                          </p:val>
                                        </p:tav>
                                      </p:tavLst>
                                    </p:anim>
                                  </p:childTnLst>
                                </p:cTn>
                              </p:par>
                              <p:par>
                                <p:cTn id="183" presetID="2" presetClass="entr" presetSubtype="2" fill="hold" grpId="0" nodeType="withEffect">
                                  <p:stCondLst>
                                    <p:cond delay="0"/>
                                  </p:stCondLst>
                                  <p:childTnLst>
                                    <p:set>
                                      <p:cBhvr>
                                        <p:cTn id="184" dur="1" fill="hold">
                                          <p:stCondLst>
                                            <p:cond delay="0"/>
                                          </p:stCondLst>
                                        </p:cTn>
                                        <p:tgtEl>
                                          <p:spTgt spid="1547312"/>
                                        </p:tgtEl>
                                        <p:attrNameLst>
                                          <p:attrName>style.visibility</p:attrName>
                                        </p:attrNameLst>
                                      </p:cBhvr>
                                      <p:to>
                                        <p:strVal val="visible"/>
                                      </p:to>
                                    </p:set>
                                    <p:anim calcmode="lin" valueType="num">
                                      <p:cBhvr additive="base">
                                        <p:cTn id="185" dur="500" fill="hold"/>
                                        <p:tgtEl>
                                          <p:spTgt spid="1547312"/>
                                        </p:tgtEl>
                                        <p:attrNameLst>
                                          <p:attrName>ppt_x</p:attrName>
                                        </p:attrNameLst>
                                      </p:cBhvr>
                                      <p:tavLst>
                                        <p:tav tm="0">
                                          <p:val>
                                            <p:strVal val="1+#ppt_w/2"/>
                                          </p:val>
                                        </p:tav>
                                        <p:tav tm="100000">
                                          <p:val>
                                            <p:strVal val="#ppt_x"/>
                                          </p:val>
                                        </p:tav>
                                      </p:tavLst>
                                    </p:anim>
                                    <p:anim calcmode="lin" valueType="num">
                                      <p:cBhvr additive="base">
                                        <p:cTn id="186" dur="500" fill="hold"/>
                                        <p:tgtEl>
                                          <p:spTgt spid="1547312"/>
                                        </p:tgtEl>
                                        <p:attrNameLst>
                                          <p:attrName>ppt_y</p:attrName>
                                        </p:attrNameLst>
                                      </p:cBhvr>
                                      <p:tavLst>
                                        <p:tav tm="0">
                                          <p:val>
                                            <p:strVal val="#ppt_y"/>
                                          </p:val>
                                        </p:tav>
                                        <p:tav tm="100000">
                                          <p:val>
                                            <p:strVal val="#ppt_y"/>
                                          </p:val>
                                        </p:tav>
                                      </p:tavLst>
                                    </p:anim>
                                  </p:childTnLst>
                                </p:cTn>
                              </p:par>
                              <p:par>
                                <p:cTn id="187" presetID="2" presetClass="entr" presetSubtype="2" fill="hold" grpId="0" nodeType="withEffect">
                                  <p:stCondLst>
                                    <p:cond delay="0"/>
                                  </p:stCondLst>
                                  <p:childTnLst>
                                    <p:set>
                                      <p:cBhvr>
                                        <p:cTn id="188" dur="1" fill="hold">
                                          <p:stCondLst>
                                            <p:cond delay="0"/>
                                          </p:stCondLst>
                                        </p:cTn>
                                        <p:tgtEl>
                                          <p:spTgt spid="1547313"/>
                                        </p:tgtEl>
                                        <p:attrNameLst>
                                          <p:attrName>style.visibility</p:attrName>
                                        </p:attrNameLst>
                                      </p:cBhvr>
                                      <p:to>
                                        <p:strVal val="visible"/>
                                      </p:to>
                                    </p:set>
                                    <p:anim calcmode="lin" valueType="num">
                                      <p:cBhvr additive="base">
                                        <p:cTn id="189" dur="500" fill="hold"/>
                                        <p:tgtEl>
                                          <p:spTgt spid="1547313"/>
                                        </p:tgtEl>
                                        <p:attrNameLst>
                                          <p:attrName>ppt_x</p:attrName>
                                        </p:attrNameLst>
                                      </p:cBhvr>
                                      <p:tavLst>
                                        <p:tav tm="0">
                                          <p:val>
                                            <p:strVal val="1+#ppt_w/2"/>
                                          </p:val>
                                        </p:tav>
                                        <p:tav tm="100000">
                                          <p:val>
                                            <p:strVal val="#ppt_x"/>
                                          </p:val>
                                        </p:tav>
                                      </p:tavLst>
                                    </p:anim>
                                    <p:anim calcmode="lin" valueType="num">
                                      <p:cBhvr additive="base">
                                        <p:cTn id="190" dur="500" fill="hold"/>
                                        <p:tgtEl>
                                          <p:spTgt spid="1547313"/>
                                        </p:tgtEl>
                                        <p:attrNameLst>
                                          <p:attrName>ppt_y</p:attrName>
                                        </p:attrNameLst>
                                      </p:cBhvr>
                                      <p:tavLst>
                                        <p:tav tm="0">
                                          <p:val>
                                            <p:strVal val="#ppt_y"/>
                                          </p:val>
                                        </p:tav>
                                        <p:tav tm="100000">
                                          <p:val>
                                            <p:strVal val="#ppt_y"/>
                                          </p:val>
                                        </p:tav>
                                      </p:tavLst>
                                    </p:anim>
                                  </p:childTnLst>
                                </p:cTn>
                              </p:par>
                              <p:par>
                                <p:cTn id="191" presetID="2" presetClass="entr" presetSubtype="2" fill="hold" grpId="0" nodeType="withEffect">
                                  <p:stCondLst>
                                    <p:cond delay="0"/>
                                  </p:stCondLst>
                                  <p:childTnLst>
                                    <p:set>
                                      <p:cBhvr>
                                        <p:cTn id="192" dur="1" fill="hold">
                                          <p:stCondLst>
                                            <p:cond delay="0"/>
                                          </p:stCondLst>
                                        </p:cTn>
                                        <p:tgtEl>
                                          <p:spTgt spid="1547314"/>
                                        </p:tgtEl>
                                        <p:attrNameLst>
                                          <p:attrName>style.visibility</p:attrName>
                                        </p:attrNameLst>
                                      </p:cBhvr>
                                      <p:to>
                                        <p:strVal val="visible"/>
                                      </p:to>
                                    </p:set>
                                    <p:anim calcmode="lin" valueType="num">
                                      <p:cBhvr additive="base">
                                        <p:cTn id="193" dur="500" fill="hold"/>
                                        <p:tgtEl>
                                          <p:spTgt spid="1547314"/>
                                        </p:tgtEl>
                                        <p:attrNameLst>
                                          <p:attrName>ppt_x</p:attrName>
                                        </p:attrNameLst>
                                      </p:cBhvr>
                                      <p:tavLst>
                                        <p:tav tm="0">
                                          <p:val>
                                            <p:strVal val="1+#ppt_w/2"/>
                                          </p:val>
                                        </p:tav>
                                        <p:tav tm="100000">
                                          <p:val>
                                            <p:strVal val="#ppt_x"/>
                                          </p:val>
                                        </p:tav>
                                      </p:tavLst>
                                    </p:anim>
                                    <p:anim calcmode="lin" valueType="num">
                                      <p:cBhvr additive="base">
                                        <p:cTn id="194" dur="500" fill="hold"/>
                                        <p:tgtEl>
                                          <p:spTgt spid="1547314"/>
                                        </p:tgtEl>
                                        <p:attrNameLst>
                                          <p:attrName>ppt_y</p:attrName>
                                        </p:attrNameLst>
                                      </p:cBhvr>
                                      <p:tavLst>
                                        <p:tav tm="0">
                                          <p:val>
                                            <p:strVal val="#ppt_y"/>
                                          </p:val>
                                        </p:tav>
                                        <p:tav tm="100000">
                                          <p:val>
                                            <p:strVal val="#ppt_y"/>
                                          </p:val>
                                        </p:tav>
                                      </p:tavLst>
                                    </p:anim>
                                  </p:childTnLst>
                                </p:cTn>
                              </p:par>
                              <p:par>
                                <p:cTn id="195" presetID="2" presetClass="entr" presetSubtype="2" fill="hold" grpId="0" nodeType="withEffect">
                                  <p:stCondLst>
                                    <p:cond delay="0"/>
                                  </p:stCondLst>
                                  <p:childTnLst>
                                    <p:set>
                                      <p:cBhvr>
                                        <p:cTn id="196" dur="1" fill="hold">
                                          <p:stCondLst>
                                            <p:cond delay="0"/>
                                          </p:stCondLst>
                                        </p:cTn>
                                        <p:tgtEl>
                                          <p:spTgt spid="1547315"/>
                                        </p:tgtEl>
                                        <p:attrNameLst>
                                          <p:attrName>style.visibility</p:attrName>
                                        </p:attrNameLst>
                                      </p:cBhvr>
                                      <p:to>
                                        <p:strVal val="visible"/>
                                      </p:to>
                                    </p:set>
                                    <p:anim calcmode="lin" valueType="num">
                                      <p:cBhvr additive="base">
                                        <p:cTn id="197" dur="500" fill="hold"/>
                                        <p:tgtEl>
                                          <p:spTgt spid="1547315"/>
                                        </p:tgtEl>
                                        <p:attrNameLst>
                                          <p:attrName>ppt_x</p:attrName>
                                        </p:attrNameLst>
                                      </p:cBhvr>
                                      <p:tavLst>
                                        <p:tav tm="0">
                                          <p:val>
                                            <p:strVal val="1+#ppt_w/2"/>
                                          </p:val>
                                        </p:tav>
                                        <p:tav tm="100000">
                                          <p:val>
                                            <p:strVal val="#ppt_x"/>
                                          </p:val>
                                        </p:tav>
                                      </p:tavLst>
                                    </p:anim>
                                    <p:anim calcmode="lin" valueType="num">
                                      <p:cBhvr additive="base">
                                        <p:cTn id="198" dur="500" fill="hold"/>
                                        <p:tgtEl>
                                          <p:spTgt spid="1547315"/>
                                        </p:tgtEl>
                                        <p:attrNameLst>
                                          <p:attrName>ppt_y</p:attrName>
                                        </p:attrNameLst>
                                      </p:cBhvr>
                                      <p:tavLst>
                                        <p:tav tm="0">
                                          <p:val>
                                            <p:strVal val="#ppt_y"/>
                                          </p:val>
                                        </p:tav>
                                        <p:tav tm="100000">
                                          <p:val>
                                            <p:strVal val="#ppt_y"/>
                                          </p:val>
                                        </p:tav>
                                      </p:tavLst>
                                    </p:anim>
                                  </p:childTnLst>
                                </p:cTn>
                              </p:par>
                              <p:par>
                                <p:cTn id="199" presetID="2" presetClass="entr" presetSubtype="2" fill="hold" grpId="0" nodeType="withEffect">
                                  <p:stCondLst>
                                    <p:cond delay="0"/>
                                  </p:stCondLst>
                                  <p:childTnLst>
                                    <p:set>
                                      <p:cBhvr>
                                        <p:cTn id="200" dur="1" fill="hold">
                                          <p:stCondLst>
                                            <p:cond delay="0"/>
                                          </p:stCondLst>
                                        </p:cTn>
                                        <p:tgtEl>
                                          <p:spTgt spid="1547316"/>
                                        </p:tgtEl>
                                        <p:attrNameLst>
                                          <p:attrName>style.visibility</p:attrName>
                                        </p:attrNameLst>
                                      </p:cBhvr>
                                      <p:to>
                                        <p:strVal val="visible"/>
                                      </p:to>
                                    </p:set>
                                    <p:anim calcmode="lin" valueType="num">
                                      <p:cBhvr additive="base">
                                        <p:cTn id="201" dur="500" fill="hold"/>
                                        <p:tgtEl>
                                          <p:spTgt spid="1547316"/>
                                        </p:tgtEl>
                                        <p:attrNameLst>
                                          <p:attrName>ppt_x</p:attrName>
                                        </p:attrNameLst>
                                      </p:cBhvr>
                                      <p:tavLst>
                                        <p:tav tm="0">
                                          <p:val>
                                            <p:strVal val="1+#ppt_w/2"/>
                                          </p:val>
                                        </p:tav>
                                        <p:tav tm="100000">
                                          <p:val>
                                            <p:strVal val="#ppt_x"/>
                                          </p:val>
                                        </p:tav>
                                      </p:tavLst>
                                    </p:anim>
                                    <p:anim calcmode="lin" valueType="num">
                                      <p:cBhvr additive="base">
                                        <p:cTn id="202" dur="500" fill="hold"/>
                                        <p:tgtEl>
                                          <p:spTgt spid="15473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7268" grpId="0" animBg="1"/>
      <p:bldP spid="1547269" grpId="0" animBg="1"/>
      <p:bldP spid="1547270" grpId="0" animBg="1"/>
      <p:bldP spid="1547271" grpId="0" animBg="1"/>
      <p:bldP spid="1547272" grpId="0" animBg="1"/>
      <p:bldP spid="1547273" grpId="0" animBg="1"/>
      <p:bldP spid="1547274" grpId="0" animBg="1"/>
      <p:bldP spid="1547275" grpId="0" animBg="1"/>
      <p:bldP spid="1547276" grpId="0" animBg="1"/>
      <p:bldP spid="1547277" grpId="0" animBg="1"/>
      <p:bldP spid="1547278" grpId="0" animBg="1"/>
      <p:bldP spid="1547279" grpId="0" animBg="1"/>
      <p:bldP spid="1547280" grpId="0" animBg="1"/>
      <p:bldP spid="1547281" grpId="0" animBg="1"/>
      <p:bldP spid="1547282" grpId="0" animBg="1"/>
      <p:bldP spid="1547283" grpId="0" animBg="1"/>
      <p:bldP spid="1547284" grpId="0" animBg="1"/>
      <p:bldP spid="1547285" grpId="0" animBg="1"/>
      <p:bldP spid="1547286" grpId="0" animBg="1"/>
      <p:bldP spid="1547287" grpId="0" animBg="1"/>
      <p:bldP spid="1547288" grpId="0" animBg="1"/>
      <p:bldP spid="1547289" grpId="0" animBg="1"/>
      <p:bldP spid="1547290" grpId="0" animBg="1"/>
      <p:bldP spid="1547291" grpId="0" animBg="1"/>
      <p:bldP spid="1547292" grpId="0"/>
      <p:bldP spid="1547293" grpId="0"/>
      <p:bldP spid="1547294" grpId="0"/>
      <p:bldP spid="1547295" grpId="0"/>
      <p:bldP spid="1547296" grpId="0" animBg="1"/>
      <p:bldP spid="1547297" grpId="0" animBg="1"/>
      <p:bldP spid="1547298" grpId="0" animBg="1"/>
      <p:bldP spid="1547299" grpId="0" animBg="1"/>
      <p:bldP spid="1547300" grpId="0" animBg="1"/>
      <p:bldP spid="1547301" grpId="0" animBg="1"/>
      <p:bldP spid="1547302" grpId="0" animBg="1"/>
      <p:bldP spid="1547303" grpId="0" animBg="1"/>
      <p:bldP spid="1547304" grpId="0" animBg="1"/>
      <p:bldP spid="1547305" grpId="0" animBg="1"/>
      <p:bldP spid="1547307" grpId="0" animBg="1"/>
      <p:bldP spid="1547308" grpId="0" animBg="1"/>
      <p:bldP spid="1547309" grpId="0" animBg="1"/>
      <p:bldP spid="1547310" grpId="0" animBg="1"/>
      <p:bldP spid="1547311" grpId="0" animBg="1"/>
      <p:bldP spid="1547312" grpId="0" animBg="1"/>
      <p:bldP spid="1547313" grpId="0" animBg="1"/>
      <p:bldP spid="1547314" grpId="0" animBg="1"/>
      <p:bldP spid="1547315" grpId="0" animBg="1"/>
      <p:bldP spid="154731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p:nvPr>
            <p:ph type="sldNum" sz="quarter" idx="12"/>
          </p:nvPr>
        </p:nvSpPr>
        <p:spPr>
          <a:ln>
            <a:miter lim="800000"/>
          </a:ln>
        </p:spPr>
        <p:txBody>
          <a:bodyPr anchor="b"/>
          <a:lstStyle/>
          <a:p>
            <a:pPr>
              <a:defRPr/>
            </a:pPr>
            <a:fld id="{88AECAF1-A5D6-4EFB-A1D2-9ED6D881362C}"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37892" name="Rectangle 2"/>
          <p:cNvSpPr/>
          <p:nvPr>
            <p:ph type="title" idx="4294967295"/>
          </p:nvPr>
        </p:nvSpPr>
        <p:spPr>
          <a:xfrm>
            <a:off x="1547495" y="188595"/>
            <a:ext cx="7561580" cy="592455"/>
          </a:xfrm>
        </p:spPr>
        <p:txBody>
          <a:bodyPr anchor="b"/>
          <a:lstStyle/>
          <a:p>
            <a:pPr eaLnBrk="1" hangingPunct="1"/>
            <a:r>
              <a:rPr lang="en-US" altLang="zh-CN" dirty="0">
                <a:ea typeface="宋体" charset="-122"/>
              </a:rPr>
              <a:t>11.8 </a:t>
            </a:r>
            <a:r>
              <a:rPr lang="zh-CN" altLang="en-US" dirty="0">
                <a:ea typeface="宋体" charset="-122"/>
              </a:rPr>
              <a:t>图的搜索算法</a:t>
            </a:r>
            <a:endParaRPr lang="zh-CN" altLang="en-US" dirty="0">
              <a:ea typeface="宋体" charset="-122"/>
            </a:endParaRPr>
          </a:p>
        </p:txBody>
      </p:sp>
      <p:sp>
        <p:nvSpPr>
          <p:cNvPr id="1693699" name="Rectangle 3"/>
          <p:cNvSpPr/>
          <p:nvPr>
            <p:ph type="body" idx="4294967295"/>
          </p:nvPr>
        </p:nvSpPr>
        <p:spPr>
          <a:xfrm>
            <a:off x="395605" y="1412875"/>
            <a:ext cx="8631555" cy="5184775"/>
          </a:xfrm>
        </p:spPr>
        <p:txBody>
          <a:bodyPr/>
          <a:lstStyle/>
          <a:p>
            <a:pPr eaLnBrk="1" hangingPunct="1">
              <a:lnSpc>
                <a:spcPct val="110000"/>
              </a:lnSpc>
            </a:pPr>
            <a:r>
              <a:rPr lang="zh-CN" altLang="en-US" sz="2800" dirty="0">
                <a:latin typeface="Times New Roman" pitchFamily="18" charset="0"/>
                <a:ea typeface="宋体" charset="-122"/>
              </a:rPr>
              <a:t>图的遍历（搜索）：</a:t>
            </a:r>
            <a:r>
              <a:rPr lang="zh-CN" altLang="en-US" sz="2800" dirty="0">
                <a:solidFill>
                  <a:srgbClr val="FF0000"/>
                </a:solidFill>
                <a:latin typeface="Times New Roman" pitchFamily="18" charset="0"/>
                <a:ea typeface="宋体" charset="-122"/>
              </a:rPr>
              <a:t>从一个给定的顶点开始，访问能够到达的所有顶点</a:t>
            </a:r>
            <a:r>
              <a:rPr lang="zh-CN" altLang="en-US" sz="2800" dirty="0">
                <a:latin typeface="Times New Roman" pitchFamily="18" charset="0"/>
                <a:ea typeface="宋体" charset="-122"/>
              </a:rPr>
              <a:t>（当且仅当存在一条从</a:t>
            </a:r>
            <a:r>
              <a:rPr lang="en-US" altLang="zh-CN" sz="2800" dirty="0">
                <a:latin typeface="Times New Roman" pitchFamily="18" charset="0"/>
                <a:ea typeface="宋体" charset="-122"/>
              </a:rPr>
              <a:t>v</a:t>
            </a:r>
            <a:r>
              <a:rPr lang="zh-CN" altLang="en-US" sz="2800" dirty="0">
                <a:latin typeface="Times New Roman" pitchFamily="18" charset="0"/>
                <a:ea typeface="宋体" charset="-122"/>
              </a:rPr>
              <a:t>到</a:t>
            </a:r>
            <a:r>
              <a:rPr lang="en-US" altLang="zh-CN" sz="2800" dirty="0">
                <a:latin typeface="Times New Roman" pitchFamily="18" charset="0"/>
                <a:ea typeface="宋体" charset="-122"/>
              </a:rPr>
              <a:t>u</a:t>
            </a:r>
            <a:r>
              <a:rPr lang="zh-CN" altLang="en-US" sz="2800" dirty="0">
                <a:latin typeface="Times New Roman" pitchFamily="18" charset="0"/>
                <a:ea typeface="宋体" charset="-122"/>
              </a:rPr>
              <a:t>的路径时，顶点</a:t>
            </a:r>
            <a:r>
              <a:rPr lang="en-US" altLang="zh-CN" sz="2800" dirty="0">
                <a:latin typeface="Times New Roman" pitchFamily="18" charset="0"/>
                <a:ea typeface="宋体" charset="-122"/>
              </a:rPr>
              <a:t>v</a:t>
            </a:r>
            <a:r>
              <a:rPr lang="zh-CN" altLang="en-US" sz="2800" dirty="0">
                <a:latin typeface="Times New Roman" pitchFamily="18" charset="0"/>
                <a:ea typeface="宋体" charset="-122"/>
              </a:rPr>
              <a:t>可到达顶点</a:t>
            </a:r>
            <a:r>
              <a:rPr lang="en-US" altLang="zh-CN" sz="2800" dirty="0">
                <a:latin typeface="Times New Roman" pitchFamily="18" charset="0"/>
                <a:ea typeface="宋体" charset="-122"/>
              </a:rPr>
              <a:t>u</a:t>
            </a:r>
            <a:r>
              <a:rPr lang="zh-CN" altLang="en-US" sz="2800" dirty="0">
                <a:latin typeface="Times New Roman" pitchFamily="18" charset="0"/>
                <a:ea typeface="宋体" charset="-122"/>
              </a:rPr>
              <a:t>）</a:t>
            </a:r>
            <a:endParaRPr lang="zh-CN" altLang="en-US" sz="2800" dirty="0">
              <a:latin typeface="Times New Roman" pitchFamily="18" charset="0"/>
              <a:ea typeface="宋体" charset="-122"/>
            </a:endParaRPr>
          </a:p>
          <a:p>
            <a:pPr eaLnBrk="1" hangingPunct="1">
              <a:lnSpc>
                <a:spcPct val="110000"/>
              </a:lnSpc>
            </a:pPr>
            <a:r>
              <a:rPr lang="zh-CN" altLang="en-US" sz="2800" dirty="0">
                <a:latin typeface="Times New Roman" pitchFamily="18" charset="0"/>
                <a:ea typeface="宋体" charset="-122"/>
              </a:rPr>
              <a:t>应用如</a:t>
            </a:r>
            <a:r>
              <a:rPr lang="zh-CN" altLang="en-US" sz="2800" dirty="0">
                <a:solidFill>
                  <a:srgbClr val="FF0000"/>
                </a:solidFill>
                <a:latin typeface="Times New Roman" pitchFamily="18" charset="0"/>
                <a:ea typeface="宋体" charset="-122"/>
              </a:rPr>
              <a:t>寻找路径</a:t>
            </a:r>
            <a:r>
              <a:rPr lang="zh-CN" altLang="en-US" sz="2800" dirty="0">
                <a:latin typeface="Times New Roman" pitchFamily="18" charset="0"/>
                <a:ea typeface="宋体" charset="-122"/>
              </a:rPr>
              <a:t>，</a:t>
            </a:r>
            <a:r>
              <a:rPr lang="zh-CN" altLang="en-US" sz="2800" dirty="0">
                <a:solidFill>
                  <a:srgbClr val="FF0000"/>
                </a:solidFill>
                <a:latin typeface="Times New Roman" pitchFamily="18" charset="0"/>
                <a:ea typeface="宋体" charset="-122"/>
              </a:rPr>
              <a:t>寻找生成树</a:t>
            </a:r>
            <a:r>
              <a:rPr lang="zh-CN" altLang="en-US" sz="2800" dirty="0">
                <a:latin typeface="Times New Roman" pitchFamily="18" charset="0"/>
                <a:ea typeface="宋体" charset="-122"/>
              </a:rPr>
              <a:t>，</a:t>
            </a:r>
            <a:r>
              <a:rPr lang="zh-CN" altLang="en-US" sz="2800" dirty="0">
                <a:solidFill>
                  <a:srgbClr val="FF0000"/>
                </a:solidFill>
                <a:latin typeface="Times New Roman" pitchFamily="18" charset="0"/>
                <a:ea typeface="宋体" charset="-122"/>
              </a:rPr>
              <a:t>判断图的连通性，无线图的连通分量求解、有向图的强连通分量求解等</a:t>
            </a:r>
            <a:r>
              <a:rPr lang="zh-CN" altLang="en-US" sz="2800" dirty="0">
                <a:latin typeface="Times New Roman" pitchFamily="18" charset="0"/>
                <a:ea typeface="宋体" charset="-122"/>
              </a:rPr>
              <a:t>。</a:t>
            </a:r>
            <a:endParaRPr lang="en-US" altLang="zh-CN" sz="2800" dirty="0">
              <a:latin typeface="Times New Roman" pitchFamily="18" charset="0"/>
              <a:ea typeface="宋体" charset="-122"/>
            </a:endParaRPr>
          </a:p>
          <a:p>
            <a:pPr eaLnBrk="1" hangingPunct="1">
              <a:lnSpc>
                <a:spcPct val="110000"/>
              </a:lnSpc>
            </a:pPr>
            <a:r>
              <a:rPr lang="zh-CN" altLang="en-US" sz="2800" dirty="0">
                <a:solidFill>
                  <a:srgbClr val="FF0000"/>
                </a:solidFill>
                <a:latin typeface="Times New Roman" pitchFamily="18" charset="0"/>
                <a:ea typeface="宋体" charset="-122"/>
              </a:rPr>
              <a:t>宽度（广度）优先搜索</a:t>
            </a:r>
            <a:r>
              <a:rPr lang="zh-CN" altLang="en-US" sz="2800" dirty="0">
                <a:latin typeface="Times New Roman" pitchFamily="18" charset="0"/>
                <a:ea typeface="宋体" charset="-122"/>
              </a:rPr>
              <a:t>和</a:t>
            </a:r>
            <a:r>
              <a:rPr lang="zh-CN" altLang="en-US" sz="2800" dirty="0">
                <a:solidFill>
                  <a:srgbClr val="FF0000"/>
                </a:solidFill>
                <a:latin typeface="Times New Roman" pitchFamily="18" charset="0"/>
                <a:ea typeface="宋体" charset="-122"/>
              </a:rPr>
              <a:t>深度优先搜索</a:t>
            </a:r>
            <a:r>
              <a:rPr lang="zh-CN" altLang="en-US" sz="2800" dirty="0">
                <a:latin typeface="Times New Roman" pitchFamily="18" charset="0"/>
                <a:ea typeface="宋体" charset="-122"/>
              </a:rPr>
              <a:t>。</a:t>
            </a:r>
            <a:endParaRPr lang="en-US" altLang="zh-CN" sz="2800" dirty="0">
              <a:latin typeface="Times New Roman" pitchFamily="18" charset="0"/>
              <a:ea typeface="宋体" charset="-122"/>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93699">
                                            <p:txEl>
                                              <p:pRg st="0" end="0"/>
                                            </p:txEl>
                                          </p:spTgt>
                                        </p:tgtEl>
                                        <p:attrNameLst>
                                          <p:attrName>style.visibility</p:attrName>
                                        </p:attrNameLst>
                                      </p:cBhvr>
                                      <p:to>
                                        <p:strVal val="visible"/>
                                      </p:to>
                                    </p:set>
                                    <p:anim calcmode="lin" valueType="num">
                                      <p:cBhvr additive="base">
                                        <p:cTn id="7" dur="500" fill="hold"/>
                                        <p:tgtEl>
                                          <p:spTgt spid="1693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936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93699">
                                            <p:txEl>
                                              <p:pRg st="1" end="1"/>
                                            </p:txEl>
                                          </p:spTgt>
                                        </p:tgtEl>
                                        <p:attrNameLst>
                                          <p:attrName>style.visibility</p:attrName>
                                        </p:attrNameLst>
                                      </p:cBhvr>
                                      <p:to>
                                        <p:strVal val="visible"/>
                                      </p:to>
                                    </p:set>
                                    <p:anim calcmode="lin" valueType="num">
                                      <p:cBhvr additive="base">
                                        <p:cTn id="13" dur="500" fill="hold"/>
                                        <p:tgtEl>
                                          <p:spTgt spid="16936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93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93699">
                                            <p:txEl>
                                              <p:pRg st="2" end="2"/>
                                            </p:txEl>
                                          </p:spTgt>
                                        </p:tgtEl>
                                        <p:attrNameLst>
                                          <p:attrName>style.visibility</p:attrName>
                                        </p:attrNameLst>
                                      </p:cBhvr>
                                      <p:to>
                                        <p:strVal val="visible"/>
                                      </p:to>
                                    </p:set>
                                    <p:anim calcmode="lin" valueType="num">
                                      <p:cBhvr additive="base">
                                        <p:cTn id="19" dur="500" fill="hold"/>
                                        <p:tgtEl>
                                          <p:spTgt spid="16936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9369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3"/>
          <p:cNvSpPr/>
          <p:nvPr>
            <p:ph type="sldNum" sz="quarter" idx="12"/>
          </p:nvPr>
        </p:nvSpPr>
        <p:spPr>
          <a:ln>
            <a:miter lim="800000"/>
          </a:ln>
        </p:spPr>
        <p:txBody>
          <a:bodyPr anchor="b"/>
          <a:lstStyle/>
          <a:p>
            <a:pPr>
              <a:defRPr/>
            </a:pPr>
            <a:fld id="{5E691BDF-C23D-45B2-940C-FA040F39EA1C}"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38916" name="Rectangle 2"/>
          <p:cNvSpPr/>
          <p:nvPr>
            <p:ph type="title" idx="4294967295"/>
          </p:nvPr>
        </p:nvSpPr>
        <p:spPr>
          <a:xfrm>
            <a:off x="1582420" y="187960"/>
            <a:ext cx="7561580" cy="664845"/>
          </a:xfrm>
        </p:spPr>
        <p:txBody>
          <a:bodyPr anchor="b"/>
          <a:lstStyle/>
          <a:p>
            <a:pPr eaLnBrk="1" hangingPunct="1"/>
            <a:r>
              <a:rPr lang="en-US" altLang="zh-CN" dirty="0">
                <a:ea typeface="宋体" charset="-122"/>
              </a:rPr>
              <a:t>11.8.1 </a:t>
            </a:r>
            <a:r>
              <a:rPr lang="zh-CN" altLang="en-US" dirty="0">
                <a:ea typeface="宋体" charset="-122"/>
              </a:rPr>
              <a:t>宽度优先搜索 </a:t>
            </a:r>
            <a:endParaRPr lang="zh-CN" altLang="en-US" dirty="0">
              <a:ea typeface="宋体" charset="-122"/>
            </a:endParaRPr>
          </a:p>
        </p:txBody>
      </p:sp>
      <p:sp>
        <p:nvSpPr>
          <p:cNvPr id="1694723" name="Rectangle 3"/>
          <p:cNvSpPr/>
          <p:nvPr>
            <p:ph type="body" idx="4294967295"/>
          </p:nvPr>
        </p:nvSpPr>
        <p:spPr>
          <a:xfrm>
            <a:off x="395605" y="1392555"/>
            <a:ext cx="5329555" cy="5113020"/>
          </a:xfrm>
        </p:spPr>
        <p:txBody>
          <a:bodyPr/>
          <a:lstStyle/>
          <a:p>
            <a:pPr eaLnBrk="1" hangingPunct="1">
              <a:lnSpc>
                <a:spcPct val="80000"/>
              </a:lnSpc>
            </a:pPr>
            <a:r>
              <a:rPr lang="zh-CN" altLang="en-US" sz="2400" dirty="0">
                <a:latin typeface="Times New Roman" pitchFamily="18" charset="0"/>
                <a:ea typeface="宋体" charset="-122"/>
              </a:rPr>
              <a:t>从顶点</a:t>
            </a:r>
            <a:r>
              <a:rPr lang="en-US" altLang="zh-CN" sz="2400" dirty="0">
                <a:latin typeface="Times New Roman" pitchFamily="18" charset="0"/>
                <a:ea typeface="宋体" charset="-122"/>
              </a:rPr>
              <a:t>1</a:t>
            </a:r>
            <a:r>
              <a:rPr lang="zh-CN" altLang="en-US" sz="2400" dirty="0">
                <a:latin typeface="Times New Roman" pitchFamily="18" charset="0"/>
                <a:ea typeface="宋体" charset="-122"/>
              </a:rPr>
              <a:t>开始，确定邻接于顶点</a:t>
            </a:r>
            <a:r>
              <a:rPr lang="en-US" altLang="zh-CN" sz="2400" dirty="0">
                <a:latin typeface="Times New Roman" pitchFamily="18" charset="0"/>
                <a:ea typeface="宋体" charset="-122"/>
              </a:rPr>
              <a:t>1</a:t>
            </a:r>
            <a:r>
              <a:rPr lang="zh-CN" altLang="en-US" sz="2400" dirty="0">
                <a:latin typeface="Times New Roman" pitchFamily="18" charset="0"/>
                <a:ea typeface="宋体" charset="-122"/>
              </a:rPr>
              <a:t>的顶点集合：</a:t>
            </a:r>
            <a:r>
              <a:rPr lang="en-US" altLang="zh-CN" sz="2400" dirty="0">
                <a:latin typeface="Times New Roman" pitchFamily="18" charset="0"/>
                <a:ea typeface="宋体" charset="-122"/>
              </a:rPr>
              <a:t>{2,3,4}</a:t>
            </a:r>
            <a:endParaRPr lang="zh-CN" altLang="en-US" sz="2400" dirty="0">
              <a:latin typeface="Times New Roman" pitchFamily="18" charset="0"/>
              <a:ea typeface="宋体" charset="-122"/>
            </a:endParaRPr>
          </a:p>
          <a:p>
            <a:pPr eaLnBrk="1" hangingPunct="1">
              <a:lnSpc>
                <a:spcPct val="80000"/>
              </a:lnSpc>
            </a:pPr>
            <a:r>
              <a:rPr lang="zh-CN" altLang="en-US" sz="2400" dirty="0">
                <a:latin typeface="Times New Roman" pitchFamily="18" charset="0"/>
                <a:ea typeface="宋体" charset="-122"/>
              </a:rPr>
              <a:t>确定邻接于</a:t>
            </a:r>
            <a:r>
              <a:rPr lang="en-US" altLang="zh-CN" sz="2400" dirty="0">
                <a:latin typeface="Times New Roman" pitchFamily="18" charset="0"/>
                <a:ea typeface="宋体" charset="-122"/>
              </a:rPr>
              <a:t>{2,3,4}</a:t>
            </a:r>
            <a:r>
              <a:rPr lang="zh-CN" altLang="en-US" sz="2400" dirty="0">
                <a:latin typeface="Times New Roman" pitchFamily="18" charset="0"/>
                <a:ea typeface="宋体" charset="-122"/>
              </a:rPr>
              <a:t>的新的顶点集合：</a:t>
            </a:r>
            <a:r>
              <a:rPr lang="en-US" altLang="zh-CN" sz="2400" dirty="0">
                <a:latin typeface="Times New Roman" pitchFamily="18" charset="0"/>
                <a:ea typeface="宋体" charset="-122"/>
              </a:rPr>
              <a:t>{5,6,7}</a:t>
            </a:r>
            <a:endParaRPr lang="en-US" altLang="zh-CN" sz="2400" dirty="0">
              <a:latin typeface="Times New Roman" pitchFamily="18" charset="0"/>
              <a:ea typeface="宋体" charset="-122"/>
            </a:endParaRPr>
          </a:p>
          <a:p>
            <a:pPr eaLnBrk="1" hangingPunct="1">
              <a:lnSpc>
                <a:spcPct val="80000"/>
              </a:lnSpc>
            </a:pPr>
            <a:r>
              <a:rPr lang="zh-CN" altLang="en-US" sz="2400" dirty="0">
                <a:latin typeface="Times New Roman" pitchFamily="18" charset="0"/>
                <a:ea typeface="宋体" charset="-122"/>
              </a:rPr>
              <a:t>邻接于</a:t>
            </a:r>
            <a:r>
              <a:rPr lang="en-US" altLang="zh-CN" sz="2400" dirty="0">
                <a:latin typeface="Times New Roman" pitchFamily="18" charset="0"/>
                <a:ea typeface="宋体" charset="-122"/>
              </a:rPr>
              <a:t>{5,6,7}</a:t>
            </a:r>
            <a:r>
              <a:rPr lang="zh-CN" altLang="en-US" sz="2400" dirty="0">
                <a:latin typeface="Times New Roman" pitchFamily="18" charset="0"/>
                <a:ea typeface="宋体" charset="-122"/>
              </a:rPr>
              <a:t>的顶点集合：</a:t>
            </a:r>
            <a:r>
              <a:rPr lang="en-US" altLang="zh-CN" sz="2400" dirty="0">
                <a:latin typeface="Times New Roman" pitchFamily="18" charset="0"/>
                <a:ea typeface="宋体" charset="-122"/>
              </a:rPr>
              <a:t>{8,9}</a:t>
            </a:r>
            <a:endParaRPr lang="en-US" altLang="zh-CN" sz="2400" dirty="0">
              <a:latin typeface="Times New Roman" pitchFamily="18" charset="0"/>
              <a:ea typeface="宋体" charset="-122"/>
            </a:endParaRPr>
          </a:p>
          <a:p>
            <a:pPr eaLnBrk="1" hangingPunct="1">
              <a:lnSpc>
                <a:spcPct val="80000"/>
              </a:lnSpc>
            </a:pPr>
            <a:r>
              <a:rPr lang="zh-CN" altLang="en-US" sz="2400" dirty="0">
                <a:latin typeface="Times New Roman" pitchFamily="18" charset="0"/>
                <a:ea typeface="宋体" charset="-122"/>
              </a:rPr>
              <a:t>从顶点</a:t>
            </a:r>
            <a:r>
              <a:rPr lang="en-US" altLang="zh-CN" sz="2400" dirty="0">
                <a:latin typeface="Times New Roman" pitchFamily="18" charset="0"/>
                <a:ea typeface="宋体" charset="-122"/>
              </a:rPr>
              <a:t>1</a:t>
            </a:r>
            <a:r>
              <a:rPr lang="zh-CN" altLang="en-US" sz="2400" dirty="0">
                <a:latin typeface="Times New Roman" pitchFamily="18" charset="0"/>
                <a:ea typeface="宋体" charset="-122"/>
              </a:rPr>
              <a:t>出发可到达的顶点集合：</a:t>
            </a:r>
            <a:r>
              <a:rPr lang="en-US" altLang="zh-CN" sz="2400" dirty="0">
                <a:latin typeface="Times New Roman" pitchFamily="18" charset="0"/>
                <a:ea typeface="宋体" charset="-122"/>
              </a:rPr>
              <a:t>{1,2,3,4,5,6,7,8,9}</a:t>
            </a:r>
            <a:r>
              <a:rPr lang="zh-CN" altLang="en-US" sz="2400" dirty="0">
                <a:latin typeface="Times New Roman" pitchFamily="18" charset="0"/>
                <a:ea typeface="宋体" charset="-122"/>
              </a:rPr>
              <a:t>。</a:t>
            </a:r>
            <a:endParaRPr lang="en-US" altLang="zh-CN" sz="2400" dirty="0">
              <a:latin typeface="Times New Roman" pitchFamily="18" charset="0"/>
              <a:ea typeface="宋体" charset="-122"/>
            </a:endParaRPr>
          </a:p>
          <a:p>
            <a:pPr eaLnBrk="1" hangingPunct="1">
              <a:lnSpc>
                <a:spcPct val="80000"/>
              </a:lnSpc>
            </a:pPr>
            <a:r>
              <a:rPr lang="zh-CN" altLang="en-US" sz="2400" dirty="0">
                <a:latin typeface="Times New Roman" pitchFamily="18" charset="0"/>
                <a:ea typeface="宋体" charset="-122"/>
              </a:rPr>
              <a:t>这种从一个顶点开始，识别所有可到达顶点的方法叫作宽度优先搜索（</a:t>
            </a:r>
            <a:r>
              <a:rPr lang="en-US" altLang="zh-CN" sz="2400" dirty="0">
                <a:latin typeface="Times New Roman" pitchFamily="18" charset="0"/>
                <a:ea typeface="宋体" charset="-122"/>
              </a:rPr>
              <a:t>Breadth-First </a:t>
            </a:r>
            <a:r>
              <a:rPr lang="en-US" altLang="zh-CN" sz="2400" dirty="0" err="1">
                <a:latin typeface="Times New Roman" pitchFamily="18" charset="0"/>
                <a:ea typeface="宋体" charset="-122"/>
              </a:rPr>
              <a:t>Search,BFS</a:t>
            </a:r>
            <a:r>
              <a:rPr lang="zh-CN" altLang="en-US" sz="2400" dirty="0">
                <a:latin typeface="Times New Roman" pitchFamily="18" charset="0"/>
                <a:ea typeface="宋体" charset="-122"/>
              </a:rPr>
              <a:t>）。这种搜索可使用队列来实现。</a:t>
            </a:r>
            <a:endParaRPr lang="en-US" altLang="zh-CN" sz="2400" dirty="0">
              <a:latin typeface="Times New Roman" pitchFamily="18" charset="0"/>
              <a:ea typeface="宋体" charset="-122"/>
            </a:endParaRPr>
          </a:p>
        </p:txBody>
      </p:sp>
      <p:sp>
        <p:nvSpPr>
          <p:cNvPr id="1694724" name="Oval 4"/>
          <p:cNvSpPr/>
          <p:nvPr/>
        </p:nvSpPr>
        <p:spPr bwMode="auto">
          <a:xfrm>
            <a:off x="5867400" y="32845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imes New Roman" pitchFamily="18" charset="0"/>
              </a:rPr>
              <a:t>1</a:t>
            </a:r>
            <a:endParaRPr lang="en-US" altLang="zh-CN" sz="2000">
              <a:solidFill>
                <a:srgbClr val="FF0000"/>
              </a:solidFill>
              <a:latin typeface="Times New Roman" pitchFamily="18" charset="0"/>
            </a:endParaRPr>
          </a:p>
        </p:txBody>
      </p:sp>
      <p:sp>
        <p:nvSpPr>
          <p:cNvPr id="1694725" name="Oval 5"/>
          <p:cNvSpPr/>
          <p:nvPr/>
        </p:nvSpPr>
        <p:spPr bwMode="auto">
          <a:xfrm>
            <a:off x="6588125" y="25654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imes New Roman" pitchFamily="18" charset="0"/>
              </a:rPr>
              <a:t>2</a:t>
            </a:r>
            <a:endParaRPr lang="en-US" altLang="zh-CN" sz="2000">
              <a:solidFill>
                <a:srgbClr val="FF0000"/>
              </a:solidFill>
              <a:latin typeface="Times New Roman" pitchFamily="18" charset="0"/>
            </a:endParaRPr>
          </a:p>
        </p:txBody>
      </p:sp>
      <p:sp>
        <p:nvSpPr>
          <p:cNvPr id="1694726" name="Oval 6"/>
          <p:cNvSpPr/>
          <p:nvPr/>
        </p:nvSpPr>
        <p:spPr bwMode="auto">
          <a:xfrm>
            <a:off x="6588125" y="32845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imes New Roman" pitchFamily="18" charset="0"/>
              </a:rPr>
              <a:t>3</a:t>
            </a:r>
            <a:endParaRPr lang="en-US" altLang="zh-CN" sz="2000">
              <a:solidFill>
                <a:srgbClr val="FF0000"/>
              </a:solidFill>
              <a:latin typeface="Times New Roman" pitchFamily="18" charset="0"/>
            </a:endParaRPr>
          </a:p>
        </p:txBody>
      </p:sp>
      <p:sp>
        <p:nvSpPr>
          <p:cNvPr id="1694727" name="Oval 7"/>
          <p:cNvSpPr/>
          <p:nvPr/>
        </p:nvSpPr>
        <p:spPr bwMode="auto">
          <a:xfrm>
            <a:off x="6588125" y="40052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imes New Roman" pitchFamily="18" charset="0"/>
              </a:rPr>
              <a:t>4</a:t>
            </a:r>
            <a:endParaRPr lang="en-US" altLang="zh-CN" sz="2000">
              <a:solidFill>
                <a:srgbClr val="FF0000"/>
              </a:solidFill>
              <a:latin typeface="Times New Roman" pitchFamily="18" charset="0"/>
            </a:endParaRPr>
          </a:p>
        </p:txBody>
      </p:sp>
      <p:sp>
        <p:nvSpPr>
          <p:cNvPr id="1694728" name="Oval 8"/>
          <p:cNvSpPr/>
          <p:nvPr/>
        </p:nvSpPr>
        <p:spPr bwMode="auto">
          <a:xfrm>
            <a:off x="7308850" y="25654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imes New Roman" pitchFamily="18" charset="0"/>
              </a:rPr>
              <a:t>5</a:t>
            </a:r>
            <a:endParaRPr lang="en-US" altLang="zh-CN" sz="2000">
              <a:solidFill>
                <a:srgbClr val="FF0000"/>
              </a:solidFill>
              <a:latin typeface="Times New Roman" pitchFamily="18" charset="0"/>
            </a:endParaRPr>
          </a:p>
        </p:txBody>
      </p:sp>
      <p:sp>
        <p:nvSpPr>
          <p:cNvPr id="1694729" name="Oval 9"/>
          <p:cNvSpPr/>
          <p:nvPr/>
        </p:nvSpPr>
        <p:spPr bwMode="auto">
          <a:xfrm>
            <a:off x="7308850" y="32845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imes New Roman" pitchFamily="18" charset="0"/>
              </a:rPr>
              <a:t>6</a:t>
            </a:r>
            <a:endParaRPr lang="en-US" altLang="zh-CN" sz="2000">
              <a:solidFill>
                <a:srgbClr val="FF0000"/>
              </a:solidFill>
              <a:latin typeface="Times New Roman" pitchFamily="18" charset="0"/>
            </a:endParaRPr>
          </a:p>
        </p:txBody>
      </p:sp>
      <p:sp>
        <p:nvSpPr>
          <p:cNvPr id="1694730" name="Oval 10"/>
          <p:cNvSpPr/>
          <p:nvPr/>
        </p:nvSpPr>
        <p:spPr bwMode="auto">
          <a:xfrm>
            <a:off x="7308850" y="40052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imes New Roman" pitchFamily="18" charset="0"/>
              </a:rPr>
              <a:t>7</a:t>
            </a:r>
            <a:endParaRPr lang="en-US" altLang="zh-CN" sz="2000">
              <a:solidFill>
                <a:srgbClr val="FF0000"/>
              </a:solidFill>
              <a:latin typeface="Times New Roman" pitchFamily="18" charset="0"/>
            </a:endParaRPr>
          </a:p>
        </p:txBody>
      </p:sp>
      <p:sp>
        <p:nvSpPr>
          <p:cNvPr id="1694731" name="Oval 11"/>
          <p:cNvSpPr/>
          <p:nvPr/>
        </p:nvSpPr>
        <p:spPr bwMode="auto">
          <a:xfrm>
            <a:off x="8027988" y="32845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imes New Roman" pitchFamily="18" charset="0"/>
              </a:rPr>
              <a:t>8</a:t>
            </a:r>
            <a:endParaRPr lang="en-US" altLang="zh-CN" sz="2000">
              <a:solidFill>
                <a:srgbClr val="FF0000"/>
              </a:solidFill>
              <a:latin typeface="Times New Roman" pitchFamily="18" charset="0"/>
            </a:endParaRPr>
          </a:p>
        </p:txBody>
      </p:sp>
      <p:sp>
        <p:nvSpPr>
          <p:cNvPr id="1694732" name="Oval 12"/>
          <p:cNvSpPr/>
          <p:nvPr/>
        </p:nvSpPr>
        <p:spPr bwMode="auto">
          <a:xfrm>
            <a:off x="8027988" y="40052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9</a:t>
            </a:r>
            <a:endParaRPr lang="en-US" altLang="zh-CN" sz="1800">
              <a:solidFill>
                <a:srgbClr val="FF0000"/>
              </a:solidFill>
              <a:latin typeface="Times New Roman" pitchFamily="18" charset="0"/>
            </a:endParaRPr>
          </a:p>
        </p:txBody>
      </p:sp>
      <p:sp>
        <p:nvSpPr>
          <p:cNvPr id="1694733" name="Oval 13"/>
          <p:cNvSpPr/>
          <p:nvPr/>
        </p:nvSpPr>
        <p:spPr bwMode="auto">
          <a:xfrm>
            <a:off x="8748713" y="25654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10</a:t>
            </a:r>
            <a:endParaRPr lang="en-US" altLang="zh-CN" sz="1800">
              <a:solidFill>
                <a:srgbClr val="FF0000"/>
              </a:solidFill>
              <a:latin typeface="Times New Roman" pitchFamily="18" charset="0"/>
            </a:endParaRPr>
          </a:p>
        </p:txBody>
      </p:sp>
      <p:sp>
        <p:nvSpPr>
          <p:cNvPr id="1694734" name="Line 14"/>
          <p:cNvSpPr/>
          <p:nvPr/>
        </p:nvSpPr>
        <p:spPr bwMode="auto">
          <a:xfrm flipV="1">
            <a:off x="6156325" y="2852738"/>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694735" name="Line 15"/>
          <p:cNvSpPr/>
          <p:nvPr/>
        </p:nvSpPr>
        <p:spPr bwMode="auto">
          <a:xfrm flipV="1">
            <a:off x="6156325" y="3429000"/>
            <a:ext cx="431800" cy="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694736" name="Line 16"/>
          <p:cNvSpPr/>
          <p:nvPr/>
        </p:nvSpPr>
        <p:spPr bwMode="auto">
          <a:xfrm>
            <a:off x="6156325" y="3573463"/>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694737" name="Line 17"/>
          <p:cNvSpPr/>
          <p:nvPr/>
        </p:nvSpPr>
        <p:spPr bwMode="auto">
          <a:xfrm flipV="1">
            <a:off x="6877050" y="2708275"/>
            <a:ext cx="431800" cy="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694738" name="Line 18"/>
          <p:cNvSpPr/>
          <p:nvPr/>
        </p:nvSpPr>
        <p:spPr bwMode="auto">
          <a:xfrm flipH="1" flipV="1">
            <a:off x="6877050" y="3429000"/>
            <a:ext cx="431800" cy="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694739" name="Line 19"/>
          <p:cNvSpPr/>
          <p:nvPr/>
        </p:nvSpPr>
        <p:spPr bwMode="auto">
          <a:xfrm>
            <a:off x="6877050" y="4148138"/>
            <a:ext cx="431800" cy="1587"/>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694740" name="Line 20"/>
          <p:cNvSpPr/>
          <p:nvPr/>
        </p:nvSpPr>
        <p:spPr bwMode="auto">
          <a:xfrm>
            <a:off x="7596188" y="2852738"/>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694741" name="Line 21"/>
          <p:cNvSpPr/>
          <p:nvPr/>
        </p:nvSpPr>
        <p:spPr bwMode="auto">
          <a:xfrm flipV="1">
            <a:off x="7596188" y="3429000"/>
            <a:ext cx="431800" cy="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694742" name="Line 22"/>
          <p:cNvSpPr/>
          <p:nvPr/>
        </p:nvSpPr>
        <p:spPr bwMode="auto">
          <a:xfrm flipV="1">
            <a:off x="7596188" y="3573463"/>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694743" name="Line 23"/>
          <p:cNvSpPr/>
          <p:nvPr/>
        </p:nvSpPr>
        <p:spPr bwMode="auto">
          <a:xfrm>
            <a:off x="7596188" y="4148138"/>
            <a:ext cx="431800" cy="1587"/>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694744" name="Line 24"/>
          <p:cNvSpPr/>
          <p:nvPr/>
        </p:nvSpPr>
        <p:spPr bwMode="auto">
          <a:xfrm flipH="1">
            <a:off x="8316913" y="2852738"/>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694745" name="Line 25"/>
          <p:cNvSpPr/>
          <p:nvPr/>
        </p:nvSpPr>
        <p:spPr bwMode="auto">
          <a:xfrm flipH="1">
            <a:off x="8316913" y="2852738"/>
            <a:ext cx="576262" cy="1152525"/>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694746" name="Line 26"/>
          <p:cNvSpPr/>
          <p:nvPr/>
        </p:nvSpPr>
        <p:spPr bwMode="auto">
          <a:xfrm flipV="1">
            <a:off x="6732588" y="3573463"/>
            <a:ext cx="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694747" name="Line 27"/>
          <p:cNvSpPr/>
          <p:nvPr/>
        </p:nvSpPr>
        <p:spPr bwMode="auto">
          <a:xfrm flipV="1">
            <a:off x="6877050" y="3573463"/>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694748" name="Oval 28"/>
          <p:cNvSpPr/>
          <p:nvPr/>
        </p:nvSpPr>
        <p:spPr bwMode="auto">
          <a:xfrm>
            <a:off x="5867400" y="54451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imes New Roman" pitchFamily="18" charset="0"/>
              </a:rPr>
              <a:t>1</a:t>
            </a:r>
            <a:endParaRPr lang="en-US" altLang="zh-CN" sz="2000">
              <a:solidFill>
                <a:srgbClr val="FF0000"/>
              </a:solidFill>
              <a:latin typeface="Times New Roman" pitchFamily="18" charset="0"/>
            </a:endParaRPr>
          </a:p>
        </p:txBody>
      </p:sp>
      <p:sp>
        <p:nvSpPr>
          <p:cNvPr id="1694749" name="Oval 29"/>
          <p:cNvSpPr/>
          <p:nvPr/>
        </p:nvSpPr>
        <p:spPr bwMode="auto">
          <a:xfrm>
            <a:off x="6588125" y="47259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imes New Roman" pitchFamily="18" charset="0"/>
              </a:rPr>
              <a:t>2</a:t>
            </a:r>
            <a:endParaRPr lang="en-US" altLang="zh-CN" sz="2000">
              <a:solidFill>
                <a:srgbClr val="FF0000"/>
              </a:solidFill>
              <a:latin typeface="Times New Roman" pitchFamily="18" charset="0"/>
            </a:endParaRPr>
          </a:p>
        </p:txBody>
      </p:sp>
      <p:sp>
        <p:nvSpPr>
          <p:cNvPr id="1694750" name="Oval 30"/>
          <p:cNvSpPr/>
          <p:nvPr/>
        </p:nvSpPr>
        <p:spPr bwMode="auto">
          <a:xfrm>
            <a:off x="6588125" y="54451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imes New Roman" pitchFamily="18" charset="0"/>
              </a:rPr>
              <a:t>3</a:t>
            </a:r>
            <a:endParaRPr lang="en-US" altLang="zh-CN" sz="2000">
              <a:solidFill>
                <a:srgbClr val="FF0000"/>
              </a:solidFill>
              <a:latin typeface="Times New Roman" pitchFamily="18" charset="0"/>
            </a:endParaRPr>
          </a:p>
        </p:txBody>
      </p:sp>
      <p:sp>
        <p:nvSpPr>
          <p:cNvPr id="1694751" name="Oval 31"/>
          <p:cNvSpPr/>
          <p:nvPr/>
        </p:nvSpPr>
        <p:spPr bwMode="auto">
          <a:xfrm>
            <a:off x="6588125" y="61658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imes New Roman" pitchFamily="18" charset="0"/>
              </a:rPr>
              <a:t>4</a:t>
            </a:r>
            <a:endParaRPr lang="en-US" altLang="zh-CN" sz="2000">
              <a:solidFill>
                <a:srgbClr val="FF0000"/>
              </a:solidFill>
              <a:latin typeface="Times New Roman" pitchFamily="18" charset="0"/>
            </a:endParaRPr>
          </a:p>
        </p:txBody>
      </p:sp>
      <p:sp>
        <p:nvSpPr>
          <p:cNvPr id="1694752" name="Oval 32"/>
          <p:cNvSpPr/>
          <p:nvPr/>
        </p:nvSpPr>
        <p:spPr bwMode="auto">
          <a:xfrm>
            <a:off x="7308850" y="47259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imes New Roman" pitchFamily="18" charset="0"/>
              </a:rPr>
              <a:t>5</a:t>
            </a:r>
            <a:endParaRPr lang="en-US" altLang="zh-CN" sz="2000">
              <a:solidFill>
                <a:srgbClr val="FF0000"/>
              </a:solidFill>
              <a:latin typeface="Times New Roman" pitchFamily="18" charset="0"/>
            </a:endParaRPr>
          </a:p>
        </p:txBody>
      </p:sp>
      <p:sp>
        <p:nvSpPr>
          <p:cNvPr id="1694753" name="Oval 33"/>
          <p:cNvSpPr/>
          <p:nvPr/>
        </p:nvSpPr>
        <p:spPr bwMode="auto">
          <a:xfrm>
            <a:off x="7308850" y="54451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imes New Roman" pitchFamily="18" charset="0"/>
              </a:rPr>
              <a:t>6</a:t>
            </a:r>
            <a:endParaRPr lang="en-US" altLang="zh-CN" sz="2000">
              <a:solidFill>
                <a:srgbClr val="FF0000"/>
              </a:solidFill>
              <a:latin typeface="Times New Roman" pitchFamily="18" charset="0"/>
            </a:endParaRPr>
          </a:p>
        </p:txBody>
      </p:sp>
      <p:sp>
        <p:nvSpPr>
          <p:cNvPr id="1694754" name="Oval 34"/>
          <p:cNvSpPr/>
          <p:nvPr/>
        </p:nvSpPr>
        <p:spPr bwMode="auto">
          <a:xfrm>
            <a:off x="7308850" y="61658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imes New Roman" pitchFamily="18" charset="0"/>
              </a:rPr>
              <a:t>7</a:t>
            </a:r>
            <a:endParaRPr lang="en-US" altLang="zh-CN" sz="2000">
              <a:solidFill>
                <a:srgbClr val="FF0000"/>
              </a:solidFill>
              <a:latin typeface="Times New Roman" pitchFamily="18" charset="0"/>
            </a:endParaRPr>
          </a:p>
        </p:txBody>
      </p:sp>
      <p:sp>
        <p:nvSpPr>
          <p:cNvPr id="1694755" name="Oval 35"/>
          <p:cNvSpPr/>
          <p:nvPr/>
        </p:nvSpPr>
        <p:spPr bwMode="auto">
          <a:xfrm>
            <a:off x="8027988" y="54451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imes New Roman" pitchFamily="18" charset="0"/>
              </a:rPr>
              <a:t>8</a:t>
            </a:r>
            <a:endParaRPr lang="en-US" altLang="zh-CN" sz="2000">
              <a:solidFill>
                <a:srgbClr val="FF0000"/>
              </a:solidFill>
              <a:latin typeface="Times New Roman" pitchFamily="18" charset="0"/>
            </a:endParaRPr>
          </a:p>
        </p:txBody>
      </p:sp>
      <p:sp>
        <p:nvSpPr>
          <p:cNvPr id="1694756" name="Oval 36"/>
          <p:cNvSpPr/>
          <p:nvPr/>
        </p:nvSpPr>
        <p:spPr bwMode="auto">
          <a:xfrm>
            <a:off x="8027988" y="61658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9</a:t>
            </a:r>
            <a:endParaRPr lang="en-US" altLang="zh-CN" sz="1800">
              <a:solidFill>
                <a:srgbClr val="FF0000"/>
              </a:solidFill>
              <a:latin typeface="Times New Roman" pitchFamily="18" charset="0"/>
            </a:endParaRPr>
          </a:p>
        </p:txBody>
      </p:sp>
      <p:sp>
        <p:nvSpPr>
          <p:cNvPr id="1694757" name="Line 37"/>
          <p:cNvSpPr/>
          <p:nvPr/>
        </p:nvSpPr>
        <p:spPr bwMode="auto">
          <a:xfrm flipV="1">
            <a:off x="6156325" y="5013325"/>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694758" name="Line 38"/>
          <p:cNvSpPr/>
          <p:nvPr/>
        </p:nvSpPr>
        <p:spPr bwMode="auto">
          <a:xfrm flipV="1">
            <a:off x="6156325" y="5589588"/>
            <a:ext cx="431800" cy="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694759" name="Line 39"/>
          <p:cNvSpPr/>
          <p:nvPr/>
        </p:nvSpPr>
        <p:spPr bwMode="auto">
          <a:xfrm>
            <a:off x="6156325" y="5734050"/>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694760" name="Line 40"/>
          <p:cNvSpPr/>
          <p:nvPr/>
        </p:nvSpPr>
        <p:spPr bwMode="auto">
          <a:xfrm flipV="1">
            <a:off x="6877050" y="4868863"/>
            <a:ext cx="431800" cy="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694761" name="Line 41"/>
          <p:cNvSpPr/>
          <p:nvPr/>
        </p:nvSpPr>
        <p:spPr bwMode="auto">
          <a:xfrm>
            <a:off x="6877050" y="6308725"/>
            <a:ext cx="431800" cy="1588"/>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694762" name="Line 42"/>
          <p:cNvSpPr/>
          <p:nvPr/>
        </p:nvSpPr>
        <p:spPr bwMode="auto">
          <a:xfrm>
            <a:off x="7596188" y="5013325"/>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694763" name="Line 43"/>
          <p:cNvSpPr/>
          <p:nvPr/>
        </p:nvSpPr>
        <p:spPr bwMode="auto">
          <a:xfrm>
            <a:off x="7596188" y="6308725"/>
            <a:ext cx="431800" cy="1588"/>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694764" name="Line 44"/>
          <p:cNvSpPr/>
          <p:nvPr/>
        </p:nvSpPr>
        <p:spPr bwMode="auto">
          <a:xfrm flipV="1">
            <a:off x="6877050" y="5734050"/>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694724"/>
                                        </p:tgtEl>
                                        <p:attrNameLst>
                                          <p:attrName>style.visibility</p:attrName>
                                        </p:attrNameLst>
                                      </p:cBhvr>
                                      <p:to>
                                        <p:strVal val="visible"/>
                                      </p:to>
                                    </p:set>
                                    <p:anim calcmode="lin" valueType="num">
                                      <p:cBhvr>
                                        <p:cTn id="7" dur="500" fill="hold"/>
                                        <p:tgtEl>
                                          <p:spTgt spid="1694724"/>
                                        </p:tgtEl>
                                        <p:attrNameLst>
                                          <p:attrName>ppt_w</p:attrName>
                                        </p:attrNameLst>
                                      </p:cBhvr>
                                      <p:tavLst>
                                        <p:tav tm="0">
                                          <p:val>
                                            <p:fltVal val="0"/>
                                          </p:val>
                                        </p:tav>
                                        <p:tav tm="100000">
                                          <p:val>
                                            <p:strVal val="#ppt_w"/>
                                          </p:val>
                                        </p:tav>
                                      </p:tavLst>
                                    </p:anim>
                                    <p:anim calcmode="lin" valueType="num">
                                      <p:cBhvr>
                                        <p:cTn id="8" dur="500" fill="hold"/>
                                        <p:tgtEl>
                                          <p:spTgt spid="1694724"/>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0" fill="hold" grpId="0" nodeType="afterEffect">
                                  <p:stCondLst>
                                    <p:cond delay="0"/>
                                  </p:stCondLst>
                                  <p:childTnLst>
                                    <p:set>
                                      <p:cBhvr>
                                        <p:cTn id="11" dur="1" fill="hold">
                                          <p:stCondLst>
                                            <p:cond delay="0"/>
                                          </p:stCondLst>
                                        </p:cTn>
                                        <p:tgtEl>
                                          <p:spTgt spid="1694725"/>
                                        </p:tgtEl>
                                        <p:attrNameLst>
                                          <p:attrName>style.visibility</p:attrName>
                                        </p:attrNameLst>
                                      </p:cBhvr>
                                      <p:to>
                                        <p:strVal val="visible"/>
                                      </p:to>
                                    </p:set>
                                    <p:anim calcmode="lin" valueType="num">
                                      <p:cBhvr>
                                        <p:cTn id="12" dur="500" fill="hold"/>
                                        <p:tgtEl>
                                          <p:spTgt spid="1694725"/>
                                        </p:tgtEl>
                                        <p:attrNameLst>
                                          <p:attrName>ppt_w</p:attrName>
                                        </p:attrNameLst>
                                      </p:cBhvr>
                                      <p:tavLst>
                                        <p:tav tm="0">
                                          <p:val>
                                            <p:fltVal val="0"/>
                                          </p:val>
                                        </p:tav>
                                        <p:tav tm="100000">
                                          <p:val>
                                            <p:strVal val="#ppt_w"/>
                                          </p:val>
                                        </p:tav>
                                      </p:tavLst>
                                    </p:anim>
                                    <p:anim calcmode="lin" valueType="num">
                                      <p:cBhvr>
                                        <p:cTn id="13" dur="500" fill="hold"/>
                                        <p:tgtEl>
                                          <p:spTgt spid="1694725"/>
                                        </p:tgtEl>
                                        <p:attrNameLst>
                                          <p:attrName>ppt_h</p:attrName>
                                        </p:attrNameLst>
                                      </p:cBhvr>
                                      <p:tavLst>
                                        <p:tav tm="0">
                                          <p:val>
                                            <p:strVal val="#ppt_h"/>
                                          </p:val>
                                        </p:tav>
                                        <p:tav tm="100000">
                                          <p:val>
                                            <p:strVal val="#ppt_h"/>
                                          </p:val>
                                        </p:tav>
                                      </p:tavLst>
                                    </p:anim>
                                  </p:childTnLst>
                                </p:cTn>
                              </p:par>
                            </p:childTnLst>
                          </p:cTn>
                        </p:par>
                        <p:par>
                          <p:cTn id="14" fill="hold">
                            <p:stCondLst>
                              <p:cond delay="1000"/>
                            </p:stCondLst>
                            <p:childTnLst>
                              <p:par>
                                <p:cTn id="15" presetID="17" presetClass="entr" presetSubtype="10" fill="hold" grpId="0" nodeType="afterEffect">
                                  <p:stCondLst>
                                    <p:cond delay="0"/>
                                  </p:stCondLst>
                                  <p:childTnLst>
                                    <p:set>
                                      <p:cBhvr>
                                        <p:cTn id="16" dur="1" fill="hold">
                                          <p:stCondLst>
                                            <p:cond delay="0"/>
                                          </p:stCondLst>
                                        </p:cTn>
                                        <p:tgtEl>
                                          <p:spTgt spid="1694726"/>
                                        </p:tgtEl>
                                        <p:attrNameLst>
                                          <p:attrName>style.visibility</p:attrName>
                                        </p:attrNameLst>
                                      </p:cBhvr>
                                      <p:to>
                                        <p:strVal val="visible"/>
                                      </p:to>
                                    </p:set>
                                    <p:anim calcmode="lin" valueType="num">
                                      <p:cBhvr>
                                        <p:cTn id="17" dur="500" fill="hold"/>
                                        <p:tgtEl>
                                          <p:spTgt spid="1694726"/>
                                        </p:tgtEl>
                                        <p:attrNameLst>
                                          <p:attrName>ppt_w</p:attrName>
                                        </p:attrNameLst>
                                      </p:cBhvr>
                                      <p:tavLst>
                                        <p:tav tm="0">
                                          <p:val>
                                            <p:fltVal val="0"/>
                                          </p:val>
                                        </p:tav>
                                        <p:tav tm="100000">
                                          <p:val>
                                            <p:strVal val="#ppt_w"/>
                                          </p:val>
                                        </p:tav>
                                      </p:tavLst>
                                    </p:anim>
                                    <p:anim calcmode="lin" valueType="num">
                                      <p:cBhvr>
                                        <p:cTn id="18" dur="500" fill="hold"/>
                                        <p:tgtEl>
                                          <p:spTgt spid="1694726"/>
                                        </p:tgtEl>
                                        <p:attrNameLst>
                                          <p:attrName>ppt_h</p:attrName>
                                        </p:attrNameLst>
                                      </p:cBhvr>
                                      <p:tavLst>
                                        <p:tav tm="0">
                                          <p:val>
                                            <p:strVal val="#ppt_h"/>
                                          </p:val>
                                        </p:tav>
                                        <p:tav tm="100000">
                                          <p:val>
                                            <p:strVal val="#ppt_h"/>
                                          </p:val>
                                        </p:tav>
                                      </p:tavLst>
                                    </p:anim>
                                  </p:childTnLst>
                                </p:cTn>
                              </p:par>
                            </p:childTnLst>
                          </p:cTn>
                        </p:par>
                        <p:par>
                          <p:cTn id="19" fill="hold">
                            <p:stCondLst>
                              <p:cond delay="1500"/>
                            </p:stCondLst>
                            <p:childTnLst>
                              <p:par>
                                <p:cTn id="20" presetID="17" presetClass="entr" presetSubtype="10" fill="hold" grpId="0" nodeType="afterEffect">
                                  <p:stCondLst>
                                    <p:cond delay="0"/>
                                  </p:stCondLst>
                                  <p:childTnLst>
                                    <p:set>
                                      <p:cBhvr>
                                        <p:cTn id="21" dur="1" fill="hold">
                                          <p:stCondLst>
                                            <p:cond delay="0"/>
                                          </p:stCondLst>
                                        </p:cTn>
                                        <p:tgtEl>
                                          <p:spTgt spid="1694727"/>
                                        </p:tgtEl>
                                        <p:attrNameLst>
                                          <p:attrName>style.visibility</p:attrName>
                                        </p:attrNameLst>
                                      </p:cBhvr>
                                      <p:to>
                                        <p:strVal val="visible"/>
                                      </p:to>
                                    </p:set>
                                    <p:anim calcmode="lin" valueType="num">
                                      <p:cBhvr>
                                        <p:cTn id="22" dur="500" fill="hold"/>
                                        <p:tgtEl>
                                          <p:spTgt spid="1694727"/>
                                        </p:tgtEl>
                                        <p:attrNameLst>
                                          <p:attrName>ppt_w</p:attrName>
                                        </p:attrNameLst>
                                      </p:cBhvr>
                                      <p:tavLst>
                                        <p:tav tm="0">
                                          <p:val>
                                            <p:fltVal val="0"/>
                                          </p:val>
                                        </p:tav>
                                        <p:tav tm="100000">
                                          <p:val>
                                            <p:strVal val="#ppt_w"/>
                                          </p:val>
                                        </p:tav>
                                      </p:tavLst>
                                    </p:anim>
                                    <p:anim calcmode="lin" valueType="num">
                                      <p:cBhvr>
                                        <p:cTn id="23" dur="500" fill="hold"/>
                                        <p:tgtEl>
                                          <p:spTgt spid="1694727"/>
                                        </p:tgtEl>
                                        <p:attrNameLst>
                                          <p:attrName>ppt_h</p:attrName>
                                        </p:attrNameLst>
                                      </p:cBhvr>
                                      <p:tavLst>
                                        <p:tav tm="0">
                                          <p:val>
                                            <p:strVal val="#ppt_h"/>
                                          </p:val>
                                        </p:tav>
                                        <p:tav tm="100000">
                                          <p:val>
                                            <p:strVal val="#ppt_h"/>
                                          </p:val>
                                        </p:tav>
                                      </p:tavLst>
                                    </p:anim>
                                  </p:childTnLst>
                                </p:cTn>
                              </p:par>
                            </p:childTnLst>
                          </p:cTn>
                        </p:par>
                        <p:par>
                          <p:cTn id="24" fill="hold">
                            <p:stCondLst>
                              <p:cond delay="2000"/>
                            </p:stCondLst>
                            <p:childTnLst>
                              <p:par>
                                <p:cTn id="25" presetID="17" presetClass="entr" presetSubtype="10" fill="hold" grpId="0" nodeType="afterEffect">
                                  <p:stCondLst>
                                    <p:cond delay="0"/>
                                  </p:stCondLst>
                                  <p:childTnLst>
                                    <p:set>
                                      <p:cBhvr>
                                        <p:cTn id="26" dur="1" fill="hold">
                                          <p:stCondLst>
                                            <p:cond delay="0"/>
                                          </p:stCondLst>
                                        </p:cTn>
                                        <p:tgtEl>
                                          <p:spTgt spid="1694728"/>
                                        </p:tgtEl>
                                        <p:attrNameLst>
                                          <p:attrName>style.visibility</p:attrName>
                                        </p:attrNameLst>
                                      </p:cBhvr>
                                      <p:to>
                                        <p:strVal val="visible"/>
                                      </p:to>
                                    </p:set>
                                    <p:anim calcmode="lin" valueType="num">
                                      <p:cBhvr>
                                        <p:cTn id="27" dur="500" fill="hold"/>
                                        <p:tgtEl>
                                          <p:spTgt spid="1694728"/>
                                        </p:tgtEl>
                                        <p:attrNameLst>
                                          <p:attrName>ppt_w</p:attrName>
                                        </p:attrNameLst>
                                      </p:cBhvr>
                                      <p:tavLst>
                                        <p:tav tm="0">
                                          <p:val>
                                            <p:fltVal val="0"/>
                                          </p:val>
                                        </p:tav>
                                        <p:tav tm="100000">
                                          <p:val>
                                            <p:strVal val="#ppt_w"/>
                                          </p:val>
                                        </p:tav>
                                      </p:tavLst>
                                    </p:anim>
                                    <p:anim calcmode="lin" valueType="num">
                                      <p:cBhvr>
                                        <p:cTn id="28" dur="500" fill="hold"/>
                                        <p:tgtEl>
                                          <p:spTgt spid="1694728"/>
                                        </p:tgtEl>
                                        <p:attrNameLst>
                                          <p:attrName>ppt_h</p:attrName>
                                        </p:attrNameLst>
                                      </p:cBhvr>
                                      <p:tavLst>
                                        <p:tav tm="0">
                                          <p:val>
                                            <p:strVal val="#ppt_h"/>
                                          </p:val>
                                        </p:tav>
                                        <p:tav tm="100000">
                                          <p:val>
                                            <p:strVal val="#ppt_h"/>
                                          </p:val>
                                        </p:tav>
                                      </p:tavLst>
                                    </p:anim>
                                  </p:childTnLst>
                                </p:cTn>
                              </p:par>
                            </p:childTnLst>
                          </p:cTn>
                        </p:par>
                        <p:par>
                          <p:cTn id="29" fill="hold">
                            <p:stCondLst>
                              <p:cond delay="2500"/>
                            </p:stCondLst>
                            <p:childTnLst>
                              <p:par>
                                <p:cTn id="30" presetID="17" presetClass="entr" presetSubtype="10" fill="hold" grpId="0" nodeType="afterEffect">
                                  <p:stCondLst>
                                    <p:cond delay="0"/>
                                  </p:stCondLst>
                                  <p:childTnLst>
                                    <p:set>
                                      <p:cBhvr>
                                        <p:cTn id="31" dur="1" fill="hold">
                                          <p:stCondLst>
                                            <p:cond delay="0"/>
                                          </p:stCondLst>
                                        </p:cTn>
                                        <p:tgtEl>
                                          <p:spTgt spid="1694729"/>
                                        </p:tgtEl>
                                        <p:attrNameLst>
                                          <p:attrName>style.visibility</p:attrName>
                                        </p:attrNameLst>
                                      </p:cBhvr>
                                      <p:to>
                                        <p:strVal val="visible"/>
                                      </p:to>
                                    </p:set>
                                    <p:anim calcmode="lin" valueType="num">
                                      <p:cBhvr>
                                        <p:cTn id="32" dur="500" fill="hold"/>
                                        <p:tgtEl>
                                          <p:spTgt spid="1694729"/>
                                        </p:tgtEl>
                                        <p:attrNameLst>
                                          <p:attrName>ppt_w</p:attrName>
                                        </p:attrNameLst>
                                      </p:cBhvr>
                                      <p:tavLst>
                                        <p:tav tm="0">
                                          <p:val>
                                            <p:fltVal val="0"/>
                                          </p:val>
                                        </p:tav>
                                        <p:tav tm="100000">
                                          <p:val>
                                            <p:strVal val="#ppt_w"/>
                                          </p:val>
                                        </p:tav>
                                      </p:tavLst>
                                    </p:anim>
                                    <p:anim calcmode="lin" valueType="num">
                                      <p:cBhvr>
                                        <p:cTn id="33" dur="500" fill="hold"/>
                                        <p:tgtEl>
                                          <p:spTgt spid="1694729"/>
                                        </p:tgtEl>
                                        <p:attrNameLst>
                                          <p:attrName>ppt_h</p:attrName>
                                        </p:attrNameLst>
                                      </p:cBhvr>
                                      <p:tavLst>
                                        <p:tav tm="0">
                                          <p:val>
                                            <p:strVal val="#ppt_h"/>
                                          </p:val>
                                        </p:tav>
                                        <p:tav tm="100000">
                                          <p:val>
                                            <p:strVal val="#ppt_h"/>
                                          </p:val>
                                        </p:tav>
                                      </p:tavLst>
                                    </p:anim>
                                  </p:childTnLst>
                                </p:cTn>
                              </p:par>
                            </p:childTnLst>
                          </p:cTn>
                        </p:par>
                        <p:par>
                          <p:cTn id="34" fill="hold">
                            <p:stCondLst>
                              <p:cond delay="3000"/>
                            </p:stCondLst>
                            <p:childTnLst>
                              <p:par>
                                <p:cTn id="35" presetID="17" presetClass="entr" presetSubtype="10" fill="hold" grpId="0" nodeType="afterEffect">
                                  <p:stCondLst>
                                    <p:cond delay="0"/>
                                  </p:stCondLst>
                                  <p:childTnLst>
                                    <p:set>
                                      <p:cBhvr>
                                        <p:cTn id="36" dur="1" fill="hold">
                                          <p:stCondLst>
                                            <p:cond delay="0"/>
                                          </p:stCondLst>
                                        </p:cTn>
                                        <p:tgtEl>
                                          <p:spTgt spid="1694730"/>
                                        </p:tgtEl>
                                        <p:attrNameLst>
                                          <p:attrName>style.visibility</p:attrName>
                                        </p:attrNameLst>
                                      </p:cBhvr>
                                      <p:to>
                                        <p:strVal val="visible"/>
                                      </p:to>
                                    </p:set>
                                    <p:anim calcmode="lin" valueType="num">
                                      <p:cBhvr>
                                        <p:cTn id="37" dur="500" fill="hold"/>
                                        <p:tgtEl>
                                          <p:spTgt spid="1694730"/>
                                        </p:tgtEl>
                                        <p:attrNameLst>
                                          <p:attrName>ppt_w</p:attrName>
                                        </p:attrNameLst>
                                      </p:cBhvr>
                                      <p:tavLst>
                                        <p:tav tm="0">
                                          <p:val>
                                            <p:fltVal val="0"/>
                                          </p:val>
                                        </p:tav>
                                        <p:tav tm="100000">
                                          <p:val>
                                            <p:strVal val="#ppt_w"/>
                                          </p:val>
                                        </p:tav>
                                      </p:tavLst>
                                    </p:anim>
                                    <p:anim calcmode="lin" valueType="num">
                                      <p:cBhvr>
                                        <p:cTn id="38" dur="500" fill="hold"/>
                                        <p:tgtEl>
                                          <p:spTgt spid="1694730"/>
                                        </p:tgtEl>
                                        <p:attrNameLst>
                                          <p:attrName>ppt_h</p:attrName>
                                        </p:attrNameLst>
                                      </p:cBhvr>
                                      <p:tavLst>
                                        <p:tav tm="0">
                                          <p:val>
                                            <p:strVal val="#ppt_h"/>
                                          </p:val>
                                        </p:tav>
                                        <p:tav tm="100000">
                                          <p:val>
                                            <p:strVal val="#ppt_h"/>
                                          </p:val>
                                        </p:tav>
                                      </p:tavLst>
                                    </p:anim>
                                  </p:childTnLst>
                                </p:cTn>
                              </p:par>
                            </p:childTnLst>
                          </p:cTn>
                        </p:par>
                        <p:par>
                          <p:cTn id="39" fill="hold">
                            <p:stCondLst>
                              <p:cond delay="3500"/>
                            </p:stCondLst>
                            <p:childTnLst>
                              <p:par>
                                <p:cTn id="40" presetID="17" presetClass="entr" presetSubtype="10" fill="hold" grpId="0" nodeType="afterEffect">
                                  <p:stCondLst>
                                    <p:cond delay="0"/>
                                  </p:stCondLst>
                                  <p:childTnLst>
                                    <p:set>
                                      <p:cBhvr>
                                        <p:cTn id="41" dur="1" fill="hold">
                                          <p:stCondLst>
                                            <p:cond delay="0"/>
                                          </p:stCondLst>
                                        </p:cTn>
                                        <p:tgtEl>
                                          <p:spTgt spid="1694731"/>
                                        </p:tgtEl>
                                        <p:attrNameLst>
                                          <p:attrName>style.visibility</p:attrName>
                                        </p:attrNameLst>
                                      </p:cBhvr>
                                      <p:to>
                                        <p:strVal val="visible"/>
                                      </p:to>
                                    </p:set>
                                    <p:anim calcmode="lin" valueType="num">
                                      <p:cBhvr>
                                        <p:cTn id="42" dur="500" fill="hold"/>
                                        <p:tgtEl>
                                          <p:spTgt spid="1694731"/>
                                        </p:tgtEl>
                                        <p:attrNameLst>
                                          <p:attrName>ppt_w</p:attrName>
                                        </p:attrNameLst>
                                      </p:cBhvr>
                                      <p:tavLst>
                                        <p:tav tm="0">
                                          <p:val>
                                            <p:fltVal val="0"/>
                                          </p:val>
                                        </p:tav>
                                        <p:tav tm="100000">
                                          <p:val>
                                            <p:strVal val="#ppt_w"/>
                                          </p:val>
                                        </p:tav>
                                      </p:tavLst>
                                    </p:anim>
                                    <p:anim calcmode="lin" valueType="num">
                                      <p:cBhvr>
                                        <p:cTn id="43" dur="500" fill="hold"/>
                                        <p:tgtEl>
                                          <p:spTgt spid="1694731"/>
                                        </p:tgtEl>
                                        <p:attrNameLst>
                                          <p:attrName>ppt_h</p:attrName>
                                        </p:attrNameLst>
                                      </p:cBhvr>
                                      <p:tavLst>
                                        <p:tav tm="0">
                                          <p:val>
                                            <p:strVal val="#ppt_h"/>
                                          </p:val>
                                        </p:tav>
                                        <p:tav tm="100000">
                                          <p:val>
                                            <p:strVal val="#ppt_h"/>
                                          </p:val>
                                        </p:tav>
                                      </p:tavLst>
                                    </p:anim>
                                  </p:childTnLst>
                                </p:cTn>
                              </p:par>
                            </p:childTnLst>
                          </p:cTn>
                        </p:par>
                        <p:par>
                          <p:cTn id="44" fill="hold">
                            <p:stCondLst>
                              <p:cond delay="4000"/>
                            </p:stCondLst>
                            <p:childTnLst>
                              <p:par>
                                <p:cTn id="45" presetID="17" presetClass="entr" presetSubtype="10" fill="hold" grpId="0" nodeType="afterEffect">
                                  <p:stCondLst>
                                    <p:cond delay="0"/>
                                  </p:stCondLst>
                                  <p:childTnLst>
                                    <p:set>
                                      <p:cBhvr>
                                        <p:cTn id="46" dur="1" fill="hold">
                                          <p:stCondLst>
                                            <p:cond delay="0"/>
                                          </p:stCondLst>
                                        </p:cTn>
                                        <p:tgtEl>
                                          <p:spTgt spid="1694732"/>
                                        </p:tgtEl>
                                        <p:attrNameLst>
                                          <p:attrName>style.visibility</p:attrName>
                                        </p:attrNameLst>
                                      </p:cBhvr>
                                      <p:to>
                                        <p:strVal val="visible"/>
                                      </p:to>
                                    </p:set>
                                    <p:anim calcmode="lin" valueType="num">
                                      <p:cBhvr>
                                        <p:cTn id="47" dur="500" fill="hold"/>
                                        <p:tgtEl>
                                          <p:spTgt spid="1694732"/>
                                        </p:tgtEl>
                                        <p:attrNameLst>
                                          <p:attrName>ppt_w</p:attrName>
                                        </p:attrNameLst>
                                      </p:cBhvr>
                                      <p:tavLst>
                                        <p:tav tm="0">
                                          <p:val>
                                            <p:fltVal val="0"/>
                                          </p:val>
                                        </p:tav>
                                        <p:tav tm="100000">
                                          <p:val>
                                            <p:strVal val="#ppt_w"/>
                                          </p:val>
                                        </p:tav>
                                      </p:tavLst>
                                    </p:anim>
                                    <p:anim calcmode="lin" valueType="num">
                                      <p:cBhvr>
                                        <p:cTn id="48" dur="500" fill="hold"/>
                                        <p:tgtEl>
                                          <p:spTgt spid="1694732"/>
                                        </p:tgtEl>
                                        <p:attrNameLst>
                                          <p:attrName>ppt_h</p:attrName>
                                        </p:attrNameLst>
                                      </p:cBhvr>
                                      <p:tavLst>
                                        <p:tav tm="0">
                                          <p:val>
                                            <p:strVal val="#ppt_h"/>
                                          </p:val>
                                        </p:tav>
                                        <p:tav tm="100000">
                                          <p:val>
                                            <p:strVal val="#ppt_h"/>
                                          </p:val>
                                        </p:tav>
                                      </p:tavLst>
                                    </p:anim>
                                  </p:childTnLst>
                                </p:cTn>
                              </p:par>
                            </p:childTnLst>
                          </p:cTn>
                        </p:par>
                        <p:par>
                          <p:cTn id="49" fill="hold">
                            <p:stCondLst>
                              <p:cond delay="4500"/>
                            </p:stCondLst>
                            <p:childTnLst>
                              <p:par>
                                <p:cTn id="50" presetID="17" presetClass="entr" presetSubtype="10" fill="hold" grpId="0" nodeType="afterEffect">
                                  <p:stCondLst>
                                    <p:cond delay="0"/>
                                  </p:stCondLst>
                                  <p:childTnLst>
                                    <p:set>
                                      <p:cBhvr>
                                        <p:cTn id="51" dur="1" fill="hold">
                                          <p:stCondLst>
                                            <p:cond delay="0"/>
                                          </p:stCondLst>
                                        </p:cTn>
                                        <p:tgtEl>
                                          <p:spTgt spid="1694733"/>
                                        </p:tgtEl>
                                        <p:attrNameLst>
                                          <p:attrName>style.visibility</p:attrName>
                                        </p:attrNameLst>
                                      </p:cBhvr>
                                      <p:to>
                                        <p:strVal val="visible"/>
                                      </p:to>
                                    </p:set>
                                    <p:anim calcmode="lin" valueType="num">
                                      <p:cBhvr>
                                        <p:cTn id="52" dur="500" fill="hold"/>
                                        <p:tgtEl>
                                          <p:spTgt spid="1694733"/>
                                        </p:tgtEl>
                                        <p:attrNameLst>
                                          <p:attrName>ppt_w</p:attrName>
                                        </p:attrNameLst>
                                      </p:cBhvr>
                                      <p:tavLst>
                                        <p:tav tm="0">
                                          <p:val>
                                            <p:fltVal val="0"/>
                                          </p:val>
                                        </p:tav>
                                        <p:tav tm="100000">
                                          <p:val>
                                            <p:strVal val="#ppt_w"/>
                                          </p:val>
                                        </p:tav>
                                      </p:tavLst>
                                    </p:anim>
                                    <p:anim calcmode="lin" valueType="num">
                                      <p:cBhvr>
                                        <p:cTn id="53" dur="500" fill="hold"/>
                                        <p:tgtEl>
                                          <p:spTgt spid="1694733"/>
                                        </p:tgtEl>
                                        <p:attrNameLst>
                                          <p:attrName>ppt_h</p:attrName>
                                        </p:attrNameLst>
                                      </p:cBhvr>
                                      <p:tavLst>
                                        <p:tav tm="0">
                                          <p:val>
                                            <p:strVal val="#ppt_h"/>
                                          </p:val>
                                        </p:tav>
                                        <p:tav tm="100000">
                                          <p:val>
                                            <p:strVal val="#ppt_h"/>
                                          </p:val>
                                        </p:tav>
                                      </p:tavLst>
                                    </p:anim>
                                  </p:childTnLst>
                                </p:cTn>
                              </p:par>
                            </p:childTnLst>
                          </p:cTn>
                        </p:par>
                        <p:par>
                          <p:cTn id="54" fill="hold">
                            <p:stCondLst>
                              <p:cond delay="5000"/>
                            </p:stCondLst>
                            <p:childTnLst>
                              <p:par>
                                <p:cTn id="55" presetID="17" presetClass="entr" presetSubtype="10" fill="hold" grpId="0" nodeType="afterEffect">
                                  <p:stCondLst>
                                    <p:cond delay="0"/>
                                  </p:stCondLst>
                                  <p:childTnLst>
                                    <p:set>
                                      <p:cBhvr>
                                        <p:cTn id="56" dur="1" fill="hold">
                                          <p:stCondLst>
                                            <p:cond delay="0"/>
                                          </p:stCondLst>
                                        </p:cTn>
                                        <p:tgtEl>
                                          <p:spTgt spid="1694734"/>
                                        </p:tgtEl>
                                        <p:attrNameLst>
                                          <p:attrName>style.visibility</p:attrName>
                                        </p:attrNameLst>
                                      </p:cBhvr>
                                      <p:to>
                                        <p:strVal val="visible"/>
                                      </p:to>
                                    </p:set>
                                    <p:anim calcmode="lin" valueType="num">
                                      <p:cBhvr>
                                        <p:cTn id="57" dur="500" fill="hold"/>
                                        <p:tgtEl>
                                          <p:spTgt spid="1694734"/>
                                        </p:tgtEl>
                                        <p:attrNameLst>
                                          <p:attrName>ppt_w</p:attrName>
                                        </p:attrNameLst>
                                      </p:cBhvr>
                                      <p:tavLst>
                                        <p:tav tm="0">
                                          <p:val>
                                            <p:fltVal val="0"/>
                                          </p:val>
                                        </p:tav>
                                        <p:tav tm="100000">
                                          <p:val>
                                            <p:strVal val="#ppt_w"/>
                                          </p:val>
                                        </p:tav>
                                      </p:tavLst>
                                    </p:anim>
                                    <p:anim calcmode="lin" valueType="num">
                                      <p:cBhvr>
                                        <p:cTn id="58" dur="500" fill="hold"/>
                                        <p:tgtEl>
                                          <p:spTgt spid="1694734"/>
                                        </p:tgtEl>
                                        <p:attrNameLst>
                                          <p:attrName>ppt_h</p:attrName>
                                        </p:attrNameLst>
                                      </p:cBhvr>
                                      <p:tavLst>
                                        <p:tav tm="0">
                                          <p:val>
                                            <p:strVal val="#ppt_h"/>
                                          </p:val>
                                        </p:tav>
                                        <p:tav tm="100000">
                                          <p:val>
                                            <p:strVal val="#ppt_h"/>
                                          </p:val>
                                        </p:tav>
                                      </p:tavLst>
                                    </p:anim>
                                  </p:childTnLst>
                                </p:cTn>
                              </p:par>
                            </p:childTnLst>
                          </p:cTn>
                        </p:par>
                        <p:par>
                          <p:cTn id="59" fill="hold">
                            <p:stCondLst>
                              <p:cond delay="5500"/>
                            </p:stCondLst>
                            <p:childTnLst>
                              <p:par>
                                <p:cTn id="60" presetID="17" presetClass="entr" presetSubtype="10" fill="hold" grpId="0" nodeType="afterEffect">
                                  <p:stCondLst>
                                    <p:cond delay="0"/>
                                  </p:stCondLst>
                                  <p:childTnLst>
                                    <p:set>
                                      <p:cBhvr>
                                        <p:cTn id="61" dur="1" fill="hold">
                                          <p:stCondLst>
                                            <p:cond delay="0"/>
                                          </p:stCondLst>
                                        </p:cTn>
                                        <p:tgtEl>
                                          <p:spTgt spid="1694735"/>
                                        </p:tgtEl>
                                        <p:attrNameLst>
                                          <p:attrName>style.visibility</p:attrName>
                                        </p:attrNameLst>
                                      </p:cBhvr>
                                      <p:to>
                                        <p:strVal val="visible"/>
                                      </p:to>
                                    </p:set>
                                    <p:anim calcmode="lin" valueType="num">
                                      <p:cBhvr>
                                        <p:cTn id="62" dur="500" fill="hold"/>
                                        <p:tgtEl>
                                          <p:spTgt spid="1694735"/>
                                        </p:tgtEl>
                                        <p:attrNameLst>
                                          <p:attrName>ppt_w</p:attrName>
                                        </p:attrNameLst>
                                      </p:cBhvr>
                                      <p:tavLst>
                                        <p:tav tm="0">
                                          <p:val>
                                            <p:fltVal val="0"/>
                                          </p:val>
                                        </p:tav>
                                        <p:tav tm="100000">
                                          <p:val>
                                            <p:strVal val="#ppt_w"/>
                                          </p:val>
                                        </p:tav>
                                      </p:tavLst>
                                    </p:anim>
                                    <p:anim calcmode="lin" valueType="num">
                                      <p:cBhvr>
                                        <p:cTn id="63" dur="500" fill="hold"/>
                                        <p:tgtEl>
                                          <p:spTgt spid="1694735"/>
                                        </p:tgtEl>
                                        <p:attrNameLst>
                                          <p:attrName>ppt_h</p:attrName>
                                        </p:attrNameLst>
                                      </p:cBhvr>
                                      <p:tavLst>
                                        <p:tav tm="0">
                                          <p:val>
                                            <p:strVal val="#ppt_h"/>
                                          </p:val>
                                        </p:tav>
                                        <p:tav tm="100000">
                                          <p:val>
                                            <p:strVal val="#ppt_h"/>
                                          </p:val>
                                        </p:tav>
                                      </p:tavLst>
                                    </p:anim>
                                  </p:childTnLst>
                                </p:cTn>
                              </p:par>
                            </p:childTnLst>
                          </p:cTn>
                        </p:par>
                        <p:par>
                          <p:cTn id="64" fill="hold">
                            <p:stCondLst>
                              <p:cond delay="6000"/>
                            </p:stCondLst>
                            <p:childTnLst>
                              <p:par>
                                <p:cTn id="65" presetID="17" presetClass="entr" presetSubtype="10" fill="hold" grpId="0" nodeType="afterEffect">
                                  <p:stCondLst>
                                    <p:cond delay="0"/>
                                  </p:stCondLst>
                                  <p:childTnLst>
                                    <p:set>
                                      <p:cBhvr>
                                        <p:cTn id="66" dur="1" fill="hold">
                                          <p:stCondLst>
                                            <p:cond delay="0"/>
                                          </p:stCondLst>
                                        </p:cTn>
                                        <p:tgtEl>
                                          <p:spTgt spid="1694736"/>
                                        </p:tgtEl>
                                        <p:attrNameLst>
                                          <p:attrName>style.visibility</p:attrName>
                                        </p:attrNameLst>
                                      </p:cBhvr>
                                      <p:to>
                                        <p:strVal val="visible"/>
                                      </p:to>
                                    </p:set>
                                    <p:anim calcmode="lin" valueType="num">
                                      <p:cBhvr>
                                        <p:cTn id="67" dur="500" fill="hold"/>
                                        <p:tgtEl>
                                          <p:spTgt spid="1694736"/>
                                        </p:tgtEl>
                                        <p:attrNameLst>
                                          <p:attrName>ppt_w</p:attrName>
                                        </p:attrNameLst>
                                      </p:cBhvr>
                                      <p:tavLst>
                                        <p:tav tm="0">
                                          <p:val>
                                            <p:fltVal val="0"/>
                                          </p:val>
                                        </p:tav>
                                        <p:tav tm="100000">
                                          <p:val>
                                            <p:strVal val="#ppt_w"/>
                                          </p:val>
                                        </p:tav>
                                      </p:tavLst>
                                    </p:anim>
                                    <p:anim calcmode="lin" valueType="num">
                                      <p:cBhvr>
                                        <p:cTn id="68" dur="500" fill="hold"/>
                                        <p:tgtEl>
                                          <p:spTgt spid="1694736"/>
                                        </p:tgtEl>
                                        <p:attrNameLst>
                                          <p:attrName>ppt_h</p:attrName>
                                        </p:attrNameLst>
                                      </p:cBhvr>
                                      <p:tavLst>
                                        <p:tav tm="0">
                                          <p:val>
                                            <p:strVal val="#ppt_h"/>
                                          </p:val>
                                        </p:tav>
                                        <p:tav tm="100000">
                                          <p:val>
                                            <p:strVal val="#ppt_h"/>
                                          </p:val>
                                        </p:tav>
                                      </p:tavLst>
                                    </p:anim>
                                  </p:childTnLst>
                                </p:cTn>
                              </p:par>
                            </p:childTnLst>
                          </p:cTn>
                        </p:par>
                        <p:par>
                          <p:cTn id="69" fill="hold">
                            <p:stCondLst>
                              <p:cond delay="6500"/>
                            </p:stCondLst>
                            <p:childTnLst>
                              <p:par>
                                <p:cTn id="70" presetID="17" presetClass="entr" presetSubtype="10" fill="hold" grpId="0" nodeType="afterEffect">
                                  <p:stCondLst>
                                    <p:cond delay="0"/>
                                  </p:stCondLst>
                                  <p:childTnLst>
                                    <p:set>
                                      <p:cBhvr>
                                        <p:cTn id="71" dur="1" fill="hold">
                                          <p:stCondLst>
                                            <p:cond delay="0"/>
                                          </p:stCondLst>
                                        </p:cTn>
                                        <p:tgtEl>
                                          <p:spTgt spid="1694737"/>
                                        </p:tgtEl>
                                        <p:attrNameLst>
                                          <p:attrName>style.visibility</p:attrName>
                                        </p:attrNameLst>
                                      </p:cBhvr>
                                      <p:to>
                                        <p:strVal val="visible"/>
                                      </p:to>
                                    </p:set>
                                    <p:anim calcmode="lin" valueType="num">
                                      <p:cBhvr>
                                        <p:cTn id="72" dur="500" fill="hold"/>
                                        <p:tgtEl>
                                          <p:spTgt spid="1694737"/>
                                        </p:tgtEl>
                                        <p:attrNameLst>
                                          <p:attrName>ppt_w</p:attrName>
                                        </p:attrNameLst>
                                      </p:cBhvr>
                                      <p:tavLst>
                                        <p:tav tm="0">
                                          <p:val>
                                            <p:fltVal val="0"/>
                                          </p:val>
                                        </p:tav>
                                        <p:tav tm="100000">
                                          <p:val>
                                            <p:strVal val="#ppt_w"/>
                                          </p:val>
                                        </p:tav>
                                      </p:tavLst>
                                    </p:anim>
                                    <p:anim calcmode="lin" valueType="num">
                                      <p:cBhvr>
                                        <p:cTn id="73" dur="500" fill="hold"/>
                                        <p:tgtEl>
                                          <p:spTgt spid="1694737"/>
                                        </p:tgtEl>
                                        <p:attrNameLst>
                                          <p:attrName>ppt_h</p:attrName>
                                        </p:attrNameLst>
                                      </p:cBhvr>
                                      <p:tavLst>
                                        <p:tav tm="0">
                                          <p:val>
                                            <p:strVal val="#ppt_h"/>
                                          </p:val>
                                        </p:tav>
                                        <p:tav tm="100000">
                                          <p:val>
                                            <p:strVal val="#ppt_h"/>
                                          </p:val>
                                        </p:tav>
                                      </p:tavLst>
                                    </p:anim>
                                  </p:childTnLst>
                                </p:cTn>
                              </p:par>
                            </p:childTnLst>
                          </p:cTn>
                        </p:par>
                        <p:par>
                          <p:cTn id="74" fill="hold">
                            <p:stCondLst>
                              <p:cond delay="7000"/>
                            </p:stCondLst>
                            <p:childTnLst>
                              <p:par>
                                <p:cTn id="75" presetID="17" presetClass="entr" presetSubtype="10" fill="hold" grpId="0" nodeType="afterEffect">
                                  <p:stCondLst>
                                    <p:cond delay="0"/>
                                  </p:stCondLst>
                                  <p:childTnLst>
                                    <p:set>
                                      <p:cBhvr>
                                        <p:cTn id="76" dur="1" fill="hold">
                                          <p:stCondLst>
                                            <p:cond delay="0"/>
                                          </p:stCondLst>
                                        </p:cTn>
                                        <p:tgtEl>
                                          <p:spTgt spid="1694738"/>
                                        </p:tgtEl>
                                        <p:attrNameLst>
                                          <p:attrName>style.visibility</p:attrName>
                                        </p:attrNameLst>
                                      </p:cBhvr>
                                      <p:to>
                                        <p:strVal val="visible"/>
                                      </p:to>
                                    </p:set>
                                    <p:anim calcmode="lin" valueType="num">
                                      <p:cBhvr>
                                        <p:cTn id="77" dur="500" fill="hold"/>
                                        <p:tgtEl>
                                          <p:spTgt spid="1694738"/>
                                        </p:tgtEl>
                                        <p:attrNameLst>
                                          <p:attrName>ppt_w</p:attrName>
                                        </p:attrNameLst>
                                      </p:cBhvr>
                                      <p:tavLst>
                                        <p:tav tm="0">
                                          <p:val>
                                            <p:fltVal val="0"/>
                                          </p:val>
                                        </p:tav>
                                        <p:tav tm="100000">
                                          <p:val>
                                            <p:strVal val="#ppt_w"/>
                                          </p:val>
                                        </p:tav>
                                      </p:tavLst>
                                    </p:anim>
                                    <p:anim calcmode="lin" valueType="num">
                                      <p:cBhvr>
                                        <p:cTn id="78" dur="500" fill="hold"/>
                                        <p:tgtEl>
                                          <p:spTgt spid="1694738"/>
                                        </p:tgtEl>
                                        <p:attrNameLst>
                                          <p:attrName>ppt_h</p:attrName>
                                        </p:attrNameLst>
                                      </p:cBhvr>
                                      <p:tavLst>
                                        <p:tav tm="0">
                                          <p:val>
                                            <p:strVal val="#ppt_h"/>
                                          </p:val>
                                        </p:tav>
                                        <p:tav tm="100000">
                                          <p:val>
                                            <p:strVal val="#ppt_h"/>
                                          </p:val>
                                        </p:tav>
                                      </p:tavLst>
                                    </p:anim>
                                  </p:childTnLst>
                                </p:cTn>
                              </p:par>
                            </p:childTnLst>
                          </p:cTn>
                        </p:par>
                        <p:par>
                          <p:cTn id="79" fill="hold">
                            <p:stCondLst>
                              <p:cond delay="7500"/>
                            </p:stCondLst>
                            <p:childTnLst>
                              <p:par>
                                <p:cTn id="80" presetID="17" presetClass="entr" presetSubtype="10" fill="hold" grpId="0" nodeType="afterEffect">
                                  <p:stCondLst>
                                    <p:cond delay="0"/>
                                  </p:stCondLst>
                                  <p:childTnLst>
                                    <p:set>
                                      <p:cBhvr>
                                        <p:cTn id="81" dur="1" fill="hold">
                                          <p:stCondLst>
                                            <p:cond delay="0"/>
                                          </p:stCondLst>
                                        </p:cTn>
                                        <p:tgtEl>
                                          <p:spTgt spid="1694739"/>
                                        </p:tgtEl>
                                        <p:attrNameLst>
                                          <p:attrName>style.visibility</p:attrName>
                                        </p:attrNameLst>
                                      </p:cBhvr>
                                      <p:to>
                                        <p:strVal val="visible"/>
                                      </p:to>
                                    </p:set>
                                    <p:anim calcmode="lin" valueType="num">
                                      <p:cBhvr>
                                        <p:cTn id="82" dur="500" fill="hold"/>
                                        <p:tgtEl>
                                          <p:spTgt spid="1694739"/>
                                        </p:tgtEl>
                                        <p:attrNameLst>
                                          <p:attrName>ppt_w</p:attrName>
                                        </p:attrNameLst>
                                      </p:cBhvr>
                                      <p:tavLst>
                                        <p:tav tm="0">
                                          <p:val>
                                            <p:fltVal val="0"/>
                                          </p:val>
                                        </p:tav>
                                        <p:tav tm="100000">
                                          <p:val>
                                            <p:strVal val="#ppt_w"/>
                                          </p:val>
                                        </p:tav>
                                      </p:tavLst>
                                    </p:anim>
                                    <p:anim calcmode="lin" valueType="num">
                                      <p:cBhvr>
                                        <p:cTn id="83" dur="500" fill="hold"/>
                                        <p:tgtEl>
                                          <p:spTgt spid="1694739"/>
                                        </p:tgtEl>
                                        <p:attrNameLst>
                                          <p:attrName>ppt_h</p:attrName>
                                        </p:attrNameLst>
                                      </p:cBhvr>
                                      <p:tavLst>
                                        <p:tav tm="0">
                                          <p:val>
                                            <p:strVal val="#ppt_h"/>
                                          </p:val>
                                        </p:tav>
                                        <p:tav tm="100000">
                                          <p:val>
                                            <p:strVal val="#ppt_h"/>
                                          </p:val>
                                        </p:tav>
                                      </p:tavLst>
                                    </p:anim>
                                  </p:childTnLst>
                                </p:cTn>
                              </p:par>
                            </p:childTnLst>
                          </p:cTn>
                        </p:par>
                        <p:par>
                          <p:cTn id="84" fill="hold">
                            <p:stCondLst>
                              <p:cond delay="8000"/>
                            </p:stCondLst>
                            <p:childTnLst>
                              <p:par>
                                <p:cTn id="85" presetID="17" presetClass="entr" presetSubtype="10" fill="hold" grpId="0" nodeType="afterEffect">
                                  <p:stCondLst>
                                    <p:cond delay="0"/>
                                  </p:stCondLst>
                                  <p:childTnLst>
                                    <p:set>
                                      <p:cBhvr>
                                        <p:cTn id="86" dur="1" fill="hold">
                                          <p:stCondLst>
                                            <p:cond delay="0"/>
                                          </p:stCondLst>
                                        </p:cTn>
                                        <p:tgtEl>
                                          <p:spTgt spid="1694740"/>
                                        </p:tgtEl>
                                        <p:attrNameLst>
                                          <p:attrName>style.visibility</p:attrName>
                                        </p:attrNameLst>
                                      </p:cBhvr>
                                      <p:to>
                                        <p:strVal val="visible"/>
                                      </p:to>
                                    </p:set>
                                    <p:anim calcmode="lin" valueType="num">
                                      <p:cBhvr>
                                        <p:cTn id="87" dur="500" fill="hold"/>
                                        <p:tgtEl>
                                          <p:spTgt spid="1694740"/>
                                        </p:tgtEl>
                                        <p:attrNameLst>
                                          <p:attrName>ppt_w</p:attrName>
                                        </p:attrNameLst>
                                      </p:cBhvr>
                                      <p:tavLst>
                                        <p:tav tm="0">
                                          <p:val>
                                            <p:fltVal val="0"/>
                                          </p:val>
                                        </p:tav>
                                        <p:tav tm="100000">
                                          <p:val>
                                            <p:strVal val="#ppt_w"/>
                                          </p:val>
                                        </p:tav>
                                      </p:tavLst>
                                    </p:anim>
                                    <p:anim calcmode="lin" valueType="num">
                                      <p:cBhvr>
                                        <p:cTn id="88" dur="500" fill="hold"/>
                                        <p:tgtEl>
                                          <p:spTgt spid="1694740"/>
                                        </p:tgtEl>
                                        <p:attrNameLst>
                                          <p:attrName>ppt_h</p:attrName>
                                        </p:attrNameLst>
                                      </p:cBhvr>
                                      <p:tavLst>
                                        <p:tav tm="0">
                                          <p:val>
                                            <p:strVal val="#ppt_h"/>
                                          </p:val>
                                        </p:tav>
                                        <p:tav tm="100000">
                                          <p:val>
                                            <p:strVal val="#ppt_h"/>
                                          </p:val>
                                        </p:tav>
                                      </p:tavLst>
                                    </p:anim>
                                  </p:childTnLst>
                                </p:cTn>
                              </p:par>
                            </p:childTnLst>
                          </p:cTn>
                        </p:par>
                        <p:par>
                          <p:cTn id="89" fill="hold">
                            <p:stCondLst>
                              <p:cond delay="8500"/>
                            </p:stCondLst>
                            <p:childTnLst>
                              <p:par>
                                <p:cTn id="90" presetID="17" presetClass="entr" presetSubtype="10" fill="hold" grpId="0" nodeType="afterEffect">
                                  <p:stCondLst>
                                    <p:cond delay="0"/>
                                  </p:stCondLst>
                                  <p:childTnLst>
                                    <p:set>
                                      <p:cBhvr>
                                        <p:cTn id="91" dur="1" fill="hold">
                                          <p:stCondLst>
                                            <p:cond delay="0"/>
                                          </p:stCondLst>
                                        </p:cTn>
                                        <p:tgtEl>
                                          <p:spTgt spid="1694741"/>
                                        </p:tgtEl>
                                        <p:attrNameLst>
                                          <p:attrName>style.visibility</p:attrName>
                                        </p:attrNameLst>
                                      </p:cBhvr>
                                      <p:to>
                                        <p:strVal val="visible"/>
                                      </p:to>
                                    </p:set>
                                    <p:anim calcmode="lin" valueType="num">
                                      <p:cBhvr>
                                        <p:cTn id="92" dur="500" fill="hold"/>
                                        <p:tgtEl>
                                          <p:spTgt spid="1694741"/>
                                        </p:tgtEl>
                                        <p:attrNameLst>
                                          <p:attrName>ppt_w</p:attrName>
                                        </p:attrNameLst>
                                      </p:cBhvr>
                                      <p:tavLst>
                                        <p:tav tm="0">
                                          <p:val>
                                            <p:fltVal val="0"/>
                                          </p:val>
                                        </p:tav>
                                        <p:tav tm="100000">
                                          <p:val>
                                            <p:strVal val="#ppt_w"/>
                                          </p:val>
                                        </p:tav>
                                      </p:tavLst>
                                    </p:anim>
                                    <p:anim calcmode="lin" valueType="num">
                                      <p:cBhvr>
                                        <p:cTn id="93" dur="500" fill="hold"/>
                                        <p:tgtEl>
                                          <p:spTgt spid="1694741"/>
                                        </p:tgtEl>
                                        <p:attrNameLst>
                                          <p:attrName>ppt_h</p:attrName>
                                        </p:attrNameLst>
                                      </p:cBhvr>
                                      <p:tavLst>
                                        <p:tav tm="0">
                                          <p:val>
                                            <p:strVal val="#ppt_h"/>
                                          </p:val>
                                        </p:tav>
                                        <p:tav tm="100000">
                                          <p:val>
                                            <p:strVal val="#ppt_h"/>
                                          </p:val>
                                        </p:tav>
                                      </p:tavLst>
                                    </p:anim>
                                  </p:childTnLst>
                                </p:cTn>
                              </p:par>
                            </p:childTnLst>
                          </p:cTn>
                        </p:par>
                        <p:par>
                          <p:cTn id="94" fill="hold">
                            <p:stCondLst>
                              <p:cond delay="9000"/>
                            </p:stCondLst>
                            <p:childTnLst>
                              <p:par>
                                <p:cTn id="95" presetID="17" presetClass="entr" presetSubtype="10" fill="hold" grpId="0" nodeType="afterEffect">
                                  <p:stCondLst>
                                    <p:cond delay="0"/>
                                  </p:stCondLst>
                                  <p:childTnLst>
                                    <p:set>
                                      <p:cBhvr>
                                        <p:cTn id="96" dur="1" fill="hold">
                                          <p:stCondLst>
                                            <p:cond delay="0"/>
                                          </p:stCondLst>
                                        </p:cTn>
                                        <p:tgtEl>
                                          <p:spTgt spid="1694742"/>
                                        </p:tgtEl>
                                        <p:attrNameLst>
                                          <p:attrName>style.visibility</p:attrName>
                                        </p:attrNameLst>
                                      </p:cBhvr>
                                      <p:to>
                                        <p:strVal val="visible"/>
                                      </p:to>
                                    </p:set>
                                    <p:anim calcmode="lin" valueType="num">
                                      <p:cBhvr>
                                        <p:cTn id="97" dur="500" fill="hold"/>
                                        <p:tgtEl>
                                          <p:spTgt spid="1694742"/>
                                        </p:tgtEl>
                                        <p:attrNameLst>
                                          <p:attrName>ppt_w</p:attrName>
                                        </p:attrNameLst>
                                      </p:cBhvr>
                                      <p:tavLst>
                                        <p:tav tm="0">
                                          <p:val>
                                            <p:fltVal val="0"/>
                                          </p:val>
                                        </p:tav>
                                        <p:tav tm="100000">
                                          <p:val>
                                            <p:strVal val="#ppt_w"/>
                                          </p:val>
                                        </p:tav>
                                      </p:tavLst>
                                    </p:anim>
                                    <p:anim calcmode="lin" valueType="num">
                                      <p:cBhvr>
                                        <p:cTn id="98" dur="500" fill="hold"/>
                                        <p:tgtEl>
                                          <p:spTgt spid="1694742"/>
                                        </p:tgtEl>
                                        <p:attrNameLst>
                                          <p:attrName>ppt_h</p:attrName>
                                        </p:attrNameLst>
                                      </p:cBhvr>
                                      <p:tavLst>
                                        <p:tav tm="0">
                                          <p:val>
                                            <p:strVal val="#ppt_h"/>
                                          </p:val>
                                        </p:tav>
                                        <p:tav tm="100000">
                                          <p:val>
                                            <p:strVal val="#ppt_h"/>
                                          </p:val>
                                        </p:tav>
                                      </p:tavLst>
                                    </p:anim>
                                  </p:childTnLst>
                                </p:cTn>
                              </p:par>
                            </p:childTnLst>
                          </p:cTn>
                        </p:par>
                        <p:par>
                          <p:cTn id="99" fill="hold">
                            <p:stCondLst>
                              <p:cond delay="9500"/>
                            </p:stCondLst>
                            <p:childTnLst>
                              <p:par>
                                <p:cTn id="100" presetID="17" presetClass="entr" presetSubtype="10" fill="hold" grpId="0" nodeType="afterEffect">
                                  <p:stCondLst>
                                    <p:cond delay="0"/>
                                  </p:stCondLst>
                                  <p:childTnLst>
                                    <p:set>
                                      <p:cBhvr>
                                        <p:cTn id="101" dur="1" fill="hold">
                                          <p:stCondLst>
                                            <p:cond delay="0"/>
                                          </p:stCondLst>
                                        </p:cTn>
                                        <p:tgtEl>
                                          <p:spTgt spid="1694743"/>
                                        </p:tgtEl>
                                        <p:attrNameLst>
                                          <p:attrName>style.visibility</p:attrName>
                                        </p:attrNameLst>
                                      </p:cBhvr>
                                      <p:to>
                                        <p:strVal val="visible"/>
                                      </p:to>
                                    </p:set>
                                    <p:anim calcmode="lin" valueType="num">
                                      <p:cBhvr>
                                        <p:cTn id="102" dur="500" fill="hold"/>
                                        <p:tgtEl>
                                          <p:spTgt spid="1694743"/>
                                        </p:tgtEl>
                                        <p:attrNameLst>
                                          <p:attrName>ppt_w</p:attrName>
                                        </p:attrNameLst>
                                      </p:cBhvr>
                                      <p:tavLst>
                                        <p:tav tm="0">
                                          <p:val>
                                            <p:fltVal val="0"/>
                                          </p:val>
                                        </p:tav>
                                        <p:tav tm="100000">
                                          <p:val>
                                            <p:strVal val="#ppt_w"/>
                                          </p:val>
                                        </p:tav>
                                      </p:tavLst>
                                    </p:anim>
                                    <p:anim calcmode="lin" valueType="num">
                                      <p:cBhvr>
                                        <p:cTn id="103" dur="500" fill="hold"/>
                                        <p:tgtEl>
                                          <p:spTgt spid="1694743"/>
                                        </p:tgtEl>
                                        <p:attrNameLst>
                                          <p:attrName>ppt_h</p:attrName>
                                        </p:attrNameLst>
                                      </p:cBhvr>
                                      <p:tavLst>
                                        <p:tav tm="0">
                                          <p:val>
                                            <p:strVal val="#ppt_h"/>
                                          </p:val>
                                        </p:tav>
                                        <p:tav tm="100000">
                                          <p:val>
                                            <p:strVal val="#ppt_h"/>
                                          </p:val>
                                        </p:tav>
                                      </p:tavLst>
                                    </p:anim>
                                  </p:childTnLst>
                                </p:cTn>
                              </p:par>
                            </p:childTnLst>
                          </p:cTn>
                        </p:par>
                        <p:par>
                          <p:cTn id="104" fill="hold">
                            <p:stCondLst>
                              <p:cond delay="10000"/>
                            </p:stCondLst>
                            <p:childTnLst>
                              <p:par>
                                <p:cTn id="105" presetID="17" presetClass="entr" presetSubtype="10" fill="hold" grpId="0" nodeType="afterEffect">
                                  <p:stCondLst>
                                    <p:cond delay="0"/>
                                  </p:stCondLst>
                                  <p:childTnLst>
                                    <p:set>
                                      <p:cBhvr>
                                        <p:cTn id="106" dur="1" fill="hold">
                                          <p:stCondLst>
                                            <p:cond delay="0"/>
                                          </p:stCondLst>
                                        </p:cTn>
                                        <p:tgtEl>
                                          <p:spTgt spid="1694744"/>
                                        </p:tgtEl>
                                        <p:attrNameLst>
                                          <p:attrName>style.visibility</p:attrName>
                                        </p:attrNameLst>
                                      </p:cBhvr>
                                      <p:to>
                                        <p:strVal val="visible"/>
                                      </p:to>
                                    </p:set>
                                    <p:anim calcmode="lin" valueType="num">
                                      <p:cBhvr>
                                        <p:cTn id="107" dur="500" fill="hold"/>
                                        <p:tgtEl>
                                          <p:spTgt spid="1694744"/>
                                        </p:tgtEl>
                                        <p:attrNameLst>
                                          <p:attrName>ppt_w</p:attrName>
                                        </p:attrNameLst>
                                      </p:cBhvr>
                                      <p:tavLst>
                                        <p:tav tm="0">
                                          <p:val>
                                            <p:fltVal val="0"/>
                                          </p:val>
                                        </p:tav>
                                        <p:tav tm="100000">
                                          <p:val>
                                            <p:strVal val="#ppt_w"/>
                                          </p:val>
                                        </p:tav>
                                      </p:tavLst>
                                    </p:anim>
                                    <p:anim calcmode="lin" valueType="num">
                                      <p:cBhvr>
                                        <p:cTn id="108" dur="500" fill="hold"/>
                                        <p:tgtEl>
                                          <p:spTgt spid="1694744"/>
                                        </p:tgtEl>
                                        <p:attrNameLst>
                                          <p:attrName>ppt_h</p:attrName>
                                        </p:attrNameLst>
                                      </p:cBhvr>
                                      <p:tavLst>
                                        <p:tav tm="0">
                                          <p:val>
                                            <p:strVal val="#ppt_h"/>
                                          </p:val>
                                        </p:tav>
                                        <p:tav tm="100000">
                                          <p:val>
                                            <p:strVal val="#ppt_h"/>
                                          </p:val>
                                        </p:tav>
                                      </p:tavLst>
                                    </p:anim>
                                  </p:childTnLst>
                                </p:cTn>
                              </p:par>
                            </p:childTnLst>
                          </p:cTn>
                        </p:par>
                        <p:par>
                          <p:cTn id="109" fill="hold">
                            <p:stCondLst>
                              <p:cond delay="10500"/>
                            </p:stCondLst>
                            <p:childTnLst>
                              <p:par>
                                <p:cTn id="110" presetID="17" presetClass="entr" presetSubtype="10" fill="hold" grpId="0" nodeType="afterEffect">
                                  <p:stCondLst>
                                    <p:cond delay="0"/>
                                  </p:stCondLst>
                                  <p:childTnLst>
                                    <p:set>
                                      <p:cBhvr>
                                        <p:cTn id="111" dur="1" fill="hold">
                                          <p:stCondLst>
                                            <p:cond delay="0"/>
                                          </p:stCondLst>
                                        </p:cTn>
                                        <p:tgtEl>
                                          <p:spTgt spid="1694745"/>
                                        </p:tgtEl>
                                        <p:attrNameLst>
                                          <p:attrName>style.visibility</p:attrName>
                                        </p:attrNameLst>
                                      </p:cBhvr>
                                      <p:to>
                                        <p:strVal val="visible"/>
                                      </p:to>
                                    </p:set>
                                    <p:anim calcmode="lin" valueType="num">
                                      <p:cBhvr>
                                        <p:cTn id="112" dur="500" fill="hold"/>
                                        <p:tgtEl>
                                          <p:spTgt spid="1694745"/>
                                        </p:tgtEl>
                                        <p:attrNameLst>
                                          <p:attrName>ppt_w</p:attrName>
                                        </p:attrNameLst>
                                      </p:cBhvr>
                                      <p:tavLst>
                                        <p:tav tm="0">
                                          <p:val>
                                            <p:fltVal val="0"/>
                                          </p:val>
                                        </p:tav>
                                        <p:tav tm="100000">
                                          <p:val>
                                            <p:strVal val="#ppt_w"/>
                                          </p:val>
                                        </p:tav>
                                      </p:tavLst>
                                    </p:anim>
                                    <p:anim calcmode="lin" valueType="num">
                                      <p:cBhvr>
                                        <p:cTn id="113" dur="500" fill="hold"/>
                                        <p:tgtEl>
                                          <p:spTgt spid="1694745"/>
                                        </p:tgtEl>
                                        <p:attrNameLst>
                                          <p:attrName>ppt_h</p:attrName>
                                        </p:attrNameLst>
                                      </p:cBhvr>
                                      <p:tavLst>
                                        <p:tav tm="0">
                                          <p:val>
                                            <p:strVal val="#ppt_h"/>
                                          </p:val>
                                        </p:tav>
                                        <p:tav tm="100000">
                                          <p:val>
                                            <p:strVal val="#ppt_h"/>
                                          </p:val>
                                        </p:tav>
                                      </p:tavLst>
                                    </p:anim>
                                  </p:childTnLst>
                                </p:cTn>
                              </p:par>
                            </p:childTnLst>
                          </p:cTn>
                        </p:par>
                        <p:par>
                          <p:cTn id="114" fill="hold">
                            <p:stCondLst>
                              <p:cond delay="11000"/>
                            </p:stCondLst>
                            <p:childTnLst>
                              <p:par>
                                <p:cTn id="115" presetID="17" presetClass="entr" presetSubtype="10" fill="hold" grpId="0" nodeType="afterEffect">
                                  <p:stCondLst>
                                    <p:cond delay="0"/>
                                  </p:stCondLst>
                                  <p:childTnLst>
                                    <p:set>
                                      <p:cBhvr>
                                        <p:cTn id="116" dur="1" fill="hold">
                                          <p:stCondLst>
                                            <p:cond delay="0"/>
                                          </p:stCondLst>
                                        </p:cTn>
                                        <p:tgtEl>
                                          <p:spTgt spid="1694746"/>
                                        </p:tgtEl>
                                        <p:attrNameLst>
                                          <p:attrName>style.visibility</p:attrName>
                                        </p:attrNameLst>
                                      </p:cBhvr>
                                      <p:to>
                                        <p:strVal val="visible"/>
                                      </p:to>
                                    </p:set>
                                    <p:anim calcmode="lin" valueType="num">
                                      <p:cBhvr>
                                        <p:cTn id="117" dur="500" fill="hold"/>
                                        <p:tgtEl>
                                          <p:spTgt spid="1694746"/>
                                        </p:tgtEl>
                                        <p:attrNameLst>
                                          <p:attrName>ppt_w</p:attrName>
                                        </p:attrNameLst>
                                      </p:cBhvr>
                                      <p:tavLst>
                                        <p:tav tm="0">
                                          <p:val>
                                            <p:fltVal val="0"/>
                                          </p:val>
                                        </p:tav>
                                        <p:tav tm="100000">
                                          <p:val>
                                            <p:strVal val="#ppt_w"/>
                                          </p:val>
                                        </p:tav>
                                      </p:tavLst>
                                    </p:anim>
                                    <p:anim calcmode="lin" valueType="num">
                                      <p:cBhvr>
                                        <p:cTn id="118" dur="500" fill="hold"/>
                                        <p:tgtEl>
                                          <p:spTgt spid="1694746"/>
                                        </p:tgtEl>
                                        <p:attrNameLst>
                                          <p:attrName>ppt_h</p:attrName>
                                        </p:attrNameLst>
                                      </p:cBhvr>
                                      <p:tavLst>
                                        <p:tav tm="0">
                                          <p:val>
                                            <p:strVal val="#ppt_h"/>
                                          </p:val>
                                        </p:tav>
                                        <p:tav tm="100000">
                                          <p:val>
                                            <p:strVal val="#ppt_h"/>
                                          </p:val>
                                        </p:tav>
                                      </p:tavLst>
                                    </p:anim>
                                  </p:childTnLst>
                                </p:cTn>
                              </p:par>
                            </p:childTnLst>
                          </p:cTn>
                        </p:par>
                        <p:par>
                          <p:cTn id="119" fill="hold">
                            <p:stCondLst>
                              <p:cond delay="11500"/>
                            </p:stCondLst>
                            <p:childTnLst>
                              <p:par>
                                <p:cTn id="120" presetID="17" presetClass="entr" presetSubtype="10" fill="hold" grpId="0" nodeType="afterEffect">
                                  <p:stCondLst>
                                    <p:cond delay="0"/>
                                  </p:stCondLst>
                                  <p:childTnLst>
                                    <p:set>
                                      <p:cBhvr>
                                        <p:cTn id="121" dur="1" fill="hold">
                                          <p:stCondLst>
                                            <p:cond delay="0"/>
                                          </p:stCondLst>
                                        </p:cTn>
                                        <p:tgtEl>
                                          <p:spTgt spid="1694747"/>
                                        </p:tgtEl>
                                        <p:attrNameLst>
                                          <p:attrName>style.visibility</p:attrName>
                                        </p:attrNameLst>
                                      </p:cBhvr>
                                      <p:to>
                                        <p:strVal val="visible"/>
                                      </p:to>
                                    </p:set>
                                    <p:anim calcmode="lin" valueType="num">
                                      <p:cBhvr>
                                        <p:cTn id="122" dur="500" fill="hold"/>
                                        <p:tgtEl>
                                          <p:spTgt spid="1694747"/>
                                        </p:tgtEl>
                                        <p:attrNameLst>
                                          <p:attrName>ppt_w</p:attrName>
                                        </p:attrNameLst>
                                      </p:cBhvr>
                                      <p:tavLst>
                                        <p:tav tm="0">
                                          <p:val>
                                            <p:fltVal val="0"/>
                                          </p:val>
                                        </p:tav>
                                        <p:tav tm="100000">
                                          <p:val>
                                            <p:strVal val="#ppt_w"/>
                                          </p:val>
                                        </p:tav>
                                      </p:tavLst>
                                    </p:anim>
                                    <p:anim calcmode="lin" valueType="num">
                                      <p:cBhvr>
                                        <p:cTn id="123" dur="500" fill="hold"/>
                                        <p:tgtEl>
                                          <p:spTgt spid="1694747"/>
                                        </p:tgtEl>
                                        <p:attrNameLst>
                                          <p:attrName>ppt_h</p:attrName>
                                        </p:attrNameLst>
                                      </p:cBhvr>
                                      <p:tavLst>
                                        <p:tav tm="0">
                                          <p:val>
                                            <p:strVal val="#ppt_h"/>
                                          </p:val>
                                        </p:tav>
                                        <p:tav tm="100000">
                                          <p:val>
                                            <p:strVal val="#ppt_h"/>
                                          </p:val>
                                        </p:tav>
                                      </p:tavLst>
                                    </p:anim>
                                  </p:childTnLst>
                                </p:cTn>
                              </p:par>
                            </p:childTnLst>
                          </p:cTn>
                        </p:par>
                      </p:childTnLst>
                    </p:cTn>
                  </p:par>
                  <p:par>
                    <p:cTn id="124" fill="hold">
                      <p:stCondLst>
                        <p:cond delay="indefinite"/>
                      </p:stCondLst>
                      <p:childTnLst>
                        <p:par>
                          <p:cTn id="125" fill="hold">
                            <p:stCondLst>
                              <p:cond delay="0"/>
                            </p:stCondLst>
                            <p:childTnLst>
                              <p:par>
                                <p:cTn id="126" presetID="17" presetClass="entr" presetSubtype="10" fill="hold" grpId="0" nodeType="clickEffect">
                                  <p:stCondLst>
                                    <p:cond delay="0"/>
                                  </p:stCondLst>
                                  <p:childTnLst>
                                    <p:set>
                                      <p:cBhvr>
                                        <p:cTn id="127" dur="1" fill="hold">
                                          <p:stCondLst>
                                            <p:cond delay="0"/>
                                          </p:stCondLst>
                                        </p:cTn>
                                        <p:tgtEl>
                                          <p:spTgt spid="1694748"/>
                                        </p:tgtEl>
                                        <p:attrNameLst>
                                          <p:attrName>style.visibility</p:attrName>
                                        </p:attrNameLst>
                                      </p:cBhvr>
                                      <p:to>
                                        <p:strVal val="visible"/>
                                      </p:to>
                                    </p:set>
                                    <p:anim calcmode="lin" valueType="num">
                                      <p:cBhvr>
                                        <p:cTn id="128" dur="500" fill="hold"/>
                                        <p:tgtEl>
                                          <p:spTgt spid="1694748"/>
                                        </p:tgtEl>
                                        <p:attrNameLst>
                                          <p:attrName>ppt_w</p:attrName>
                                        </p:attrNameLst>
                                      </p:cBhvr>
                                      <p:tavLst>
                                        <p:tav tm="0">
                                          <p:val>
                                            <p:fltVal val="0"/>
                                          </p:val>
                                        </p:tav>
                                        <p:tav tm="100000">
                                          <p:val>
                                            <p:strVal val="#ppt_w"/>
                                          </p:val>
                                        </p:tav>
                                      </p:tavLst>
                                    </p:anim>
                                    <p:anim calcmode="lin" valueType="num">
                                      <p:cBhvr>
                                        <p:cTn id="129" dur="500" fill="hold"/>
                                        <p:tgtEl>
                                          <p:spTgt spid="1694748"/>
                                        </p:tgtEl>
                                        <p:attrNameLst>
                                          <p:attrName>ppt_h</p:attrName>
                                        </p:attrNameLst>
                                      </p:cBhvr>
                                      <p:tavLst>
                                        <p:tav tm="0">
                                          <p:val>
                                            <p:strVal val="#ppt_h"/>
                                          </p:val>
                                        </p:tav>
                                        <p:tav tm="100000">
                                          <p:val>
                                            <p:strVal val="#ppt_h"/>
                                          </p:val>
                                        </p:tav>
                                      </p:tavLst>
                                    </p:anim>
                                  </p:childTnLst>
                                </p:cTn>
                              </p:par>
                            </p:childTnLst>
                          </p:cTn>
                        </p:par>
                      </p:childTnLst>
                    </p:cTn>
                  </p:par>
                  <p:par>
                    <p:cTn id="130" fill="hold">
                      <p:stCondLst>
                        <p:cond delay="indefinite"/>
                      </p:stCondLst>
                      <p:childTnLst>
                        <p:par>
                          <p:cTn id="131" fill="hold">
                            <p:stCondLst>
                              <p:cond delay="0"/>
                            </p:stCondLst>
                            <p:childTnLst>
                              <p:par>
                                <p:cTn id="132" presetID="2" presetClass="entr" presetSubtype="4" fill="hold" nodeType="clickEffect">
                                  <p:stCondLst>
                                    <p:cond delay="0"/>
                                  </p:stCondLst>
                                  <p:childTnLst>
                                    <p:set>
                                      <p:cBhvr>
                                        <p:cTn id="133" dur="1" fill="hold">
                                          <p:stCondLst>
                                            <p:cond delay="0"/>
                                          </p:stCondLst>
                                        </p:cTn>
                                        <p:tgtEl>
                                          <p:spTgt spid="1694723">
                                            <p:txEl>
                                              <p:pRg st="0" end="0"/>
                                            </p:txEl>
                                          </p:spTgt>
                                        </p:tgtEl>
                                        <p:attrNameLst>
                                          <p:attrName>style.visibility</p:attrName>
                                        </p:attrNameLst>
                                      </p:cBhvr>
                                      <p:to>
                                        <p:strVal val="visible"/>
                                      </p:to>
                                    </p:set>
                                    <p:anim calcmode="lin" valueType="num">
                                      <p:cBhvr additive="base">
                                        <p:cTn id="134" dur="500" fill="hold"/>
                                        <p:tgtEl>
                                          <p:spTgt spid="1694723">
                                            <p:txEl>
                                              <p:pRg st="0" end="0"/>
                                            </p:txEl>
                                          </p:spTgt>
                                        </p:tgtEl>
                                        <p:attrNameLst>
                                          <p:attrName>ppt_x</p:attrName>
                                        </p:attrNameLst>
                                      </p:cBhvr>
                                      <p:tavLst>
                                        <p:tav tm="0">
                                          <p:val>
                                            <p:strVal val="#ppt_x"/>
                                          </p:val>
                                        </p:tav>
                                        <p:tav tm="100000">
                                          <p:val>
                                            <p:strVal val="#ppt_x"/>
                                          </p:val>
                                        </p:tav>
                                      </p:tavLst>
                                    </p:anim>
                                    <p:anim calcmode="lin" valueType="num">
                                      <p:cBhvr additive="base">
                                        <p:cTn id="135" dur="500" fill="hold"/>
                                        <p:tgtEl>
                                          <p:spTgt spid="16947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2" presetClass="entr" presetSubtype="4" fill="hold" nodeType="clickEffect">
                                  <p:stCondLst>
                                    <p:cond delay="0"/>
                                  </p:stCondLst>
                                  <p:childTnLst>
                                    <p:set>
                                      <p:cBhvr>
                                        <p:cTn id="139" dur="1" fill="hold">
                                          <p:stCondLst>
                                            <p:cond delay="0"/>
                                          </p:stCondLst>
                                        </p:cTn>
                                        <p:tgtEl>
                                          <p:spTgt spid="1694723">
                                            <p:txEl>
                                              <p:pRg st="1" end="1"/>
                                            </p:txEl>
                                          </p:spTgt>
                                        </p:tgtEl>
                                        <p:attrNameLst>
                                          <p:attrName>style.visibility</p:attrName>
                                        </p:attrNameLst>
                                      </p:cBhvr>
                                      <p:to>
                                        <p:strVal val="visible"/>
                                      </p:to>
                                    </p:set>
                                    <p:anim calcmode="lin" valueType="num">
                                      <p:cBhvr additive="base">
                                        <p:cTn id="140" dur="500" fill="hold"/>
                                        <p:tgtEl>
                                          <p:spTgt spid="1694723">
                                            <p:txEl>
                                              <p:pRg st="1" end="1"/>
                                            </p:txEl>
                                          </p:spTgt>
                                        </p:tgtEl>
                                        <p:attrNameLst>
                                          <p:attrName>ppt_x</p:attrName>
                                        </p:attrNameLst>
                                      </p:cBhvr>
                                      <p:tavLst>
                                        <p:tav tm="0">
                                          <p:val>
                                            <p:strVal val="#ppt_x"/>
                                          </p:val>
                                        </p:tav>
                                        <p:tav tm="100000">
                                          <p:val>
                                            <p:strVal val="#ppt_x"/>
                                          </p:val>
                                        </p:tav>
                                      </p:tavLst>
                                    </p:anim>
                                    <p:anim calcmode="lin" valueType="num">
                                      <p:cBhvr additive="base">
                                        <p:cTn id="141" dur="500" fill="hold"/>
                                        <p:tgtEl>
                                          <p:spTgt spid="16947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2" presetClass="entr" presetSubtype="4" fill="hold" nodeType="clickEffect">
                                  <p:stCondLst>
                                    <p:cond delay="0"/>
                                  </p:stCondLst>
                                  <p:childTnLst>
                                    <p:set>
                                      <p:cBhvr>
                                        <p:cTn id="145" dur="1" fill="hold">
                                          <p:stCondLst>
                                            <p:cond delay="0"/>
                                          </p:stCondLst>
                                        </p:cTn>
                                        <p:tgtEl>
                                          <p:spTgt spid="1694723">
                                            <p:txEl>
                                              <p:pRg st="2" end="2"/>
                                            </p:txEl>
                                          </p:spTgt>
                                        </p:tgtEl>
                                        <p:attrNameLst>
                                          <p:attrName>style.visibility</p:attrName>
                                        </p:attrNameLst>
                                      </p:cBhvr>
                                      <p:to>
                                        <p:strVal val="visible"/>
                                      </p:to>
                                    </p:set>
                                    <p:anim calcmode="lin" valueType="num">
                                      <p:cBhvr additive="base">
                                        <p:cTn id="146" dur="500" fill="hold"/>
                                        <p:tgtEl>
                                          <p:spTgt spid="1694723">
                                            <p:txEl>
                                              <p:pRg st="2" end="2"/>
                                            </p:txEl>
                                          </p:spTgt>
                                        </p:tgtEl>
                                        <p:attrNameLst>
                                          <p:attrName>ppt_x</p:attrName>
                                        </p:attrNameLst>
                                      </p:cBhvr>
                                      <p:tavLst>
                                        <p:tav tm="0">
                                          <p:val>
                                            <p:strVal val="#ppt_x"/>
                                          </p:val>
                                        </p:tav>
                                        <p:tav tm="100000">
                                          <p:val>
                                            <p:strVal val="#ppt_x"/>
                                          </p:val>
                                        </p:tav>
                                      </p:tavLst>
                                    </p:anim>
                                    <p:anim calcmode="lin" valueType="num">
                                      <p:cBhvr additive="base">
                                        <p:cTn id="147" dur="500" fill="hold"/>
                                        <p:tgtEl>
                                          <p:spTgt spid="16947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2" presetClass="entr" presetSubtype="4" fill="hold" nodeType="clickEffect">
                                  <p:stCondLst>
                                    <p:cond delay="0"/>
                                  </p:stCondLst>
                                  <p:childTnLst>
                                    <p:set>
                                      <p:cBhvr>
                                        <p:cTn id="151" dur="1" fill="hold">
                                          <p:stCondLst>
                                            <p:cond delay="0"/>
                                          </p:stCondLst>
                                        </p:cTn>
                                        <p:tgtEl>
                                          <p:spTgt spid="1694723">
                                            <p:txEl>
                                              <p:pRg st="3" end="3"/>
                                            </p:txEl>
                                          </p:spTgt>
                                        </p:tgtEl>
                                        <p:attrNameLst>
                                          <p:attrName>style.visibility</p:attrName>
                                        </p:attrNameLst>
                                      </p:cBhvr>
                                      <p:to>
                                        <p:strVal val="visible"/>
                                      </p:to>
                                    </p:set>
                                    <p:anim calcmode="lin" valueType="num">
                                      <p:cBhvr additive="base">
                                        <p:cTn id="152" dur="500" fill="hold"/>
                                        <p:tgtEl>
                                          <p:spTgt spid="1694723">
                                            <p:txEl>
                                              <p:pRg st="3" end="3"/>
                                            </p:txEl>
                                          </p:spTgt>
                                        </p:tgtEl>
                                        <p:attrNameLst>
                                          <p:attrName>ppt_x</p:attrName>
                                        </p:attrNameLst>
                                      </p:cBhvr>
                                      <p:tavLst>
                                        <p:tav tm="0">
                                          <p:val>
                                            <p:strVal val="#ppt_x"/>
                                          </p:val>
                                        </p:tav>
                                        <p:tav tm="100000">
                                          <p:val>
                                            <p:strVal val="#ppt_x"/>
                                          </p:val>
                                        </p:tav>
                                      </p:tavLst>
                                    </p:anim>
                                    <p:anim calcmode="lin" valueType="num">
                                      <p:cBhvr additive="base">
                                        <p:cTn id="153" dur="500" fill="hold"/>
                                        <p:tgtEl>
                                          <p:spTgt spid="16947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17" presetClass="entr" presetSubtype="10" fill="hold" grpId="0" nodeType="clickEffect">
                                  <p:stCondLst>
                                    <p:cond delay="0"/>
                                  </p:stCondLst>
                                  <p:childTnLst>
                                    <p:set>
                                      <p:cBhvr>
                                        <p:cTn id="157" dur="1" fill="hold">
                                          <p:stCondLst>
                                            <p:cond delay="0"/>
                                          </p:stCondLst>
                                        </p:cTn>
                                        <p:tgtEl>
                                          <p:spTgt spid="1694757"/>
                                        </p:tgtEl>
                                        <p:attrNameLst>
                                          <p:attrName>style.visibility</p:attrName>
                                        </p:attrNameLst>
                                      </p:cBhvr>
                                      <p:to>
                                        <p:strVal val="visible"/>
                                      </p:to>
                                    </p:set>
                                    <p:anim calcmode="lin" valueType="num">
                                      <p:cBhvr>
                                        <p:cTn id="158" dur="500" fill="hold"/>
                                        <p:tgtEl>
                                          <p:spTgt spid="1694757"/>
                                        </p:tgtEl>
                                        <p:attrNameLst>
                                          <p:attrName>ppt_w</p:attrName>
                                        </p:attrNameLst>
                                      </p:cBhvr>
                                      <p:tavLst>
                                        <p:tav tm="0">
                                          <p:val>
                                            <p:fltVal val="0"/>
                                          </p:val>
                                        </p:tav>
                                        <p:tav tm="100000">
                                          <p:val>
                                            <p:strVal val="#ppt_w"/>
                                          </p:val>
                                        </p:tav>
                                      </p:tavLst>
                                    </p:anim>
                                    <p:anim calcmode="lin" valueType="num">
                                      <p:cBhvr>
                                        <p:cTn id="159" dur="500" fill="hold"/>
                                        <p:tgtEl>
                                          <p:spTgt spid="1694757"/>
                                        </p:tgtEl>
                                        <p:attrNameLst>
                                          <p:attrName>ppt_h</p:attrName>
                                        </p:attrNameLst>
                                      </p:cBhvr>
                                      <p:tavLst>
                                        <p:tav tm="0">
                                          <p:val>
                                            <p:strVal val="#ppt_h"/>
                                          </p:val>
                                        </p:tav>
                                        <p:tav tm="100000">
                                          <p:val>
                                            <p:strVal val="#ppt_h"/>
                                          </p:val>
                                        </p:tav>
                                      </p:tavLst>
                                    </p:anim>
                                  </p:childTnLst>
                                </p:cTn>
                              </p:par>
                            </p:childTnLst>
                          </p:cTn>
                        </p:par>
                        <p:par>
                          <p:cTn id="160" fill="hold">
                            <p:stCondLst>
                              <p:cond delay="500"/>
                            </p:stCondLst>
                            <p:childTnLst>
                              <p:par>
                                <p:cTn id="161" presetID="17" presetClass="entr" presetSubtype="10" fill="hold" grpId="0" nodeType="afterEffect">
                                  <p:stCondLst>
                                    <p:cond delay="0"/>
                                  </p:stCondLst>
                                  <p:childTnLst>
                                    <p:set>
                                      <p:cBhvr>
                                        <p:cTn id="162" dur="1" fill="hold">
                                          <p:stCondLst>
                                            <p:cond delay="0"/>
                                          </p:stCondLst>
                                        </p:cTn>
                                        <p:tgtEl>
                                          <p:spTgt spid="1694749"/>
                                        </p:tgtEl>
                                        <p:attrNameLst>
                                          <p:attrName>style.visibility</p:attrName>
                                        </p:attrNameLst>
                                      </p:cBhvr>
                                      <p:to>
                                        <p:strVal val="visible"/>
                                      </p:to>
                                    </p:set>
                                    <p:anim calcmode="lin" valueType="num">
                                      <p:cBhvr>
                                        <p:cTn id="163" dur="500" fill="hold"/>
                                        <p:tgtEl>
                                          <p:spTgt spid="1694749"/>
                                        </p:tgtEl>
                                        <p:attrNameLst>
                                          <p:attrName>ppt_w</p:attrName>
                                        </p:attrNameLst>
                                      </p:cBhvr>
                                      <p:tavLst>
                                        <p:tav tm="0">
                                          <p:val>
                                            <p:fltVal val="0"/>
                                          </p:val>
                                        </p:tav>
                                        <p:tav tm="100000">
                                          <p:val>
                                            <p:strVal val="#ppt_w"/>
                                          </p:val>
                                        </p:tav>
                                      </p:tavLst>
                                    </p:anim>
                                    <p:anim calcmode="lin" valueType="num">
                                      <p:cBhvr>
                                        <p:cTn id="164" dur="500" fill="hold"/>
                                        <p:tgtEl>
                                          <p:spTgt spid="1694749"/>
                                        </p:tgtEl>
                                        <p:attrNameLst>
                                          <p:attrName>ppt_h</p:attrName>
                                        </p:attrNameLst>
                                      </p:cBhvr>
                                      <p:tavLst>
                                        <p:tav tm="0">
                                          <p:val>
                                            <p:strVal val="#ppt_h"/>
                                          </p:val>
                                        </p:tav>
                                        <p:tav tm="100000">
                                          <p:val>
                                            <p:strVal val="#ppt_h"/>
                                          </p:val>
                                        </p:tav>
                                      </p:tavLst>
                                    </p:anim>
                                  </p:childTnLst>
                                </p:cTn>
                              </p:par>
                            </p:childTnLst>
                          </p:cTn>
                        </p:par>
                      </p:childTnLst>
                    </p:cTn>
                  </p:par>
                  <p:par>
                    <p:cTn id="165" fill="hold">
                      <p:stCondLst>
                        <p:cond delay="indefinite"/>
                      </p:stCondLst>
                      <p:childTnLst>
                        <p:par>
                          <p:cTn id="166" fill="hold">
                            <p:stCondLst>
                              <p:cond delay="0"/>
                            </p:stCondLst>
                            <p:childTnLst>
                              <p:par>
                                <p:cTn id="167" presetID="17" presetClass="entr" presetSubtype="10" fill="hold" grpId="0" nodeType="clickEffect">
                                  <p:stCondLst>
                                    <p:cond delay="0"/>
                                  </p:stCondLst>
                                  <p:childTnLst>
                                    <p:set>
                                      <p:cBhvr>
                                        <p:cTn id="168" dur="1" fill="hold">
                                          <p:stCondLst>
                                            <p:cond delay="0"/>
                                          </p:stCondLst>
                                        </p:cTn>
                                        <p:tgtEl>
                                          <p:spTgt spid="1694758"/>
                                        </p:tgtEl>
                                        <p:attrNameLst>
                                          <p:attrName>style.visibility</p:attrName>
                                        </p:attrNameLst>
                                      </p:cBhvr>
                                      <p:to>
                                        <p:strVal val="visible"/>
                                      </p:to>
                                    </p:set>
                                    <p:anim calcmode="lin" valueType="num">
                                      <p:cBhvr>
                                        <p:cTn id="169" dur="500" fill="hold"/>
                                        <p:tgtEl>
                                          <p:spTgt spid="1694758"/>
                                        </p:tgtEl>
                                        <p:attrNameLst>
                                          <p:attrName>ppt_w</p:attrName>
                                        </p:attrNameLst>
                                      </p:cBhvr>
                                      <p:tavLst>
                                        <p:tav tm="0">
                                          <p:val>
                                            <p:fltVal val="0"/>
                                          </p:val>
                                        </p:tav>
                                        <p:tav tm="100000">
                                          <p:val>
                                            <p:strVal val="#ppt_w"/>
                                          </p:val>
                                        </p:tav>
                                      </p:tavLst>
                                    </p:anim>
                                    <p:anim calcmode="lin" valueType="num">
                                      <p:cBhvr>
                                        <p:cTn id="170" dur="500" fill="hold"/>
                                        <p:tgtEl>
                                          <p:spTgt spid="1694758"/>
                                        </p:tgtEl>
                                        <p:attrNameLst>
                                          <p:attrName>ppt_h</p:attrName>
                                        </p:attrNameLst>
                                      </p:cBhvr>
                                      <p:tavLst>
                                        <p:tav tm="0">
                                          <p:val>
                                            <p:strVal val="#ppt_h"/>
                                          </p:val>
                                        </p:tav>
                                        <p:tav tm="100000">
                                          <p:val>
                                            <p:strVal val="#ppt_h"/>
                                          </p:val>
                                        </p:tav>
                                      </p:tavLst>
                                    </p:anim>
                                  </p:childTnLst>
                                </p:cTn>
                              </p:par>
                            </p:childTnLst>
                          </p:cTn>
                        </p:par>
                        <p:par>
                          <p:cTn id="171" fill="hold">
                            <p:stCondLst>
                              <p:cond delay="500"/>
                            </p:stCondLst>
                            <p:childTnLst>
                              <p:par>
                                <p:cTn id="172" presetID="17" presetClass="entr" presetSubtype="10" fill="hold" grpId="0" nodeType="afterEffect">
                                  <p:stCondLst>
                                    <p:cond delay="0"/>
                                  </p:stCondLst>
                                  <p:childTnLst>
                                    <p:set>
                                      <p:cBhvr>
                                        <p:cTn id="173" dur="1" fill="hold">
                                          <p:stCondLst>
                                            <p:cond delay="0"/>
                                          </p:stCondLst>
                                        </p:cTn>
                                        <p:tgtEl>
                                          <p:spTgt spid="1694750"/>
                                        </p:tgtEl>
                                        <p:attrNameLst>
                                          <p:attrName>style.visibility</p:attrName>
                                        </p:attrNameLst>
                                      </p:cBhvr>
                                      <p:to>
                                        <p:strVal val="visible"/>
                                      </p:to>
                                    </p:set>
                                    <p:anim calcmode="lin" valueType="num">
                                      <p:cBhvr>
                                        <p:cTn id="174" dur="500" fill="hold"/>
                                        <p:tgtEl>
                                          <p:spTgt spid="1694750"/>
                                        </p:tgtEl>
                                        <p:attrNameLst>
                                          <p:attrName>ppt_w</p:attrName>
                                        </p:attrNameLst>
                                      </p:cBhvr>
                                      <p:tavLst>
                                        <p:tav tm="0">
                                          <p:val>
                                            <p:fltVal val="0"/>
                                          </p:val>
                                        </p:tav>
                                        <p:tav tm="100000">
                                          <p:val>
                                            <p:strVal val="#ppt_w"/>
                                          </p:val>
                                        </p:tav>
                                      </p:tavLst>
                                    </p:anim>
                                    <p:anim calcmode="lin" valueType="num">
                                      <p:cBhvr>
                                        <p:cTn id="175" dur="500" fill="hold"/>
                                        <p:tgtEl>
                                          <p:spTgt spid="1694750"/>
                                        </p:tgtEl>
                                        <p:attrNameLst>
                                          <p:attrName>ppt_h</p:attrName>
                                        </p:attrNameLst>
                                      </p:cBhvr>
                                      <p:tavLst>
                                        <p:tav tm="0">
                                          <p:val>
                                            <p:strVal val="#ppt_h"/>
                                          </p:val>
                                        </p:tav>
                                        <p:tav tm="100000">
                                          <p:val>
                                            <p:strVal val="#ppt_h"/>
                                          </p:val>
                                        </p:tav>
                                      </p:tavLst>
                                    </p:anim>
                                  </p:childTnLst>
                                </p:cTn>
                              </p:par>
                            </p:childTnLst>
                          </p:cTn>
                        </p:par>
                      </p:childTnLst>
                    </p:cTn>
                  </p:par>
                  <p:par>
                    <p:cTn id="176" fill="hold">
                      <p:stCondLst>
                        <p:cond delay="indefinite"/>
                      </p:stCondLst>
                      <p:childTnLst>
                        <p:par>
                          <p:cTn id="177" fill="hold">
                            <p:stCondLst>
                              <p:cond delay="0"/>
                            </p:stCondLst>
                            <p:childTnLst>
                              <p:par>
                                <p:cTn id="178" presetID="17" presetClass="entr" presetSubtype="10" fill="hold" grpId="0" nodeType="clickEffect">
                                  <p:stCondLst>
                                    <p:cond delay="0"/>
                                  </p:stCondLst>
                                  <p:childTnLst>
                                    <p:set>
                                      <p:cBhvr>
                                        <p:cTn id="179" dur="1" fill="hold">
                                          <p:stCondLst>
                                            <p:cond delay="0"/>
                                          </p:stCondLst>
                                        </p:cTn>
                                        <p:tgtEl>
                                          <p:spTgt spid="1694759"/>
                                        </p:tgtEl>
                                        <p:attrNameLst>
                                          <p:attrName>style.visibility</p:attrName>
                                        </p:attrNameLst>
                                      </p:cBhvr>
                                      <p:to>
                                        <p:strVal val="visible"/>
                                      </p:to>
                                    </p:set>
                                    <p:anim calcmode="lin" valueType="num">
                                      <p:cBhvr>
                                        <p:cTn id="180" dur="500" fill="hold"/>
                                        <p:tgtEl>
                                          <p:spTgt spid="1694759"/>
                                        </p:tgtEl>
                                        <p:attrNameLst>
                                          <p:attrName>ppt_w</p:attrName>
                                        </p:attrNameLst>
                                      </p:cBhvr>
                                      <p:tavLst>
                                        <p:tav tm="0">
                                          <p:val>
                                            <p:fltVal val="0"/>
                                          </p:val>
                                        </p:tav>
                                        <p:tav tm="100000">
                                          <p:val>
                                            <p:strVal val="#ppt_w"/>
                                          </p:val>
                                        </p:tav>
                                      </p:tavLst>
                                    </p:anim>
                                    <p:anim calcmode="lin" valueType="num">
                                      <p:cBhvr>
                                        <p:cTn id="181" dur="500" fill="hold"/>
                                        <p:tgtEl>
                                          <p:spTgt spid="1694759"/>
                                        </p:tgtEl>
                                        <p:attrNameLst>
                                          <p:attrName>ppt_h</p:attrName>
                                        </p:attrNameLst>
                                      </p:cBhvr>
                                      <p:tavLst>
                                        <p:tav tm="0">
                                          <p:val>
                                            <p:strVal val="#ppt_h"/>
                                          </p:val>
                                        </p:tav>
                                        <p:tav tm="100000">
                                          <p:val>
                                            <p:strVal val="#ppt_h"/>
                                          </p:val>
                                        </p:tav>
                                      </p:tavLst>
                                    </p:anim>
                                  </p:childTnLst>
                                </p:cTn>
                              </p:par>
                            </p:childTnLst>
                          </p:cTn>
                        </p:par>
                        <p:par>
                          <p:cTn id="182" fill="hold">
                            <p:stCondLst>
                              <p:cond delay="500"/>
                            </p:stCondLst>
                            <p:childTnLst>
                              <p:par>
                                <p:cTn id="183" presetID="17" presetClass="entr" presetSubtype="10" fill="hold" grpId="0" nodeType="afterEffect">
                                  <p:stCondLst>
                                    <p:cond delay="0"/>
                                  </p:stCondLst>
                                  <p:childTnLst>
                                    <p:set>
                                      <p:cBhvr>
                                        <p:cTn id="184" dur="1" fill="hold">
                                          <p:stCondLst>
                                            <p:cond delay="0"/>
                                          </p:stCondLst>
                                        </p:cTn>
                                        <p:tgtEl>
                                          <p:spTgt spid="1694751"/>
                                        </p:tgtEl>
                                        <p:attrNameLst>
                                          <p:attrName>style.visibility</p:attrName>
                                        </p:attrNameLst>
                                      </p:cBhvr>
                                      <p:to>
                                        <p:strVal val="visible"/>
                                      </p:to>
                                    </p:set>
                                    <p:anim calcmode="lin" valueType="num">
                                      <p:cBhvr>
                                        <p:cTn id="185" dur="500" fill="hold"/>
                                        <p:tgtEl>
                                          <p:spTgt spid="1694751"/>
                                        </p:tgtEl>
                                        <p:attrNameLst>
                                          <p:attrName>ppt_w</p:attrName>
                                        </p:attrNameLst>
                                      </p:cBhvr>
                                      <p:tavLst>
                                        <p:tav tm="0">
                                          <p:val>
                                            <p:fltVal val="0"/>
                                          </p:val>
                                        </p:tav>
                                        <p:tav tm="100000">
                                          <p:val>
                                            <p:strVal val="#ppt_w"/>
                                          </p:val>
                                        </p:tav>
                                      </p:tavLst>
                                    </p:anim>
                                    <p:anim calcmode="lin" valueType="num">
                                      <p:cBhvr>
                                        <p:cTn id="186" dur="500" fill="hold"/>
                                        <p:tgtEl>
                                          <p:spTgt spid="1694751"/>
                                        </p:tgtEl>
                                        <p:attrNameLst>
                                          <p:attrName>ppt_h</p:attrName>
                                        </p:attrNameLst>
                                      </p:cBhvr>
                                      <p:tavLst>
                                        <p:tav tm="0">
                                          <p:val>
                                            <p:strVal val="#ppt_h"/>
                                          </p:val>
                                        </p:tav>
                                        <p:tav tm="100000">
                                          <p:val>
                                            <p:strVal val="#ppt_h"/>
                                          </p:val>
                                        </p:tav>
                                      </p:tavLst>
                                    </p:anim>
                                  </p:childTnLst>
                                </p:cTn>
                              </p:par>
                            </p:childTnLst>
                          </p:cTn>
                        </p:par>
                      </p:childTnLst>
                    </p:cTn>
                  </p:par>
                  <p:par>
                    <p:cTn id="187" fill="hold">
                      <p:stCondLst>
                        <p:cond delay="indefinite"/>
                      </p:stCondLst>
                      <p:childTnLst>
                        <p:par>
                          <p:cTn id="188" fill="hold">
                            <p:stCondLst>
                              <p:cond delay="0"/>
                            </p:stCondLst>
                            <p:childTnLst>
                              <p:par>
                                <p:cTn id="189" presetID="17" presetClass="entr" presetSubtype="10" fill="hold" grpId="0" nodeType="clickEffect">
                                  <p:stCondLst>
                                    <p:cond delay="0"/>
                                  </p:stCondLst>
                                  <p:childTnLst>
                                    <p:set>
                                      <p:cBhvr>
                                        <p:cTn id="190" dur="1" fill="hold">
                                          <p:stCondLst>
                                            <p:cond delay="0"/>
                                          </p:stCondLst>
                                        </p:cTn>
                                        <p:tgtEl>
                                          <p:spTgt spid="1694760"/>
                                        </p:tgtEl>
                                        <p:attrNameLst>
                                          <p:attrName>style.visibility</p:attrName>
                                        </p:attrNameLst>
                                      </p:cBhvr>
                                      <p:to>
                                        <p:strVal val="visible"/>
                                      </p:to>
                                    </p:set>
                                    <p:anim calcmode="lin" valueType="num">
                                      <p:cBhvr>
                                        <p:cTn id="191" dur="500" fill="hold"/>
                                        <p:tgtEl>
                                          <p:spTgt spid="1694760"/>
                                        </p:tgtEl>
                                        <p:attrNameLst>
                                          <p:attrName>ppt_w</p:attrName>
                                        </p:attrNameLst>
                                      </p:cBhvr>
                                      <p:tavLst>
                                        <p:tav tm="0">
                                          <p:val>
                                            <p:fltVal val="0"/>
                                          </p:val>
                                        </p:tav>
                                        <p:tav tm="100000">
                                          <p:val>
                                            <p:strVal val="#ppt_w"/>
                                          </p:val>
                                        </p:tav>
                                      </p:tavLst>
                                    </p:anim>
                                    <p:anim calcmode="lin" valueType="num">
                                      <p:cBhvr>
                                        <p:cTn id="192" dur="500" fill="hold"/>
                                        <p:tgtEl>
                                          <p:spTgt spid="1694760"/>
                                        </p:tgtEl>
                                        <p:attrNameLst>
                                          <p:attrName>ppt_h</p:attrName>
                                        </p:attrNameLst>
                                      </p:cBhvr>
                                      <p:tavLst>
                                        <p:tav tm="0">
                                          <p:val>
                                            <p:strVal val="#ppt_h"/>
                                          </p:val>
                                        </p:tav>
                                        <p:tav tm="100000">
                                          <p:val>
                                            <p:strVal val="#ppt_h"/>
                                          </p:val>
                                        </p:tav>
                                      </p:tavLst>
                                    </p:anim>
                                  </p:childTnLst>
                                </p:cTn>
                              </p:par>
                            </p:childTnLst>
                          </p:cTn>
                        </p:par>
                        <p:par>
                          <p:cTn id="193" fill="hold">
                            <p:stCondLst>
                              <p:cond delay="500"/>
                            </p:stCondLst>
                            <p:childTnLst>
                              <p:par>
                                <p:cTn id="194" presetID="17" presetClass="entr" presetSubtype="10" fill="hold" grpId="0" nodeType="afterEffect">
                                  <p:stCondLst>
                                    <p:cond delay="0"/>
                                  </p:stCondLst>
                                  <p:childTnLst>
                                    <p:set>
                                      <p:cBhvr>
                                        <p:cTn id="195" dur="1" fill="hold">
                                          <p:stCondLst>
                                            <p:cond delay="0"/>
                                          </p:stCondLst>
                                        </p:cTn>
                                        <p:tgtEl>
                                          <p:spTgt spid="1694752"/>
                                        </p:tgtEl>
                                        <p:attrNameLst>
                                          <p:attrName>style.visibility</p:attrName>
                                        </p:attrNameLst>
                                      </p:cBhvr>
                                      <p:to>
                                        <p:strVal val="visible"/>
                                      </p:to>
                                    </p:set>
                                    <p:anim calcmode="lin" valueType="num">
                                      <p:cBhvr>
                                        <p:cTn id="196" dur="500" fill="hold"/>
                                        <p:tgtEl>
                                          <p:spTgt spid="1694752"/>
                                        </p:tgtEl>
                                        <p:attrNameLst>
                                          <p:attrName>ppt_w</p:attrName>
                                        </p:attrNameLst>
                                      </p:cBhvr>
                                      <p:tavLst>
                                        <p:tav tm="0">
                                          <p:val>
                                            <p:fltVal val="0"/>
                                          </p:val>
                                        </p:tav>
                                        <p:tav tm="100000">
                                          <p:val>
                                            <p:strVal val="#ppt_w"/>
                                          </p:val>
                                        </p:tav>
                                      </p:tavLst>
                                    </p:anim>
                                    <p:anim calcmode="lin" valueType="num">
                                      <p:cBhvr>
                                        <p:cTn id="197" dur="500" fill="hold"/>
                                        <p:tgtEl>
                                          <p:spTgt spid="1694752"/>
                                        </p:tgtEl>
                                        <p:attrNameLst>
                                          <p:attrName>ppt_h</p:attrName>
                                        </p:attrNameLst>
                                      </p:cBhvr>
                                      <p:tavLst>
                                        <p:tav tm="0">
                                          <p:val>
                                            <p:strVal val="#ppt_h"/>
                                          </p:val>
                                        </p:tav>
                                        <p:tav tm="100000">
                                          <p:val>
                                            <p:strVal val="#ppt_h"/>
                                          </p:val>
                                        </p:tav>
                                      </p:tavLst>
                                    </p:anim>
                                  </p:childTnLst>
                                </p:cTn>
                              </p:par>
                            </p:childTnLst>
                          </p:cTn>
                        </p:par>
                      </p:childTnLst>
                    </p:cTn>
                  </p:par>
                  <p:par>
                    <p:cTn id="198" fill="hold">
                      <p:stCondLst>
                        <p:cond delay="indefinite"/>
                      </p:stCondLst>
                      <p:childTnLst>
                        <p:par>
                          <p:cTn id="199" fill="hold">
                            <p:stCondLst>
                              <p:cond delay="0"/>
                            </p:stCondLst>
                            <p:childTnLst>
                              <p:par>
                                <p:cTn id="200" presetID="17" presetClass="entr" presetSubtype="10" fill="hold" grpId="0" nodeType="clickEffect">
                                  <p:stCondLst>
                                    <p:cond delay="0"/>
                                  </p:stCondLst>
                                  <p:childTnLst>
                                    <p:set>
                                      <p:cBhvr>
                                        <p:cTn id="201" dur="1" fill="hold">
                                          <p:stCondLst>
                                            <p:cond delay="0"/>
                                          </p:stCondLst>
                                        </p:cTn>
                                        <p:tgtEl>
                                          <p:spTgt spid="1694764"/>
                                        </p:tgtEl>
                                        <p:attrNameLst>
                                          <p:attrName>style.visibility</p:attrName>
                                        </p:attrNameLst>
                                      </p:cBhvr>
                                      <p:to>
                                        <p:strVal val="visible"/>
                                      </p:to>
                                    </p:set>
                                    <p:anim calcmode="lin" valueType="num">
                                      <p:cBhvr>
                                        <p:cTn id="202" dur="500" fill="hold"/>
                                        <p:tgtEl>
                                          <p:spTgt spid="1694764"/>
                                        </p:tgtEl>
                                        <p:attrNameLst>
                                          <p:attrName>ppt_w</p:attrName>
                                        </p:attrNameLst>
                                      </p:cBhvr>
                                      <p:tavLst>
                                        <p:tav tm="0">
                                          <p:val>
                                            <p:fltVal val="0"/>
                                          </p:val>
                                        </p:tav>
                                        <p:tav tm="100000">
                                          <p:val>
                                            <p:strVal val="#ppt_w"/>
                                          </p:val>
                                        </p:tav>
                                      </p:tavLst>
                                    </p:anim>
                                    <p:anim calcmode="lin" valueType="num">
                                      <p:cBhvr>
                                        <p:cTn id="203" dur="500" fill="hold"/>
                                        <p:tgtEl>
                                          <p:spTgt spid="1694764"/>
                                        </p:tgtEl>
                                        <p:attrNameLst>
                                          <p:attrName>ppt_h</p:attrName>
                                        </p:attrNameLst>
                                      </p:cBhvr>
                                      <p:tavLst>
                                        <p:tav tm="0">
                                          <p:val>
                                            <p:strVal val="#ppt_h"/>
                                          </p:val>
                                        </p:tav>
                                        <p:tav tm="100000">
                                          <p:val>
                                            <p:strVal val="#ppt_h"/>
                                          </p:val>
                                        </p:tav>
                                      </p:tavLst>
                                    </p:anim>
                                  </p:childTnLst>
                                </p:cTn>
                              </p:par>
                            </p:childTnLst>
                          </p:cTn>
                        </p:par>
                        <p:par>
                          <p:cTn id="204" fill="hold">
                            <p:stCondLst>
                              <p:cond delay="500"/>
                            </p:stCondLst>
                            <p:childTnLst>
                              <p:par>
                                <p:cTn id="205" presetID="17" presetClass="entr" presetSubtype="10" fill="hold" grpId="0" nodeType="afterEffect">
                                  <p:stCondLst>
                                    <p:cond delay="0"/>
                                  </p:stCondLst>
                                  <p:childTnLst>
                                    <p:set>
                                      <p:cBhvr>
                                        <p:cTn id="206" dur="1" fill="hold">
                                          <p:stCondLst>
                                            <p:cond delay="0"/>
                                          </p:stCondLst>
                                        </p:cTn>
                                        <p:tgtEl>
                                          <p:spTgt spid="1694753"/>
                                        </p:tgtEl>
                                        <p:attrNameLst>
                                          <p:attrName>style.visibility</p:attrName>
                                        </p:attrNameLst>
                                      </p:cBhvr>
                                      <p:to>
                                        <p:strVal val="visible"/>
                                      </p:to>
                                    </p:set>
                                    <p:anim calcmode="lin" valueType="num">
                                      <p:cBhvr>
                                        <p:cTn id="207" dur="500" fill="hold"/>
                                        <p:tgtEl>
                                          <p:spTgt spid="1694753"/>
                                        </p:tgtEl>
                                        <p:attrNameLst>
                                          <p:attrName>ppt_w</p:attrName>
                                        </p:attrNameLst>
                                      </p:cBhvr>
                                      <p:tavLst>
                                        <p:tav tm="0">
                                          <p:val>
                                            <p:fltVal val="0"/>
                                          </p:val>
                                        </p:tav>
                                        <p:tav tm="100000">
                                          <p:val>
                                            <p:strVal val="#ppt_w"/>
                                          </p:val>
                                        </p:tav>
                                      </p:tavLst>
                                    </p:anim>
                                    <p:anim calcmode="lin" valueType="num">
                                      <p:cBhvr>
                                        <p:cTn id="208" dur="500" fill="hold"/>
                                        <p:tgtEl>
                                          <p:spTgt spid="1694753"/>
                                        </p:tgtEl>
                                        <p:attrNameLst>
                                          <p:attrName>ppt_h</p:attrName>
                                        </p:attrNameLst>
                                      </p:cBhvr>
                                      <p:tavLst>
                                        <p:tav tm="0">
                                          <p:val>
                                            <p:strVal val="#ppt_h"/>
                                          </p:val>
                                        </p:tav>
                                        <p:tav tm="100000">
                                          <p:val>
                                            <p:strVal val="#ppt_h"/>
                                          </p:val>
                                        </p:tav>
                                      </p:tavLst>
                                    </p:anim>
                                  </p:childTnLst>
                                </p:cTn>
                              </p:par>
                            </p:childTnLst>
                          </p:cTn>
                        </p:par>
                      </p:childTnLst>
                    </p:cTn>
                  </p:par>
                  <p:par>
                    <p:cTn id="209" fill="hold">
                      <p:stCondLst>
                        <p:cond delay="indefinite"/>
                      </p:stCondLst>
                      <p:childTnLst>
                        <p:par>
                          <p:cTn id="210" fill="hold">
                            <p:stCondLst>
                              <p:cond delay="0"/>
                            </p:stCondLst>
                            <p:childTnLst>
                              <p:par>
                                <p:cTn id="211" presetID="17" presetClass="entr" presetSubtype="10" fill="hold" grpId="0" nodeType="clickEffect">
                                  <p:stCondLst>
                                    <p:cond delay="0"/>
                                  </p:stCondLst>
                                  <p:childTnLst>
                                    <p:set>
                                      <p:cBhvr>
                                        <p:cTn id="212" dur="1" fill="hold">
                                          <p:stCondLst>
                                            <p:cond delay="0"/>
                                          </p:stCondLst>
                                        </p:cTn>
                                        <p:tgtEl>
                                          <p:spTgt spid="1694761"/>
                                        </p:tgtEl>
                                        <p:attrNameLst>
                                          <p:attrName>style.visibility</p:attrName>
                                        </p:attrNameLst>
                                      </p:cBhvr>
                                      <p:to>
                                        <p:strVal val="visible"/>
                                      </p:to>
                                    </p:set>
                                    <p:anim calcmode="lin" valueType="num">
                                      <p:cBhvr>
                                        <p:cTn id="213" dur="500" fill="hold"/>
                                        <p:tgtEl>
                                          <p:spTgt spid="1694761"/>
                                        </p:tgtEl>
                                        <p:attrNameLst>
                                          <p:attrName>ppt_w</p:attrName>
                                        </p:attrNameLst>
                                      </p:cBhvr>
                                      <p:tavLst>
                                        <p:tav tm="0">
                                          <p:val>
                                            <p:fltVal val="0"/>
                                          </p:val>
                                        </p:tav>
                                        <p:tav tm="100000">
                                          <p:val>
                                            <p:strVal val="#ppt_w"/>
                                          </p:val>
                                        </p:tav>
                                      </p:tavLst>
                                    </p:anim>
                                    <p:anim calcmode="lin" valueType="num">
                                      <p:cBhvr>
                                        <p:cTn id="214" dur="500" fill="hold"/>
                                        <p:tgtEl>
                                          <p:spTgt spid="1694761"/>
                                        </p:tgtEl>
                                        <p:attrNameLst>
                                          <p:attrName>ppt_h</p:attrName>
                                        </p:attrNameLst>
                                      </p:cBhvr>
                                      <p:tavLst>
                                        <p:tav tm="0">
                                          <p:val>
                                            <p:strVal val="#ppt_h"/>
                                          </p:val>
                                        </p:tav>
                                        <p:tav tm="100000">
                                          <p:val>
                                            <p:strVal val="#ppt_h"/>
                                          </p:val>
                                        </p:tav>
                                      </p:tavLst>
                                    </p:anim>
                                  </p:childTnLst>
                                </p:cTn>
                              </p:par>
                            </p:childTnLst>
                          </p:cTn>
                        </p:par>
                        <p:par>
                          <p:cTn id="215" fill="hold">
                            <p:stCondLst>
                              <p:cond delay="500"/>
                            </p:stCondLst>
                            <p:childTnLst>
                              <p:par>
                                <p:cTn id="216" presetID="17" presetClass="entr" presetSubtype="10" fill="hold" grpId="0" nodeType="afterEffect">
                                  <p:stCondLst>
                                    <p:cond delay="0"/>
                                  </p:stCondLst>
                                  <p:childTnLst>
                                    <p:set>
                                      <p:cBhvr>
                                        <p:cTn id="217" dur="1" fill="hold">
                                          <p:stCondLst>
                                            <p:cond delay="0"/>
                                          </p:stCondLst>
                                        </p:cTn>
                                        <p:tgtEl>
                                          <p:spTgt spid="1694754"/>
                                        </p:tgtEl>
                                        <p:attrNameLst>
                                          <p:attrName>style.visibility</p:attrName>
                                        </p:attrNameLst>
                                      </p:cBhvr>
                                      <p:to>
                                        <p:strVal val="visible"/>
                                      </p:to>
                                    </p:set>
                                    <p:anim calcmode="lin" valueType="num">
                                      <p:cBhvr>
                                        <p:cTn id="218" dur="500" fill="hold"/>
                                        <p:tgtEl>
                                          <p:spTgt spid="1694754"/>
                                        </p:tgtEl>
                                        <p:attrNameLst>
                                          <p:attrName>ppt_w</p:attrName>
                                        </p:attrNameLst>
                                      </p:cBhvr>
                                      <p:tavLst>
                                        <p:tav tm="0">
                                          <p:val>
                                            <p:fltVal val="0"/>
                                          </p:val>
                                        </p:tav>
                                        <p:tav tm="100000">
                                          <p:val>
                                            <p:strVal val="#ppt_w"/>
                                          </p:val>
                                        </p:tav>
                                      </p:tavLst>
                                    </p:anim>
                                    <p:anim calcmode="lin" valueType="num">
                                      <p:cBhvr>
                                        <p:cTn id="219" dur="500" fill="hold"/>
                                        <p:tgtEl>
                                          <p:spTgt spid="1694754"/>
                                        </p:tgtEl>
                                        <p:attrNameLst>
                                          <p:attrName>ppt_h</p:attrName>
                                        </p:attrNameLst>
                                      </p:cBhvr>
                                      <p:tavLst>
                                        <p:tav tm="0">
                                          <p:val>
                                            <p:strVal val="#ppt_h"/>
                                          </p:val>
                                        </p:tav>
                                        <p:tav tm="100000">
                                          <p:val>
                                            <p:strVal val="#ppt_h"/>
                                          </p:val>
                                        </p:tav>
                                      </p:tavLst>
                                    </p:anim>
                                  </p:childTnLst>
                                </p:cTn>
                              </p:par>
                            </p:childTnLst>
                          </p:cTn>
                        </p:par>
                      </p:childTnLst>
                    </p:cTn>
                  </p:par>
                  <p:par>
                    <p:cTn id="220" fill="hold">
                      <p:stCondLst>
                        <p:cond delay="indefinite"/>
                      </p:stCondLst>
                      <p:childTnLst>
                        <p:par>
                          <p:cTn id="221" fill="hold">
                            <p:stCondLst>
                              <p:cond delay="0"/>
                            </p:stCondLst>
                            <p:childTnLst>
                              <p:par>
                                <p:cTn id="222" presetID="17" presetClass="entr" presetSubtype="10" fill="hold" grpId="0" nodeType="clickEffect">
                                  <p:stCondLst>
                                    <p:cond delay="0"/>
                                  </p:stCondLst>
                                  <p:childTnLst>
                                    <p:set>
                                      <p:cBhvr>
                                        <p:cTn id="223" dur="1" fill="hold">
                                          <p:stCondLst>
                                            <p:cond delay="0"/>
                                          </p:stCondLst>
                                        </p:cTn>
                                        <p:tgtEl>
                                          <p:spTgt spid="1694762"/>
                                        </p:tgtEl>
                                        <p:attrNameLst>
                                          <p:attrName>style.visibility</p:attrName>
                                        </p:attrNameLst>
                                      </p:cBhvr>
                                      <p:to>
                                        <p:strVal val="visible"/>
                                      </p:to>
                                    </p:set>
                                    <p:anim calcmode="lin" valueType="num">
                                      <p:cBhvr>
                                        <p:cTn id="224" dur="500" fill="hold"/>
                                        <p:tgtEl>
                                          <p:spTgt spid="1694762"/>
                                        </p:tgtEl>
                                        <p:attrNameLst>
                                          <p:attrName>ppt_w</p:attrName>
                                        </p:attrNameLst>
                                      </p:cBhvr>
                                      <p:tavLst>
                                        <p:tav tm="0">
                                          <p:val>
                                            <p:fltVal val="0"/>
                                          </p:val>
                                        </p:tav>
                                        <p:tav tm="100000">
                                          <p:val>
                                            <p:strVal val="#ppt_w"/>
                                          </p:val>
                                        </p:tav>
                                      </p:tavLst>
                                    </p:anim>
                                    <p:anim calcmode="lin" valueType="num">
                                      <p:cBhvr>
                                        <p:cTn id="225" dur="500" fill="hold"/>
                                        <p:tgtEl>
                                          <p:spTgt spid="1694762"/>
                                        </p:tgtEl>
                                        <p:attrNameLst>
                                          <p:attrName>ppt_h</p:attrName>
                                        </p:attrNameLst>
                                      </p:cBhvr>
                                      <p:tavLst>
                                        <p:tav tm="0">
                                          <p:val>
                                            <p:strVal val="#ppt_h"/>
                                          </p:val>
                                        </p:tav>
                                        <p:tav tm="100000">
                                          <p:val>
                                            <p:strVal val="#ppt_h"/>
                                          </p:val>
                                        </p:tav>
                                      </p:tavLst>
                                    </p:anim>
                                  </p:childTnLst>
                                </p:cTn>
                              </p:par>
                            </p:childTnLst>
                          </p:cTn>
                        </p:par>
                        <p:par>
                          <p:cTn id="226" fill="hold">
                            <p:stCondLst>
                              <p:cond delay="500"/>
                            </p:stCondLst>
                            <p:childTnLst>
                              <p:par>
                                <p:cTn id="227" presetID="17" presetClass="entr" presetSubtype="10" fill="hold" grpId="0" nodeType="afterEffect">
                                  <p:stCondLst>
                                    <p:cond delay="0"/>
                                  </p:stCondLst>
                                  <p:childTnLst>
                                    <p:set>
                                      <p:cBhvr>
                                        <p:cTn id="228" dur="1" fill="hold">
                                          <p:stCondLst>
                                            <p:cond delay="0"/>
                                          </p:stCondLst>
                                        </p:cTn>
                                        <p:tgtEl>
                                          <p:spTgt spid="1694755"/>
                                        </p:tgtEl>
                                        <p:attrNameLst>
                                          <p:attrName>style.visibility</p:attrName>
                                        </p:attrNameLst>
                                      </p:cBhvr>
                                      <p:to>
                                        <p:strVal val="visible"/>
                                      </p:to>
                                    </p:set>
                                    <p:anim calcmode="lin" valueType="num">
                                      <p:cBhvr>
                                        <p:cTn id="229" dur="500" fill="hold"/>
                                        <p:tgtEl>
                                          <p:spTgt spid="1694755"/>
                                        </p:tgtEl>
                                        <p:attrNameLst>
                                          <p:attrName>ppt_w</p:attrName>
                                        </p:attrNameLst>
                                      </p:cBhvr>
                                      <p:tavLst>
                                        <p:tav tm="0">
                                          <p:val>
                                            <p:fltVal val="0"/>
                                          </p:val>
                                        </p:tav>
                                        <p:tav tm="100000">
                                          <p:val>
                                            <p:strVal val="#ppt_w"/>
                                          </p:val>
                                        </p:tav>
                                      </p:tavLst>
                                    </p:anim>
                                    <p:anim calcmode="lin" valueType="num">
                                      <p:cBhvr>
                                        <p:cTn id="230" dur="500" fill="hold"/>
                                        <p:tgtEl>
                                          <p:spTgt spid="1694755"/>
                                        </p:tgtEl>
                                        <p:attrNameLst>
                                          <p:attrName>ppt_h</p:attrName>
                                        </p:attrNameLst>
                                      </p:cBhvr>
                                      <p:tavLst>
                                        <p:tav tm="0">
                                          <p:val>
                                            <p:strVal val="#ppt_h"/>
                                          </p:val>
                                        </p:tav>
                                        <p:tav tm="100000">
                                          <p:val>
                                            <p:strVal val="#ppt_h"/>
                                          </p:val>
                                        </p:tav>
                                      </p:tavLst>
                                    </p:anim>
                                  </p:childTnLst>
                                </p:cTn>
                              </p:par>
                            </p:childTnLst>
                          </p:cTn>
                        </p:par>
                      </p:childTnLst>
                    </p:cTn>
                  </p:par>
                  <p:par>
                    <p:cTn id="231" fill="hold">
                      <p:stCondLst>
                        <p:cond delay="indefinite"/>
                      </p:stCondLst>
                      <p:childTnLst>
                        <p:par>
                          <p:cTn id="232" fill="hold">
                            <p:stCondLst>
                              <p:cond delay="0"/>
                            </p:stCondLst>
                            <p:childTnLst>
                              <p:par>
                                <p:cTn id="233" presetID="17" presetClass="entr" presetSubtype="10" fill="hold" grpId="0" nodeType="clickEffect">
                                  <p:stCondLst>
                                    <p:cond delay="0"/>
                                  </p:stCondLst>
                                  <p:childTnLst>
                                    <p:set>
                                      <p:cBhvr>
                                        <p:cTn id="234" dur="1" fill="hold">
                                          <p:stCondLst>
                                            <p:cond delay="0"/>
                                          </p:stCondLst>
                                        </p:cTn>
                                        <p:tgtEl>
                                          <p:spTgt spid="1694763"/>
                                        </p:tgtEl>
                                        <p:attrNameLst>
                                          <p:attrName>style.visibility</p:attrName>
                                        </p:attrNameLst>
                                      </p:cBhvr>
                                      <p:to>
                                        <p:strVal val="visible"/>
                                      </p:to>
                                    </p:set>
                                    <p:anim calcmode="lin" valueType="num">
                                      <p:cBhvr>
                                        <p:cTn id="235" dur="500" fill="hold"/>
                                        <p:tgtEl>
                                          <p:spTgt spid="1694763"/>
                                        </p:tgtEl>
                                        <p:attrNameLst>
                                          <p:attrName>ppt_w</p:attrName>
                                        </p:attrNameLst>
                                      </p:cBhvr>
                                      <p:tavLst>
                                        <p:tav tm="0">
                                          <p:val>
                                            <p:fltVal val="0"/>
                                          </p:val>
                                        </p:tav>
                                        <p:tav tm="100000">
                                          <p:val>
                                            <p:strVal val="#ppt_w"/>
                                          </p:val>
                                        </p:tav>
                                      </p:tavLst>
                                    </p:anim>
                                    <p:anim calcmode="lin" valueType="num">
                                      <p:cBhvr>
                                        <p:cTn id="236" dur="500" fill="hold"/>
                                        <p:tgtEl>
                                          <p:spTgt spid="1694763"/>
                                        </p:tgtEl>
                                        <p:attrNameLst>
                                          <p:attrName>ppt_h</p:attrName>
                                        </p:attrNameLst>
                                      </p:cBhvr>
                                      <p:tavLst>
                                        <p:tav tm="0">
                                          <p:val>
                                            <p:strVal val="#ppt_h"/>
                                          </p:val>
                                        </p:tav>
                                        <p:tav tm="100000">
                                          <p:val>
                                            <p:strVal val="#ppt_h"/>
                                          </p:val>
                                        </p:tav>
                                      </p:tavLst>
                                    </p:anim>
                                  </p:childTnLst>
                                </p:cTn>
                              </p:par>
                            </p:childTnLst>
                          </p:cTn>
                        </p:par>
                        <p:par>
                          <p:cTn id="237" fill="hold">
                            <p:stCondLst>
                              <p:cond delay="500"/>
                            </p:stCondLst>
                            <p:childTnLst>
                              <p:par>
                                <p:cTn id="238" presetID="17" presetClass="entr" presetSubtype="10" fill="hold" grpId="0" nodeType="afterEffect">
                                  <p:stCondLst>
                                    <p:cond delay="0"/>
                                  </p:stCondLst>
                                  <p:childTnLst>
                                    <p:set>
                                      <p:cBhvr>
                                        <p:cTn id="239" dur="1" fill="hold">
                                          <p:stCondLst>
                                            <p:cond delay="0"/>
                                          </p:stCondLst>
                                        </p:cTn>
                                        <p:tgtEl>
                                          <p:spTgt spid="1694756"/>
                                        </p:tgtEl>
                                        <p:attrNameLst>
                                          <p:attrName>style.visibility</p:attrName>
                                        </p:attrNameLst>
                                      </p:cBhvr>
                                      <p:to>
                                        <p:strVal val="visible"/>
                                      </p:to>
                                    </p:set>
                                    <p:anim calcmode="lin" valueType="num">
                                      <p:cBhvr>
                                        <p:cTn id="240" dur="500" fill="hold"/>
                                        <p:tgtEl>
                                          <p:spTgt spid="1694756"/>
                                        </p:tgtEl>
                                        <p:attrNameLst>
                                          <p:attrName>ppt_w</p:attrName>
                                        </p:attrNameLst>
                                      </p:cBhvr>
                                      <p:tavLst>
                                        <p:tav tm="0">
                                          <p:val>
                                            <p:fltVal val="0"/>
                                          </p:val>
                                        </p:tav>
                                        <p:tav tm="100000">
                                          <p:val>
                                            <p:strVal val="#ppt_w"/>
                                          </p:val>
                                        </p:tav>
                                      </p:tavLst>
                                    </p:anim>
                                    <p:anim calcmode="lin" valueType="num">
                                      <p:cBhvr>
                                        <p:cTn id="241" dur="500" fill="hold"/>
                                        <p:tgtEl>
                                          <p:spTgt spid="1694756"/>
                                        </p:tgtEl>
                                        <p:attrNameLst>
                                          <p:attrName>ppt_h</p:attrName>
                                        </p:attrNameLst>
                                      </p:cBhvr>
                                      <p:tavLst>
                                        <p:tav tm="0">
                                          <p:val>
                                            <p:strVal val="#ppt_h"/>
                                          </p:val>
                                        </p:tav>
                                        <p:tav tm="100000">
                                          <p:val>
                                            <p:strVal val="#ppt_h"/>
                                          </p:val>
                                        </p:tav>
                                      </p:tavLst>
                                    </p:anim>
                                  </p:childTnLst>
                                </p:cTn>
                              </p:par>
                            </p:childTnLst>
                          </p:cTn>
                        </p:par>
                      </p:childTnLst>
                    </p:cTn>
                  </p:par>
                  <p:par>
                    <p:cTn id="242" fill="hold">
                      <p:stCondLst>
                        <p:cond delay="indefinite"/>
                      </p:stCondLst>
                      <p:childTnLst>
                        <p:par>
                          <p:cTn id="243" fill="hold">
                            <p:stCondLst>
                              <p:cond delay="0"/>
                            </p:stCondLst>
                            <p:childTnLst>
                              <p:par>
                                <p:cTn id="244" presetID="2" presetClass="entr" presetSubtype="4" fill="hold" nodeType="clickEffect">
                                  <p:stCondLst>
                                    <p:cond delay="0"/>
                                  </p:stCondLst>
                                  <p:childTnLst>
                                    <p:set>
                                      <p:cBhvr>
                                        <p:cTn id="245" dur="1" fill="hold">
                                          <p:stCondLst>
                                            <p:cond delay="0"/>
                                          </p:stCondLst>
                                        </p:cTn>
                                        <p:tgtEl>
                                          <p:spTgt spid="1694723">
                                            <p:txEl>
                                              <p:pRg st="4" end="4"/>
                                            </p:txEl>
                                          </p:spTgt>
                                        </p:tgtEl>
                                        <p:attrNameLst>
                                          <p:attrName>style.visibility</p:attrName>
                                        </p:attrNameLst>
                                      </p:cBhvr>
                                      <p:to>
                                        <p:strVal val="visible"/>
                                      </p:to>
                                    </p:set>
                                    <p:anim calcmode="lin" valueType="num">
                                      <p:cBhvr additive="base">
                                        <p:cTn id="246" dur="500" fill="hold"/>
                                        <p:tgtEl>
                                          <p:spTgt spid="1694723">
                                            <p:txEl>
                                              <p:pRg st="4" end="4"/>
                                            </p:txEl>
                                          </p:spTgt>
                                        </p:tgtEl>
                                        <p:attrNameLst>
                                          <p:attrName>ppt_x</p:attrName>
                                        </p:attrNameLst>
                                      </p:cBhvr>
                                      <p:tavLst>
                                        <p:tav tm="0">
                                          <p:val>
                                            <p:strVal val="#ppt_x"/>
                                          </p:val>
                                        </p:tav>
                                        <p:tav tm="100000">
                                          <p:val>
                                            <p:strVal val="#ppt_x"/>
                                          </p:val>
                                        </p:tav>
                                      </p:tavLst>
                                    </p:anim>
                                    <p:anim calcmode="lin" valueType="num">
                                      <p:cBhvr additive="base">
                                        <p:cTn id="247" dur="500" fill="hold"/>
                                        <p:tgtEl>
                                          <p:spTgt spid="169472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4724" grpId="0" bldLvl="0" animBg="1"/>
      <p:bldP spid="1694725" grpId="0" bldLvl="0" animBg="1"/>
      <p:bldP spid="1694726" grpId="0" bldLvl="0" animBg="1"/>
      <p:bldP spid="1694727" grpId="0" bldLvl="0" animBg="1"/>
      <p:bldP spid="1694728" grpId="0" bldLvl="0" animBg="1"/>
      <p:bldP spid="1694729" grpId="0" bldLvl="0" animBg="1"/>
      <p:bldP spid="1694730" grpId="0" bldLvl="0" animBg="1"/>
      <p:bldP spid="1694731" grpId="0" bldLvl="0" animBg="1"/>
      <p:bldP spid="1694732" grpId="0" bldLvl="0" animBg="1"/>
      <p:bldP spid="1694733" grpId="0" bldLvl="0" animBg="1"/>
      <p:bldP spid="1694734" grpId="0" bldLvl="0" animBg="1"/>
      <p:bldP spid="1694735" grpId="0" bldLvl="0" animBg="1"/>
      <p:bldP spid="1694736" grpId="0" bldLvl="0" animBg="1"/>
      <p:bldP spid="1694737" grpId="0" bldLvl="0" animBg="1"/>
      <p:bldP spid="1694738" grpId="0" bldLvl="0" animBg="1"/>
      <p:bldP spid="1694739" grpId="0" bldLvl="0" animBg="1"/>
      <p:bldP spid="1694740" grpId="0" bldLvl="0" animBg="1"/>
      <p:bldP spid="1694741" grpId="0" bldLvl="0" animBg="1"/>
      <p:bldP spid="1694742" grpId="0" bldLvl="0" animBg="1"/>
      <p:bldP spid="1694743" grpId="0" bldLvl="0" animBg="1"/>
      <p:bldP spid="1694744" grpId="0" bldLvl="0" animBg="1"/>
      <p:bldP spid="1694745" grpId="0" bldLvl="0" animBg="1"/>
      <p:bldP spid="1694746" grpId="0" bldLvl="0" animBg="1"/>
      <p:bldP spid="1694747" grpId="0" bldLvl="0" animBg="1"/>
      <p:bldP spid="1694748" grpId="0" bldLvl="0" animBg="1"/>
      <p:bldP spid="1694749" grpId="0" bldLvl="0" animBg="1"/>
      <p:bldP spid="1694750" grpId="0" bldLvl="0" animBg="1"/>
      <p:bldP spid="1694751" grpId="0" bldLvl="0" animBg="1"/>
      <p:bldP spid="1694752" grpId="0" bldLvl="0" animBg="1"/>
      <p:bldP spid="1694753" grpId="0" bldLvl="0" animBg="1"/>
      <p:bldP spid="1694754" grpId="0" bldLvl="0" animBg="1"/>
      <p:bldP spid="1694755" grpId="0" bldLvl="0" animBg="1"/>
      <p:bldP spid="1694756" grpId="0" bldLvl="0" animBg="1"/>
      <p:bldP spid="1694757" grpId="0" bldLvl="0" animBg="1"/>
      <p:bldP spid="1694758" grpId="0" bldLvl="0" animBg="1"/>
      <p:bldP spid="1694759" grpId="0" bldLvl="0" animBg="1"/>
      <p:bldP spid="1694760" grpId="0" bldLvl="0" animBg="1"/>
      <p:bldP spid="1694761" grpId="0" bldLvl="0" animBg="1"/>
      <p:bldP spid="1694762" grpId="0" bldLvl="0" animBg="1"/>
      <p:bldP spid="1694763" grpId="0" bldLvl="0" animBg="1"/>
      <p:bldP spid="1694764"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p:nvPr/>
        </p:nvSpPr>
        <p:spPr bwMode="auto">
          <a:xfrm>
            <a:off x="2555875" y="116840"/>
            <a:ext cx="7560945" cy="685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cap="none" spc="0" normalizeH="0" baseline="0" dirty="0">
                <a:solidFill>
                  <a:srgbClr val="F3C43F"/>
                </a:solidFill>
                <a:latin typeface="+mj-lt"/>
                <a:ea typeface="宋体" charset="-122"/>
                <a:cs typeface="+mj-cs"/>
              </a:rPr>
              <a:t>11.8.1 宽度优先搜索</a:t>
            </a:r>
            <a:endParaRPr kumimoji="0" lang="en-US" altLang="zh-CN" sz="3200" b="0" i="0" u="none" strike="noStrike" cap="none" spc="0" normalizeH="0" baseline="0" dirty="0">
              <a:solidFill>
                <a:srgbClr val="F3C43F"/>
              </a:solidFill>
              <a:latin typeface="+mj-lt"/>
              <a:ea typeface="宋体" charset="-122"/>
              <a:cs typeface="+mj-cs"/>
            </a:endParaRPr>
          </a:p>
        </p:txBody>
      </p:sp>
      <p:grpSp>
        <p:nvGrpSpPr>
          <p:cNvPr id="3" name="Group 2"/>
          <p:cNvGrpSpPr/>
          <p:nvPr/>
        </p:nvGrpSpPr>
        <p:grpSpPr bwMode="auto">
          <a:xfrm>
            <a:off x="2700020" y="1052552"/>
            <a:ext cx="5655310" cy="5593993"/>
            <a:chOff x="1667" y="120"/>
            <a:chExt cx="3823" cy="4200"/>
          </a:xfrm>
        </p:grpSpPr>
        <p:sp>
          <p:nvSpPr>
            <p:cNvPr id="4" name="AutoShape 3"/>
            <p:cNvSpPr/>
            <p:nvPr/>
          </p:nvSpPr>
          <p:spPr bwMode="auto">
            <a:xfrm>
              <a:off x="2631" y="145"/>
              <a:ext cx="556" cy="223"/>
            </a:xfrm>
            <a:prstGeom prst="flowChartAlternateProcess">
              <a:avLst/>
            </a:prstGeom>
            <a:noFill/>
            <a:ln w="9525">
              <a:solidFill>
                <a:schemeClr val="tx1"/>
              </a:solidFill>
              <a:miter lim="800000"/>
            </a:ln>
            <a:effectLst/>
          </p:spPr>
          <p:txBody>
            <a:bodyPr wrap="none" anchor="ctr"/>
            <a:lstStyle/>
            <a:p>
              <a:pPr algn="ctr"/>
              <a:r>
                <a:rPr kumimoji="1" lang="zh-CN" altLang="en-US" sz="2000">
                  <a:latin typeface="Times New Roman" pitchFamily="18" charset="0"/>
                </a:rPr>
                <a:t>开始</a:t>
              </a:r>
              <a:endParaRPr kumimoji="1" lang="zh-CN" altLang="en-US" sz="2000">
                <a:latin typeface="Times New Roman" pitchFamily="18" charset="0"/>
              </a:endParaRPr>
            </a:p>
          </p:txBody>
        </p:sp>
        <p:sp>
          <p:nvSpPr>
            <p:cNvPr id="5" name="AutoShape 4"/>
            <p:cNvSpPr/>
            <p:nvPr/>
          </p:nvSpPr>
          <p:spPr bwMode="auto">
            <a:xfrm>
              <a:off x="2287" y="533"/>
              <a:ext cx="1210" cy="222"/>
            </a:xfrm>
            <a:prstGeom prst="flowChartProcess">
              <a:avLst/>
            </a:prstGeom>
            <a:noFill/>
            <a:ln w="9525">
              <a:solidFill>
                <a:schemeClr val="tx1"/>
              </a:solidFill>
              <a:miter lim="800000"/>
            </a:ln>
            <a:effectLst/>
          </p:spPr>
          <p:txBody>
            <a:bodyPr wrap="none" anchor="ctr"/>
            <a:lstStyle/>
            <a:p>
              <a:pPr algn="ctr"/>
              <a:r>
                <a:rPr kumimoji="1" lang="zh-CN" altLang="en-US" sz="2000">
                  <a:latin typeface="Times New Roman" pitchFamily="18" charset="0"/>
                </a:rPr>
                <a:t>访问</a:t>
              </a:r>
              <a:r>
                <a:rPr kumimoji="1" lang="en-US" altLang="zh-CN" sz="2000">
                  <a:latin typeface="Times New Roman" pitchFamily="18" charset="0"/>
                </a:rPr>
                <a:t>V0,</a:t>
              </a:r>
              <a:r>
                <a:rPr kumimoji="1" lang="zh-CN" altLang="zh-CN" sz="2000">
                  <a:latin typeface="Times New Roman" pitchFamily="18" charset="0"/>
                </a:rPr>
                <a:t>置</a:t>
              </a:r>
              <a:r>
                <a:rPr kumimoji="1" lang="zh-CN" altLang="en-US" sz="2000">
                  <a:latin typeface="Times New Roman" pitchFamily="18" charset="0"/>
                </a:rPr>
                <a:t>标志</a:t>
              </a:r>
              <a:endParaRPr kumimoji="1" lang="zh-CN" altLang="en-US" sz="2000">
                <a:latin typeface="Times New Roman" pitchFamily="18" charset="0"/>
              </a:endParaRPr>
            </a:p>
          </p:txBody>
        </p:sp>
        <p:sp>
          <p:nvSpPr>
            <p:cNvPr id="6" name="AutoShape 5"/>
            <p:cNvSpPr/>
            <p:nvPr/>
          </p:nvSpPr>
          <p:spPr bwMode="auto">
            <a:xfrm>
              <a:off x="2554" y="2601"/>
              <a:ext cx="886" cy="216"/>
            </a:xfrm>
            <a:prstGeom prst="flowChartProcess">
              <a:avLst/>
            </a:prstGeom>
            <a:noFill/>
            <a:ln w="9525">
              <a:solidFill>
                <a:schemeClr val="tx1"/>
              </a:solidFill>
              <a:miter lim="800000"/>
            </a:ln>
            <a:effectLst/>
          </p:spPr>
          <p:txBody>
            <a:bodyPr wrap="none" anchor="ctr"/>
            <a:lstStyle/>
            <a:p>
              <a:pPr algn="ctr"/>
              <a:r>
                <a:rPr kumimoji="1" lang="zh-CN" altLang="zh-CN" sz="2000" dirty="0">
                  <a:latin typeface="Times New Roman" pitchFamily="18" charset="0"/>
                </a:rPr>
                <a:t>求</a:t>
              </a:r>
              <a:r>
                <a:rPr kumimoji="1" lang="en-US" altLang="zh-CN" sz="2000" dirty="0">
                  <a:latin typeface="Times New Roman" pitchFamily="18" charset="0"/>
                </a:rPr>
                <a:t>V</a:t>
              </a:r>
              <a:r>
                <a:rPr kumimoji="1" lang="zh-CN" altLang="zh-CN" sz="2000" dirty="0">
                  <a:latin typeface="Times New Roman" pitchFamily="18" charset="0"/>
                </a:rPr>
                <a:t>邻接点</a:t>
              </a:r>
              <a:r>
                <a:rPr kumimoji="1" lang="en-US" altLang="zh-CN" sz="2000" dirty="0">
                  <a:latin typeface="Times New Roman" pitchFamily="18" charset="0"/>
                </a:rPr>
                <a:t>w</a:t>
              </a:r>
              <a:endParaRPr kumimoji="1" lang="en-US" altLang="zh-CN" sz="2000" dirty="0">
                <a:latin typeface="Times New Roman" pitchFamily="18" charset="0"/>
              </a:endParaRPr>
            </a:p>
          </p:txBody>
        </p:sp>
        <p:sp>
          <p:nvSpPr>
            <p:cNvPr id="7" name="AutoShape 6"/>
            <p:cNvSpPr/>
            <p:nvPr/>
          </p:nvSpPr>
          <p:spPr bwMode="auto">
            <a:xfrm>
              <a:off x="2342" y="3001"/>
              <a:ext cx="1256" cy="389"/>
            </a:xfrm>
            <a:prstGeom prst="flowChartDecision">
              <a:avLst/>
            </a:prstGeom>
            <a:noFill/>
            <a:ln w="9525">
              <a:solidFill>
                <a:schemeClr val="tx1"/>
              </a:solidFill>
              <a:miter lim="800000"/>
            </a:ln>
            <a:effectLst/>
          </p:spPr>
          <p:txBody>
            <a:bodyPr wrap="none" anchor="ctr"/>
            <a:lstStyle/>
            <a:p>
              <a:pPr algn="ctr"/>
              <a:r>
                <a:rPr kumimoji="1" lang="en-US" altLang="zh-CN" sz="2000">
                  <a:latin typeface="Times New Roman" pitchFamily="18" charset="0"/>
                </a:rPr>
                <a:t>w</a:t>
              </a:r>
              <a:r>
                <a:rPr kumimoji="1" lang="zh-CN" altLang="zh-CN" sz="2000">
                  <a:latin typeface="Times New Roman" pitchFamily="18" charset="0"/>
                </a:rPr>
                <a:t>存在吗</a:t>
              </a:r>
              <a:endParaRPr kumimoji="1" lang="zh-CN" altLang="en-US" sz="2000">
                <a:latin typeface="Times New Roman" pitchFamily="18" charset="0"/>
              </a:endParaRPr>
            </a:p>
          </p:txBody>
        </p:sp>
        <p:sp>
          <p:nvSpPr>
            <p:cNvPr id="8" name="AutoShape 7"/>
            <p:cNvSpPr/>
            <p:nvPr/>
          </p:nvSpPr>
          <p:spPr bwMode="auto">
            <a:xfrm>
              <a:off x="4006" y="3055"/>
              <a:ext cx="1267" cy="233"/>
            </a:xfrm>
            <a:prstGeom prst="flowChartProcess">
              <a:avLst/>
            </a:prstGeom>
            <a:noFill/>
            <a:ln w="9525">
              <a:solidFill>
                <a:schemeClr val="tx1"/>
              </a:solidFill>
              <a:miter lim="800000"/>
            </a:ln>
            <a:effectLst/>
          </p:spPr>
          <p:txBody>
            <a:bodyPr wrap="none" anchor="ctr"/>
            <a:lstStyle/>
            <a:p>
              <a:pPr algn="ctr"/>
              <a:r>
                <a:rPr kumimoji="1" lang="en-US" altLang="zh-CN" sz="2000">
                  <a:latin typeface="Times New Roman" pitchFamily="18" charset="0"/>
                </a:rPr>
                <a:t>V</a:t>
              </a:r>
              <a:r>
                <a:rPr kumimoji="1" lang="zh-CN" altLang="zh-CN" sz="2000">
                  <a:latin typeface="Times New Roman" pitchFamily="18" charset="0"/>
                </a:rPr>
                <a:t>下一邻接点</a:t>
              </a:r>
              <a:r>
                <a:rPr kumimoji="1" lang="zh-CN" altLang="zh-CN" sz="2000">
                  <a:latin typeface="Times New Roman" pitchFamily="18" charset="0"/>
                  <a:sym typeface="Symbol" pitchFamily="18" charset="2"/>
                </a:rPr>
                <a:t></a:t>
              </a:r>
              <a:r>
                <a:rPr kumimoji="1" lang="en-US" altLang="zh-CN" sz="2000">
                  <a:latin typeface="Times New Roman" pitchFamily="18" charset="0"/>
                  <a:sym typeface="Symbol" pitchFamily="18" charset="2"/>
                </a:rPr>
                <a:t>w</a:t>
              </a:r>
              <a:endParaRPr kumimoji="1" lang="en-US" altLang="zh-CN" sz="2000">
                <a:latin typeface="Times New Roman" pitchFamily="18" charset="0"/>
                <a:sym typeface="Symbol" pitchFamily="18" charset="2"/>
              </a:endParaRPr>
            </a:p>
          </p:txBody>
        </p:sp>
        <p:sp>
          <p:nvSpPr>
            <p:cNvPr id="9" name="AutoShape 8"/>
            <p:cNvSpPr/>
            <p:nvPr/>
          </p:nvSpPr>
          <p:spPr bwMode="auto">
            <a:xfrm>
              <a:off x="2325" y="3574"/>
              <a:ext cx="1301" cy="389"/>
            </a:xfrm>
            <a:prstGeom prst="flowChartDecision">
              <a:avLst/>
            </a:prstGeom>
            <a:noFill/>
            <a:ln w="9525">
              <a:solidFill>
                <a:schemeClr val="tx1"/>
              </a:solidFill>
              <a:miter lim="800000"/>
            </a:ln>
            <a:effectLst/>
          </p:spPr>
          <p:txBody>
            <a:bodyPr wrap="none" anchor="ctr"/>
            <a:lstStyle/>
            <a:p>
              <a:pPr algn="ctr"/>
              <a:r>
                <a:rPr kumimoji="1" lang="en-US" altLang="zh-CN" sz="2000">
                  <a:latin typeface="Times New Roman" pitchFamily="18" charset="0"/>
                </a:rPr>
                <a:t>w</a:t>
              </a:r>
              <a:r>
                <a:rPr kumimoji="1" lang="zh-CN" altLang="zh-CN" sz="2000">
                  <a:latin typeface="Times New Roman" pitchFamily="18" charset="0"/>
                </a:rPr>
                <a:t>访问过</a:t>
              </a:r>
              <a:endParaRPr kumimoji="1" lang="zh-CN" altLang="en-US" sz="2000">
                <a:latin typeface="Times New Roman" pitchFamily="18" charset="0"/>
              </a:endParaRPr>
            </a:p>
          </p:txBody>
        </p:sp>
        <p:sp>
          <p:nvSpPr>
            <p:cNvPr id="10" name="AutoShape 9"/>
            <p:cNvSpPr/>
            <p:nvPr/>
          </p:nvSpPr>
          <p:spPr bwMode="auto">
            <a:xfrm>
              <a:off x="1778" y="2207"/>
              <a:ext cx="556" cy="223"/>
            </a:xfrm>
            <a:prstGeom prst="flowChartAlternateProcess">
              <a:avLst/>
            </a:prstGeom>
            <a:noFill/>
            <a:ln w="9525">
              <a:solidFill>
                <a:schemeClr val="tx1"/>
              </a:solidFill>
              <a:miter lim="800000"/>
            </a:ln>
            <a:effectLst/>
          </p:spPr>
          <p:txBody>
            <a:bodyPr wrap="none" anchor="ctr"/>
            <a:lstStyle/>
            <a:p>
              <a:pPr algn="ctr"/>
              <a:r>
                <a:rPr kumimoji="1" lang="zh-CN" altLang="en-US" sz="2000">
                  <a:latin typeface="Times New Roman" pitchFamily="18" charset="0"/>
                </a:rPr>
                <a:t>结束</a:t>
              </a:r>
              <a:endParaRPr kumimoji="1" lang="zh-CN" altLang="en-US" sz="2000">
                <a:latin typeface="Times New Roman" pitchFamily="18" charset="0"/>
              </a:endParaRPr>
            </a:p>
          </p:txBody>
        </p:sp>
        <p:sp>
          <p:nvSpPr>
            <p:cNvPr id="11" name="Text Box 10"/>
            <p:cNvSpPr txBox="1"/>
            <p:nvPr/>
          </p:nvSpPr>
          <p:spPr bwMode="auto">
            <a:xfrm>
              <a:off x="2141" y="2958"/>
              <a:ext cx="232" cy="299"/>
            </a:xfrm>
            <a:prstGeom prst="rect">
              <a:avLst/>
            </a:prstGeom>
            <a:noFill/>
            <a:ln w="9525">
              <a:noFill/>
              <a:miter lim="800000"/>
            </a:ln>
            <a:effectLst/>
          </p:spPr>
          <p:txBody>
            <a:bodyPr wrap="square" anchor="ctr">
              <a:spAutoFit/>
            </a:bodyPr>
            <a:lstStyle/>
            <a:p>
              <a:pPr algn="ctr"/>
              <a:r>
                <a:rPr kumimoji="1" lang="en-US" altLang="zh-CN" sz="2000">
                  <a:latin typeface="Times New Roman" pitchFamily="18" charset="0"/>
                </a:rPr>
                <a:t>N</a:t>
              </a:r>
              <a:endParaRPr kumimoji="1" lang="en-US" altLang="zh-CN" sz="2000">
                <a:latin typeface="Times New Roman" pitchFamily="18" charset="0"/>
              </a:endParaRPr>
            </a:p>
          </p:txBody>
        </p:sp>
        <p:sp>
          <p:nvSpPr>
            <p:cNvPr id="12" name="Text Box 11"/>
            <p:cNvSpPr txBox="1"/>
            <p:nvPr/>
          </p:nvSpPr>
          <p:spPr bwMode="auto">
            <a:xfrm>
              <a:off x="2135" y="1621"/>
              <a:ext cx="232" cy="299"/>
            </a:xfrm>
            <a:prstGeom prst="rect">
              <a:avLst/>
            </a:prstGeom>
            <a:noFill/>
            <a:ln w="9525">
              <a:noFill/>
              <a:miter lim="800000"/>
            </a:ln>
            <a:effectLst/>
          </p:spPr>
          <p:txBody>
            <a:bodyPr wrap="square" anchor="ctr">
              <a:spAutoFit/>
            </a:bodyPr>
            <a:lstStyle/>
            <a:p>
              <a:pPr algn="ctr"/>
              <a:r>
                <a:rPr kumimoji="1" lang="en-US" altLang="zh-CN" sz="2000">
                  <a:latin typeface="Times New Roman" pitchFamily="18" charset="0"/>
                </a:rPr>
                <a:t>Y</a:t>
              </a:r>
              <a:endParaRPr kumimoji="1" lang="en-US" altLang="zh-CN" sz="2000">
                <a:latin typeface="Times New Roman" pitchFamily="18" charset="0"/>
              </a:endParaRPr>
            </a:p>
          </p:txBody>
        </p:sp>
        <p:sp>
          <p:nvSpPr>
            <p:cNvPr id="13" name="Text Box 12"/>
            <p:cNvSpPr txBox="1"/>
            <p:nvPr/>
          </p:nvSpPr>
          <p:spPr bwMode="auto">
            <a:xfrm>
              <a:off x="2925" y="1922"/>
              <a:ext cx="232" cy="299"/>
            </a:xfrm>
            <a:prstGeom prst="rect">
              <a:avLst/>
            </a:prstGeom>
            <a:noFill/>
            <a:ln w="9525">
              <a:noFill/>
              <a:miter lim="800000"/>
            </a:ln>
            <a:effectLst/>
          </p:spPr>
          <p:txBody>
            <a:bodyPr wrap="square" anchor="ctr">
              <a:spAutoFit/>
            </a:bodyPr>
            <a:lstStyle/>
            <a:p>
              <a:pPr algn="ctr"/>
              <a:r>
                <a:rPr kumimoji="1" lang="en-US" altLang="zh-CN" sz="2000">
                  <a:latin typeface="Times New Roman" pitchFamily="18" charset="0"/>
                </a:rPr>
                <a:t>N</a:t>
              </a:r>
              <a:endParaRPr kumimoji="1" lang="en-US" altLang="zh-CN" sz="2000">
                <a:latin typeface="Times New Roman" pitchFamily="18" charset="0"/>
              </a:endParaRPr>
            </a:p>
          </p:txBody>
        </p:sp>
        <p:sp>
          <p:nvSpPr>
            <p:cNvPr id="14" name="Text Box 13"/>
            <p:cNvSpPr txBox="1"/>
            <p:nvPr/>
          </p:nvSpPr>
          <p:spPr bwMode="auto">
            <a:xfrm>
              <a:off x="2931" y="3317"/>
              <a:ext cx="232" cy="299"/>
            </a:xfrm>
            <a:prstGeom prst="rect">
              <a:avLst/>
            </a:prstGeom>
            <a:noFill/>
            <a:ln w="9525">
              <a:noFill/>
              <a:miter lim="800000"/>
            </a:ln>
            <a:effectLst/>
          </p:spPr>
          <p:txBody>
            <a:bodyPr wrap="square" anchor="ctr">
              <a:spAutoFit/>
            </a:bodyPr>
            <a:lstStyle/>
            <a:p>
              <a:pPr algn="ctr"/>
              <a:r>
                <a:rPr kumimoji="1" lang="en-US" altLang="zh-CN" sz="2000">
                  <a:latin typeface="Times New Roman" pitchFamily="18" charset="0"/>
                </a:rPr>
                <a:t>Y</a:t>
              </a:r>
              <a:endParaRPr kumimoji="1" lang="en-US" altLang="zh-CN" sz="2000">
                <a:latin typeface="Times New Roman" pitchFamily="18" charset="0"/>
              </a:endParaRPr>
            </a:p>
          </p:txBody>
        </p:sp>
        <p:sp>
          <p:nvSpPr>
            <p:cNvPr id="15" name="Text Box 14"/>
            <p:cNvSpPr txBox="1"/>
            <p:nvPr/>
          </p:nvSpPr>
          <p:spPr bwMode="auto">
            <a:xfrm>
              <a:off x="5041" y="120"/>
              <a:ext cx="401" cy="299"/>
            </a:xfrm>
            <a:prstGeom prst="rect">
              <a:avLst/>
            </a:prstGeom>
            <a:noFill/>
            <a:ln w="9525">
              <a:noFill/>
              <a:miter lim="800000"/>
            </a:ln>
            <a:effectLst/>
          </p:spPr>
          <p:txBody>
            <a:bodyPr wrap="square" anchor="ctr">
              <a:spAutoFit/>
            </a:bodyPr>
            <a:lstStyle/>
            <a:p>
              <a:pPr algn="ctr"/>
              <a:r>
                <a:rPr kumimoji="1" lang="en-US" altLang="zh-CN" sz="2000" dirty="0">
                  <a:latin typeface="Times New Roman" pitchFamily="18" charset="0"/>
                </a:rPr>
                <a:t>BFS</a:t>
              </a:r>
              <a:endParaRPr kumimoji="1" lang="en-US" altLang="zh-CN" sz="2000" dirty="0">
                <a:latin typeface="Times New Roman" pitchFamily="18" charset="0"/>
              </a:endParaRPr>
            </a:p>
          </p:txBody>
        </p:sp>
        <p:sp>
          <p:nvSpPr>
            <p:cNvPr id="16" name="AutoShape 15"/>
            <p:cNvSpPr/>
            <p:nvPr/>
          </p:nvSpPr>
          <p:spPr bwMode="auto">
            <a:xfrm>
              <a:off x="2506" y="941"/>
              <a:ext cx="886" cy="216"/>
            </a:xfrm>
            <a:prstGeom prst="flowChartProcess">
              <a:avLst/>
            </a:prstGeom>
            <a:noFill/>
            <a:ln w="9525">
              <a:solidFill>
                <a:schemeClr val="tx1"/>
              </a:solidFill>
              <a:miter lim="800000"/>
            </a:ln>
            <a:effectLst/>
          </p:spPr>
          <p:txBody>
            <a:bodyPr wrap="none" anchor="ctr"/>
            <a:lstStyle/>
            <a:p>
              <a:pPr algn="ctr"/>
              <a:r>
                <a:rPr kumimoji="1" lang="zh-CN" altLang="zh-CN" sz="2000">
                  <a:latin typeface="Times New Roman" pitchFamily="18" charset="0"/>
                </a:rPr>
                <a:t>初始化队列</a:t>
              </a:r>
              <a:endParaRPr kumimoji="1" lang="zh-CN" altLang="en-US" sz="2000">
                <a:latin typeface="Times New Roman" pitchFamily="18" charset="0"/>
              </a:endParaRPr>
            </a:p>
          </p:txBody>
        </p:sp>
        <p:sp>
          <p:nvSpPr>
            <p:cNvPr id="17" name="AutoShape 16"/>
            <p:cNvSpPr/>
            <p:nvPr/>
          </p:nvSpPr>
          <p:spPr bwMode="auto">
            <a:xfrm>
              <a:off x="2506" y="1297"/>
              <a:ext cx="886" cy="216"/>
            </a:xfrm>
            <a:prstGeom prst="flowChartProcess">
              <a:avLst/>
            </a:prstGeom>
            <a:noFill/>
            <a:ln w="9525">
              <a:solidFill>
                <a:schemeClr val="tx1"/>
              </a:solidFill>
              <a:miter lim="800000"/>
            </a:ln>
            <a:effectLst/>
          </p:spPr>
          <p:txBody>
            <a:bodyPr wrap="none" anchor="ctr"/>
            <a:lstStyle/>
            <a:p>
              <a:pPr algn="ctr"/>
              <a:r>
                <a:rPr kumimoji="1" lang="en-US" altLang="zh-CN" sz="2000">
                  <a:latin typeface="Times New Roman" pitchFamily="18" charset="0"/>
                </a:rPr>
                <a:t>V0</a:t>
              </a:r>
              <a:r>
                <a:rPr kumimoji="1" lang="zh-CN" altLang="zh-CN" sz="2000">
                  <a:latin typeface="Times New Roman" pitchFamily="18" charset="0"/>
                </a:rPr>
                <a:t>入队</a:t>
              </a:r>
              <a:endParaRPr kumimoji="1" lang="zh-CN" altLang="en-US" sz="2000">
                <a:latin typeface="Times New Roman" pitchFamily="18" charset="0"/>
              </a:endParaRPr>
            </a:p>
          </p:txBody>
        </p:sp>
        <p:sp>
          <p:nvSpPr>
            <p:cNvPr id="18" name="AutoShape 17"/>
            <p:cNvSpPr/>
            <p:nvPr/>
          </p:nvSpPr>
          <p:spPr bwMode="auto">
            <a:xfrm>
              <a:off x="2334" y="1700"/>
              <a:ext cx="1244" cy="311"/>
            </a:xfrm>
            <a:prstGeom prst="flowChartDecision">
              <a:avLst/>
            </a:prstGeom>
            <a:noFill/>
            <a:ln w="9525">
              <a:solidFill>
                <a:schemeClr val="tx1"/>
              </a:solidFill>
              <a:miter lim="800000"/>
            </a:ln>
            <a:effectLst/>
          </p:spPr>
          <p:txBody>
            <a:bodyPr wrap="none" anchor="ctr"/>
            <a:lstStyle/>
            <a:p>
              <a:pPr algn="ctr"/>
              <a:r>
                <a:rPr kumimoji="1" lang="zh-CN" altLang="en-US" sz="2000" dirty="0">
                  <a:latin typeface="Times New Roman" pitchFamily="18" charset="0"/>
                </a:rPr>
                <a:t>队列空吗</a:t>
              </a:r>
              <a:endParaRPr kumimoji="1" lang="zh-CN" altLang="en-US" sz="2000" dirty="0">
                <a:latin typeface="Times New Roman" pitchFamily="18" charset="0"/>
              </a:endParaRPr>
            </a:p>
          </p:txBody>
        </p:sp>
        <p:sp>
          <p:nvSpPr>
            <p:cNvPr id="19" name="AutoShape 18"/>
            <p:cNvSpPr/>
            <p:nvPr/>
          </p:nvSpPr>
          <p:spPr bwMode="auto">
            <a:xfrm>
              <a:off x="2550" y="2197"/>
              <a:ext cx="886" cy="216"/>
            </a:xfrm>
            <a:prstGeom prst="flowChartProcess">
              <a:avLst/>
            </a:prstGeom>
            <a:noFill/>
            <a:ln w="9525">
              <a:solidFill>
                <a:schemeClr val="tx1"/>
              </a:solidFill>
              <a:miter lim="800000"/>
            </a:ln>
            <a:effectLst/>
          </p:spPr>
          <p:txBody>
            <a:bodyPr wrap="none" anchor="ctr"/>
            <a:lstStyle/>
            <a:p>
              <a:pPr algn="ctr"/>
              <a:r>
                <a:rPr kumimoji="1" lang="zh-CN" altLang="zh-CN" sz="2000">
                  <a:latin typeface="Times New Roman" pitchFamily="18" charset="0"/>
                </a:rPr>
                <a:t>队头</a:t>
              </a:r>
              <a:r>
                <a:rPr kumimoji="1" lang="en-US" altLang="zh-CN" sz="2000">
                  <a:latin typeface="Times New Roman" pitchFamily="18" charset="0"/>
                </a:rPr>
                <a:t>V</a:t>
              </a:r>
              <a:r>
                <a:rPr kumimoji="1" lang="zh-CN" altLang="zh-CN" sz="2000">
                  <a:latin typeface="Times New Roman" pitchFamily="18" charset="0"/>
                </a:rPr>
                <a:t>出队</a:t>
              </a:r>
              <a:endParaRPr kumimoji="1" lang="zh-CN" altLang="en-US" sz="2000">
                <a:latin typeface="Times New Roman" pitchFamily="18" charset="0"/>
              </a:endParaRPr>
            </a:p>
          </p:txBody>
        </p:sp>
        <p:sp>
          <p:nvSpPr>
            <p:cNvPr id="20" name="AutoShape 19"/>
            <p:cNvSpPr/>
            <p:nvPr/>
          </p:nvSpPr>
          <p:spPr bwMode="auto">
            <a:xfrm>
              <a:off x="4016" y="2195"/>
              <a:ext cx="1210" cy="222"/>
            </a:xfrm>
            <a:prstGeom prst="flowChartProcess">
              <a:avLst/>
            </a:prstGeom>
            <a:noFill/>
            <a:ln w="9525">
              <a:solidFill>
                <a:schemeClr val="tx1"/>
              </a:solidFill>
              <a:miter lim="800000"/>
            </a:ln>
            <a:effectLst/>
          </p:spPr>
          <p:txBody>
            <a:bodyPr wrap="none" anchor="ctr"/>
            <a:lstStyle/>
            <a:p>
              <a:pPr algn="ctr"/>
              <a:r>
                <a:rPr kumimoji="1" lang="zh-CN" altLang="en-US" sz="2000">
                  <a:latin typeface="Times New Roman" pitchFamily="18" charset="0"/>
                </a:rPr>
                <a:t>访问</a:t>
              </a:r>
              <a:r>
                <a:rPr kumimoji="1" lang="en-US" altLang="zh-CN" sz="2000">
                  <a:latin typeface="Times New Roman" pitchFamily="18" charset="0"/>
                </a:rPr>
                <a:t>w,</a:t>
              </a:r>
              <a:r>
                <a:rPr kumimoji="1" lang="zh-CN" altLang="zh-CN" sz="2000">
                  <a:latin typeface="Times New Roman" pitchFamily="18" charset="0"/>
                </a:rPr>
                <a:t>置</a:t>
              </a:r>
              <a:r>
                <a:rPr kumimoji="1" lang="zh-CN" altLang="en-US" sz="2000">
                  <a:latin typeface="Times New Roman" pitchFamily="18" charset="0"/>
                </a:rPr>
                <a:t>标志</a:t>
              </a:r>
              <a:endParaRPr kumimoji="1" lang="zh-CN" altLang="en-US" sz="2000">
                <a:latin typeface="Times New Roman" pitchFamily="18" charset="0"/>
              </a:endParaRPr>
            </a:p>
          </p:txBody>
        </p:sp>
        <p:sp>
          <p:nvSpPr>
            <p:cNvPr id="21" name="AutoShape 20"/>
            <p:cNvSpPr/>
            <p:nvPr/>
          </p:nvSpPr>
          <p:spPr bwMode="auto">
            <a:xfrm>
              <a:off x="4179" y="2636"/>
              <a:ext cx="886" cy="216"/>
            </a:xfrm>
            <a:prstGeom prst="flowChartProcess">
              <a:avLst/>
            </a:prstGeom>
            <a:noFill/>
            <a:ln w="9525">
              <a:solidFill>
                <a:schemeClr val="tx1"/>
              </a:solidFill>
              <a:miter lim="800000"/>
            </a:ln>
            <a:effectLst/>
          </p:spPr>
          <p:txBody>
            <a:bodyPr wrap="none" anchor="ctr"/>
            <a:lstStyle/>
            <a:p>
              <a:pPr algn="ctr"/>
              <a:r>
                <a:rPr kumimoji="1" lang="en-US" altLang="zh-CN" sz="2000">
                  <a:latin typeface="Times New Roman" pitchFamily="18" charset="0"/>
                </a:rPr>
                <a:t>w</a:t>
              </a:r>
              <a:r>
                <a:rPr kumimoji="1" lang="zh-CN" altLang="zh-CN" sz="2000">
                  <a:latin typeface="Times New Roman" pitchFamily="18" charset="0"/>
                </a:rPr>
                <a:t>入队</a:t>
              </a:r>
              <a:endParaRPr kumimoji="1" lang="zh-CN" altLang="en-US" sz="2000">
                <a:latin typeface="Times New Roman" pitchFamily="18" charset="0"/>
              </a:endParaRPr>
            </a:p>
          </p:txBody>
        </p:sp>
        <p:sp>
          <p:nvSpPr>
            <p:cNvPr id="22" name="Line 21"/>
            <p:cNvSpPr/>
            <p:nvPr/>
          </p:nvSpPr>
          <p:spPr bwMode="auto">
            <a:xfrm>
              <a:off x="2901" y="367"/>
              <a:ext cx="0" cy="167"/>
            </a:xfrm>
            <a:prstGeom prst="line">
              <a:avLst/>
            </a:prstGeom>
            <a:noFill/>
            <a:ln w="9525">
              <a:solidFill>
                <a:schemeClr val="tx1"/>
              </a:solidFill>
              <a:round/>
              <a:tailEnd type="triangle" w="med" len="med"/>
            </a:ln>
            <a:effectLst/>
          </p:spPr>
          <p:txBody>
            <a:bodyPr wrap="none" anchor="ctr"/>
            <a:lstStyle/>
            <a:p>
              <a:endParaRPr lang="zh-CN" altLang="en-US">
                <a:latin typeface="Times New Roman" pitchFamily="18" charset="0"/>
              </a:endParaRPr>
            </a:p>
          </p:txBody>
        </p:sp>
        <p:sp>
          <p:nvSpPr>
            <p:cNvPr id="23" name="Line 22"/>
            <p:cNvSpPr/>
            <p:nvPr/>
          </p:nvSpPr>
          <p:spPr bwMode="auto">
            <a:xfrm flipH="1">
              <a:off x="2912" y="756"/>
              <a:ext cx="0" cy="177"/>
            </a:xfrm>
            <a:prstGeom prst="line">
              <a:avLst/>
            </a:prstGeom>
            <a:noFill/>
            <a:ln w="9525">
              <a:solidFill>
                <a:schemeClr val="tx1"/>
              </a:solidFill>
              <a:round/>
              <a:tailEnd type="triangle" w="med" len="med"/>
            </a:ln>
            <a:effectLst/>
          </p:spPr>
          <p:txBody>
            <a:bodyPr wrap="none" anchor="ctr"/>
            <a:lstStyle/>
            <a:p>
              <a:endParaRPr lang="zh-CN" altLang="en-US">
                <a:latin typeface="Times New Roman" pitchFamily="18" charset="0"/>
              </a:endParaRPr>
            </a:p>
          </p:txBody>
        </p:sp>
        <p:sp>
          <p:nvSpPr>
            <p:cNvPr id="24" name="Line 23"/>
            <p:cNvSpPr/>
            <p:nvPr/>
          </p:nvSpPr>
          <p:spPr bwMode="auto">
            <a:xfrm>
              <a:off x="2923" y="1156"/>
              <a:ext cx="0" cy="133"/>
            </a:xfrm>
            <a:prstGeom prst="line">
              <a:avLst/>
            </a:prstGeom>
            <a:noFill/>
            <a:ln w="9525">
              <a:solidFill>
                <a:schemeClr val="tx1"/>
              </a:solidFill>
              <a:round/>
              <a:tailEnd type="triangle" w="med" len="med"/>
            </a:ln>
            <a:effectLst/>
          </p:spPr>
          <p:txBody>
            <a:bodyPr wrap="none" anchor="ctr"/>
            <a:lstStyle/>
            <a:p>
              <a:endParaRPr lang="zh-CN" altLang="en-US">
                <a:latin typeface="Times New Roman" pitchFamily="18" charset="0"/>
              </a:endParaRPr>
            </a:p>
          </p:txBody>
        </p:sp>
        <p:sp>
          <p:nvSpPr>
            <p:cNvPr id="25" name="Line 24"/>
            <p:cNvSpPr/>
            <p:nvPr/>
          </p:nvSpPr>
          <p:spPr bwMode="auto">
            <a:xfrm>
              <a:off x="2935" y="1511"/>
              <a:ext cx="0" cy="200"/>
            </a:xfrm>
            <a:prstGeom prst="line">
              <a:avLst/>
            </a:prstGeom>
            <a:noFill/>
            <a:ln w="9525">
              <a:solidFill>
                <a:schemeClr val="tx1"/>
              </a:solidFill>
              <a:round/>
              <a:tailEnd type="triangle" w="med" len="med"/>
            </a:ln>
            <a:effectLst/>
          </p:spPr>
          <p:txBody>
            <a:bodyPr wrap="none" anchor="ctr"/>
            <a:lstStyle/>
            <a:p>
              <a:endParaRPr lang="zh-CN" altLang="en-US">
                <a:latin typeface="Times New Roman" pitchFamily="18" charset="0"/>
              </a:endParaRPr>
            </a:p>
          </p:txBody>
        </p:sp>
        <p:sp>
          <p:nvSpPr>
            <p:cNvPr id="26" name="Line 25"/>
            <p:cNvSpPr/>
            <p:nvPr/>
          </p:nvSpPr>
          <p:spPr bwMode="auto">
            <a:xfrm flipH="1">
              <a:off x="2045" y="1867"/>
              <a:ext cx="289" cy="0"/>
            </a:xfrm>
            <a:prstGeom prst="line">
              <a:avLst/>
            </a:prstGeom>
            <a:noFill/>
            <a:ln w="9525">
              <a:solidFill>
                <a:schemeClr val="tx1"/>
              </a:solidFill>
              <a:round/>
            </a:ln>
            <a:effectLst/>
          </p:spPr>
          <p:txBody>
            <a:bodyPr wrap="none" anchor="ctr"/>
            <a:lstStyle/>
            <a:p>
              <a:endParaRPr lang="zh-CN" altLang="en-US">
                <a:latin typeface="Times New Roman" pitchFamily="18" charset="0"/>
              </a:endParaRPr>
            </a:p>
          </p:txBody>
        </p:sp>
        <p:sp>
          <p:nvSpPr>
            <p:cNvPr id="27" name="Line 26"/>
            <p:cNvSpPr/>
            <p:nvPr/>
          </p:nvSpPr>
          <p:spPr bwMode="auto">
            <a:xfrm>
              <a:off x="2045" y="1867"/>
              <a:ext cx="0" cy="344"/>
            </a:xfrm>
            <a:prstGeom prst="line">
              <a:avLst/>
            </a:prstGeom>
            <a:noFill/>
            <a:ln w="9525">
              <a:solidFill>
                <a:schemeClr val="tx1"/>
              </a:solidFill>
              <a:round/>
              <a:tailEnd type="triangle" w="med" len="med"/>
            </a:ln>
            <a:effectLst/>
          </p:spPr>
          <p:txBody>
            <a:bodyPr wrap="none" anchor="ctr"/>
            <a:lstStyle/>
            <a:p>
              <a:endParaRPr lang="zh-CN" altLang="en-US">
                <a:latin typeface="Times New Roman" pitchFamily="18" charset="0"/>
              </a:endParaRPr>
            </a:p>
          </p:txBody>
        </p:sp>
        <p:sp>
          <p:nvSpPr>
            <p:cNvPr id="28" name="Line 27"/>
            <p:cNvSpPr/>
            <p:nvPr/>
          </p:nvSpPr>
          <p:spPr bwMode="auto">
            <a:xfrm>
              <a:off x="2945" y="2011"/>
              <a:ext cx="0" cy="189"/>
            </a:xfrm>
            <a:prstGeom prst="line">
              <a:avLst/>
            </a:prstGeom>
            <a:noFill/>
            <a:ln w="9525">
              <a:solidFill>
                <a:schemeClr val="tx1"/>
              </a:solidFill>
              <a:round/>
              <a:tailEnd type="triangle" w="med" len="med"/>
            </a:ln>
            <a:effectLst/>
          </p:spPr>
          <p:txBody>
            <a:bodyPr wrap="none" anchor="ctr"/>
            <a:lstStyle/>
            <a:p>
              <a:endParaRPr lang="zh-CN" altLang="en-US">
                <a:latin typeface="Times New Roman" pitchFamily="18" charset="0"/>
              </a:endParaRPr>
            </a:p>
          </p:txBody>
        </p:sp>
        <p:sp>
          <p:nvSpPr>
            <p:cNvPr id="29" name="Line 28"/>
            <p:cNvSpPr/>
            <p:nvPr/>
          </p:nvSpPr>
          <p:spPr bwMode="auto">
            <a:xfrm flipH="1">
              <a:off x="2934" y="2411"/>
              <a:ext cx="11" cy="189"/>
            </a:xfrm>
            <a:prstGeom prst="line">
              <a:avLst/>
            </a:prstGeom>
            <a:noFill/>
            <a:ln w="9525">
              <a:solidFill>
                <a:schemeClr val="tx1"/>
              </a:solidFill>
              <a:round/>
              <a:tailEnd type="triangle" w="med" len="med"/>
            </a:ln>
            <a:effectLst/>
          </p:spPr>
          <p:txBody>
            <a:bodyPr wrap="none" anchor="ctr"/>
            <a:lstStyle/>
            <a:p>
              <a:endParaRPr lang="zh-CN" altLang="en-US">
                <a:latin typeface="Times New Roman" pitchFamily="18" charset="0"/>
              </a:endParaRPr>
            </a:p>
          </p:txBody>
        </p:sp>
        <p:sp>
          <p:nvSpPr>
            <p:cNvPr id="30" name="Line 29"/>
            <p:cNvSpPr/>
            <p:nvPr/>
          </p:nvSpPr>
          <p:spPr bwMode="auto">
            <a:xfrm>
              <a:off x="2956" y="2822"/>
              <a:ext cx="0" cy="178"/>
            </a:xfrm>
            <a:prstGeom prst="line">
              <a:avLst/>
            </a:prstGeom>
            <a:noFill/>
            <a:ln w="9525">
              <a:solidFill>
                <a:schemeClr val="tx1"/>
              </a:solidFill>
              <a:round/>
              <a:tailEnd type="triangle" w="med" len="med"/>
            </a:ln>
            <a:effectLst/>
          </p:spPr>
          <p:txBody>
            <a:bodyPr wrap="none" anchor="ctr"/>
            <a:lstStyle/>
            <a:p>
              <a:endParaRPr lang="zh-CN" altLang="en-US">
                <a:latin typeface="Times New Roman" pitchFamily="18" charset="0"/>
              </a:endParaRPr>
            </a:p>
          </p:txBody>
        </p:sp>
        <p:sp>
          <p:nvSpPr>
            <p:cNvPr id="31" name="Line 30"/>
            <p:cNvSpPr/>
            <p:nvPr/>
          </p:nvSpPr>
          <p:spPr bwMode="auto">
            <a:xfrm flipH="1">
              <a:off x="2956" y="3389"/>
              <a:ext cx="0" cy="212"/>
            </a:xfrm>
            <a:prstGeom prst="line">
              <a:avLst/>
            </a:prstGeom>
            <a:noFill/>
            <a:ln w="9525">
              <a:solidFill>
                <a:schemeClr val="tx1"/>
              </a:solidFill>
              <a:round/>
              <a:tailEnd type="triangle" w="med" len="med"/>
            </a:ln>
            <a:effectLst/>
          </p:spPr>
          <p:txBody>
            <a:bodyPr wrap="none" anchor="ctr"/>
            <a:lstStyle/>
            <a:p>
              <a:endParaRPr lang="zh-CN" altLang="en-US">
                <a:latin typeface="Times New Roman" pitchFamily="18" charset="0"/>
              </a:endParaRPr>
            </a:p>
          </p:txBody>
        </p:sp>
        <p:sp>
          <p:nvSpPr>
            <p:cNvPr id="32" name="Line 31"/>
            <p:cNvSpPr/>
            <p:nvPr/>
          </p:nvSpPr>
          <p:spPr bwMode="auto">
            <a:xfrm flipH="1">
              <a:off x="1667" y="3211"/>
              <a:ext cx="689" cy="0"/>
            </a:xfrm>
            <a:prstGeom prst="line">
              <a:avLst/>
            </a:prstGeom>
            <a:noFill/>
            <a:ln w="9525">
              <a:solidFill>
                <a:schemeClr val="tx1"/>
              </a:solidFill>
              <a:round/>
            </a:ln>
            <a:effectLst/>
          </p:spPr>
          <p:txBody>
            <a:bodyPr wrap="none" anchor="ctr"/>
            <a:lstStyle/>
            <a:p>
              <a:endParaRPr lang="zh-CN" altLang="en-US">
                <a:latin typeface="Times New Roman" pitchFamily="18" charset="0"/>
              </a:endParaRPr>
            </a:p>
          </p:txBody>
        </p:sp>
        <p:sp>
          <p:nvSpPr>
            <p:cNvPr id="33" name="Line 32"/>
            <p:cNvSpPr/>
            <p:nvPr/>
          </p:nvSpPr>
          <p:spPr bwMode="auto">
            <a:xfrm flipV="1">
              <a:off x="1667" y="1600"/>
              <a:ext cx="0" cy="1611"/>
            </a:xfrm>
            <a:prstGeom prst="line">
              <a:avLst/>
            </a:prstGeom>
            <a:noFill/>
            <a:ln w="9525">
              <a:solidFill>
                <a:schemeClr val="tx1"/>
              </a:solidFill>
              <a:round/>
            </a:ln>
            <a:effectLst/>
          </p:spPr>
          <p:txBody>
            <a:bodyPr wrap="none" anchor="ctr"/>
            <a:lstStyle/>
            <a:p>
              <a:endParaRPr lang="zh-CN" altLang="en-US">
                <a:latin typeface="Times New Roman" pitchFamily="18" charset="0"/>
              </a:endParaRPr>
            </a:p>
          </p:txBody>
        </p:sp>
        <p:sp>
          <p:nvSpPr>
            <p:cNvPr id="34" name="Line 33"/>
            <p:cNvSpPr/>
            <p:nvPr/>
          </p:nvSpPr>
          <p:spPr bwMode="auto">
            <a:xfrm>
              <a:off x="1667" y="1589"/>
              <a:ext cx="1289" cy="0"/>
            </a:xfrm>
            <a:prstGeom prst="line">
              <a:avLst/>
            </a:prstGeom>
            <a:noFill/>
            <a:ln w="9525">
              <a:solidFill>
                <a:schemeClr val="tx1"/>
              </a:solidFill>
              <a:round/>
              <a:tailEnd type="triangle" w="med" len="med"/>
            </a:ln>
            <a:effectLst/>
          </p:spPr>
          <p:txBody>
            <a:bodyPr wrap="none" anchor="ctr"/>
            <a:lstStyle/>
            <a:p>
              <a:endParaRPr lang="zh-CN" altLang="en-US">
                <a:latin typeface="Times New Roman" pitchFamily="18" charset="0"/>
              </a:endParaRPr>
            </a:p>
          </p:txBody>
        </p:sp>
        <p:sp>
          <p:nvSpPr>
            <p:cNvPr id="35" name="Line 34"/>
            <p:cNvSpPr/>
            <p:nvPr/>
          </p:nvSpPr>
          <p:spPr bwMode="auto">
            <a:xfrm>
              <a:off x="2978" y="3955"/>
              <a:ext cx="0" cy="167"/>
            </a:xfrm>
            <a:prstGeom prst="line">
              <a:avLst/>
            </a:prstGeom>
            <a:noFill/>
            <a:ln w="9525">
              <a:solidFill>
                <a:schemeClr val="tx1"/>
              </a:solidFill>
              <a:round/>
              <a:tailEnd type="triangle" w="med" len="med"/>
            </a:ln>
            <a:effectLst/>
          </p:spPr>
          <p:txBody>
            <a:bodyPr wrap="none" anchor="ctr"/>
            <a:lstStyle/>
            <a:p>
              <a:endParaRPr lang="zh-CN" altLang="en-US">
                <a:latin typeface="Times New Roman" pitchFamily="18" charset="0"/>
              </a:endParaRPr>
            </a:p>
          </p:txBody>
        </p:sp>
        <p:sp>
          <p:nvSpPr>
            <p:cNvPr id="36" name="Text Box 35"/>
            <p:cNvSpPr txBox="1"/>
            <p:nvPr/>
          </p:nvSpPr>
          <p:spPr bwMode="auto">
            <a:xfrm>
              <a:off x="2981" y="3865"/>
              <a:ext cx="232" cy="299"/>
            </a:xfrm>
            <a:prstGeom prst="rect">
              <a:avLst/>
            </a:prstGeom>
            <a:noFill/>
            <a:ln w="9525">
              <a:noFill/>
              <a:miter lim="800000"/>
            </a:ln>
            <a:effectLst/>
          </p:spPr>
          <p:txBody>
            <a:bodyPr wrap="square" anchor="ctr">
              <a:spAutoFit/>
            </a:bodyPr>
            <a:lstStyle/>
            <a:p>
              <a:pPr algn="ctr"/>
              <a:r>
                <a:rPr kumimoji="1" lang="en-US" altLang="zh-CN" sz="2000">
                  <a:latin typeface="Times New Roman" pitchFamily="18" charset="0"/>
                </a:rPr>
                <a:t>N</a:t>
              </a:r>
              <a:endParaRPr kumimoji="1" lang="en-US" altLang="zh-CN" sz="2000">
                <a:latin typeface="Times New Roman" pitchFamily="18" charset="0"/>
              </a:endParaRPr>
            </a:p>
          </p:txBody>
        </p:sp>
        <p:sp>
          <p:nvSpPr>
            <p:cNvPr id="37" name="AutoShape 36"/>
            <p:cNvSpPr/>
            <p:nvPr/>
          </p:nvSpPr>
          <p:spPr bwMode="auto">
            <a:xfrm>
              <a:off x="2878" y="4120"/>
              <a:ext cx="200" cy="200"/>
            </a:xfrm>
            <a:prstGeom prst="flowChartConnector">
              <a:avLst/>
            </a:prstGeom>
            <a:noFill/>
            <a:ln w="9525">
              <a:solidFill>
                <a:schemeClr val="tx1"/>
              </a:solidFill>
              <a:round/>
            </a:ln>
            <a:effectLst/>
          </p:spPr>
          <p:txBody>
            <a:bodyPr wrap="none" anchor="ctr"/>
            <a:lstStyle/>
            <a:p>
              <a:pPr algn="ctr"/>
              <a:r>
                <a:rPr kumimoji="1" lang="en-US" altLang="zh-CN" sz="2000">
                  <a:latin typeface="Times New Roman" pitchFamily="18" charset="0"/>
                </a:rPr>
                <a:t>a</a:t>
              </a:r>
              <a:endParaRPr kumimoji="1" lang="en-US" altLang="zh-CN" sz="2000">
                <a:latin typeface="Times New Roman" pitchFamily="18" charset="0"/>
              </a:endParaRPr>
            </a:p>
          </p:txBody>
        </p:sp>
        <p:sp>
          <p:nvSpPr>
            <p:cNvPr id="38" name="AutoShape 37"/>
            <p:cNvSpPr/>
            <p:nvPr/>
          </p:nvSpPr>
          <p:spPr bwMode="auto">
            <a:xfrm>
              <a:off x="4452" y="1833"/>
              <a:ext cx="200" cy="200"/>
            </a:xfrm>
            <a:prstGeom prst="flowChartConnector">
              <a:avLst/>
            </a:prstGeom>
            <a:noFill/>
            <a:ln w="9525">
              <a:solidFill>
                <a:schemeClr val="tx1"/>
              </a:solidFill>
              <a:round/>
            </a:ln>
            <a:effectLst/>
          </p:spPr>
          <p:txBody>
            <a:bodyPr wrap="none" anchor="ctr"/>
            <a:lstStyle/>
            <a:p>
              <a:pPr algn="ctr"/>
              <a:r>
                <a:rPr kumimoji="1" lang="en-US" altLang="zh-CN" sz="2000">
                  <a:latin typeface="Times New Roman" pitchFamily="18" charset="0"/>
                </a:rPr>
                <a:t>a</a:t>
              </a:r>
              <a:endParaRPr kumimoji="1" lang="en-US" altLang="zh-CN" sz="2000">
                <a:latin typeface="Times New Roman" pitchFamily="18" charset="0"/>
              </a:endParaRPr>
            </a:p>
          </p:txBody>
        </p:sp>
        <p:sp>
          <p:nvSpPr>
            <p:cNvPr id="39" name="Line 38"/>
            <p:cNvSpPr/>
            <p:nvPr/>
          </p:nvSpPr>
          <p:spPr bwMode="auto">
            <a:xfrm>
              <a:off x="4556" y="2033"/>
              <a:ext cx="0" cy="167"/>
            </a:xfrm>
            <a:prstGeom prst="line">
              <a:avLst/>
            </a:prstGeom>
            <a:noFill/>
            <a:ln w="9525">
              <a:solidFill>
                <a:schemeClr val="tx1"/>
              </a:solidFill>
              <a:round/>
              <a:tailEnd type="triangle" w="med" len="med"/>
            </a:ln>
            <a:effectLst/>
          </p:spPr>
          <p:txBody>
            <a:bodyPr wrap="none" anchor="ctr"/>
            <a:lstStyle/>
            <a:p>
              <a:endParaRPr lang="zh-CN" altLang="en-US">
                <a:latin typeface="Times New Roman" pitchFamily="18" charset="0"/>
              </a:endParaRPr>
            </a:p>
          </p:txBody>
        </p:sp>
        <p:sp>
          <p:nvSpPr>
            <p:cNvPr id="40" name="Line 39"/>
            <p:cNvSpPr/>
            <p:nvPr/>
          </p:nvSpPr>
          <p:spPr bwMode="auto">
            <a:xfrm>
              <a:off x="4567" y="2422"/>
              <a:ext cx="0" cy="211"/>
            </a:xfrm>
            <a:prstGeom prst="line">
              <a:avLst/>
            </a:prstGeom>
            <a:noFill/>
            <a:ln w="9525">
              <a:solidFill>
                <a:schemeClr val="tx1"/>
              </a:solidFill>
              <a:round/>
              <a:tailEnd type="triangle" w="med" len="med"/>
            </a:ln>
            <a:effectLst/>
          </p:spPr>
          <p:txBody>
            <a:bodyPr wrap="none" anchor="ctr"/>
            <a:lstStyle/>
            <a:p>
              <a:endParaRPr lang="zh-CN" altLang="en-US">
                <a:latin typeface="Times New Roman" pitchFamily="18" charset="0"/>
              </a:endParaRPr>
            </a:p>
          </p:txBody>
        </p:sp>
        <p:sp>
          <p:nvSpPr>
            <p:cNvPr id="41" name="Line 40"/>
            <p:cNvSpPr/>
            <p:nvPr/>
          </p:nvSpPr>
          <p:spPr bwMode="auto">
            <a:xfrm>
              <a:off x="4589" y="2855"/>
              <a:ext cx="0" cy="211"/>
            </a:xfrm>
            <a:prstGeom prst="line">
              <a:avLst/>
            </a:prstGeom>
            <a:noFill/>
            <a:ln w="9525">
              <a:solidFill>
                <a:schemeClr val="tx1"/>
              </a:solidFill>
              <a:round/>
              <a:tailEnd type="triangle" w="med" len="med"/>
            </a:ln>
            <a:effectLst/>
          </p:spPr>
          <p:txBody>
            <a:bodyPr wrap="none" anchor="ctr"/>
            <a:lstStyle/>
            <a:p>
              <a:endParaRPr lang="zh-CN" altLang="en-US">
                <a:latin typeface="Times New Roman" pitchFamily="18" charset="0"/>
              </a:endParaRPr>
            </a:p>
          </p:txBody>
        </p:sp>
        <p:sp>
          <p:nvSpPr>
            <p:cNvPr id="42" name="Line 41"/>
            <p:cNvSpPr/>
            <p:nvPr/>
          </p:nvSpPr>
          <p:spPr bwMode="auto">
            <a:xfrm>
              <a:off x="4590" y="3288"/>
              <a:ext cx="0" cy="212"/>
            </a:xfrm>
            <a:prstGeom prst="line">
              <a:avLst/>
            </a:prstGeom>
            <a:noFill/>
            <a:ln w="9525">
              <a:solidFill>
                <a:schemeClr val="tx1"/>
              </a:solidFill>
              <a:round/>
              <a:tailEnd type="triangle" w="med" len="med"/>
            </a:ln>
            <a:effectLst/>
          </p:spPr>
          <p:txBody>
            <a:bodyPr wrap="none" anchor="ctr"/>
            <a:lstStyle/>
            <a:p>
              <a:endParaRPr lang="zh-CN" altLang="en-US">
                <a:latin typeface="Times New Roman" pitchFamily="18" charset="0"/>
              </a:endParaRPr>
            </a:p>
          </p:txBody>
        </p:sp>
        <p:sp>
          <p:nvSpPr>
            <p:cNvPr id="43" name="Text Box 42"/>
            <p:cNvSpPr txBox="1"/>
            <p:nvPr/>
          </p:nvSpPr>
          <p:spPr bwMode="auto">
            <a:xfrm>
              <a:off x="3597" y="3517"/>
              <a:ext cx="232" cy="299"/>
            </a:xfrm>
            <a:prstGeom prst="rect">
              <a:avLst/>
            </a:prstGeom>
            <a:noFill/>
            <a:ln w="9525">
              <a:noFill/>
              <a:miter lim="800000"/>
            </a:ln>
            <a:effectLst/>
          </p:spPr>
          <p:txBody>
            <a:bodyPr wrap="square" anchor="ctr">
              <a:spAutoFit/>
            </a:bodyPr>
            <a:lstStyle/>
            <a:p>
              <a:pPr algn="ctr"/>
              <a:r>
                <a:rPr kumimoji="1" lang="en-US" altLang="zh-CN" sz="2000">
                  <a:latin typeface="Times New Roman" pitchFamily="18" charset="0"/>
                </a:rPr>
                <a:t>Y</a:t>
              </a:r>
              <a:endParaRPr kumimoji="1" lang="en-US" altLang="zh-CN" sz="2000">
                <a:latin typeface="Times New Roman" pitchFamily="18" charset="0"/>
              </a:endParaRPr>
            </a:p>
          </p:txBody>
        </p:sp>
        <p:sp>
          <p:nvSpPr>
            <p:cNvPr id="44" name="Line 43"/>
            <p:cNvSpPr/>
            <p:nvPr/>
          </p:nvSpPr>
          <p:spPr bwMode="auto">
            <a:xfrm>
              <a:off x="3612" y="3766"/>
              <a:ext cx="1878" cy="0"/>
            </a:xfrm>
            <a:prstGeom prst="line">
              <a:avLst/>
            </a:prstGeom>
            <a:noFill/>
            <a:ln w="9525">
              <a:solidFill>
                <a:schemeClr val="tx1"/>
              </a:solidFill>
              <a:round/>
            </a:ln>
            <a:effectLst/>
          </p:spPr>
          <p:txBody>
            <a:bodyPr wrap="none" anchor="ctr"/>
            <a:lstStyle/>
            <a:p>
              <a:endParaRPr lang="zh-CN" altLang="en-US">
                <a:latin typeface="Times New Roman" pitchFamily="18" charset="0"/>
              </a:endParaRPr>
            </a:p>
          </p:txBody>
        </p:sp>
        <p:sp>
          <p:nvSpPr>
            <p:cNvPr id="45" name="Line 44"/>
            <p:cNvSpPr/>
            <p:nvPr/>
          </p:nvSpPr>
          <p:spPr bwMode="auto">
            <a:xfrm flipV="1">
              <a:off x="5490" y="2944"/>
              <a:ext cx="0" cy="822"/>
            </a:xfrm>
            <a:prstGeom prst="line">
              <a:avLst/>
            </a:prstGeom>
            <a:noFill/>
            <a:ln w="9525">
              <a:solidFill>
                <a:schemeClr val="tx1"/>
              </a:solidFill>
              <a:round/>
            </a:ln>
            <a:effectLst/>
          </p:spPr>
          <p:txBody>
            <a:bodyPr wrap="none" anchor="ctr"/>
            <a:lstStyle/>
            <a:p>
              <a:endParaRPr lang="zh-CN" altLang="en-US">
                <a:latin typeface="Times New Roman" pitchFamily="18" charset="0"/>
              </a:endParaRPr>
            </a:p>
          </p:txBody>
        </p:sp>
        <p:sp>
          <p:nvSpPr>
            <p:cNvPr id="46" name="Line 45"/>
            <p:cNvSpPr/>
            <p:nvPr/>
          </p:nvSpPr>
          <p:spPr bwMode="auto">
            <a:xfrm flipH="1">
              <a:off x="4589" y="2944"/>
              <a:ext cx="901" cy="0"/>
            </a:xfrm>
            <a:prstGeom prst="line">
              <a:avLst/>
            </a:prstGeom>
            <a:noFill/>
            <a:ln w="9525">
              <a:solidFill>
                <a:schemeClr val="tx1"/>
              </a:solidFill>
              <a:round/>
              <a:tailEnd type="triangle" w="med" len="med"/>
            </a:ln>
            <a:effectLst/>
          </p:spPr>
          <p:txBody>
            <a:bodyPr wrap="none" anchor="ctr"/>
            <a:lstStyle/>
            <a:p>
              <a:endParaRPr lang="zh-CN" altLang="en-US">
                <a:latin typeface="Times New Roman" pitchFamily="18" charset="0"/>
              </a:endParaRPr>
            </a:p>
          </p:txBody>
        </p:sp>
        <p:sp>
          <p:nvSpPr>
            <p:cNvPr id="47" name="Line 46"/>
            <p:cNvSpPr/>
            <p:nvPr/>
          </p:nvSpPr>
          <p:spPr bwMode="auto">
            <a:xfrm flipH="1">
              <a:off x="3812" y="3477"/>
              <a:ext cx="777" cy="0"/>
            </a:xfrm>
            <a:prstGeom prst="line">
              <a:avLst/>
            </a:prstGeom>
            <a:noFill/>
            <a:ln w="9525">
              <a:solidFill>
                <a:schemeClr val="tx1"/>
              </a:solidFill>
              <a:round/>
            </a:ln>
            <a:effectLst/>
          </p:spPr>
          <p:txBody>
            <a:bodyPr wrap="none" anchor="ctr"/>
            <a:lstStyle/>
            <a:p>
              <a:endParaRPr lang="zh-CN" altLang="en-US">
                <a:latin typeface="Times New Roman" pitchFamily="18" charset="0"/>
              </a:endParaRPr>
            </a:p>
          </p:txBody>
        </p:sp>
        <p:sp>
          <p:nvSpPr>
            <p:cNvPr id="48" name="Line 47"/>
            <p:cNvSpPr/>
            <p:nvPr/>
          </p:nvSpPr>
          <p:spPr bwMode="auto">
            <a:xfrm flipV="1">
              <a:off x="3812" y="2955"/>
              <a:ext cx="0" cy="522"/>
            </a:xfrm>
            <a:prstGeom prst="line">
              <a:avLst/>
            </a:prstGeom>
            <a:noFill/>
            <a:ln w="9525">
              <a:solidFill>
                <a:schemeClr val="tx1"/>
              </a:solidFill>
              <a:round/>
            </a:ln>
            <a:effectLst/>
          </p:spPr>
          <p:txBody>
            <a:bodyPr wrap="none" anchor="ctr"/>
            <a:lstStyle/>
            <a:p>
              <a:endParaRPr lang="zh-CN" altLang="en-US">
                <a:latin typeface="Times New Roman" pitchFamily="18" charset="0"/>
              </a:endParaRPr>
            </a:p>
          </p:txBody>
        </p:sp>
        <p:sp>
          <p:nvSpPr>
            <p:cNvPr id="49" name="Line 48"/>
            <p:cNvSpPr/>
            <p:nvPr/>
          </p:nvSpPr>
          <p:spPr bwMode="auto">
            <a:xfrm flipH="1">
              <a:off x="2967" y="2955"/>
              <a:ext cx="845" cy="0"/>
            </a:xfrm>
            <a:prstGeom prst="line">
              <a:avLst/>
            </a:prstGeom>
            <a:noFill/>
            <a:ln w="9525">
              <a:solidFill>
                <a:schemeClr val="tx1"/>
              </a:solidFill>
              <a:round/>
              <a:tailEnd type="triangle" w="med" len="med"/>
            </a:ln>
            <a:effectLst/>
          </p:spPr>
          <p:txBody>
            <a:bodyPr wrap="none" anchor="ctr"/>
            <a:lstStyle/>
            <a:p>
              <a:endParaRPr lang="zh-CN" altLang="en-US">
                <a:latin typeface="Times New Roman" pitchFamily="18" charset="0"/>
              </a:endParaRPr>
            </a:p>
          </p:txBody>
        </p:sp>
      </p:grpSp>
      <p:sp>
        <p:nvSpPr>
          <p:cNvPr id="50" name="灯片编号占位符 49"/>
          <p:cNvSpPr/>
          <p:nvPr>
            <p:ph type="sldNum" sz="quarter" idx="12"/>
          </p:nvPr>
        </p:nvSpPr>
        <p:spPr/>
        <p:txBody>
          <a:bodyPr/>
          <a:p>
            <a:pPr>
              <a:defRPr/>
            </a:pPr>
            <a:fld id="{61B2D735-CE05-42FD-B2C6-9CF023896066}" type="slidenum">
              <a:rPr lang="zh-CN" altLang="en-US"/>
            </a:fld>
            <a:endParaRPr lang="en-US" altLang="zh-CN"/>
          </a:p>
        </p:txBody>
      </p:sp>
      <p:sp>
        <p:nvSpPr>
          <p:cNvPr id="51" name="日期占位符 50"/>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p:nvPr>
            <p:ph type="sldNum" sz="quarter" idx="12"/>
          </p:nvPr>
        </p:nvSpPr>
        <p:spPr>
          <a:ln>
            <a:miter lim="800000"/>
          </a:ln>
        </p:spPr>
        <p:txBody>
          <a:bodyPr anchor="b"/>
          <a:lstStyle/>
          <a:p>
            <a:pPr>
              <a:defRPr/>
            </a:pPr>
            <a:fld id="{B8A4F077-FBAC-47D3-AABD-BECA6768400C}"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39940" name="Rectangle 2"/>
          <p:cNvSpPr/>
          <p:nvPr>
            <p:ph type="title" idx="4294967295"/>
          </p:nvPr>
        </p:nvSpPr>
        <p:spPr>
          <a:xfrm>
            <a:off x="1583055" y="260350"/>
            <a:ext cx="7560945" cy="595630"/>
          </a:xfrm>
        </p:spPr>
        <p:txBody>
          <a:bodyPr anchor="b"/>
          <a:lstStyle/>
          <a:p>
            <a:pPr eaLnBrk="1" hangingPunct="1"/>
            <a:r>
              <a:rPr lang="en-US" altLang="zh-CN" dirty="0">
                <a:ea typeface="宋体" charset="-122"/>
              </a:rPr>
              <a:t>11.8.1 </a:t>
            </a:r>
            <a:r>
              <a:rPr lang="zh-CN" altLang="en-US" dirty="0">
                <a:ea typeface="宋体" charset="-122"/>
              </a:rPr>
              <a:t>宽度优先搜索</a:t>
            </a:r>
            <a:endParaRPr lang="zh-CN" altLang="en-US" dirty="0">
              <a:ea typeface="宋体" charset="-122"/>
            </a:endParaRPr>
          </a:p>
        </p:txBody>
      </p:sp>
      <p:sp>
        <p:nvSpPr>
          <p:cNvPr id="1696771" name="Rectangle 3"/>
          <p:cNvSpPr/>
          <p:nvPr>
            <p:ph type="body" idx="4294967295"/>
          </p:nvPr>
        </p:nvSpPr>
        <p:spPr>
          <a:xfrm>
            <a:off x="0" y="1484630"/>
            <a:ext cx="8631555" cy="5113020"/>
          </a:xfrm>
        </p:spPr>
        <p:txBody>
          <a:bodyPr/>
          <a:lstStyle/>
          <a:p>
            <a:pPr eaLnBrk="1" hangingPunct="1"/>
            <a:r>
              <a:rPr lang="en-US" altLang="zh-CN" dirty="0">
                <a:solidFill>
                  <a:schemeClr val="folHlink"/>
                </a:solidFill>
                <a:latin typeface="Times New Roman" pitchFamily="18" charset="0"/>
                <a:ea typeface="宋体" charset="-122"/>
              </a:rPr>
              <a:t>[</a:t>
            </a:r>
            <a:r>
              <a:rPr lang="zh-CN" altLang="en-US" dirty="0">
                <a:solidFill>
                  <a:schemeClr val="folHlink"/>
                </a:solidFill>
                <a:latin typeface="Times New Roman" pitchFamily="18" charset="0"/>
                <a:ea typeface="宋体" charset="-122"/>
              </a:rPr>
              <a:t>定理</a:t>
            </a:r>
            <a:r>
              <a:rPr lang="en-US" altLang="zh-CN" dirty="0">
                <a:solidFill>
                  <a:schemeClr val="folHlink"/>
                </a:solidFill>
                <a:latin typeface="Times New Roman" pitchFamily="18" charset="0"/>
                <a:ea typeface="宋体" charset="-122"/>
              </a:rPr>
              <a:t>11-1]:</a:t>
            </a:r>
            <a:r>
              <a:rPr lang="zh-CN" altLang="en-US" dirty="0">
                <a:latin typeface="Times New Roman" pitchFamily="18" charset="0"/>
                <a:ea typeface="宋体" charset="-122"/>
              </a:rPr>
              <a:t>设</a:t>
            </a:r>
            <a:r>
              <a:rPr lang="en-US" altLang="zh-CN" dirty="0">
                <a:latin typeface="Times New Roman" pitchFamily="18" charset="0"/>
                <a:ea typeface="宋体" charset="-122"/>
              </a:rPr>
              <a:t>N</a:t>
            </a:r>
            <a:r>
              <a:rPr lang="zh-CN" altLang="en-US" dirty="0">
                <a:latin typeface="Times New Roman" pitchFamily="18" charset="0"/>
                <a:ea typeface="宋体" charset="-122"/>
              </a:rPr>
              <a:t>是一个任意的图、有向图或网络，</a:t>
            </a:r>
            <a:r>
              <a:rPr lang="en-US" altLang="zh-CN" dirty="0">
                <a:latin typeface="Times New Roman" pitchFamily="18" charset="0"/>
                <a:ea typeface="宋体" charset="-122"/>
              </a:rPr>
              <a:t>v</a:t>
            </a:r>
            <a:r>
              <a:rPr lang="zh-CN" altLang="en-US" dirty="0">
                <a:latin typeface="Times New Roman" pitchFamily="18" charset="0"/>
                <a:ea typeface="宋体" charset="-122"/>
              </a:rPr>
              <a:t>是</a:t>
            </a:r>
            <a:r>
              <a:rPr lang="en-US" altLang="zh-CN" dirty="0">
                <a:latin typeface="Times New Roman" pitchFamily="18" charset="0"/>
                <a:ea typeface="宋体" charset="-122"/>
              </a:rPr>
              <a:t>N</a:t>
            </a:r>
            <a:r>
              <a:rPr lang="zh-CN" altLang="en-US" dirty="0">
                <a:latin typeface="Times New Roman" pitchFamily="18" charset="0"/>
                <a:ea typeface="宋体" charset="-122"/>
              </a:rPr>
              <a:t>中的任意顶点。图</a:t>
            </a:r>
            <a:r>
              <a:rPr lang="en-US" altLang="zh-CN" dirty="0">
                <a:latin typeface="Times New Roman" pitchFamily="18" charset="0"/>
                <a:ea typeface="宋体" charset="-122"/>
              </a:rPr>
              <a:t>11-20</a:t>
            </a:r>
            <a:r>
              <a:rPr lang="zh-CN" altLang="en-US" dirty="0">
                <a:latin typeface="Times New Roman" pitchFamily="18" charset="0"/>
                <a:ea typeface="宋体" charset="-122"/>
              </a:rPr>
              <a:t>的伪代码能够标记从</a:t>
            </a:r>
            <a:r>
              <a:rPr lang="en-US" altLang="zh-CN" dirty="0">
                <a:latin typeface="Times New Roman" pitchFamily="18" charset="0"/>
                <a:ea typeface="宋体" charset="-122"/>
              </a:rPr>
              <a:t>v</a:t>
            </a:r>
            <a:r>
              <a:rPr lang="zh-CN" altLang="en-US" dirty="0">
                <a:latin typeface="Times New Roman" pitchFamily="18" charset="0"/>
                <a:ea typeface="宋体" charset="-122"/>
              </a:rPr>
              <a:t>出发可以到达的所有顶点（包括顶点</a:t>
            </a:r>
            <a:r>
              <a:rPr lang="en-US" altLang="zh-CN" dirty="0">
                <a:latin typeface="Times New Roman" pitchFamily="18" charset="0"/>
                <a:ea typeface="宋体" charset="-122"/>
              </a:rPr>
              <a:t>v</a:t>
            </a:r>
            <a:r>
              <a:rPr lang="zh-CN" altLang="en-US" dirty="0">
                <a:latin typeface="Times New Roman" pitchFamily="18" charset="0"/>
                <a:ea typeface="宋体" charset="-122"/>
              </a:rPr>
              <a:t>）。</a:t>
            </a:r>
            <a:endParaRPr lang="zh-CN" altLang="en-US" dirty="0">
              <a:latin typeface="Times New Roman" pitchFamily="18" charset="0"/>
              <a:ea typeface="宋体" charset="-122"/>
            </a:endParaRPr>
          </a:p>
        </p:txBody>
      </p:sp>
      <p:sp>
        <p:nvSpPr>
          <p:cNvPr id="44039" name="Rectangle 3"/>
          <p:cNvSpPr/>
          <p:nvPr/>
        </p:nvSpPr>
        <p:spPr bwMode="auto">
          <a:xfrm>
            <a:off x="323215" y="1124268"/>
            <a:ext cx="8631238" cy="51847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Clr>
                <a:schemeClr val="accent1"/>
              </a:buClr>
              <a:buFont typeface="Wingdings" charset="2"/>
              <a:buNone/>
            </a:pPr>
            <a:r>
              <a:rPr kumimoji="0" lang="en-US" altLang="zh-CN" sz="2000" b="0" dirty="0">
                <a:solidFill>
                  <a:schemeClr val="folHlink"/>
                </a:solidFill>
                <a:latin typeface="Times New Roman" pitchFamily="18" charset="0"/>
              </a:rPr>
              <a:t>//</a:t>
            </a:r>
            <a:r>
              <a:rPr kumimoji="0" lang="zh-CN" altLang="en-US" sz="2000" b="0" dirty="0">
                <a:solidFill>
                  <a:schemeClr val="folHlink"/>
                </a:solidFill>
                <a:latin typeface="Times New Roman" pitchFamily="18" charset="0"/>
              </a:rPr>
              <a:t>从顶点</a:t>
            </a:r>
            <a:r>
              <a:rPr kumimoji="0" lang="en-US" altLang="zh-CN" sz="2000" b="0" dirty="0">
                <a:solidFill>
                  <a:schemeClr val="folHlink"/>
                </a:solidFill>
                <a:latin typeface="Times New Roman" pitchFamily="18" charset="0"/>
              </a:rPr>
              <a:t>v</a:t>
            </a:r>
            <a:r>
              <a:rPr kumimoji="0" lang="zh-CN" altLang="en-US" sz="2000" b="0" dirty="0">
                <a:solidFill>
                  <a:schemeClr val="folHlink"/>
                </a:solidFill>
                <a:latin typeface="Times New Roman" pitchFamily="18" charset="0"/>
              </a:rPr>
              <a:t>开始的宽度优先搜索</a:t>
            </a:r>
            <a:endParaRPr kumimoji="0" lang="zh-CN" altLang="en-US" sz="2000" b="0" dirty="0">
              <a:solidFill>
                <a:schemeClr val="folHlink"/>
              </a:solidFill>
              <a:latin typeface="Times New Roman" pitchFamily="18" charset="0"/>
            </a:endParaRPr>
          </a:p>
          <a:p>
            <a:pPr marL="342900" indent="-342900">
              <a:lnSpc>
                <a:spcPct val="90000"/>
              </a:lnSpc>
              <a:spcBef>
                <a:spcPct val="20000"/>
              </a:spcBef>
              <a:buClr>
                <a:schemeClr val="accent1"/>
              </a:buClr>
              <a:buFont typeface="Wingdings" charset="2"/>
              <a:buNone/>
            </a:pPr>
            <a:r>
              <a:rPr kumimoji="0" lang="zh-CN" altLang="en-US" sz="2000" b="0" dirty="0">
                <a:latin typeface="Times New Roman" pitchFamily="18" charset="0"/>
              </a:rPr>
              <a:t>把顶点</a:t>
            </a:r>
            <a:r>
              <a:rPr kumimoji="0" lang="en-US" altLang="zh-CN" sz="2000" b="0" dirty="0">
                <a:latin typeface="Times New Roman" pitchFamily="18" charset="0"/>
              </a:rPr>
              <a:t>v</a:t>
            </a:r>
            <a:r>
              <a:rPr kumimoji="0" lang="zh-CN" altLang="en-US" sz="2000" b="0" dirty="0">
                <a:latin typeface="Times New Roman" pitchFamily="18" charset="0"/>
              </a:rPr>
              <a:t>标记为已到达顶点；</a:t>
            </a:r>
            <a:endParaRPr kumimoji="0" lang="zh-CN" altLang="en-US" sz="2000" b="0" dirty="0">
              <a:latin typeface="Times New Roman" pitchFamily="18" charset="0"/>
            </a:endParaRPr>
          </a:p>
          <a:p>
            <a:pPr marL="342900" indent="-342900">
              <a:lnSpc>
                <a:spcPct val="90000"/>
              </a:lnSpc>
              <a:spcBef>
                <a:spcPct val="20000"/>
              </a:spcBef>
              <a:buClr>
                <a:schemeClr val="accent1"/>
              </a:buClr>
              <a:buFont typeface="Wingdings" charset="2"/>
              <a:buNone/>
            </a:pPr>
            <a:r>
              <a:rPr kumimoji="0" lang="zh-CN" altLang="en-US" sz="2000" b="0" dirty="0">
                <a:latin typeface="Times New Roman" pitchFamily="18" charset="0"/>
              </a:rPr>
              <a:t>初始化队列</a:t>
            </a:r>
            <a:r>
              <a:rPr kumimoji="0" lang="en-US" altLang="zh-CN" sz="2000" b="0" dirty="0">
                <a:latin typeface="Times New Roman" pitchFamily="18" charset="0"/>
              </a:rPr>
              <a:t>Q</a:t>
            </a:r>
            <a:r>
              <a:rPr kumimoji="0" lang="zh-CN" altLang="en-US" sz="2000" b="0" dirty="0">
                <a:latin typeface="Times New Roman" pitchFamily="18" charset="0"/>
              </a:rPr>
              <a:t>，其中仅包含一个元素</a:t>
            </a:r>
            <a:r>
              <a:rPr kumimoji="0" lang="en-US" altLang="zh-CN" sz="2000" b="0" dirty="0">
                <a:latin typeface="Times New Roman" pitchFamily="18" charset="0"/>
              </a:rPr>
              <a:t>v;</a:t>
            </a:r>
            <a:endParaRPr kumimoji="0" lang="en-US" altLang="zh-CN" sz="2000" b="0" dirty="0">
              <a:latin typeface="Times New Roman" pitchFamily="18" charset="0"/>
            </a:endParaRPr>
          </a:p>
          <a:p>
            <a:pPr marL="342900" indent="-342900">
              <a:lnSpc>
                <a:spcPct val="90000"/>
              </a:lnSpc>
              <a:spcBef>
                <a:spcPct val="20000"/>
              </a:spcBef>
              <a:buClr>
                <a:schemeClr val="accent1"/>
              </a:buClr>
              <a:buFont typeface="Wingdings" charset="2"/>
              <a:buNone/>
            </a:pPr>
            <a:r>
              <a:rPr kumimoji="0" lang="en-US" altLang="zh-CN" sz="2000" b="0" dirty="0">
                <a:latin typeface="Times New Roman" pitchFamily="18" charset="0"/>
              </a:rPr>
              <a:t>while(Q</a:t>
            </a:r>
            <a:r>
              <a:rPr kumimoji="0" lang="zh-CN" altLang="en-US" sz="2000" b="0" dirty="0">
                <a:latin typeface="Times New Roman" pitchFamily="18" charset="0"/>
              </a:rPr>
              <a:t>不空</a:t>
            </a:r>
            <a:r>
              <a:rPr kumimoji="0" lang="en-US" altLang="zh-CN" sz="2000" b="0" dirty="0">
                <a:latin typeface="Times New Roman" pitchFamily="18" charset="0"/>
              </a:rPr>
              <a:t>) {</a:t>
            </a:r>
            <a:endParaRPr kumimoji="0" lang="en-US" altLang="zh-CN" sz="2000" b="0" dirty="0">
              <a:latin typeface="Times New Roman" pitchFamily="18" charset="0"/>
            </a:endParaRPr>
          </a:p>
          <a:p>
            <a:pPr marL="342900" indent="-342900">
              <a:lnSpc>
                <a:spcPct val="90000"/>
              </a:lnSpc>
              <a:spcBef>
                <a:spcPct val="20000"/>
              </a:spcBef>
              <a:buClr>
                <a:schemeClr val="accent1"/>
              </a:buClr>
              <a:buFont typeface="Wingdings" charset="2"/>
              <a:buNone/>
            </a:pPr>
            <a:r>
              <a:rPr kumimoji="0" lang="zh-CN" altLang="en-US" sz="2000" b="0" dirty="0">
                <a:latin typeface="Times New Roman" pitchFamily="18" charset="0"/>
              </a:rPr>
              <a:t>   从队列中删除顶点</a:t>
            </a:r>
            <a:r>
              <a:rPr kumimoji="0" lang="en-US" altLang="zh-CN" sz="2000" b="0" dirty="0">
                <a:latin typeface="Times New Roman" pitchFamily="18" charset="0"/>
              </a:rPr>
              <a:t>w;</a:t>
            </a:r>
            <a:endParaRPr kumimoji="0" lang="en-US" altLang="zh-CN" sz="2000" b="0" dirty="0">
              <a:latin typeface="Times New Roman" pitchFamily="18" charset="0"/>
            </a:endParaRPr>
          </a:p>
          <a:p>
            <a:pPr marL="342900" indent="-342900">
              <a:lnSpc>
                <a:spcPct val="90000"/>
              </a:lnSpc>
              <a:spcBef>
                <a:spcPct val="20000"/>
              </a:spcBef>
              <a:buClr>
                <a:schemeClr val="accent1"/>
              </a:buClr>
              <a:buFont typeface="Wingdings" charset="2"/>
              <a:buNone/>
            </a:pPr>
            <a:r>
              <a:rPr kumimoji="0" lang="zh-CN" altLang="en-US" sz="2000" b="0" dirty="0">
                <a:latin typeface="Times New Roman" pitchFamily="18" charset="0"/>
              </a:rPr>
              <a:t>   令</a:t>
            </a:r>
            <a:r>
              <a:rPr kumimoji="0" lang="en-US" altLang="zh-CN" sz="2000" b="0" dirty="0">
                <a:latin typeface="Times New Roman" pitchFamily="18" charset="0"/>
              </a:rPr>
              <a:t>u</a:t>
            </a:r>
            <a:r>
              <a:rPr kumimoji="0" lang="zh-CN" altLang="en-US" sz="2000" b="0" dirty="0">
                <a:latin typeface="Times New Roman" pitchFamily="18" charset="0"/>
              </a:rPr>
              <a:t>为邻接于</a:t>
            </a:r>
            <a:r>
              <a:rPr kumimoji="0" lang="en-US" altLang="zh-CN" sz="2000" b="0" dirty="0">
                <a:latin typeface="Times New Roman" pitchFamily="18" charset="0"/>
              </a:rPr>
              <a:t>w</a:t>
            </a:r>
            <a:r>
              <a:rPr kumimoji="0" lang="zh-CN" altLang="en-US" sz="2000" b="0" dirty="0">
                <a:latin typeface="Times New Roman" pitchFamily="18" charset="0"/>
              </a:rPr>
              <a:t>的顶点</a:t>
            </a:r>
            <a:r>
              <a:rPr kumimoji="0" lang="en-US" altLang="zh-CN" sz="2000" b="0" dirty="0">
                <a:latin typeface="Times New Roman" pitchFamily="18" charset="0"/>
              </a:rPr>
              <a:t>;</a:t>
            </a:r>
            <a:endParaRPr kumimoji="0" lang="en-US" altLang="zh-CN" sz="2000" b="0" dirty="0">
              <a:latin typeface="Times New Roman" pitchFamily="18" charset="0"/>
            </a:endParaRPr>
          </a:p>
          <a:p>
            <a:pPr marL="342900" indent="-342900">
              <a:lnSpc>
                <a:spcPct val="90000"/>
              </a:lnSpc>
              <a:spcBef>
                <a:spcPct val="20000"/>
              </a:spcBef>
              <a:buClr>
                <a:schemeClr val="accent1"/>
              </a:buClr>
              <a:buFont typeface="Wingdings" charset="2"/>
              <a:buNone/>
            </a:pPr>
            <a:r>
              <a:rPr kumimoji="0" lang="en-US" altLang="zh-CN" sz="2000" b="0" dirty="0">
                <a:latin typeface="Times New Roman" pitchFamily="18" charset="0"/>
              </a:rPr>
              <a:t>   while(u) {</a:t>
            </a:r>
            <a:endParaRPr kumimoji="0" lang="en-US" altLang="zh-CN" sz="2000" b="0" dirty="0">
              <a:latin typeface="Times New Roman" pitchFamily="18" charset="0"/>
            </a:endParaRPr>
          </a:p>
          <a:p>
            <a:pPr marL="342900" indent="-342900">
              <a:lnSpc>
                <a:spcPct val="90000"/>
              </a:lnSpc>
              <a:spcBef>
                <a:spcPct val="20000"/>
              </a:spcBef>
              <a:buClr>
                <a:schemeClr val="accent1"/>
              </a:buClr>
              <a:buFont typeface="Wingdings" charset="2"/>
              <a:buNone/>
            </a:pPr>
            <a:r>
              <a:rPr kumimoji="0" lang="en-US" altLang="zh-CN" sz="2000" b="0" dirty="0">
                <a:latin typeface="Times New Roman" pitchFamily="18" charset="0"/>
              </a:rPr>
              <a:t>      if(u</a:t>
            </a:r>
            <a:r>
              <a:rPr kumimoji="0" lang="zh-CN" altLang="en-US" sz="2000" b="0" dirty="0">
                <a:latin typeface="Times New Roman" pitchFamily="18" charset="0"/>
              </a:rPr>
              <a:t>尚未被标记</a:t>
            </a:r>
            <a:r>
              <a:rPr kumimoji="0" lang="en-US" altLang="zh-CN" sz="2000" b="0" dirty="0">
                <a:latin typeface="Times New Roman" pitchFamily="18" charset="0"/>
              </a:rPr>
              <a:t>) {</a:t>
            </a:r>
            <a:endParaRPr kumimoji="0" lang="en-US" altLang="zh-CN" sz="2000" b="0" dirty="0">
              <a:latin typeface="Times New Roman" pitchFamily="18" charset="0"/>
            </a:endParaRPr>
          </a:p>
          <a:p>
            <a:pPr marL="342900" indent="-342900">
              <a:lnSpc>
                <a:spcPct val="90000"/>
              </a:lnSpc>
              <a:spcBef>
                <a:spcPct val="20000"/>
              </a:spcBef>
              <a:buClr>
                <a:schemeClr val="accent1"/>
              </a:buClr>
              <a:buFont typeface="Wingdings" charset="2"/>
              <a:buNone/>
            </a:pPr>
            <a:r>
              <a:rPr kumimoji="0" lang="zh-CN" altLang="en-US" sz="2000" b="0" dirty="0">
                <a:latin typeface="Times New Roman" pitchFamily="18" charset="0"/>
              </a:rPr>
              <a:t>         把</a:t>
            </a:r>
            <a:r>
              <a:rPr kumimoji="0" lang="en-US" altLang="zh-CN" sz="2000" b="0" dirty="0">
                <a:latin typeface="Times New Roman" pitchFamily="18" charset="0"/>
              </a:rPr>
              <a:t>u</a:t>
            </a:r>
            <a:r>
              <a:rPr kumimoji="0" lang="zh-CN" altLang="en-US" sz="2000" b="0" dirty="0">
                <a:latin typeface="Times New Roman" pitchFamily="18" charset="0"/>
              </a:rPr>
              <a:t>加入队列；</a:t>
            </a:r>
            <a:endParaRPr kumimoji="0" lang="zh-CN" altLang="en-US" sz="2000" b="0" dirty="0">
              <a:latin typeface="Times New Roman" pitchFamily="18" charset="0"/>
            </a:endParaRPr>
          </a:p>
          <a:p>
            <a:pPr marL="342900" indent="-342900">
              <a:lnSpc>
                <a:spcPct val="90000"/>
              </a:lnSpc>
              <a:spcBef>
                <a:spcPct val="20000"/>
              </a:spcBef>
              <a:buClr>
                <a:schemeClr val="accent1"/>
              </a:buClr>
              <a:buFont typeface="Wingdings" charset="2"/>
              <a:buNone/>
            </a:pPr>
            <a:r>
              <a:rPr kumimoji="0" lang="zh-CN" altLang="en-US" sz="2000" b="0" dirty="0">
                <a:latin typeface="Times New Roman" pitchFamily="18" charset="0"/>
              </a:rPr>
              <a:t>         把</a:t>
            </a:r>
            <a:r>
              <a:rPr kumimoji="0" lang="en-US" altLang="zh-CN" sz="2000" b="0" dirty="0">
                <a:latin typeface="Times New Roman" pitchFamily="18" charset="0"/>
              </a:rPr>
              <a:t>u</a:t>
            </a:r>
            <a:r>
              <a:rPr kumimoji="0" lang="zh-CN" altLang="en-US" sz="2000" b="0" dirty="0">
                <a:latin typeface="Times New Roman" pitchFamily="18" charset="0"/>
              </a:rPr>
              <a:t>标记为已到达顶点；</a:t>
            </a:r>
            <a:endParaRPr kumimoji="0" lang="zh-CN" altLang="en-US" sz="2000" b="0" dirty="0">
              <a:latin typeface="Times New Roman" pitchFamily="18" charset="0"/>
            </a:endParaRPr>
          </a:p>
          <a:p>
            <a:pPr marL="342900" indent="-342900">
              <a:lnSpc>
                <a:spcPct val="90000"/>
              </a:lnSpc>
              <a:spcBef>
                <a:spcPct val="20000"/>
              </a:spcBef>
              <a:buClr>
                <a:schemeClr val="accent1"/>
              </a:buClr>
              <a:buFont typeface="Wingdings" charset="2"/>
              <a:buNone/>
            </a:pPr>
            <a:r>
              <a:rPr kumimoji="0" lang="en-US" altLang="zh-CN" sz="2000" b="0" dirty="0">
                <a:latin typeface="Times New Roman" pitchFamily="18" charset="0"/>
              </a:rPr>
              <a:t>      }</a:t>
            </a:r>
            <a:endParaRPr kumimoji="0" lang="en-US" altLang="zh-CN" sz="2000" b="0" dirty="0">
              <a:latin typeface="Times New Roman" pitchFamily="18" charset="0"/>
            </a:endParaRPr>
          </a:p>
          <a:p>
            <a:pPr marL="342900" indent="-342900">
              <a:lnSpc>
                <a:spcPct val="90000"/>
              </a:lnSpc>
              <a:spcBef>
                <a:spcPct val="20000"/>
              </a:spcBef>
              <a:buClr>
                <a:schemeClr val="accent1"/>
              </a:buClr>
              <a:buFont typeface="Wingdings" charset="2"/>
              <a:buNone/>
            </a:pPr>
            <a:r>
              <a:rPr kumimoji="0" lang="en-US" altLang="zh-CN" sz="2000" b="0" dirty="0">
                <a:latin typeface="Times New Roman" pitchFamily="18" charset="0"/>
              </a:rPr>
              <a:t>      </a:t>
            </a:r>
            <a:r>
              <a:rPr kumimoji="0" lang="en-US" altLang="zh-CN" sz="2000" b="0" dirty="0">
                <a:solidFill>
                  <a:schemeClr val="folHlink"/>
                </a:solidFill>
                <a:latin typeface="Times New Roman" pitchFamily="18" charset="0"/>
              </a:rPr>
              <a:t>u=</a:t>
            </a:r>
            <a:r>
              <a:rPr kumimoji="0" lang="zh-CN" altLang="en-US" sz="2000" b="0" dirty="0">
                <a:solidFill>
                  <a:schemeClr val="folHlink"/>
                </a:solidFill>
                <a:latin typeface="Times New Roman" pitchFamily="18" charset="0"/>
              </a:rPr>
              <a:t>邻接于</a:t>
            </a:r>
            <a:r>
              <a:rPr kumimoji="0" lang="en-US" altLang="zh-CN" sz="2000" b="0" dirty="0">
                <a:solidFill>
                  <a:schemeClr val="folHlink"/>
                </a:solidFill>
                <a:latin typeface="Times New Roman" pitchFamily="18" charset="0"/>
              </a:rPr>
              <a:t>w</a:t>
            </a:r>
            <a:r>
              <a:rPr kumimoji="0" lang="zh-CN" altLang="en-US" sz="2000" b="0" dirty="0">
                <a:solidFill>
                  <a:schemeClr val="folHlink"/>
                </a:solidFill>
                <a:latin typeface="Times New Roman" pitchFamily="18" charset="0"/>
              </a:rPr>
              <a:t>的下一个顶点</a:t>
            </a:r>
            <a:r>
              <a:rPr kumimoji="0" lang="zh-CN" altLang="en-US" sz="2000" b="0" dirty="0">
                <a:latin typeface="Times New Roman" pitchFamily="18" charset="0"/>
              </a:rPr>
              <a:t>；</a:t>
            </a:r>
            <a:endParaRPr kumimoji="0" lang="zh-CN" altLang="en-US" sz="2000" b="0" dirty="0">
              <a:latin typeface="Times New Roman" pitchFamily="18" charset="0"/>
            </a:endParaRPr>
          </a:p>
          <a:p>
            <a:pPr marL="342900" indent="-342900">
              <a:lnSpc>
                <a:spcPct val="90000"/>
              </a:lnSpc>
              <a:spcBef>
                <a:spcPct val="20000"/>
              </a:spcBef>
              <a:buClr>
                <a:schemeClr val="accent1"/>
              </a:buClr>
              <a:buFont typeface="Wingdings" charset="2"/>
              <a:buNone/>
            </a:pPr>
            <a:r>
              <a:rPr kumimoji="0" lang="en-US" altLang="zh-CN" sz="2000" b="0" dirty="0">
                <a:latin typeface="Times New Roman" pitchFamily="18" charset="0"/>
              </a:rPr>
              <a:t>   }</a:t>
            </a:r>
            <a:endParaRPr kumimoji="0" lang="en-US" altLang="zh-CN" sz="2000" b="0" dirty="0">
              <a:latin typeface="Times New Roman" pitchFamily="18" charset="0"/>
            </a:endParaRPr>
          </a:p>
          <a:p>
            <a:pPr marL="342900" indent="-342900">
              <a:lnSpc>
                <a:spcPct val="90000"/>
              </a:lnSpc>
              <a:spcBef>
                <a:spcPct val="20000"/>
              </a:spcBef>
              <a:buClr>
                <a:schemeClr val="accent1"/>
              </a:buClr>
              <a:buFont typeface="Wingdings" charset="2"/>
              <a:buNone/>
            </a:pPr>
            <a:r>
              <a:rPr kumimoji="0" lang="en-US" altLang="zh-CN" sz="2000" b="0" dirty="0">
                <a:latin typeface="Times New Roman" pitchFamily="18" charset="0"/>
              </a:rPr>
              <a:t>}</a:t>
            </a:r>
            <a:endParaRPr kumimoji="0" lang="en-US" altLang="zh-CN" sz="2000" b="0" dirty="0">
              <a:latin typeface="Times New Roman" pitchFamily="18" charset="0"/>
            </a:endParaRPr>
          </a:p>
          <a:p>
            <a:pPr marL="342900" indent="-342900">
              <a:lnSpc>
                <a:spcPct val="90000"/>
              </a:lnSpc>
              <a:spcBef>
                <a:spcPct val="20000"/>
              </a:spcBef>
              <a:buClr>
                <a:schemeClr val="accent1"/>
              </a:buClr>
              <a:buFont typeface="Wingdings" charset="2"/>
              <a:buNone/>
            </a:pPr>
            <a:r>
              <a:rPr kumimoji="0" lang="zh-CN" altLang="en-US" sz="2000" b="0" dirty="0">
                <a:latin typeface="Times New Roman" pitchFamily="18" charset="0"/>
              </a:rPr>
              <a:t>图</a:t>
            </a:r>
            <a:r>
              <a:rPr kumimoji="0" lang="en-US" altLang="zh-CN" sz="2000" b="0" dirty="0">
                <a:latin typeface="Times New Roman" pitchFamily="18" charset="0"/>
              </a:rPr>
              <a:t>11-20BFS</a:t>
            </a:r>
            <a:r>
              <a:rPr kumimoji="0" lang="zh-CN" altLang="en-US" sz="2000" b="0" dirty="0">
                <a:latin typeface="Times New Roman" pitchFamily="18" charset="0"/>
              </a:rPr>
              <a:t>的伪代码</a:t>
            </a:r>
            <a:endParaRPr kumimoji="0" lang="en-US" altLang="zh-CN" sz="2000" b="0" dirty="0">
              <a:latin typeface="Times New Roman" pitchFamily="18" charset="0"/>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96771">
                                            <p:txEl>
                                              <p:pRg st="0" end="0"/>
                                            </p:txEl>
                                          </p:spTgt>
                                        </p:tgtEl>
                                        <p:attrNameLst>
                                          <p:attrName>style.visibility</p:attrName>
                                        </p:attrNameLst>
                                      </p:cBhvr>
                                      <p:to>
                                        <p:strVal val="visible"/>
                                      </p:to>
                                    </p:set>
                                    <p:anim calcmode="lin" valueType="num">
                                      <p:cBhvr additive="base">
                                        <p:cTn id="7" dur="500" fill="hold"/>
                                        <p:tgtEl>
                                          <p:spTgt spid="16967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967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4039"/>
                                        </p:tgtEl>
                                        <p:attrNameLst>
                                          <p:attrName>style.visibility</p:attrName>
                                        </p:attrNameLst>
                                      </p:cBhvr>
                                      <p:to>
                                        <p:strVal val="visible"/>
                                      </p:to>
                                    </p:set>
                                    <p:animEffect transition="in" filter="blinds(horizontal)">
                                      <p:cBhvr>
                                        <p:cTn id="13" dur="500"/>
                                        <p:tgtEl>
                                          <p:spTgt spid="44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9"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p:nvPr>
            <p:ph type="sldNum" sz="quarter" idx="12"/>
          </p:nvPr>
        </p:nvSpPr>
        <p:spPr>
          <a:ln>
            <a:miter lim="800000"/>
          </a:ln>
        </p:spPr>
        <p:txBody>
          <a:bodyPr anchor="b"/>
          <a:lstStyle/>
          <a:p>
            <a:pPr>
              <a:defRPr/>
            </a:pPr>
            <a:fld id="{1B86DE93-01B1-48C0-B995-07A6F2044156}"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41988" name="Rectangle 2"/>
          <p:cNvSpPr/>
          <p:nvPr>
            <p:ph type="title" idx="4294967295"/>
          </p:nvPr>
        </p:nvSpPr>
        <p:spPr>
          <a:xfrm>
            <a:off x="1582420" y="116840"/>
            <a:ext cx="7561580" cy="610235"/>
          </a:xfrm>
        </p:spPr>
        <p:txBody>
          <a:bodyPr anchor="b"/>
          <a:lstStyle/>
          <a:p>
            <a:pPr eaLnBrk="1" hangingPunct="1"/>
            <a:r>
              <a:rPr lang="en-US" altLang="zh-CN" dirty="0">
                <a:ea typeface="宋体" charset="-122"/>
              </a:rPr>
              <a:t>11.8.4 BFS</a:t>
            </a:r>
            <a:r>
              <a:rPr lang="zh-CN" altLang="en-US" dirty="0">
                <a:ea typeface="宋体" charset="-122"/>
              </a:rPr>
              <a:t>复杂性分析</a:t>
            </a:r>
            <a:endParaRPr lang="zh-CN" altLang="en-US" dirty="0">
              <a:ea typeface="宋体" charset="-122"/>
            </a:endParaRPr>
          </a:p>
        </p:txBody>
      </p:sp>
      <p:sp>
        <p:nvSpPr>
          <p:cNvPr id="41989" name="Rectangle 3"/>
          <p:cNvSpPr/>
          <p:nvPr>
            <p:ph type="body" idx="4294967295"/>
          </p:nvPr>
        </p:nvSpPr>
        <p:spPr>
          <a:xfrm>
            <a:off x="755650" y="188595"/>
            <a:ext cx="8631555" cy="6408420"/>
          </a:xfrm>
          <a:solidFill>
            <a:srgbClr val="CCECFF"/>
          </a:solidFill>
        </p:spPr>
        <p:txBody>
          <a:bodyPr/>
          <a:lstStyle/>
          <a:p>
            <a:pPr eaLnBrk="1" hangingPunct="1">
              <a:lnSpc>
                <a:spcPct val="80000"/>
              </a:lnSpc>
              <a:buFont typeface="Wingdings" charset="2"/>
              <a:buNone/>
            </a:pPr>
            <a:r>
              <a:rPr lang="en-US" altLang="zh-CN" sz="2400" dirty="0">
                <a:latin typeface="Times New Roman" pitchFamily="18" charset="0"/>
                <a:ea typeface="宋体" charset="-122"/>
              </a:rPr>
              <a:t>template&lt;class T&gt;</a:t>
            </a:r>
            <a:endParaRPr lang="en-US" altLang="zh-CN" sz="2400" dirty="0">
              <a:latin typeface="Times New Roman" pitchFamily="18" charset="0"/>
              <a:ea typeface="宋体" charset="-122"/>
            </a:endParaRPr>
          </a:p>
          <a:p>
            <a:pPr eaLnBrk="1" hangingPunct="1">
              <a:lnSpc>
                <a:spcPct val="80000"/>
              </a:lnSpc>
              <a:buFont typeface="Wingdings" charset="2"/>
              <a:buNone/>
            </a:pPr>
            <a:r>
              <a:rPr lang="en-US" altLang="zh-CN" sz="2400" dirty="0">
                <a:latin typeface="Times New Roman" pitchFamily="18" charset="0"/>
                <a:ea typeface="宋体" charset="-122"/>
              </a:rPr>
              <a:t>void </a:t>
            </a:r>
            <a:r>
              <a:rPr lang="en-US" altLang="zh-CN" sz="2400" dirty="0" err="1">
                <a:latin typeface="Times New Roman" pitchFamily="18" charset="0"/>
                <a:ea typeface="宋体" charset="-122"/>
              </a:rPr>
              <a:t>AdjacencyWDigraph</a:t>
            </a:r>
            <a:r>
              <a:rPr lang="en-US" altLang="zh-CN" sz="2400" dirty="0">
                <a:latin typeface="Times New Roman" pitchFamily="18" charset="0"/>
                <a:ea typeface="宋体" charset="-122"/>
              </a:rPr>
              <a:t>&lt;T&gt;::BFS (</a:t>
            </a:r>
            <a:r>
              <a:rPr lang="en-US" altLang="zh-CN" sz="2400" dirty="0" err="1">
                <a:latin typeface="Times New Roman" pitchFamily="18" charset="0"/>
                <a:ea typeface="宋体" charset="-122"/>
              </a:rPr>
              <a:t>int</a:t>
            </a:r>
            <a:r>
              <a:rPr lang="en-US" altLang="zh-CN" sz="2400" dirty="0">
                <a:latin typeface="Times New Roman" pitchFamily="18" charset="0"/>
                <a:ea typeface="宋体" charset="-122"/>
              </a:rPr>
              <a:t> v, </a:t>
            </a:r>
            <a:r>
              <a:rPr lang="en-US" altLang="zh-CN" sz="2400" dirty="0" err="1">
                <a:latin typeface="Times New Roman" pitchFamily="18" charset="0"/>
                <a:ea typeface="宋体" charset="-122"/>
              </a:rPr>
              <a:t>int</a:t>
            </a:r>
            <a:r>
              <a:rPr lang="en-US" altLang="zh-CN" sz="2400" dirty="0">
                <a:latin typeface="Times New Roman" pitchFamily="18" charset="0"/>
                <a:ea typeface="宋体" charset="-122"/>
              </a:rPr>
              <a:t> reach[], </a:t>
            </a:r>
            <a:r>
              <a:rPr lang="en-US" altLang="zh-CN" sz="2400" dirty="0" err="1">
                <a:latin typeface="Times New Roman" pitchFamily="18" charset="0"/>
                <a:ea typeface="宋体" charset="-122"/>
              </a:rPr>
              <a:t>int</a:t>
            </a:r>
            <a:r>
              <a:rPr lang="en-US" altLang="zh-CN" sz="2400" dirty="0">
                <a:latin typeface="Times New Roman" pitchFamily="18" charset="0"/>
                <a:ea typeface="宋体" charset="-122"/>
              </a:rPr>
              <a:t> label)</a:t>
            </a:r>
            <a:endParaRPr lang="en-US" altLang="zh-CN" sz="2400" dirty="0">
              <a:latin typeface="Times New Roman" pitchFamily="18" charset="0"/>
              <a:ea typeface="宋体" charset="-122"/>
            </a:endParaRPr>
          </a:p>
          <a:p>
            <a:pPr eaLnBrk="1" hangingPunct="1">
              <a:lnSpc>
                <a:spcPct val="80000"/>
              </a:lnSpc>
              <a:buFont typeface="Wingdings" charset="2"/>
              <a:buNone/>
            </a:pPr>
            <a:r>
              <a:rPr lang="en-US" altLang="zh-CN" sz="2400" dirty="0">
                <a:latin typeface="Times New Roman" pitchFamily="18" charset="0"/>
                <a:ea typeface="宋体" charset="-122"/>
              </a:rPr>
              <a:t>{// Breadth first search.</a:t>
            </a:r>
            <a:endParaRPr lang="en-US" altLang="zh-CN" sz="2400" dirty="0">
              <a:latin typeface="Times New Roman" pitchFamily="18" charset="0"/>
              <a:ea typeface="宋体" charset="-122"/>
            </a:endParaRPr>
          </a:p>
          <a:p>
            <a:pPr eaLnBrk="1" hangingPunct="1">
              <a:lnSpc>
                <a:spcPct val="80000"/>
              </a:lnSpc>
              <a:buFont typeface="Wingdings" charset="2"/>
              <a:buNone/>
            </a:pPr>
            <a:r>
              <a:rPr lang="en-US" altLang="zh-CN" sz="2400" dirty="0">
                <a:latin typeface="Times New Roman" pitchFamily="18" charset="0"/>
                <a:ea typeface="宋体" charset="-122"/>
              </a:rPr>
              <a:t>   </a:t>
            </a:r>
            <a:r>
              <a:rPr lang="en-US" altLang="zh-CN" sz="2400" dirty="0" err="1">
                <a:latin typeface="Times New Roman" pitchFamily="18" charset="0"/>
                <a:ea typeface="宋体" charset="-122"/>
              </a:rPr>
              <a:t>LinkedQueue</a:t>
            </a:r>
            <a:r>
              <a:rPr lang="en-US" altLang="zh-CN" sz="2400" dirty="0">
                <a:latin typeface="Times New Roman" pitchFamily="18" charset="0"/>
                <a:ea typeface="宋体" charset="-122"/>
              </a:rPr>
              <a:t>&lt;</a:t>
            </a:r>
            <a:r>
              <a:rPr lang="en-US" altLang="zh-CN" sz="2400" dirty="0" err="1">
                <a:latin typeface="Times New Roman" pitchFamily="18" charset="0"/>
                <a:ea typeface="宋体" charset="-122"/>
              </a:rPr>
              <a:t>int</a:t>
            </a:r>
            <a:r>
              <a:rPr lang="en-US" altLang="zh-CN" sz="2400" dirty="0">
                <a:latin typeface="Times New Roman" pitchFamily="18" charset="0"/>
                <a:ea typeface="宋体" charset="-122"/>
              </a:rPr>
              <a:t>&gt; Q;</a:t>
            </a:r>
            <a:endParaRPr lang="en-US" altLang="zh-CN" sz="2400" dirty="0">
              <a:latin typeface="Times New Roman" pitchFamily="18" charset="0"/>
              <a:ea typeface="宋体" charset="-122"/>
            </a:endParaRPr>
          </a:p>
          <a:p>
            <a:pPr eaLnBrk="1" hangingPunct="1">
              <a:lnSpc>
                <a:spcPct val="80000"/>
              </a:lnSpc>
              <a:buFont typeface="Wingdings" charset="2"/>
              <a:buNone/>
            </a:pPr>
            <a:r>
              <a:rPr lang="en-US" altLang="zh-CN" sz="2400" dirty="0">
                <a:latin typeface="Times New Roman" pitchFamily="18" charset="0"/>
                <a:ea typeface="宋体" charset="-122"/>
              </a:rPr>
              <a:t>   reach[v] = label;</a:t>
            </a:r>
            <a:endParaRPr lang="en-US" altLang="zh-CN" sz="2400" dirty="0">
              <a:latin typeface="Times New Roman" pitchFamily="18" charset="0"/>
              <a:ea typeface="宋体" charset="-122"/>
            </a:endParaRPr>
          </a:p>
          <a:p>
            <a:pPr eaLnBrk="1" hangingPunct="1">
              <a:lnSpc>
                <a:spcPct val="80000"/>
              </a:lnSpc>
              <a:buFont typeface="Wingdings" charset="2"/>
              <a:buNone/>
            </a:pPr>
            <a:r>
              <a:rPr lang="en-US" altLang="zh-CN" sz="2400" dirty="0">
                <a:latin typeface="Times New Roman" pitchFamily="18" charset="0"/>
                <a:ea typeface="宋体" charset="-122"/>
              </a:rPr>
              <a:t>   </a:t>
            </a:r>
            <a:r>
              <a:rPr lang="en-US" altLang="zh-CN" sz="2400" dirty="0" err="1">
                <a:latin typeface="Times New Roman" pitchFamily="18" charset="0"/>
                <a:ea typeface="宋体" charset="-122"/>
              </a:rPr>
              <a:t>Q.Add</a:t>
            </a:r>
            <a:r>
              <a:rPr lang="en-US" altLang="zh-CN" sz="2400" dirty="0">
                <a:latin typeface="Times New Roman" pitchFamily="18" charset="0"/>
                <a:ea typeface="宋体" charset="-122"/>
              </a:rPr>
              <a:t>(v);</a:t>
            </a:r>
            <a:endParaRPr lang="en-US" altLang="zh-CN" sz="2400" dirty="0">
              <a:latin typeface="Times New Roman" pitchFamily="18" charset="0"/>
              <a:ea typeface="宋体" charset="-122"/>
            </a:endParaRPr>
          </a:p>
          <a:p>
            <a:pPr eaLnBrk="1" hangingPunct="1">
              <a:lnSpc>
                <a:spcPct val="80000"/>
              </a:lnSpc>
              <a:buFont typeface="Wingdings" charset="2"/>
              <a:buNone/>
            </a:pPr>
            <a:r>
              <a:rPr lang="en-US" altLang="zh-CN" sz="2400" dirty="0">
                <a:latin typeface="Times New Roman" pitchFamily="18" charset="0"/>
                <a:ea typeface="宋体" charset="-122"/>
              </a:rPr>
              <a:t>   while (!</a:t>
            </a:r>
            <a:r>
              <a:rPr lang="en-US" altLang="zh-CN" sz="2400" dirty="0" err="1">
                <a:latin typeface="Times New Roman" pitchFamily="18" charset="0"/>
                <a:ea typeface="宋体" charset="-122"/>
              </a:rPr>
              <a:t>Q.IsEmpty</a:t>
            </a:r>
            <a:r>
              <a:rPr lang="en-US" altLang="zh-CN" sz="2400" dirty="0">
                <a:latin typeface="Times New Roman" pitchFamily="18" charset="0"/>
                <a:ea typeface="宋体" charset="-122"/>
              </a:rPr>
              <a:t>()) </a:t>
            </a:r>
            <a:r>
              <a:rPr lang="en-US" altLang="zh-CN" sz="2400" dirty="0">
                <a:solidFill>
                  <a:srgbClr val="990033"/>
                </a:solidFill>
                <a:latin typeface="Times New Roman" pitchFamily="18" charset="0"/>
                <a:ea typeface="宋体" charset="-122"/>
              </a:rPr>
              <a:t>{</a:t>
            </a:r>
            <a:endParaRPr lang="en-US" altLang="zh-CN" sz="2400" dirty="0">
              <a:solidFill>
                <a:srgbClr val="990033"/>
              </a:solidFill>
              <a:latin typeface="Times New Roman" pitchFamily="18" charset="0"/>
              <a:ea typeface="宋体" charset="-122"/>
            </a:endParaRPr>
          </a:p>
          <a:p>
            <a:pPr eaLnBrk="1" hangingPunct="1">
              <a:lnSpc>
                <a:spcPct val="80000"/>
              </a:lnSpc>
              <a:buFont typeface="Wingdings" charset="2"/>
              <a:buNone/>
            </a:pPr>
            <a:r>
              <a:rPr lang="en-US" altLang="zh-CN" sz="2400" dirty="0">
                <a:latin typeface="Times New Roman" pitchFamily="18" charset="0"/>
                <a:ea typeface="宋体" charset="-122"/>
              </a:rPr>
              <a:t>      </a:t>
            </a:r>
            <a:r>
              <a:rPr lang="en-US" altLang="zh-CN" sz="2400" dirty="0" err="1">
                <a:latin typeface="Times New Roman" pitchFamily="18" charset="0"/>
                <a:ea typeface="宋体" charset="-122"/>
              </a:rPr>
              <a:t>int</a:t>
            </a:r>
            <a:r>
              <a:rPr lang="en-US" altLang="zh-CN" sz="2400" dirty="0">
                <a:latin typeface="Times New Roman" pitchFamily="18" charset="0"/>
                <a:ea typeface="宋体" charset="-122"/>
              </a:rPr>
              <a:t> w;</a:t>
            </a:r>
            <a:endParaRPr lang="en-US" altLang="zh-CN" sz="2400" dirty="0">
              <a:latin typeface="Times New Roman" pitchFamily="18" charset="0"/>
              <a:ea typeface="宋体" charset="-122"/>
            </a:endParaRPr>
          </a:p>
          <a:p>
            <a:pPr eaLnBrk="1" hangingPunct="1">
              <a:lnSpc>
                <a:spcPct val="80000"/>
              </a:lnSpc>
              <a:buFont typeface="Wingdings" charset="2"/>
              <a:buNone/>
            </a:pPr>
            <a:r>
              <a:rPr lang="en-US" altLang="zh-CN" sz="2400" dirty="0">
                <a:latin typeface="Times New Roman" pitchFamily="18" charset="0"/>
                <a:ea typeface="宋体" charset="-122"/>
              </a:rPr>
              <a:t>      </a:t>
            </a:r>
            <a:r>
              <a:rPr lang="en-US" altLang="zh-CN" sz="2400" dirty="0" err="1">
                <a:latin typeface="Times New Roman" pitchFamily="18" charset="0"/>
                <a:ea typeface="宋体" charset="-122"/>
              </a:rPr>
              <a:t>Q.Delete</a:t>
            </a:r>
            <a:r>
              <a:rPr lang="en-US" altLang="zh-CN" sz="2400" dirty="0">
                <a:latin typeface="Times New Roman" pitchFamily="18" charset="0"/>
                <a:ea typeface="宋体" charset="-122"/>
              </a:rPr>
              <a:t>(w);  // get a labeled vertex</a:t>
            </a:r>
            <a:endParaRPr lang="en-US" altLang="zh-CN" sz="2400" dirty="0">
              <a:latin typeface="Times New Roman" pitchFamily="18" charset="0"/>
              <a:ea typeface="宋体" charset="-122"/>
            </a:endParaRPr>
          </a:p>
          <a:p>
            <a:pPr eaLnBrk="1" hangingPunct="1">
              <a:lnSpc>
                <a:spcPct val="80000"/>
              </a:lnSpc>
              <a:buFont typeface="Wingdings" charset="2"/>
              <a:buNone/>
            </a:pPr>
            <a:r>
              <a:rPr lang="en-US" altLang="zh-CN" sz="2400" dirty="0">
                <a:latin typeface="Times New Roman" pitchFamily="18" charset="0"/>
                <a:ea typeface="宋体" charset="-122"/>
              </a:rPr>
              <a:t>      // label unlabeled vertices adjacent from w</a:t>
            </a:r>
            <a:endParaRPr lang="en-US" altLang="zh-CN" sz="2400" dirty="0">
              <a:latin typeface="Times New Roman" pitchFamily="18" charset="0"/>
              <a:ea typeface="宋体" charset="-122"/>
            </a:endParaRPr>
          </a:p>
          <a:p>
            <a:pPr eaLnBrk="1" hangingPunct="1">
              <a:lnSpc>
                <a:spcPct val="80000"/>
              </a:lnSpc>
              <a:buFont typeface="Wingdings" charset="2"/>
              <a:buNone/>
            </a:pPr>
            <a:r>
              <a:rPr lang="en-US" altLang="zh-CN" sz="2400" dirty="0">
                <a:latin typeface="Times New Roman" pitchFamily="18" charset="0"/>
                <a:ea typeface="宋体" charset="-122"/>
              </a:rPr>
              <a:t>      for (</a:t>
            </a:r>
            <a:r>
              <a:rPr lang="en-US" altLang="zh-CN" sz="2400" dirty="0" err="1">
                <a:latin typeface="Times New Roman" pitchFamily="18" charset="0"/>
                <a:ea typeface="宋体" charset="-122"/>
              </a:rPr>
              <a:t>int</a:t>
            </a:r>
            <a:r>
              <a:rPr lang="en-US" altLang="zh-CN" sz="2400" dirty="0">
                <a:latin typeface="Times New Roman" pitchFamily="18" charset="0"/>
                <a:ea typeface="宋体" charset="-122"/>
              </a:rPr>
              <a:t> u = 1; u &lt;= n; u++)</a:t>
            </a:r>
            <a:endParaRPr lang="en-US" altLang="zh-CN" sz="2400" dirty="0">
              <a:latin typeface="Times New Roman" pitchFamily="18" charset="0"/>
              <a:ea typeface="宋体" charset="-122"/>
            </a:endParaRPr>
          </a:p>
          <a:p>
            <a:pPr eaLnBrk="1" hangingPunct="1">
              <a:lnSpc>
                <a:spcPct val="80000"/>
              </a:lnSpc>
              <a:buFont typeface="Wingdings" charset="2"/>
              <a:buNone/>
            </a:pPr>
            <a:r>
              <a:rPr lang="en-US" altLang="zh-CN" sz="2400" dirty="0">
                <a:latin typeface="Times New Roman" pitchFamily="18" charset="0"/>
                <a:ea typeface="宋体" charset="-122"/>
              </a:rPr>
              <a:t>         if (a[w][u] != </a:t>
            </a:r>
            <a:r>
              <a:rPr lang="en-US" altLang="zh-CN" sz="2400" dirty="0" err="1">
                <a:latin typeface="Times New Roman" pitchFamily="18" charset="0"/>
                <a:ea typeface="宋体" charset="-122"/>
              </a:rPr>
              <a:t>NoEdge</a:t>
            </a:r>
            <a:r>
              <a:rPr lang="en-US" altLang="zh-CN" sz="2400" dirty="0">
                <a:latin typeface="Times New Roman" pitchFamily="18" charset="0"/>
                <a:ea typeface="宋体" charset="-122"/>
              </a:rPr>
              <a:t> &amp;&amp; !reach[u]) </a:t>
            </a:r>
            <a:r>
              <a:rPr lang="en-US" altLang="zh-CN" sz="2400" dirty="0">
                <a:solidFill>
                  <a:schemeClr val="hlink"/>
                </a:solidFill>
                <a:latin typeface="Times New Roman" pitchFamily="18" charset="0"/>
                <a:ea typeface="宋体" charset="-122"/>
              </a:rPr>
              <a:t>{</a:t>
            </a:r>
            <a:endParaRPr lang="en-US" altLang="zh-CN" sz="2400" dirty="0">
              <a:solidFill>
                <a:schemeClr val="hlink"/>
              </a:solidFill>
              <a:latin typeface="Times New Roman" pitchFamily="18" charset="0"/>
              <a:ea typeface="宋体" charset="-122"/>
            </a:endParaRPr>
          </a:p>
          <a:p>
            <a:pPr eaLnBrk="1" hangingPunct="1">
              <a:lnSpc>
                <a:spcPct val="80000"/>
              </a:lnSpc>
              <a:buFont typeface="Wingdings" charset="2"/>
              <a:buNone/>
            </a:pPr>
            <a:r>
              <a:rPr lang="en-US" altLang="zh-CN" sz="2400" dirty="0">
                <a:solidFill>
                  <a:schemeClr val="hlink"/>
                </a:solidFill>
                <a:latin typeface="Times New Roman" pitchFamily="18" charset="0"/>
                <a:ea typeface="宋体" charset="-122"/>
              </a:rPr>
              <a:t>            </a:t>
            </a:r>
            <a:r>
              <a:rPr lang="en-US" altLang="zh-CN" sz="2400" dirty="0" err="1">
                <a:latin typeface="Times New Roman" pitchFamily="18" charset="0"/>
                <a:ea typeface="宋体" charset="-122"/>
              </a:rPr>
              <a:t>Q.Add</a:t>
            </a:r>
            <a:r>
              <a:rPr lang="en-US" altLang="zh-CN" sz="2400" dirty="0">
                <a:latin typeface="Times New Roman" pitchFamily="18" charset="0"/>
                <a:ea typeface="宋体" charset="-122"/>
              </a:rPr>
              <a:t>(u);</a:t>
            </a:r>
            <a:endParaRPr lang="en-US" altLang="zh-CN" sz="2400" dirty="0">
              <a:latin typeface="Times New Roman" pitchFamily="18" charset="0"/>
              <a:ea typeface="宋体" charset="-122"/>
            </a:endParaRPr>
          </a:p>
          <a:p>
            <a:pPr eaLnBrk="1" hangingPunct="1">
              <a:lnSpc>
                <a:spcPct val="80000"/>
              </a:lnSpc>
              <a:buFont typeface="Wingdings" charset="2"/>
              <a:buNone/>
            </a:pPr>
            <a:r>
              <a:rPr lang="en-US" altLang="zh-CN" sz="2400" dirty="0">
                <a:latin typeface="Times New Roman" pitchFamily="18" charset="0"/>
                <a:ea typeface="宋体" charset="-122"/>
              </a:rPr>
              <a:t>            reach[u] = label; // u not label to labeled</a:t>
            </a:r>
            <a:endParaRPr lang="en-US" altLang="zh-CN" sz="2400" dirty="0">
              <a:latin typeface="Times New Roman" pitchFamily="18" charset="0"/>
              <a:ea typeface="宋体" charset="-122"/>
            </a:endParaRPr>
          </a:p>
          <a:p>
            <a:pPr eaLnBrk="1" hangingPunct="1">
              <a:lnSpc>
                <a:spcPct val="80000"/>
              </a:lnSpc>
              <a:buFont typeface="Wingdings" charset="2"/>
              <a:buNone/>
            </a:pPr>
            <a:r>
              <a:rPr lang="en-US" altLang="zh-CN" sz="2400" dirty="0">
                <a:latin typeface="Times New Roman" pitchFamily="18" charset="0"/>
                <a:ea typeface="宋体" charset="-122"/>
              </a:rPr>
              <a:t>         </a:t>
            </a:r>
            <a:r>
              <a:rPr lang="en-US" altLang="zh-CN" sz="2400" dirty="0">
                <a:solidFill>
                  <a:schemeClr val="hlink"/>
                </a:solidFill>
                <a:latin typeface="Times New Roman" pitchFamily="18" charset="0"/>
                <a:ea typeface="宋体" charset="-122"/>
              </a:rPr>
              <a:t>}</a:t>
            </a:r>
            <a:endParaRPr lang="en-US" altLang="zh-CN" sz="2400" dirty="0">
              <a:solidFill>
                <a:schemeClr val="hlink"/>
              </a:solidFill>
              <a:latin typeface="Times New Roman" pitchFamily="18" charset="0"/>
              <a:ea typeface="宋体" charset="-122"/>
            </a:endParaRPr>
          </a:p>
          <a:p>
            <a:pPr eaLnBrk="1" hangingPunct="1">
              <a:lnSpc>
                <a:spcPct val="80000"/>
              </a:lnSpc>
              <a:buFont typeface="Wingdings" charset="2"/>
              <a:buNone/>
            </a:pPr>
            <a:r>
              <a:rPr lang="en-US" altLang="zh-CN" sz="2400" dirty="0">
                <a:latin typeface="Times New Roman" pitchFamily="18" charset="0"/>
                <a:ea typeface="宋体" charset="-122"/>
              </a:rPr>
              <a:t>  </a:t>
            </a:r>
            <a:r>
              <a:rPr lang="en-US" altLang="zh-CN" sz="2400" dirty="0">
                <a:solidFill>
                  <a:srgbClr val="990033"/>
                </a:solidFill>
                <a:latin typeface="Times New Roman" pitchFamily="18" charset="0"/>
                <a:ea typeface="宋体" charset="-122"/>
              </a:rPr>
              <a:t> }</a:t>
            </a:r>
            <a:endParaRPr lang="en-US" altLang="zh-CN" sz="2400" dirty="0">
              <a:solidFill>
                <a:srgbClr val="990033"/>
              </a:solidFill>
              <a:latin typeface="Times New Roman" pitchFamily="18" charset="0"/>
              <a:ea typeface="宋体" charset="-122"/>
            </a:endParaRPr>
          </a:p>
          <a:p>
            <a:pPr eaLnBrk="1" hangingPunct="1">
              <a:lnSpc>
                <a:spcPct val="80000"/>
              </a:lnSpc>
              <a:buFont typeface="Wingdings" charset="2"/>
              <a:buNone/>
            </a:pPr>
            <a:r>
              <a:rPr lang="en-US" altLang="zh-CN" sz="2400" dirty="0">
                <a:latin typeface="Times New Roman" pitchFamily="18" charset="0"/>
                <a:ea typeface="宋体" charset="-122"/>
              </a:rPr>
              <a:t>} //</a:t>
            </a:r>
            <a:r>
              <a:rPr lang="zh-CN" altLang="en-US" sz="2400" dirty="0">
                <a:latin typeface="Times New Roman" pitchFamily="18" charset="0"/>
                <a:ea typeface="宋体" charset="-122"/>
              </a:rPr>
              <a:t>程序</a:t>
            </a:r>
            <a:r>
              <a:rPr lang="en-US" altLang="zh-CN" sz="2400" dirty="0">
                <a:latin typeface="Times New Roman" pitchFamily="18" charset="0"/>
                <a:ea typeface="宋体" charset="-122"/>
              </a:rPr>
              <a:t>11-18</a:t>
            </a:r>
            <a:r>
              <a:rPr lang="zh-CN" altLang="en-US" sz="2400" dirty="0">
                <a:latin typeface="Times New Roman" pitchFamily="18" charset="0"/>
                <a:ea typeface="宋体" charset="-122"/>
              </a:rPr>
              <a:t>邻接矩阵描述中</a:t>
            </a:r>
            <a:r>
              <a:rPr lang="en-US" altLang="zh-CN" sz="2400" dirty="0">
                <a:latin typeface="Times New Roman" pitchFamily="18" charset="0"/>
                <a:ea typeface="宋体" charset="-122"/>
              </a:rPr>
              <a:t>BFS</a:t>
            </a:r>
            <a:r>
              <a:rPr lang="zh-CN" altLang="en-US" sz="2400" dirty="0">
                <a:latin typeface="Times New Roman" pitchFamily="18" charset="0"/>
                <a:ea typeface="宋体" charset="-122"/>
              </a:rPr>
              <a:t>的直接实现</a:t>
            </a:r>
            <a:endParaRPr lang="en-US" altLang="zh-CN" sz="2400" dirty="0">
              <a:latin typeface="Times New Roman" pitchFamily="18" charset="0"/>
              <a:ea typeface="宋体" charset="-122"/>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p:nvPr>
            <p:ph type="sldNum" sz="quarter" idx="12"/>
          </p:nvPr>
        </p:nvSpPr>
        <p:spPr>
          <a:ln>
            <a:miter lim="800000"/>
          </a:ln>
        </p:spPr>
        <p:txBody>
          <a:bodyPr anchor="b"/>
          <a:lstStyle/>
          <a:p>
            <a:pPr>
              <a:defRPr/>
            </a:pPr>
            <a:fld id="{02A7B876-B8AC-4A12-A9DE-27EC20BFE0BF}"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43012" name="Rectangle 2"/>
          <p:cNvSpPr/>
          <p:nvPr>
            <p:ph type="title" idx="4294967295"/>
          </p:nvPr>
        </p:nvSpPr>
        <p:spPr>
          <a:xfrm>
            <a:off x="1547495" y="188595"/>
            <a:ext cx="7561580" cy="631825"/>
          </a:xfrm>
        </p:spPr>
        <p:txBody>
          <a:bodyPr anchor="b"/>
          <a:lstStyle/>
          <a:p>
            <a:pPr eaLnBrk="1" hangingPunct="1"/>
            <a:r>
              <a:rPr lang="en-US" altLang="zh-CN" dirty="0">
                <a:ea typeface="宋体" charset="-122"/>
              </a:rPr>
              <a:t>11.8.4 BFS</a:t>
            </a:r>
            <a:r>
              <a:rPr lang="zh-CN" altLang="en-US" dirty="0">
                <a:ea typeface="宋体" charset="-122"/>
              </a:rPr>
              <a:t>复杂性分析</a:t>
            </a:r>
            <a:endParaRPr lang="zh-CN" altLang="en-US" dirty="0">
              <a:ea typeface="宋体" charset="-122"/>
            </a:endParaRPr>
          </a:p>
        </p:txBody>
      </p:sp>
      <p:sp>
        <p:nvSpPr>
          <p:cNvPr id="43013" name="Rectangle 3"/>
          <p:cNvSpPr/>
          <p:nvPr>
            <p:ph type="body" idx="4294967295"/>
          </p:nvPr>
        </p:nvSpPr>
        <p:spPr>
          <a:xfrm>
            <a:off x="323850" y="1052830"/>
            <a:ext cx="8631555" cy="6408420"/>
          </a:xfrm>
          <a:solidFill>
            <a:srgbClr val="CCECFF"/>
          </a:solidFill>
        </p:spPr>
        <p:txBody>
          <a:bodyPr/>
          <a:lstStyle/>
          <a:p>
            <a:pPr eaLnBrk="1" hangingPunct="1">
              <a:lnSpc>
                <a:spcPct val="90000"/>
              </a:lnSpc>
              <a:buFont typeface="Wingdings" charset="2"/>
              <a:buNone/>
            </a:pPr>
            <a:r>
              <a:rPr lang="en-US" altLang="zh-CN" sz="2000" dirty="0">
                <a:latin typeface="Times New Roman" pitchFamily="18" charset="0"/>
                <a:ea typeface="宋体" charset="-122"/>
              </a:rPr>
              <a:t>void </a:t>
            </a:r>
            <a:r>
              <a:rPr lang="en-US" altLang="zh-CN" sz="2000" dirty="0" err="1">
                <a:latin typeface="Times New Roman" pitchFamily="18" charset="0"/>
                <a:ea typeface="宋体" charset="-122"/>
              </a:rPr>
              <a:t>LinkedDigraph</a:t>
            </a:r>
            <a:r>
              <a:rPr lang="en-US" altLang="zh-CN" sz="2000" dirty="0">
                <a:latin typeface="Times New Roman" pitchFamily="18" charset="0"/>
                <a:ea typeface="宋体" charset="-122"/>
              </a:rPr>
              <a:t>::BFS(</a:t>
            </a:r>
            <a:r>
              <a:rPr lang="en-US" altLang="zh-CN" sz="2000" dirty="0" err="1">
                <a:latin typeface="Times New Roman" pitchFamily="18" charset="0"/>
                <a:ea typeface="宋体" charset="-122"/>
              </a:rPr>
              <a:t>int</a:t>
            </a:r>
            <a:r>
              <a:rPr lang="en-US" altLang="zh-CN" sz="2000" dirty="0">
                <a:latin typeface="Times New Roman" pitchFamily="18" charset="0"/>
                <a:ea typeface="宋体" charset="-122"/>
              </a:rPr>
              <a:t> v, </a:t>
            </a:r>
            <a:r>
              <a:rPr lang="en-US" altLang="zh-CN" sz="2000" dirty="0" err="1">
                <a:latin typeface="Times New Roman" pitchFamily="18" charset="0"/>
                <a:ea typeface="宋体" charset="-122"/>
              </a:rPr>
              <a:t>int</a:t>
            </a:r>
            <a:r>
              <a:rPr lang="en-US" altLang="zh-CN" sz="2000" dirty="0">
                <a:latin typeface="Times New Roman" pitchFamily="18" charset="0"/>
                <a:ea typeface="宋体" charset="-122"/>
              </a:rPr>
              <a:t> reach[], </a:t>
            </a:r>
            <a:r>
              <a:rPr lang="en-US" altLang="zh-CN" sz="2000" dirty="0" err="1">
                <a:latin typeface="Times New Roman" pitchFamily="18" charset="0"/>
                <a:ea typeface="宋体" charset="-122"/>
              </a:rPr>
              <a:t>int</a:t>
            </a:r>
            <a:r>
              <a:rPr lang="en-US" altLang="zh-CN" sz="2000" dirty="0">
                <a:latin typeface="Times New Roman" pitchFamily="18" charset="0"/>
                <a:ea typeface="宋体" charset="-122"/>
              </a:rPr>
              <a:t> label)</a:t>
            </a:r>
            <a:endParaRPr lang="en-US" altLang="zh-CN" sz="2000" dirty="0">
              <a:latin typeface="Times New Roman" pitchFamily="18" charset="0"/>
              <a:ea typeface="宋体" charset="-122"/>
            </a:endParaRPr>
          </a:p>
          <a:p>
            <a:pPr eaLnBrk="1" hangingPunct="1">
              <a:lnSpc>
                <a:spcPct val="90000"/>
              </a:lnSpc>
              <a:buFont typeface="Wingdings" charset="2"/>
              <a:buNone/>
            </a:pPr>
            <a:r>
              <a:rPr lang="en-US" altLang="zh-CN" sz="2000" dirty="0">
                <a:latin typeface="Times New Roman" pitchFamily="18" charset="0"/>
                <a:ea typeface="宋体" charset="-122"/>
              </a:rPr>
              <a:t>{// Breadth first search.</a:t>
            </a:r>
            <a:endParaRPr lang="en-US" altLang="zh-CN" sz="2000" dirty="0">
              <a:latin typeface="Times New Roman" pitchFamily="18" charset="0"/>
              <a:ea typeface="宋体" charset="-122"/>
            </a:endParaRPr>
          </a:p>
          <a:p>
            <a:pPr eaLnBrk="1" hangingPunct="1">
              <a:lnSpc>
                <a:spcPct val="90000"/>
              </a:lnSpc>
              <a:buFont typeface="Wingdings" charset="2"/>
              <a:buNone/>
            </a:pPr>
            <a:r>
              <a:rPr lang="en-US" altLang="zh-CN" sz="2000" dirty="0">
                <a:latin typeface="Times New Roman" pitchFamily="18" charset="0"/>
                <a:ea typeface="宋体" charset="-122"/>
              </a:rPr>
              <a:t>   </a:t>
            </a:r>
            <a:r>
              <a:rPr lang="en-US" altLang="zh-CN" sz="2000" dirty="0" err="1">
                <a:latin typeface="Times New Roman" pitchFamily="18" charset="0"/>
                <a:ea typeface="宋体" charset="-122"/>
              </a:rPr>
              <a:t>LinkedQueue</a:t>
            </a:r>
            <a:r>
              <a:rPr lang="en-US" altLang="zh-CN" sz="2000" dirty="0">
                <a:latin typeface="Times New Roman" pitchFamily="18" charset="0"/>
                <a:ea typeface="宋体" charset="-122"/>
              </a:rPr>
              <a:t>&lt;</a:t>
            </a:r>
            <a:r>
              <a:rPr lang="en-US" altLang="zh-CN" sz="2000" dirty="0" err="1">
                <a:latin typeface="Times New Roman" pitchFamily="18" charset="0"/>
                <a:ea typeface="宋体" charset="-122"/>
              </a:rPr>
              <a:t>int</a:t>
            </a:r>
            <a:r>
              <a:rPr lang="en-US" altLang="zh-CN" sz="2000" dirty="0">
                <a:latin typeface="Times New Roman" pitchFamily="18" charset="0"/>
                <a:ea typeface="宋体" charset="-122"/>
              </a:rPr>
              <a:t>&gt; Q;</a:t>
            </a:r>
            <a:endParaRPr lang="en-US" altLang="zh-CN" sz="2000" dirty="0">
              <a:latin typeface="Times New Roman" pitchFamily="18" charset="0"/>
              <a:ea typeface="宋体" charset="-122"/>
            </a:endParaRPr>
          </a:p>
          <a:p>
            <a:pPr eaLnBrk="1" hangingPunct="1">
              <a:lnSpc>
                <a:spcPct val="90000"/>
              </a:lnSpc>
              <a:buFont typeface="Wingdings" charset="2"/>
              <a:buNone/>
            </a:pPr>
            <a:r>
              <a:rPr lang="en-US" altLang="zh-CN" sz="2000" dirty="0">
                <a:latin typeface="Times New Roman" pitchFamily="18" charset="0"/>
                <a:ea typeface="宋体" charset="-122"/>
              </a:rPr>
              <a:t>   reach[v] = label;</a:t>
            </a:r>
            <a:endParaRPr lang="en-US" altLang="zh-CN" sz="2000" dirty="0">
              <a:latin typeface="Times New Roman" pitchFamily="18" charset="0"/>
              <a:ea typeface="宋体" charset="-122"/>
            </a:endParaRPr>
          </a:p>
          <a:p>
            <a:pPr eaLnBrk="1" hangingPunct="1">
              <a:lnSpc>
                <a:spcPct val="90000"/>
              </a:lnSpc>
              <a:buFont typeface="Wingdings" charset="2"/>
              <a:buNone/>
            </a:pPr>
            <a:r>
              <a:rPr lang="en-US" altLang="zh-CN" sz="2000" dirty="0">
                <a:latin typeface="Times New Roman" pitchFamily="18" charset="0"/>
                <a:ea typeface="宋体" charset="-122"/>
              </a:rPr>
              <a:t>   </a:t>
            </a:r>
            <a:r>
              <a:rPr lang="en-US" altLang="zh-CN" sz="2000" dirty="0" err="1">
                <a:latin typeface="Times New Roman" pitchFamily="18" charset="0"/>
                <a:ea typeface="宋体" charset="-122"/>
              </a:rPr>
              <a:t>Q.Add</a:t>
            </a:r>
            <a:r>
              <a:rPr lang="en-US" altLang="zh-CN" sz="2000" dirty="0">
                <a:latin typeface="Times New Roman" pitchFamily="18" charset="0"/>
                <a:ea typeface="宋体" charset="-122"/>
              </a:rPr>
              <a:t>(v);</a:t>
            </a:r>
            <a:endParaRPr lang="en-US" altLang="zh-CN" sz="2000" dirty="0">
              <a:latin typeface="Times New Roman" pitchFamily="18" charset="0"/>
              <a:ea typeface="宋体" charset="-122"/>
            </a:endParaRPr>
          </a:p>
          <a:p>
            <a:pPr eaLnBrk="1" hangingPunct="1">
              <a:lnSpc>
                <a:spcPct val="90000"/>
              </a:lnSpc>
              <a:buFont typeface="Wingdings" charset="2"/>
              <a:buNone/>
            </a:pPr>
            <a:r>
              <a:rPr lang="en-US" altLang="zh-CN" sz="2000" dirty="0">
                <a:latin typeface="Times New Roman" pitchFamily="18" charset="0"/>
                <a:ea typeface="宋体" charset="-122"/>
              </a:rPr>
              <a:t>   while (!</a:t>
            </a:r>
            <a:r>
              <a:rPr lang="en-US" altLang="zh-CN" sz="2000" dirty="0" err="1">
                <a:latin typeface="Times New Roman" pitchFamily="18" charset="0"/>
                <a:ea typeface="宋体" charset="-122"/>
              </a:rPr>
              <a:t>Q.IsEmpty</a:t>
            </a:r>
            <a:r>
              <a:rPr lang="en-US" altLang="zh-CN" sz="2000" dirty="0">
                <a:latin typeface="Times New Roman" pitchFamily="18" charset="0"/>
                <a:ea typeface="宋体" charset="-122"/>
              </a:rPr>
              <a:t>()) {</a:t>
            </a:r>
            <a:endParaRPr lang="en-US" altLang="zh-CN" sz="2000" dirty="0">
              <a:latin typeface="Times New Roman" pitchFamily="18" charset="0"/>
              <a:ea typeface="宋体" charset="-122"/>
            </a:endParaRPr>
          </a:p>
          <a:p>
            <a:pPr eaLnBrk="1" hangingPunct="1">
              <a:lnSpc>
                <a:spcPct val="90000"/>
              </a:lnSpc>
              <a:buFont typeface="Wingdings" charset="2"/>
              <a:buNone/>
            </a:pPr>
            <a:r>
              <a:rPr lang="en-US" altLang="zh-CN" sz="2000" dirty="0">
                <a:latin typeface="Times New Roman" pitchFamily="18" charset="0"/>
                <a:ea typeface="宋体" charset="-122"/>
              </a:rPr>
              <a:t>      </a:t>
            </a:r>
            <a:r>
              <a:rPr lang="en-US" altLang="zh-CN" sz="2000" dirty="0" err="1">
                <a:latin typeface="Times New Roman" pitchFamily="18" charset="0"/>
                <a:ea typeface="宋体" charset="-122"/>
              </a:rPr>
              <a:t>int</a:t>
            </a:r>
            <a:r>
              <a:rPr lang="en-US" altLang="zh-CN" sz="2000" dirty="0">
                <a:latin typeface="Times New Roman" pitchFamily="18" charset="0"/>
                <a:ea typeface="宋体" charset="-122"/>
              </a:rPr>
              <a:t> w;</a:t>
            </a:r>
            <a:endParaRPr lang="en-US" altLang="zh-CN" sz="2000" dirty="0">
              <a:latin typeface="Times New Roman" pitchFamily="18" charset="0"/>
              <a:ea typeface="宋体" charset="-122"/>
            </a:endParaRPr>
          </a:p>
          <a:p>
            <a:pPr eaLnBrk="1" hangingPunct="1">
              <a:lnSpc>
                <a:spcPct val="90000"/>
              </a:lnSpc>
              <a:buFont typeface="Wingdings" charset="2"/>
              <a:buNone/>
            </a:pPr>
            <a:r>
              <a:rPr lang="en-US" altLang="zh-CN" sz="2000" dirty="0">
                <a:latin typeface="Times New Roman" pitchFamily="18" charset="0"/>
                <a:ea typeface="宋体" charset="-122"/>
              </a:rPr>
              <a:t>      </a:t>
            </a:r>
            <a:r>
              <a:rPr lang="en-US" altLang="zh-CN" sz="2000" dirty="0" err="1">
                <a:latin typeface="Times New Roman" pitchFamily="18" charset="0"/>
                <a:ea typeface="宋体" charset="-122"/>
              </a:rPr>
              <a:t>Q.Delete</a:t>
            </a:r>
            <a:r>
              <a:rPr lang="en-US" altLang="zh-CN" sz="2000" dirty="0">
                <a:latin typeface="Times New Roman" pitchFamily="18" charset="0"/>
                <a:ea typeface="宋体" charset="-122"/>
              </a:rPr>
              <a:t>(w);  // get a labeled vertex</a:t>
            </a:r>
            <a:endParaRPr lang="en-US" altLang="zh-CN" sz="2000" dirty="0">
              <a:latin typeface="Times New Roman" pitchFamily="18" charset="0"/>
              <a:ea typeface="宋体" charset="-122"/>
            </a:endParaRPr>
          </a:p>
          <a:p>
            <a:pPr eaLnBrk="1" hangingPunct="1">
              <a:lnSpc>
                <a:spcPct val="90000"/>
              </a:lnSpc>
              <a:buFont typeface="Wingdings" charset="2"/>
              <a:buNone/>
            </a:pPr>
            <a:r>
              <a:rPr lang="en-US" altLang="zh-CN" sz="2000" dirty="0">
                <a:latin typeface="Times New Roman" pitchFamily="18" charset="0"/>
                <a:ea typeface="宋体" charset="-122"/>
              </a:rPr>
              <a:t>      // use pointer p to go down adjacency</a:t>
            </a:r>
            <a:endParaRPr lang="en-US" altLang="zh-CN" sz="2000" dirty="0">
              <a:latin typeface="Times New Roman" pitchFamily="18" charset="0"/>
              <a:ea typeface="宋体" charset="-122"/>
            </a:endParaRPr>
          </a:p>
          <a:p>
            <a:pPr eaLnBrk="1" hangingPunct="1">
              <a:lnSpc>
                <a:spcPct val="90000"/>
              </a:lnSpc>
              <a:buFont typeface="Wingdings" charset="2"/>
              <a:buNone/>
            </a:pPr>
            <a:r>
              <a:rPr lang="en-US" altLang="zh-CN" sz="2000" dirty="0">
                <a:latin typeface="Times New Roman" pitchFamily="18" charset="0"/>
                <a:ea typeface="宋体" charset="-122"/>
              </a:rPr>
              <a:t>      // list for vertex w</a:t>
            </a:r>
            <a:endParaRPr lang="en-US" altLang="zh-CN" sz="2000" dirty="0">
              <a:latin typeface="Times New Roman" pitchFamily="18" charset="0"/>
              <a:ea typeface="宋体" charset="-122"/>
            </a:endParaRPr>
          </a:p>
          <a:p>
            <a:pPr eaLnBrk="1" hangingPunct="1">
              <a:lnSpc>
                <a:spcPct val="90000"/>
              </a:lnSpc>
              <a:buFont typeface="Wingdings" charset="2"/>
              <a:buNone/>
            </a:pPr>
            <a:r>
              <a:rPr lang="en-US" altLang="zh-CN" sz="2000" dirty="0">
                <a:latin typeface="Times New Roman" pitchFamily="18" charset="0"/>
                <a:ea typeface="宋体" charset="-122"/>
              </a:rPr>
              <a:t>      </a:t>
            </a:r>
            <a:r>
              <a:rPr lang="en-US" altLang="zh-CN" sz="2000" dirty="0" err="1">
                <a:latin typeface="Times New Roman" pitchFamily="18" charset="0"/>
                <a:ea typeface="宋体" charset="-122"/>
              </a:rPr>
              <a:t>ChainNode</a:t>
            </a:r>
            <a:r>
              <a:rPr lang="en-US" altLang="zh-CN" sz="2000" dirty="0">
                <a:latin typeface="Times New Roman" pitchFamily="18" charset="0"/>
                <a:ea typeface="宋体" charset="-122"/>
              </a:rPr>
              <a:t>&lt;</a:t>
            </a:r>
            <a:r>
              <a:rPr lang="en-US" altLang="zh-CN" sz="2000" dirty="0" err="1">
                <a:latin typeface="Times New Roman" pitchFamily="18" charset="0"/>
                <a:ea typeface="宋体" charset="-122"/>
              </a:rPr>
              <a:t>int</a:t>
            </a:r>
            <a:r>
              <a:rPr lang="en-US" altLang="zh-CN" sz="2000" dirty="0">
                <a:latin typeface="Times New Roman" pitchFamily="18" charset="0"/>
                <a:ea typeface="宋体" charset="-122"/>
              </a:rPr>
              <a:t>&gt; *p;</a:t>
            </a:r>
            <a:endParaRPr lang="en-US" altLang="zh-CN" sz="2000" dirty="0">
              <a:latin typeface="Times New Roman" pitchFamily="18" charset="0"/>
              <a:ea typeface="宋体" charset="-122"/>
            </a:endParaRPr>
          </a:p>
          <a:p>
            <a:pPr eaLnBrk="1" hangingPunct="1">
              <a:lnSpc>
                <a:spcPct val="90000"/>
              </a:lnSpc>
              <a:buFont typeface="Wingdings" charset="2"/>
              <a:buNone/>
            </a:pPr>
            <a:r>
              <a:rPr lang="en-US" altLang="zh-CN" sz="2000" dirty="0">
                <a:latin typeface="Times New Roman" pitchFamily="18" charset="0"/>
                <a:ea typeface="宋体" charset="-122"/>
              </a:rPr>
              <a:t>      for (p = h[w].First(); p; p = p-&gt;link) {</a:t>
            </a:r>
            <a:endParaRPr lang="en-US" altLang="zh-CN" sz="2000" dirty="0">
              <a:latin typeface="Times New Roman" pitchFamily="18" charset="0"/>
              <a:ea typeface="宋体" charset="-122"/>
            </a:endParaRPr>
          </a:p>
          <a:p>
            <a:pPr eaLnBrk="1" hangingPunct="1">
              <a:lnSpc>
                <a:spcPct val="90000"/>
              </a:lnSpc>
              <a:buFont typeface="Wingdings" charset="2"/>
              <a:buNone/>
            </a:pPr>
            <a:r>
              <a:rPr lang="en-US" altLang="zh-CN" sz="2000" dirty="0">
                <a:latin typeface="Times New Roman" pitchFamily="18" charset="0"/>
                <a:ea typeface="宋体" charset="-122"/>
              </a:rPr>
              <a:t>         </a:t>
            </a:r>
            <a:r>
              <a:rPr lang="en-US" altLang="zh-CN" sz="2000" dirty="0" err="1">
                <a:latin typeface="Times New Roman" pitchFamily="18" charset="0"/>
                <a:ea typeface="宋体" charset="-122"/>
              </a:rPr>
              <a:t>int</a:t>
            </a:r>
            <a:r>
              <a:rPr lang="en-US" altLang="zh-CN" sz="2000" dirty="0">
                <a:latin typeface="Times New Roman" pitchFamily="18" charset="0"/>
                <a:ea typeface="宋体" charset="-122"/>
              </a:rPr>
              <a:t> u = p-&gt;data;</a:t>
            </a:r>
            <a:endParaRPr lang="en-US" altLang="zh-CN" sz="2000" dirty="0">
              <a:latin typeface="Times New Roman" pitchFamily="18" charset="0"/>
              <a:ea typeface="宋体" charset="-122"/>
            </a:endParaRPr>
          </a:p>
          <a:p>
            <a:pPr eaLnBrk="1" hangingPunct="1">
              <a:lnSpc>
                <a:spcPct val="90000"/>
              </a:lnSpc>
              <a:buFont typeface="Wingdings" charset="2"/>
              <a:buNone/>
            </a:pPr>
            <a:r>
              <a:rPr lang="en-US" altLang="zh-CN" sz="2000" dirty="0">
                <a:latin typeface="Times New Roman" pitchFamily="18" charset="0"/>
                <a:ea typeface="宋体" charset="-122"/>
              </a:rPr>
              <a:t>         if (!reach[u]) </a:t>
            </a:r>
            <a:r>
              <a:rPr lang="en-US" altLang="zh-CN" sz="2000" dirty="0">
                <a:solidFill>
                  <a:schemeClr val="hlink"/>
                </a:solidFill>
                <a:latin typeface="Times New Roman" pitchFamily="18" charset="0"/>
                <a:ea typeface="宋体" charset="-122"/>
              </a:rPr>
              <a:t>{</a:t>
            </a:r>
            <a:r>
              <a:rPr lang="en-US" altLang="zh-CN" sz="2000" dirty="0">
                <a:latin typeface="Times New Roman" pitchFamily="18" charset="0"/>
                <a:ea typeface="宋体" charset="-122"/>
              </a:rPr>
              <a:t>// an unreached vertex</a:t>
            </a:r>
            <a:endParaRPr lang="en-US" altLang="zh-CN" sz="2000" dirty="0">
              <a:latin typeface="Times New Roman" pitchFamily="18" charset="0"/>
              <a:ea typeface="宋体" charset="-122"/>
            </a:endParaRPr>
          </a:p>
          <a:p>
            <a:pPr eaLnBrk="1" hangingPunct="1">
              <a:lnSpc>
                <a:spcPct val="90000"/>
              </a:lnSpc>
              <a:buFont typeface="Wingdings" charset="2"/>
              <a:buNone/>
            </a:pPr>
            <a:r>
              <a:rPr lang="en-US" altLang="zh-CN" sz="2000" dirty="0">
                <a:latin typeface="Times New Roman" pitchFamily="18" charset="0"/>
                <a:ea typeface="宋体" charset="-122"/>
              </a:rPr>
              <a:t>            </a:t>
            </a:r>
            <a:r>
              <a:rPr lang="en-US" altLang="zh-CN" sz="2000" dirty="0" err="1">
                <a:latin typeface="Times New Roman" pitchFamily="18" charset="0"/>
                <a:ea typeface="宋体" charset="-122"/>
              </a:rPr>
              <a:t>Q.Add</a:t>
            </a:r>
            <a:r>
              <a:rPr lang="en-US" altLang="zh-CN" sz="2000" dirty="0">
                <a:latin typeface="Times New Roman" pitchFamily="18" charset="0"/>
                <a:ea typeface="宋体" charset="-122"/>
              </a:rPr>
              <a:t>(u);</a:t>
            </a:r>
            <a:endParaRPr lang="en-US" altLang="zh-CN" sz="2000" dirty="0">
              <a:latin typeface="Times New Roman" pitchFamily="18" charset="0"/>
              <a:ea typeface="宋体" charset="-122"/>
            </a:endParaRPr>
          </a:p>
          <a:p>
            <a:pPr eaLnBrk="1" hangingPunct="1">
              <a:lnSpc>
                <a:spcPct val="90000"/>
              </a:lnSpc>
              <a:buFont typeface="Wingdings" charset="2"/>
              <a:buNone/>
            </a:pPr>
            <a:r>
              <a:rPr lang="en-US" altLang="zh-CN" sz="2000" dirty="0">
                <a:latin typeface="Times New Roman" pitchFamily="18" charset="0"/>
                <a:ea typeface="宋体" charset="-122"/>
              </a:rPr>
              <a:t>            reach[u] = label;</a:t>
            </a:r>
            <a:r>
              <a:rPr lang="en-US" altLang="zh-CN" sz="2000" dirty="0">
                <a:solidFill>
                  <a:schemeClr val="hlink"/>
                </a:solidFill>
                <a:latin typeface="Times New Roman" pitchFamily="18" charset="0"/>
                <a:ea typeface="宋体" charset="-122"/>
              </a:rPr>
              <a:t>}</a:t>
            </a:r>
            <a:endParaRPr lang="en-US" altLang="zh-CN" sz="2000" dirty="0">
              <a:solidFill>
                <a:schemeClr val="hlink"/>
              </a:solidFill>
              <a:latin typeface="Times New Roman" pitchFamily="18" charset="0"/>
              <a:ea typeface="宋体" charset="-122"/>
            </a:endParaRPr>
          </a:p>
          <a:p>
            <a:pPr eaLnBrk="1" hangingPunct="1">
              <a:lnSpc>
                <a:spcPct val="90000"/>
              </a:lnSpc>
              <a:buFont typeface="Wingdings" charset="2"/>
              <a:buNone/>
            </a:pPr>
            <a:r>
              <a:rPr lang="en-US" altLang="zh-CN" sz="2000" dirty="0">
                <a:latin typeface="Times New Roman" pitchFamily="18" charset="0"/>
                <a:ea typeface="宋体" charset="-122"/>
              </a:rPr>
              <a:t>         }</a:t>
            </a:r>
            <a:endParaRPr lang="en-US" altLang="zh-CN" sz="2000" dirty="0">
              <a:latin typeface="Times New Roman" pitchFamily="18" charset="0"/>
              <a:ea typeface="宋体" charset="-122"/>
            </a:endParaRPr>
          </a:p>
          <a:p>
            <a:pPr eaLnBrk="1" hangingPunct="1">
              <a:lnSpc>
                <a:spcPct val="90000"/>
              </a:lnSpc>
              <a:buFont typeface="Wingdings" charset="2"/>
              <a:buNone/>
            </a:pPr>
            <a:r>
              <a:rPr lang="en-US" altLang="zh-CN" sz="2000" dirty="0">
                <a:latin typeface="Times New Roman" pitchFamily="18" charset="0"/>
                <a:ea typeface="宋体" charset="-122"/>
              </a:rPr>
              <a:t>      }</a:t>
            </a:r>
            <a:endParaRPr lang="en-US" altLang="zh-CN" sz="2000" dirty="0">
              <a:latin typeface="Times New Roman" pitchFamily="18" charset="0"/>
              <a:ea typeface="宋体" charset="-122"/>
            </a:endParaRPr>
          </a:p>
          <a:p>
            <a:pPr eaLnBrk="1" hangingPunct="1">
              <a:lnSpc>
                <a:spcPct val="90000"/>
              </a:lnSpc>
              <a:buFont typeface="Wingdings" charset="2"/>
              <a:buNone/>
            </a:pPr>
            <a:r>
              <a:rPr lang="en-US" altLang="zh-CN" sz="2000" dirty="0">
                <a:latin typeface="Times New Roman" pitchFamily="18" charset="0"/>
                <a:ea typeface="宋体" charset="-122"/>
              </a:rPr>
              <a:t>} //</a:t>
            </a:r>
            <a:r>
              <a:rPr lang="zh-CN" altLang="en-US" sz="2000" dirty="0">
                <a:latin typeface="Times New Roman" pitchFamily="18" charset="0"/>
                <a:ea typeface="宋体" charset="-122"/>
              </a:rPr>
              <a:t>程序</a:t>
            </a:r>
            <a:r>
              <a:rPr lang="en-US" altLang="zh-CN" sz="2000" dirty="0">
                <a:latin typeface="Times New Roman" pitchFamily="18" charset="0"/>
                <a:ea typeface="宋体" charset="-122"/>
              </a:rPr>
              <a:t>11-19</a:t>
            </a:r>
            <a:r>
              <a:rPr lang="zh-CN" altLang="en-US" sz="2000" dirty="0">
                <a:latin typeface="Times New Roman" pitchFamily="18" charset="0"/>
                <a:ea typeface="宋体" charset="-122"/>
              </a:rPr>
              <a:t>链接图和有向图中</a:t>
            </a:r>
            <a:r>
              <a:rPr lang="en-US" altLang="zh-CN" sz="2000" dirty="0">
                <a:latin typeface="Times New Roman" pitchFamily="18" charset="0"/>
                <a:ea typeface="宋体" charset="-122"/>
              </a:rPr>
              <a:t>BFS</a:t>
            </a:r>
            <a:r>
              <a:rPr lang="zh-CN" altLang="en-US" sz="2000" dirty="0">
                <a:latin typeface="Times New Roman" pitchFamily="18" charset="0"/>
                <a:ea typeface="宋体" charset="-122"/>
              </a:rPr>
              <a:t>的直接实现 </a:t>
            </a:r>
            <a:endParaRPr lang="en-US" altLang="zh-CN" sz="2000" dirty="0">
              <a:latin typeface="Times New Roman" pitchFamily="18" charset="0"/>
              <a:ea typeface="宋体" charset="-122"/>
            </a:endParaRPr>
          </a:p>
        </p:txBody>
      </p:sp>
      <p:sp>
        <p:nvSpPr>
          <p:cNvPr id="2" name="文本框 1"/>
          <p:cNvSpPr txBox="1"/>
          <p:nvPr/>
        </p:nvSpPr>
        <p:spPr>
          <a:xfrm>
            <a:off x="5687060" y="5346065"/>
            <a:ext cx="2540000" cy="398780"/>
          </a:xfrm>
          <a:prstGeom prst="rect">
            <a:avLst/>
          </a:prstGeom>
          <a:noFill/>
        </p:spPr>
        <p:txBody>
          <a:bodyPr wrap="square" rtlCol="0" anchor="t">
            <a:spAutoFit/>
          </a:bodyPr>
          <a:p>
            <a:r>
              <a:rPr lang="zh-CN" altLang="en-US" sz="2000">
                <a:latin typeface="Times New Roman" pitchFamily="18" charset="0"/>
              </a:rPr>
              <a:t>O(| V | + | E |)</a:t>
            </a:r>
            <a:endParaRPr lang="zh-CN" altLang="en-US" sz="2000">
              <a:latin typeface="Times New Roman" pitchFamily="18" charset="0"/>
            </a:endParaRPr>
          </a:p>
        </p:txBody>
      </p:sp>
      <p:sp>
        <p:nvSpPr>
          <p:cNvPr id="3" name="日期占位符 2"/>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p:nvPr>
            <p:ph type="title"/>
          </p:nvPr>
        </p:nvSpPr>
        <p:spPr/>
        <p:txBody>
          <a:bodyPr/>
          <a:lstStyle/>
          <a:p>
            <a:pPr eaLnBrk="1" hangingPunct="1"/>
            <a:r>
              <a:rPr lang="en-US" altLang="zh-CN">
                <a:ea typeface="宋体" charset="-122"/>
              </a:rPr>
              <a:t>BFS</a:t>
            </a:r>
            <a:r>
              <a:rPr lang="zh-CN" altLang="en-US">
                <a:ea typeface="宋体" charset="-122"/>
              </a:rPr>
              <a:t>小结</a:t>
            </a:r>
            <a:endParaRPr lang="zh-CN" altLang="en-US">
              <a:ea typeface="宋体" charset="-122"/>
            </a:endParaRPr>
          </a:p>
        </p:txBody>
      </p:sp>
      <p:sp>
        <p:nvSpPr>
          <p:cNvPr id="44035" name="Rectangle 3"/>
          <p:cNvSpPr/>
          <p:nvPr>
            <p:ph idx="1"/>
          </p:nvPr>
        </p:nvSpPr>
        <p:spPr>
          <a:xfrm>
            <a:off x="381000" y="2996883"/>
            <a:ext cx="8229600" cy="5248275"/>
          </a:xfrm>
        </p:spPr>
        <p:txBody>
          <a:bodyPr/>
          <a:lstStyle/>
          <a:p>
            <a:pPr eaLnBrk="1" hangingPunct="1"/>
            <a:r>
              <a:rPr lang="zh-CN" altLang="en-US">
                <a:ea typeface="宋体" charset="-122"/>
              </a:rPr>
              <a:t>以邻接链表为例：</a:t>
            </a:r>
            <a:endParaRPr lang="zh-CN" altLang="en-US">
              <a:ea typeface="宋体" charset="-122"/>
            </a:endParaRPr>
          </a:p>
          <a:p>
            <a:pPr lvl="1" eaLnBrk="1" hangingPunct="1"/>
            <a:r>
              <a:rPr lang="zh-CN" altLang="en-US">
                <a:ea typeface="宋体" charset="-122"/>
              </a:rPr>
              <a:t>根据邻接链表画出相应的图。</a:t>
            </a:r>
            <a:endParaRPr lang="zh-CN" altLang="en-US">
              <a:ea typeface="宋体" charset="-122"/>
            </a:endParaRPr>
          </a:p>
          <a:p>
            <a:pPr lvl="1" eaLnBrk="1" hangingPunct="1"/>
            <a:r>
              <a:rPr lang="zh-CN" altLang="en-US">
                <a:ea typeface="宋体" charset="-122"/>
              </a:rPr>
              <a:t>按照邻接链表的先后顺序，从初始顶点开始进行遍历，标记该顶点，并搜索当前顶点的所有邻接顶点。</a:t>
            </a:r>
            <a:endParaRPr lang="zh-CN" altLang="en-US">
              <a:ea typeface="宋体" charset="-122"/>
            </a:endParaRPr>
          </a:p>
          <a:p>
            <a:pPr lvl="1" eaLnBrk="1" hangingPunct="1"/>
            <a:r>
              <a:rPr lang="zh-CN" altLang="en-US">
                <a:ea typeface="宋体" charset="-122"/>
              </a:rPr>
              <a:t>依据邻接顶点在邻接链表中的先后位置遍历未被标记的邻接顶点，直至所有顶点遍历完毕。</a:t>
            </a:r>
            <a:endParaRPr lang="zh-CN" altLang="en-US">
              <a:ea typeface="宋体" charset="-122"/>
            </a:endParaRPr>
          </a:p>
          <a:p>
            <a:pPr lvl="1" eaLnBrk="1" hangingPunct="1"/>
            <a:endParaRPr lang="zh-CN" altLang="en-US">
              <a:ea typeface="宋体" charset="-122"/>
            </a:endParaRPr>
          </a:p>
          <a:p>
            <a:pPr lvl="1" eaLnBrk="1" hangingPunct="1"/>
            <a:endParaRPr lang="zh-CN" altLang="en-US">
              <a:ea typeface="宋体" charset="-122"/>
            </a:endParaRPr>
          </a:p>
          <a:p>
            <a:pPr lvl="1" eaLnBrk="1" hangingPunct="1"/>
            <a:endParaRPr lang="zh-CN" altLang="en-US">
              <a:ea typeface="宋体" charset="-122"/>
            </a:endParaRPr>
          </a:p>
          <a:p>
            <a:pPr lvl="1" eaLnBrk="1" hangingPunct="1"/>
            <a:endParaRPr lang="en-US" altLang="zh-CN">
              <a:ea typeface="宋体" charset="-122"/>
            </a:endParaRPr>
          </a:p>
        </p:txBody>
      </p:sp>
      <p:grpSp>
        <p:nvGrpSpPr>
          <p:cNvPr id="4" name="组合 3"/>
          <p:cNvGrpSpPr/>
          <p:nvPr/>
        </p:nvGrpSpPr>
        <p:grpSpPr>
          <a:xfrm>
            <a:off x="4716780" y="1193800"/>
            <a:ext cx="4247515" cy="2302510"/>
            <a:chOff x="7428" y="1880"/>
            <a:chExt cx="6689" cy="3626"/>
          </a:xfrm>
        </p:grpSpPr>
        <p:sp>
          <p:nvSpPr>
            <p:cNvPr id="1543312" name="Oval 144"/>
            <p:cNvSpPr/>
            <p:nvPr/>
          </p:nvSpPr>
          <p:spPr bwMode="auto">
            <a:xfrm>
              <a:off x="12983" y="3125"/>
              <a:ext cx="455" cy="45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1</a:t>
              </a:r>
              <a:endParaRPr lang="en-US" altLang="zh-CN" sz="1800">
                <a:solidFill>
                  <a:srgbClr val="FF0000"/>
                </a:solidFill>
                <a:latin typeface="Times New Roman" pitchFamily="18" charset="0"/>
              </a:endParaRPr>
            </a:p>
          </p:txBody>
        </p:sp>
        <p:sp>
          <p:nvSpPr>
            <p:cNvPr id="1543313" name="Oval 145"/>
            <p:cNvSpPr/>
            <p:nvPr/>
          </p:nvSpPr>
          <p:spPr bwMode="auto">
            <a:xfrm>
              <a:off x="12983" y="4260"/>
              <a:ext cx="455" cy="45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3</a:t>
              </a:r>
              <a:endParaRPr lang="en-US" altLang="zh-CN" sz="1800">
                <a:solidFill>
                  <a:srgbClr val="FF0000"/>
                </a:solidFill>
                <a:latin typeface="Times New Roman" pitchFamily="18" charset="0"/>
              </a:endParaRPr>
            </a:p>
          </p:txBody>
        </p:sp>
        <p:sp>
          <p:nvSpPr>
            <p:cNvPr id="1543314" name="Oval 146"/>
            <p:cNvSpPr/>
            <p:nvPr/>
          </p:nvSpPr>
          <p:spPr bwMode="auto">
            <a:xfrm>
              <a:off x="12303" y="3692"/>
              <a:ext cx="455" cy="45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2</a:t>
              </a:r>
              <a:endParaRPr lang="en-US" altLang="zh-CN" sz="1800">
                <a:solidFill>
                  <a:srgbClr val="FF0000"/>
                </a:solidFill>
                <a:latin typeface="Times New Roman" pitchFamily="18" charset="0"/>
              </a:endParaRPr>
            </a:p>
          </p:txBody>
        </p:sp>
        <p:sp>
          <p:nvSpPr>
            <p:cNvPr id="1543315" name="Oval 147"/>
            <p:cNvSpPr/>
            <p:nvPr/>
          </p:nvSpPr>
          <p:spPr bwMode="auto">
            <a:xfrm>
              <a:off x="13663" y="3692"/>
              <a:ext cx="455" cy="45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4</a:t>
              </a:r>
              <a:endParaRPr lang="en-US" altLang="zh-CN" sz="1800">
                <a:solidFill>
                  <a:srgbClr val="FF0000"/>
                </a:solidFill>
                <a:latin typeface="Times New Roman" pitchFamily="18" charset="0"/>
              </a:endParaRPr>
            </a:p>
          </p:txBody>
        </p:sp>
        <p:sp>
          <p:nvSpPr>
            <p:cNvPr id="1543316" name="Line 148"/>
            <p:cNvSpPr/>
            <p:nvPr/>
          </p:nvSpPr>
          <p:spPr bwMode="auto">
            <a:xfrm>
              <a:off x="13210" y="4712"/>
              <a:ext cx="0" cy="34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317" name="Line 149"/>
            <p:cNvSpPr/>
            <p:nvPr/>
          </p:nvSpPr>
          <p:spPr bwMode="auto">
            <a:xfrm>
              <a:off x="12530" y="4145"/>
              <a:ext cx="453" cy="34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318" name="Line 150"/>
            <p:cNvSpPr/>
            <p:nvPr/>
          </p:nvSpPr>
          <p:spPr bwMode="auto">
            <a:xfrm flipH="1">
              <a:off x="12528" y="3352"/>
              <a:ext cx="455" cy="34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319" name="Line 151"/>
            <p:cNvSpPr/>
            <p:nvPr/>
          </p:nvSpPr>
          <p:spPr bwMode="auto">
            <a:xfrm flipH="1">
              <a:off x="13435" y="4145"/>
              <a:ext cx="455" cy="340"/>
            </a:xfrm>
            <a:prstGeom prst="line">
              <a:avLst/>
            </a:prstGeom>
            <a:noFill/>
            <a:ln w="28575">
              <a:solidFill>
                <a:schemeClr val="tx1"/>
              </a:solidFill>
              <a:miter lim="800000"/>
              <a:head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320" name="Line 152"/>
            <p:cNvSpPr/>
            <p:nvPr/>
          </p:nvSpPr>
          <p:spPr bwMode="auto">
            <a:xfrm flipV="1">
              <a:off x="13438" y="4145"/>
              <a:ext cx="452" cy="1135"/>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321" name="Text Box 153"/>
            <p:cNvSpPr txBox="1"/>
            <p:nvPr/>
          </p:nvSpPr>
          <p:spPr bwMode="auto">
            <a:xfrm>
              <a:off x="12303" y="4485"/>
              <a:ext cx="680"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c)</a:t>
              </a:r>
              <a:endParaRPr lang="en-US" altLang="zh-CN" sz="2000">
                <a:solidFill>
                  <a:srgbClr val="FF0000"/>
                </a:solidFill>
                <a:latin typeface="Times New Roman" pitchFamily="18" charset="0"/>
              </a:endParaRPr>
            </a:p>
          </p:txBody>
        </p:sp>
        <p:sp>
          <p:nvSpPr>
            <p:cNvPr id="1543322" name="Oval 154"/>
            <p:cNvSpPr/>
            <p:nvPr/>
          </p:nvSpPr>
          <p:spPr bwMode="auto">
            <a:xfrm>
              <a:off x="12983" y="5052"/>
              <a:ext cx="455" cy="45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5</a:t>
              </a:r>
              <a:endParaRPr lang="en-US" altLang="zh-CN" sz="1800">
                <a:solidFill>
                  <a:srgbClr val="FF0000"/>
                </a:solidFill>
                <a:latin typeface="Times New Roman" pitchFamily="18" charset="0"/>
              </a:endParaRPr>
            </a:p>
          </p:txBody>
        </p:sp>
        <p:sp>
          <p:nvSpPr>
            <p:cNvPr id="1543323" name="Line 155"/>
            <p:cNvSpPr/>
            <p:nvPr/>
          </p:nvSpPr>
          <p:spPr bwMode="auto">
            <a:xfrm flipH="1">
              <a:off x="13210" y="3920"/>
              <a:ext cx="455" cy="34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176" name="Rectangle 8"/>
            <p:cNvSpPr/>
            <p:nvPr/>
          </p:nvSpPr>
          <p:spPr bwMode="auto">
            <a:xfrm>
              <a:off x="8675" y="1880"/>
              <a:ext cx="568" cy="565"/>
            </a:xfrm>
            <a:prstGeom prst="rect">
              <a:avLst/>
            </a:prstGeom>
            <a:solidFill>
              <a:schemeClr val="accent1"/>
            </a:solidFill>
            <a:ln w="9525">
              <a:solidFill>
                <a:schemeClr val="tx1"/>
              </a:solidFill>
              <a:miter lim="800000"/>
            </a:ln>
          </p:spPr>
          <p:txBody>
            <a:bodyPr wrap="none" anchor="ctr"/>
            <a:lstStyle/>
            <a:p>
              <a:endParaRPr lang="zh-CN" altLang="en-US">
                <a:solidFill>
                  <a:srgbClr val="FF0000"/>
                </a:solidFill>
                <a:latin typeface="Times New Roman" pitchFamily="18" charset="0"/>
              </a:endParaRPr>
            </a:p>
          </p:txBody>
        </p:sp>
        <p:sp>
          <p:nvSpPr>
            <p:cNvPr id="1543177" name="Rectangle 9"/>
            <p:cNvSpPr/>
            <p:nvPr/>
          </p:nvSpPr>
          <p:spPr bwMode="auto">
            <a:xfrm>
              <a:off x="8675" y="2447"/>
              <a:ext cx="568" cy="565"/>
            </a:xfrm>
            <a:prstGeom prst="rect">
              <a:avLst/>
            </a:prstGeom>
            <a:solidFill>
              <a:schemeClr val="accent1"/>
            </a:solidFill>
            <a:ln w="9525">
              <a:solidFill>
                <a:schemeClr val="tx1"/>
              </a:solidFill>
              <a:miter lim="800000"/>
            </a:ln>
          </p:spPr>
          <p:txBody>
            <a:bodyPr wrap="none" anchor="ctr"/>
            <a:lstStyle/>
            <a:p>
              <a:endParaRPr lang="zh-CN" altLang="en-US">
                <a:solidFill>
                  <a:srgbClr val="FF0000"/>
                </a:solidFill>
                <a:latin typeface="Times New Roman" pitchFamily="18" charset="0"/>
              </a:endParaRPr>
            </a:p>
          </p:txBody>
        </p:sp>
        <p:sp>
          <p:nvSpPr>
            <p:cNvPr id="1543178" name="Rectangle 10"/>
            <p:cNvSpPr/>
            <p:nvPr/>
          </p:nvSpPr>
          <p:spPr bwMode="auto">
            <a:xfrm>
              <a:off x="8675" y="3015"/>
              <a:ext cx="568" cy="565"/>
            </a:xfrm>
            <a:prstGeom prst="rect">
              <a:avLst/>
            </a:prstGeom>
            <a:solidFill>
              <a:schemeClr val="accent1"/>
            </a:solidFill>
            <a:ln w="9525">
              <a:solidFill>
                <a:schemeClr val="tx1"/>
              </a:solidFill>
              <a:miter lim="800000"/>
            </a:ln>
          </p:spPr>
          <p:txBody>
            <a:bodyPr wrap="none" anchor="ctr"/>
            <a:lstStyle/>
            <a:p>
              <a:endParaRPr lang="zh-CN" altLang="en-US">
                <a:solidFill>
                  <a:srgbClr val="FF0000"/>
                </a:solidFill>
                <a:latin typeface="Times New Roman" pitchFamily="18" charset="0"/>
              </a:endParaRPr>
            </a:p>
          </p:txBody>
        </p:sp>
        <p:sp>
          <p:nvSpPr>
            <p:cNvPr id="1543179" name="Rectangle 11"/>
            <p:cNvSpPr/>
            <p:nvPr/>
          </p:nvSpPr>
          <p:spPr bwMode="auto">
            <a:xfrm>
              <a:off x="8675" y="3582"/>
              <a:ext cx="568" cy="565"/>
            </a:xfrm>
            <a:prstGeom prst="rect">
              <a:avLst/>
            </a:prstGeom>
            <a:solidFill>
              <a:schemeClr val="accent1"/>
            </a:solidFill>
            <a:ln w="9525">
              <a:solidFill>
                <a:schemeClr val="tx1"/>
              </a:solidFill>
              <a:miter lim="800000"/>
            </a:ln>
          </p:spPr>
          <p:txBody>
            <a:bodyPr wrap="none" anchor="ctr"/>
            <a:lstStyle/>
            <a:p>
              <a:endParaRPr lang="zh-CN" altLang="en-US">
                <a:solidFill>
                  <a:srgbClr val="FF0000"/>
                </a:solidFill>
                <a:latin typeface="Times New Roman" pitchFamily="18" charset="0"/>
              </a:endParaRPr>
            </a:p>
          </p:txBody>
        </p:sp>
        <p:sp>
          <p:nvSpPr>
            <p:cNvPr id="1543180" name="Rectangle 12"/>
            <p:cNvSpPr/>
            <p:nvPr/>
          </p:nvSpPr>
          <p:spPr bwMode="auto">
            <a:xfrm>
              <a:off x="8675" y="4150"/>
              <a:ext cx="568" cy="565"/>
            </a:xfrm>
            <a:prstGeom prst="rect">
              <a:avLst/>
            </a:prstGeom>
            <a:solidFill>
              <a:schemeClr val="accent1"/>
            </a:solidFill>
            <a:ln w="9525">
              <a:solidFill>
                <a:schemeClr val="tx1"/>
              </a:solidFill>
              <a:miter lim="800000"/>
            </a:ln>
          </p:spPr>
          <p:txBody>
            <a:bodyPr wrap="none" anchor="ctr"/>
            <a:lstStyle/>
            <a:p>
              <a:endParaRPr lang="zh-CN" altLang="en-US">
                <a:solidFill>
                  <a:srgbClr val="FF0000"/>
                </a:solidFill>
                <a:latin typeface="Times New Roman" pitchFamily="18" charset="0"/>
              </a:endParaRPr>
            </a:p>
          </p:txBody>
        </p:sp>
        <p:sp>
          <p:nvSpPr>
            <p:cNvPr id="1543201" name="Rectangle 33"/>
            <p:cNvSpPr/>
            <p:nvPr/>
          </p:nvSpPr>
          <p:spPr bwMode="auto">
            <a:xfrm>
              <a:off x="9810" y="1880"/>
              <a:ext cx="568" cy="455"/>
            </a:xfrm>
            <a:prstGeom prst="rect">
              <a:avLst/>
            </a:prstGeom>
            <a:solidFill>
              <a:srgbClr val="CCECFF"/>
            </a:solidFill>
            <a:ln w="9525">
              <a:solidFill>
                <a:schemeClr val="tx1"/>
              </a:solidFill>
              <a:miter lim="800000"/>
            </a:ln>
          </p:spPr>
          <p:txBody>
            <a:bodyPr wrap="none" anchor="ctr"/>
            <a:lstStyle/>
            <a:p>
              <a:pPr algn="ctr"/>
              <a:r>
                <a:rPr lang="en-US" altLang="zh-CN" sz="2400">
                  <a:solidFill>
                    <a:srgbClr val="FF0000"/>
                  </a:solidFill>
                  <a:latin typeface="Times New Roman" pitchFamily="18" charset="0"/>
                </a:rPr>
                <a:t>2</a:t>
              </a:r>
              <a:endParaRPr lang="en-US" altLang="zh-CN" sz="2400">
                <a:solidFill>
                  <a:srgbClr val="FF0000"/>
                </a:solidFill>
                <a:latin typeface="Times New Roman" pitchFamily="18" charset="0"/>
              </a:endParaRPr>
            </a:p>
          </p:txBody>
        </p:sp>
        <p:sp>
          <p:nvSpPr>
            <p:cNvPr id="1543202" name="Rectangle 34"/>
            <p:cNvSpPr/>
            <p:nvPr/>
          </p:nvSpPr>
          <p:spPr bwMode="auto">
            <a:xfrm>
              <a:off x="10375" y="1880"/>
              <a:ext cx="568" cy="455"/>
            </a:xfrm>
            <a:prstGeom prst="rect">
              <a:avLst/>
            </a:prstGeom>
            <a:solidFill>
              <a:schemeClr val="accent1"/>
            </a:solidFill>
            <a:ln w="9525">
              <a:solidFill>
                <a:schemeClr val="tx1"/>
              </a:solidFill>
              <a:miter lim="800000"/>
            </a:ln>
          </p:spPr>
          <p:txBody>
            <a:bodyPr wrap="none" anchor="ctr"/>
            <a:lstStyle/>
            <a:p>
              <a:pPr algn="ctr"/>
              <a:r>
                <a:rPr lang="en-US" altLang="zh-CN" sz="2400">
                  <a:solidFill>
                    <a:srgbClr val="FF0000"/>
                  </a:solidFill>
                  <a:latin typeface="Times New Roman" pitchFamily="18" charset="0"/>
                </a:rPr>
                <a:t>0</a:t>
              </a:r>
              <a:endParaRPr lang="en-US" altLang="zh-CN" sz="2400">
                <a:solidFill>
                  <a:srgbClr val="FF0000"/>
                </a:solidFill>
                <a:latin typeface="Times New Roman" pitchFamily="18" charset="0"/>
              </a:endParaRPr>
            </a:p>
          </p:txBody>
        </p:sp>
        <p:sp>
          <p:nvSpPr>
            <p:cNvPr id="1543203" name="Rectangle 35"/>
            <p:cNvSpPr/>
            <p:nvPr/>
          </p:nvSpPr>
          <p:spPr bwMode="auto">
            <a:xfrm>
              <a:off x="9810" y="2447"/>
              <a:ext cx="568" cy="455"/>
            </a:xfrm>
            <a:prstGeom prst="rect">
              <a:avLst/>
            </a:prstGeom>
            <a:solidFill>
              <a:srgbClr val="CCECFF"/>
            </a:solidFill>
            <a:ln w="9525">
              <a:solidFill>
                <a:schemeClr val="tx1"/>
              </a:solidFill>
              <a:miter lim="800000"/>
            </a:ln>
          </p:spPr>
          <p:txBody>
            <a:bodyPr wrap="none" anchor="ctr"/>
            <a:lstStyle/>
            <a:p>
              <a:pPr algn="ctr"/>
              <a:r>
                <a:rPr lang="en-US" altLang="zh-CN" sz="2400">
                  <a:solidFill>
                    <a:srgbClr val="FF0000"/>
                  </a:solidFill>
                  <a:latin typeface="Times New Roman" pitchFamily="18" charset="0"/>
                </a:rPr>
                <a:t>3</a:t>
              </a:r>
              <a:endParaRPr lang="en-US" altLang="zh-CN" sz="2400">
                <a:solidFill>
                  <a:srgbClr val="FF0000"/>
                </a:solidFill>
                <a:latin typeface="Times New Roman" pitchFamily="18" charset="0"/>
              </a:endParaRPr>
            </a:p>
          </p:txBody>
        </p:sp>
        <p:sp>
          <p:nvSpPr>
            <p:cNvPr id="1543204" name="Rectangle 36"/>
            <p:cNvSpPr/>
            <p:nvPr/>
          </p:nvSpPr>
          <p:spPr bwMode="auto">
            <a:xfrm>
              <a:off x="10375" y="2447"/>
              <a:ext cx="568" cy="455"/>
            </a:xfrm>
            <a:prstGeom prst="rect">
              <a:avLst/>
            </a:prstGeom>
            <a:solidFill>
              <a:schemeClr val="accent1"/>
            </a:solidFill>
            <a:ln w="9525">
              <a:solidFill>
                <a:schemeClr val="tx1"/>
              </a:solidFill>
              <a:miter lim="800000"/>
            </a:ln>
          </p:spPr>
          <p:txBody>
            <a:bodyPr wrap="none" anchor="ctr"/>
            <a:lstStyle/>
            <a:p>
              <a:pPr algn="ctr"/>
              <a:r>
                <a:rPr lang="en-US" altLang="zh-CN" sz="2400">
                  <a:solidFill>
                    <a:srgbClr val="FF0000"/>
                  </a:solidFill>
                  <a:latin typeface="Times New Roman" pitchFamily="18" charset="0"/>
                </a:rPr>
                <a:t>0</a:t>
              </a:r>
              <a:endParaRPr lang="en-US" altLang="zh-CN" sz="2400">
                <a:solidFill>
                  <a:srgbClr val="FF0000"/>
                </a:solidFill>
                <a:latin typeface="Times New Roman" pitchFamily="18" charset="0"/>
              </a:endParaRPr>
            </a:p>
          </p:txBody>
        </p:sp>
        <p:sp>
          <p:nvSpPr>
            <p:cNvPr id="1543205" name="Rectangle 37"/>
            <p:cNvSpPr/>
            <p:nvPr/>
          </p:nvSpPr>
          <p:spPr bwMode="auto">
            <a:xfrm>
              <a:off x="9810" y="3015"/>
              <a:ext cx="568" cy="455"/>
            </a:xfrm>
            <a:prstGeom prst="rect">
              <a:avLst/>
            </a:prstGeom>
            <a:solidFill>
              <a:srgbClr val="CCECFF"/>
            </a:solidFill>
            <a:ln w="9525">
              <a:solidFill>
                <a:schemeClr val="tx1"/>
              </a:solidFill>
              <a:miter lim="800000"/>
            </a:ln>
          </p:spPr>
          <p:txBody>
            <a:bodyPr wrap="none" anchor="ctr"/>
            <a:lstStyle/>
            <a:p>
              <a:pPr algn="ctr"/>
              <a:r>
                <a:rPr lang="en-US" altLang="zh-CN" sz="2400">
                  <a:solidFill>
                    <a:srgbClr val="FF0000"/>
                  </a:solidFill>
                  <a:latin typeface="Times New Roman" pitchFamily="18" charset="0"/>
                </a:rPr>
                <a:t>5</a:t>
              </a:r>
              <a:endParaRPr lang="en-US" altLang="zh-CN" sz="2400">
                <a:solidFill>
                  <a:srgbClr val="FF0000"/>
                </a:solidFill>
                <a:latin typeface="Times New Roman" pitchFamily="18" charset="0"/>
              </a:endParaRPr>
            </a:p>
          </p:txBody>
        </p:sp>
        <p:sp>
          <p:nvSpPr>
            <p:cNvPr id="1543206" name="Rectangle 38"/>
            <p:cNvSpPr/>
            <p:nvPr/>
          </p:nvSpPr>
          <p:spPr bwMode="auto">
            <a:xfrm>
              <a:off x="10375" y="3015"/>
              <a:ext cx="568" cy="455"/>
            </a:xfrm>
            <a:prstGeom prst="rect">
              <a:avLst/>
            </a:prstGeom>
            <a:solidFill>
              <a:schemeClr val="accent1"/>
            </a:solidFill>
            <a:ln w="9525">
              <a:solidFill>
                <a:schemeClr val="tx1"/>
              </a:solidFill>
              <a:miter lim="800000"/>
            </a:ln>
          </p:spPr>
          <p:txBody>
            <a:bodyPr wrap="none" anchor="ctr"/>
            <a:lstStyle/>
            <a:p>
              <a:endParaRPr lang="zh-CN" altLang="en-US">
                <a:solidFill>
                  <a:srgbClr val="FF0000"/>
                </a:solidFill>
                <a:latin typeface="Times New Roman" pitchFamily="18" charset="0"/>
              </a:endParaRPr>
            </a:p>
          </p:txBody>
        </p:sp>
        <p:sp>
          <p:nvSpPr>
            <p:cNvPr id="1543207" name="Rectangle 39"/>
            <p:cNvSpPr/>
            <p:nvPr/>
          </p:nvSpPr>
          <p:spPr bwMode="auto">
            <a:xfrm>
              <a:off x="9810" y="3582"/>
              <a:ext cx="568" cy="455"/>
            </a:xfrm>
            <a:prstGeom prst="rect">
              <a:avLst/>
            </a:prstGeom>
            <a:solidFill>
              <a:srgbClr val="CCECFF"/>
            </a:solidFill>
            <a:ln w="9525">
              <a:solidFill>
                <a:schemeClr val="tx1"/>
              </a:solidFill>
              <a:miter lim="800000"/>
            </a:ln>
          </p:spPr>
          <p:txBody>
            <a:bodyPr wrap="none" anchor="ctr"/>
            <a:lstStyle/>
            <a:p>
              <a:pPr algn="ctr"/>
              <a:r>
                <a:rPr lang="en-US" altLang="zh-CN" sz="2400">
                  <a:solidFill>
                    <a:srgbClr val="FF0000"/>
                  </a:solidFill>
                  <a:latin typeface="Times New Roman" pitchFamily="18" charset="0"/>
                </a:rPr>
                <a:t>3</a:t>
              </a:r>
              <a:endParaRPr lang="en-US" altLang="zh-CN" sz="2400">
                <a:solidFill>
                  <a:srgbClr val="FF0000"/>
                </a:solidFill>
                <a:latin typeface="Times New Roman" pitchFamily="18" charset="0"/>
              </a:endParaRPr>
            </a:p>
          </p:txBody>
        </p:sp>
        <p:sp>
          <p:nvSpPr>
            <p:cNvPr id="1543208" name="Rectangle 40"/>
            <p:cNvSpPr/>
            <p:nvPr/>
          </p:nvSpPr>
          <p:spPr bwMode="auto">
            <a:xfrm>
              <a:off x="10375" y="3582"/>
              <a:ext cx="568" cy="455"/>
            </a:xfrm>
            <a:prstGeom prst="rect">
              <a:avLst/>
            </a:prstGeom>
            <a:solidFill>
              <a:schemeClr val="accent1"/>
            </a:solidFill>
            <a:ln w="9525">
              <a:solidFill>
                <a:schemeClr val="tx1"/>
              </a:solidFill>
              <a:miter lim="800000"/>
            </a:ln>
          </p:spPr>
          <p:txBody>
            <a:bodyPr wrap="none" anchor="ctr"/>
            <a:lstStyle/>
            <a:p>
              <a:pPr algn="ctr"/>
              <a:r>
                <a:rPr lang="en-US" altLang="zh-CN" sz="2400">
                  <a:solidFill>
                    <a:srgbClr val="FF0000"/>
                  </a:solidFill>
                  <a:latin typeface="Times New Roman" pitchFamily="18" charset="0"/>
                </a:rPr>
                <a:t>0</a:t>
              </a:r>
              <a:endParaRPr lang="en-US" altLang="zh-CN" sz="2400">
                <a:solidFill>
                  <a:srgbClr val="FF0000"/>
                </a:solidFill>
                <a:latin typeface="Times New Roman" pitchFamily="18" charset="0"/>
              </a:endParaRPr>
            </a:p>
          </p:txBody>
        </p:sp>
        <p:sp>
          <p:nvSpPr>
            <p:cNvPr id="1543209" name="Rectangle 41"/>
            <p:cNvSpPr/>
            <p:nvPr/>
          </p:nvSpPr>
          <p:spPr bwMode="auto">
            <a:xfrm>
              <a:off x="9810" y="4150"/>
              <a:ext cx="568" cy="455"/>
            </a:xfrm>
            <a:prstGeom prst="rect">
              <a:avLst/>
            </a:prstGeom>
            <a:solidFill>
              <a:srgbClr val="CCECFF"/>
            </a:solidFill>
            <a:ln w="9525">
              <a:solidFill>
                <a:schemeClr val="tx1"/>
              </a:solidFill>
              <a:miter lim="800000"/>
            </a:ln>
          </p:spPr>
          <p:txBody>
            <a:bodyPr wrap="none" anchor="ctr"/>
            <a:lstStyle/>
            <a:p>
              <a:pPr algn="ctr"/>
              <a:r>
                <a:rPr lang="en-US" altLang="zh-CN" sz="2400">
                  <a:solidFill>
                    <a:srgbClr val="FF0000"/>
                  </a:solidFill>
                  <a:latin typeface="Times New Roman" pitchFamily="18" charset="0"/>
                </a:rPr>
                <a:t>4</a:t>
              </a:r>
              <a:endParaRPr lang="en-US" altLang="zh-CN" sz="2400">
                <a:solidFill>
                  <a:srgbClr val="FF0000"/>
                </a:solidFill>
                <a:latin typeface="Times New Roman" pitchFamily="18" charset="0"/>
              </a:endParaRPr>
            </a:p>
          </p:txBody>
        </p:sp>
        <p:sp>
          <p:nvSpPr>
            <p:cNvPr id="1543210" name="Rectangle 42"/>
            <p:cNvSpPr/>
            <p:nvPr/>
          </p:nvSpPr>
          <p:spPr bwMode="auto">
            <a:xfrm>
              <a:off x="10375" y="4150"/>
              <a:ext cx="568" cy="455"/>
            </a:xfrm>
            <a:prstGeom prst="rect">
              <a:avLst/>
            </a:prstGeom>
            <a:solidFill>
              <a:schemeClr val="accent1"/>
            </a:solidFill>
            <a:ln w="9525">
              <a:solidFill>
                <a:schemeClr val="tx1"/>
              </a:solidFill>
              <a:miter lim="800000"/>
            </a:ln>
          </p:spPr>
          <p:txBody>
            <a:bodyPr wrap="none" anchor="ctr"/>
            <a:lstStyle/>
            <a:p>
              <a:pPr algn="ctr"/>
              <a:r>
                <a:rPr lang="en-US" altLang="zh-CN" sz="2400">
                  <a:solidFill>
                    <a:srgbClr val="FF0000"/>
                  </a:solidFill>
                  <a:latin typeface="Times New Roman" pitchFamily="18" charset="0"/>
                </a:rPr>
                <a:t>0</a:t>
              </a:r>
              <a:endParaRPr lang="en-US" altLang="zh-CN" sz="2400">
                <a:solidFill>
                  <a:srgbClr val="FF0000"/>
                </a:solidFill>
                <a:latin typeface="Times New Roman" pitchFamily="18" charset="0"/>
              </a:endParaRPr>
            </a:p>
          </p:txBody>
        </p:sp>
        <p:sp>
          <p:nvSpPr>
            <p:cNvPr id="1543211" name="Rectangle 43"/>
            <p:cNvSpPr/>
            <p:nvPr/>
          </p:nvSpPr>
          <p:spPr bwMode="auto">
            <a:xfrm>
              <a:off x="11513" y="3015"/>
              <a:ext cx="567" cy="455"/>
            </a:xfrm>
            <a:prstGeom prst="rect">
              <a:avLst/>
            </a:prstGeom>
            <a:solidFill>
              <a:srgbClr val="CCECFF"/>
            </a:solidFill>
            <a:ln w="9525">
              <a:solidFill>
                <a:schemeClr val="tx1"/>
              </a:solidFill>
              <a:miter lim="800000"/>
            </a:ln>
          </p:spPr>
          <p:txBody>
            <a:bodyPr wrap="none" anchor="ctr"/>
            <a:lstStyle/>
            <a:p>
              <a:pPr algn="ctr"/>
              <a:r>
                <a:rPr lang="en-US" altLang="zh-CN" sz="2400">
                  <a:solidFill>
                    <a:srgbClr val="FF0000"/>
                  </a:solidFill>
                  <a:latin typeface="Times New Roman" pitchFamily="18" charset="0"/>
                </a:rPr>
                <a:t>4</a:t>
              </a:r>
              <a:endParaRPr lang="en-US" altLang="zh-CN" sz="2400">
                <a:solidFill>
                  <a:srgbClr val="FF0000"/>
                </a:solidFill>
                <a:latin typeface="Times New Roman" pitchFamily="18" charset="0"/>
              </a:endParaRPr>
            </a:p>
          </p:txBody>
        </p:sp>
        <p:sp>
          <p:nvSpPr>
            <p:cNvPr id="1543212" name="Rectangle 44"/>
            <p:cNvSpPr/>
            <p:nvPr/>
          </p:nvSpPr>
          <p:spPr bwMode="auto">
            <a:xfrm>
              <a:off x="12078" y="3015"/>
              <a:ext cx="567" cy="455"/>
            </a:xfrm>
            <a:prstGeom prst="rect">
              <a:avLst/>
            </a:prstGeom>
            <a:solidFill>
              <a:schemeClr val="accent1"/>
            </a:solidFill>
            <a:ln w="9525">
              <a:solidFill>
                <a:schemeClr val="tx1"/>
              </a:solidFill>
              <a:miter lim="800000"/>
            </a:ln>
          </p:spPr>
          <p:txBody>
            <a:bodyPr wrap="none" anchor="ctr"/>
            <a:lstStyle/>
            <a:p>
              <a:pPr algn="ctr"/>
              <a:r>
                <a:rPr lang="en-US" altLang="zh-CN" sz="2400">
                  <a:solidFill>
                    <a:srgbClr val="FF0000"/>
                  </a:solidFill>
                  <a:latin typeface="Times New Roman" pitchFamily="18" charset="0"/>
                </a:rPr>
                <a:t>0</a:t>
              </a:r>
              <a:endParaRPr lang="en-US" altLang="zh-CN" sz="2400">
                <a:solidFill>
                  <a:srgbClr val="FF0000"/>
                </a:solidFill>
                <a:latin typeface="Times New Roman" pitchFamily="18" charset="0"/>
              </a:endParaRPr>
            </a:p>
          </p:txBody>
        </p:sp>
        <p:sp>
          <p:nvSpPr>
            <p:cNvPr id="1543248" name="Rectangle 80"/>
            <p:cNvSpPr/>
            <p:nvPr/>
          </p:nvSpPr>
          <p:spPr bwMode="auto">
            <a:xfrm>
              <a:off x="8108" y="1995"/>
              <a:ext cx="567"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FF0000"/>
                  </a:solidFill>
                  <a:latin typeface="Times New Roman" pitchFamily="18" charset="0"/>
                </a:rPr>
                <a:t>[1]</a:t>
              </a:r>
              <a:endParaRPr lang="en-US" altLang="zh-CN" sz="2000">
                <a:solidFill>
                  <a:srgbClr val="FF0000"/>
                </a:solidFill>
                <a:latin typeface="Times New Roman" pitchFamily="18" charset="0"/>
              </a:endParaRPr>
            </a:p>
          </p:txBody>
        </p:sp>
        <p:sp>
          <p:nvSpPr>
            <p:cNvPr id="1543249" name="Rectangle 81"/>
            <p:cNvSpPr/>
            <p:nvPr/>
          </p:nvSpPr>
          <p:spPr bwMode="auto">
            <a:xfrm>
              <a:off x="8108" y="2562"/>
              <a:ext cx="567"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FF0000"/>
                  </a:solidFill>
                  <a:latin typeface="Times New Roman" pitchFamily="18" charset="0"/>
                </a:rPr>
                <a:t>[2]</a:t>
              </a:r>
              <a:endParaRPr lang="en-US" altLang="zh-CN" sz="2000">
                <a:solidFill>
                  <a:srgbClr val="FF0000"/>
                </a:solidFill>
                <a:latin typeface="Times New Roman" pitchFamily="18" charset="0"/>
              </a:endParaRPr>
            </a:p>
          </p:txBody>
        </p:sp>
        <p:sp>
          <p:nvSpPr>
            <p:cNvPr id="1543250" name="Rectangle 82"/>
            <p:cNvSpPr/>
            <p:nvPr/>
          </p:nvSpPr>
          <p:spPr bwMode="auto">
            <a:xfrm>
              <a:off x="8108" y="3130"/>
              <a:ext cx="567"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FF0000"/>
                  </a:solidFill>
                  <a:latin typeface="Times New Roman" pitchFamily="18" charset="0"/>
                </a:rPr>
                <a:t>[3]</a:t>
              </a:r>
              <a:endParaRPr lang="en-US" altLang="zh-CN" sz="2000">
                <a:solidFill>
                  <a:srgbClr val="FF0000"/>
                </a:solidFill>
                <a:latin typeface="Times New Roman" pitchFamily="18" charset="0"/>
              </a:endParaRPr>
            </a:p>
          </p:txBody>
        </p:sp>
        <p:sp>
          <p:nvSpPr>
            <p:cNvPr id="1543251" name="Rectangle 83"/>
            <p:cNvSpPr/>
            <p:nvPr/>
          </p:nvSpPr>
          <p:spPr bwMode="auto">
            <a:xfrm>
              <a:off x="8108" y="3697"/>
              <a:ext cx="567"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FF0000"/>
                  </a:solidFill>
                  <a:latin typeface="Times New Roman" pitchFamily="18" charset="0"/>
                </a:rPr>
                <a:t>[4]</a:t>
              </a:r>
              <a:endParaRPr lang="en-US" altLang="zh-CN" sz="2000">
                <a:solidFill>
                  <a:srgbClr val="FF0000"/>
                </a:solidFill>
                <a:latin typeface="Times New Roman" pitchFamily="18" charset="0"/>
              </a:endParaRPr>
            </a:p>
          </p:txBody>
        </p:sp>
        <p:sp>
          <p:nvSpPr>
            <p:cNvPr id="1543259" name="Rectangle 91"/>
            <p:cNvSpPr/>
            <p:nvPr/>
          </p:nvSpPr>
          <p:spPr bwMode="auto">
            <a:xfrm>
              <a:off x="8108" y="4262"/>
              <a:ext cx="567"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FF0000"/>
                  </a:solidFill>
                  <a:latin typeface="Times New Roman" pitchFamily="18" charset="0"/>
                </a:rPr>
                <a:t>[5]</a:t>
              </a:r>
              <a:endParaRPr lang="en-US" altLang="zh-CN" sz="2000">
                <a:solidFill>
                  <a:srgbClr val="FF0000"/>
                </a:solidFill>
                <a:latin typeface="Times New Roman" pitchFamily="18" charset="0"/>
              </a:endParaRPr>
            </a:p>
          </p:txBody>
        </p:sp>
        <p:sp>
          <p:nvSpPr>
            <p:cNvPr id="1543271" name="Line 103"/>
            <p:cNvSpPr/>
            <p:nvPr/>
          </p:nvSpPr>
          <p:spPr bwMode="auto">
            <a:xfrm>
              <a:off x="9015" y="2107"/>
              <a:ext cx="908"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272" name="Line 104"/>
            <p:cNvSpPr/>
            <p:nvPr/>
          </p:nvSpPr>
          <p:spPr bwMode="auto">
            <a:xfrm>
              <a:off x="9015" y="2675"/>
              <a:ext cx="908"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273" name="Line 105"/>
            <p:cNvSpPr/>
            <p:nvPr/>
          </p:nvSpPr>
          <p:spPr bwMode="auto">
            <a:xfrm>
              <a:off x="9015" y="3242"/>
              <a:ext cx="908"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274" name="Line 106"/>
            <p:cNvSpPr/>
            <p:nvPr/>
          </p:nvSpPr>
          <p:spPr bwMode="auto">
            <a:xfrm>
              <a:off x="9015" y="3810"/>
              <a:ext cx="908"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275" name="Line 107"/>
            <p:cNvSpPr/>
            <p:nvPr/>
          </p:nvSpPr>
          <p:spPr bwMode="auto">
            <a:xfrm>
              <a:off x="9015" y="4375"/>
              <a:ext cx="908"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277" name="Line 109"/>
            <p:cNvSpPr/>
            <p:nvPr/>
          </p:nvSpPr>
          <p:spPr bwMode="auto">
            <a:xfrm>
              <a:off x="10603" y="3242"/>
              <a:ext cx="907"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543326" name="Text Box 158"/>
            <p:cNvSpPr txBox="1"/>
            <p:nvPr/>
          </p:nvSpPr>
          <p:spPr bwMode="auto">
            <a:xfrm>
              <a:off x="7428" y="3127"/>
              <a:ext cx="680"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c)</a:t>
              </a:r>
              <a:endParaRPr lang="en-US" altLang="zh-CN" sz="2000">
                <a:solidFill>
                  <a:srgbClr val="FF0000"/>
                </a:solidFill>
                <a:latin typeface="Times New Roman" pitchFamily="18" charset="0"/>
              </a:endParaRPr>
            </a:p>
          </p:txBody>
        </p:sp>
      </p:grpSp>
      <p:sp>
        <p:nvSpPr>
          <p:cNvPr id="2" name="灯片编号占位符 1"/>
          <p:cNvSpPr/>
          <p:nvPr>
            <p:ph type="sldNum" sz="quarter" idx="12"/>
          </p:nvPr>
        </p:nvSpPr>
        <p:spPr/>
        <p:txBody>
          <a:bodyPr/>
          <a:p>
            <a:pPr>
              <a:defRPr/>
            </a:pPr>
            <a:fld id="{53476CD7-94C7-4264-A38D-717E054E404E}" type="slidenum">
              <a:rPr lang="zh-CN" altLang="en-US"/>
            </a:fld>
            <a:endParaRPr lang="en-US" altLang="zh-CN"/>
          </a:p>
        </p:txBody>
      </p:sp>
      <p:sp>
        <p:nvSpPr>
          <p:cNvPr id="3" name="日期占位符 2"/>
          <p:cNvSpPr/>
          <p:nvPr>
            <p:ph type="dt" sz="half" idx="10"/>
          </p:nvPr>
        </p:nvSpPr>
        <p:spPr/>
        <p:txBody>
          <a:bodyPr/>
          <a:p>
            <a:pPr>
              <a:defRPr/>
            </a:pPr>
            <a:fld id="{012AB9F2-8D3B-4D70-B76C-64ED130DCCF6}" type="datetime7">
              <a:rPr lang="zh-CN" altLang="en-US"/>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3"/>
          <p:cNvSpPr/>
          <p:nvPr>
            <p:ph type="sldNum" sz="quarter" idx="12"/>
          </p:nvPr>
        </p:nvSpPr>
        <p:spPr>
          <a:xfrm>
            <a:off x="3505200" y="6520180"/>
            <a:ext cx="2133600" cy="228600"/>
          </a:xfrm>
          <a:ln>
            <a:miter lim="800000"/>
          </a:ln>
        </p:spPr>
        <p:txBody>
          <a:bodyPr anchor="b"/>
          <a:lstStyle/>
          <a:p>
            <a:pPr>
              <a:defRPr/>
            </a:pPr>
            <a:fld id="{7FF40216-3484-4568-B908-4D32810943D3}" type="slidenum">
              <a:rPr lang="zh-CN" altLang="en-US" sz="1200">
                <a:solidFill>
                  <a:schemeClr val="tx1"/>
                </a:solidFill>
                <a:ea typeface="宋体" charset="-122"/>
              </a:rPr>
            </a:fld>
            <a:endParaRPr lang="zh-CN" altLang="en-US" sz="1200">
              <a:solidFill>
                <a:schemeClr val="tx1"/>
              </a:solidFill>
              <a:ea typeface="宋体" charset="-122"/>
            </a:endParaRPr>
          </a:p>
        </p:txBody>
      </p:sp>
      <p:sp>
        <p:nvSpPr>
          <p:cNvPr id="7172" name="Rectangle 2"/>
          <p:cNvSpPr/>
          <p:nvPr>
            <p:ph type="title" idx="4294967295"/>
          </p:nvPr>
        </p:nvSpPr>
        <p:spPr>
          <a:xfrm>
            <a:off x="1294130" y="116840"/>
            <a:ext cx="7849870" cy="760730"/>
          </a:xfrm>
        </p:spPr>
        <p:txBody>
          <a:bodyPr anchor="b"/>
          <a:lstStyle/>
          <a:p>
            <a:pPr eaLnBrk="1" hangingPunct="1"/>
            <a:r>
              <a:rPr lang="en-US" altLang="zh-CN" dirty="0">
                <a:ea typeface="宋体" charset="-122"/>
              </a:rPr>
              <a:t>11.1 Definitions</a:t>
            </a:r>
            <a:endParaRPr lang="zh-CN" altLang="en-US" dirty="0">
              <a:ea typeface="宋体" charset="-122"/>
            </a:endParaRPr>
          </a:p>
        </p:txBody>
      </p:sp>
      <p:sp>
        <p:nvSpPr>
          <p:cNvPr id="7173" name="Rectangle 3"/>
          <p:cNvSpPr/>
          <p:nvPr>
            <p:ph type="body" idx="4294967295"/>
          </p:nvPr>
        </p:nvSpPr>
        <p:spPr>
          <a:xfrm>
            <a:off x="467360" y="1457325"/>
            <a:ext cx="8229600" cy="3121025"/>
          </a:xfrm>
        </p:spPr>
        <p:txBody>
          <a:bodyPr/>
          <a:lstStyle/>
          <a:p>
            <a:pPr eaLnBrk="1" hangingPunct="1"/>
            <a:r>
              <a:rPr lang="zh-CN" altLang="en-US" sz="2800" dirty="0">
                <a:latin typeface="Times New Roman" pitchFamily="18" charset="0"/>
                <a:ea typeface="宋体" charset="-122"/>
              </a:rPr>
              <a:t>当且仅当</a:t>
            </a:r>
            <a:r>
              <a:rPr lang="en-US" altLang="zh-CN" sz="2800" dirty="0">
                <a:latin typeface="Times New Roman" pitchFamily="18" charset="0"/>
                <a:ea typeface="宋体" charset="-122"/>
              </a:rPr>
              <a:t>(</a:t>
            </a:r>
            <a:r>
              <a:rPr lang="en-US" altLang="zh-CN" sz="2800" dirty="0" err="1">
                <a:latin typeface="Times New Roman" pitchFamily="18" charset="0"/>
                <a:ea typeface="宋体" charset="-122"/>
              </a:rPr>
              <a:t>i,j</a:t>
            </a:r>
            <a:r>
              <a:rPr lang="en-US" altLang="zh-CN" sz="2800" dirty="0">
                <a:latin typeface="Times New Roman" pitchFamily="18" charset="0"/>
                <a:ea typeface="宋体" charset="-122"/>
              </a:rPr>
              <a:t>)</a:t>
            </a:r>
            <a:r>
              <a:rPr lang="zh-CN" altLang="en-US" sz="2800" dirty="0">
                <a:latin typeface="Times New Roman" pitchFamily="18" charset="0"/>
                <a:ea typeface="宋体" charset="-122"/>
              </a:rPr>
              <a:t>是图中的边时，</a:t>
            </a:r>
            <a:r>
              <a:rPr lang="zh-CN" altLang="en-US" sz="2800" dirty="0">
                <a:solidFill>
                  <a:schemeClr val="folHlink"/>
                </a:solidFill>
                <a:latin typeface="Times New Roman" pitchFamily="18" charset="0"/>
                <a:ea typeface="宋体" charset="-122"/>
              </a:rPr>
              <a:t>顶点</a:t>
            </a:r>
            <a:r>
              <a:rPr lang="en-US" altLang="zh-CN" sz="2800" dirty="0">
                <a:solidFill>
                  <a:schemeClr val="folHlink"/>
                </a:solidFill>
                <a:latin typeface="Times New Roman" pitchFamily="18" charset="0"/>
                <a:ea typeface="宋体" charset="-122"/>
              </a:rPr>
              <a:t>i</a:t>
            </a:r>
            <a:r>
              <a:rPr lang="zh-CN" altLang="en-US" sz="2800" dirty="0">
                <a:solidFill>
                  <a:schemeClr val="folHlink"/>
                </a:solidFill>
                <a:latin typeface="Times New Roman" pitchFamily="18" charset="0"/>
                <a:ea typeface="宋体" charset="-122"/>
              </a:rPr>
              <a:t>和</a:t>
            </a:r>
            <a:r>
              <a:rPr lang="en-US" altLang="zh-CN" sz="2800" dirty="0">
                <a:solidFill>
                  <a:schemeClr val="folHlink"/>
                </a:solidFill>
                <a:latin typeface="Times New Roman" pitchFamily="18" charset="0"/>
                <a:ea typeface="宋体" charset="-122"/>
              </a:rPr>
              <a:t>j</a:t>
            </a:r>
            <a:r>
              <a:rPr lang="zh-CN" altLang="en-US" sz="2800" dirty="0">
                <a:solidFill>
                  <a:schemeClr val="folHlink"/>
                </a:solidFill>
                <a:latin typeface="Times New Roman" pitchFamily="18" charset="0"/>
                <a:ea typeface="宋体" charset="-122"/>
              </a:rPr>
              <a:t>是邻接的（</a:t>
            </a:r>
            <a:r>
              <a:rPr lang="en-US" altLang="zh-CN" sz="2800" dirty="0">
                <a:solidFill>
                  <a:schemeClr val="folHlink"/>
                </a:solidFill>
                <a:latin typeface="Times New Roman" pitchFamily="18" charset="0"/>
                <a:ea typeface="宋体" charset="-122"/>
              </a:rPr>
              <a:t>adjacent</a:t>
            </a:r>
            <a:r>
              <a:rPr lang="zh-CN" altLang="en-US" sz="2800" dirty="0">
                <a:solidFill>
                  <a:schemeClr val="folHlink"/>
                </a:solidFill>
                <a:latin typeface="Times New Roman" pitchFamily="18" charset="0"/>
                <a:ea typeface="宋体" charset="-122"/>
              </a:rPr>
              <a:t>）</a:t>
            </a:r>
            <a:r>
              <a:rPr lang="zh-CN" altLang="en-US" sz="2800" dirty="0">
                <a:latin typeface="Times New Roman" pitchFamily="18" charset="0"/>
                <a:ea typeface="宋体" charset="-122"/>
              </a:rPr>
              <a:t>。</a:t>
            </a:r>
            <a:r>
              <a:rPr lang="zh-CN" altLang="en-US" sz="2800" dirty="0">
                <a:solidFill>
                  <a:srgbClr val="FF0000"/>
                </a:solidFill>
                <a:latin typeface="Times New Roman" pitchFamily="18" charset="0"/>
                <a:ea typeface="宋体" charset="-122"/>
              </a:rPr>
              <a:t>边</a:t>
            </a:r>
            <a:r>
              <a:rPr lang="en-US" altLang="zh-CN" sz="2800" dirty="0">
                <a:solidFill>
                  <a:srgbClr val="FF0000"/>
                </a:solidFill>
                <a:latin typeface="Times New Roman" pitchFamily="18" charset="0"/>
                <a:ea typeface="宋体" charset="-122"/>
              </a:rPr>
              <a:t>(</a:t>
            </a:r>
            <a:r>
              <a:rPr lang="en-US" altLang="zh-CN" sz="2800" dirty="0" err="1">
                <a:solidFill>
                  <a:srgbClr val="FF0000"/>
                </a:solidFill>
                <a:latin typeface="Times New Roman" pitchFamily="18" charset="0"/>
                <a:ea typeface="宋体" charset="-122"/>
              </a:rPr>
              <a:t>i,j</a:t>
            </a:r>
            <a:r>
              <a:rPr lang="en-US" altLang="zh-CN" sz="2800" dirty="0">
                <a:solidFill>
                  <a:srgbClr val="FF0000"/>
                </a:solidFill>
                <a:latin typeface="Times New Roman" pitchFamily="18" charset="0"/>
                <a:ea typeface="宋体" charset="-122"/>
              </a:rPr>
              <a:t>)</a:t>
            </a:r>
            <a:r>
              <a:rPr lang="zh-CN" altLang="en-US" sz="2800" dirty="0">
                <a:solidFill>
                  <a:srgbClr val="FF0000"/>
                </a:solidFill>
                <a:latin typeface="Times New Roman" pitchFamily="18" charset="0"/>
                <a:ea typeface="宋体" charset="-122"/>
              </a:rPr>
              <a:t>关联（</a:t>
            </a:r>
            <a:r>
              <a:rPr lang="en-US" altLang="zh-CN" sz="2800" dirty="0">
                <a:solidFill>
                  <a:srgbClr val="FF0000"/>
                </a:solidFill>
                <a:latin typeface="Times New Roman" pitchFamily="18" charset="0"/>
                <a:ea typeface="宋体" charset="-122"/>
              </a:rPr>
              <a:t>incident</a:t>
            </a:r>
            <a:r>
              <a:rPr lang="zh-CN" altLang="en-US" sz="2800" dirty="0">
                <a:solidFill>
                  <a:srgbClr val="FF0000"/>
                </a:solidFill>
                <a:latin typeface="Times New Roman" pitchFamily="18" charset="0"/>
                <a:ea typeface="宋体" charset="-122"/>
              </a:rPr>
              <a:t>）于顶点</a:t>
            </a:r>
            <a:r>
              <a:rPr lang="en-US" altLang="zh-CN" sz="2800" dirty="0">
                <a:solidFill>
                  <a:srgbClr val="FF0000"/>
                </a:solidFill>
                <a:latin typeface="Times New Roman" pitchFamily="18" charset="0"/>
                <a:ea typeface="宋体" charset="-122"/>
              </a:rPr>
              <a:t>i</a:t>
            </a:r>
            <a:r>
              <a:rPr lang="zh-CN" altLang="en-US" sz="2800" dirty="0">
                <a:solidFill>
                  <a:srgbClr val="FF0000"/>
                </a:solidFill>
                <a:latin typeface="Times New Roman" pitchFamily="18" charset="0"/>
                <a:ea typeface="宋体" charset="-122"/>
              </a:rPr>
              <a:t>和</a:t>
            </a:r>
            <a:r>
              <a:rPr lang="en-US" altLang="zh-CN" sz="2800" dirty="0">
                <a:solidFill>
                  <a:srgbClr val="FF0000"/>
                </a:solidFill>
                <a:latin typeface="Times New Roman" pitchFamily="18" charset="0"/>
                <a:ea typeface="宋体" charset="-122"/>
              </a:rPr>
              <a:t>j</a:t>
            </a:r>
            <a:r>
              <a:rPr lang="zh-CN" altLang="en-US" sz="2800" dirty="0">
                <a:latin typeface="Times New Roman" pitchFamily="18" charset="0"/>
                <a:ea typeface="宋体" charset="-122"/>
              </a:rPr>
              <a:t>。</a:t>
            </a:r>
            <a:endParaRPr lang="zh-CN" altLang="en-US" sz="2800" dirty="0">
              <a:latin typeface="Times New Roman" pitchFamily="18" charset="0"/>
              <a:ea typeface="宋体" charset="-122"/>
            </a:endParaRPr>
          </a:p>
        </p:txBody>
      </p:sp>
      <p:sp>
        <p:nvSpPr>
          <p:cNvPr id="7174" name="Oval 4"/>
          <p:cNvSpPr/>
          <p:nvPr/>
        </p:nvSpPr>
        <p:spPr bwMode="auto">
          <a:xfrm>
            <a:off x="2411413" y="465550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1</a:t>
            </a:r>
            <a:endParaRPr lang="en-US" altLang="zh-CN" sz="1800">
              <a:solidFill>
                <a:srgbClr val="FF0000"/>
              </a:solidFill>
              <a:latin typeface="Times New Roman" pitchFamily="18" charset="0"/>
            </a:endParaRPr>
          </a:p>
        </p:txBody>
      </p:sp>
      <p:sp>
        <p:nvSpPr>
          <p:cNvPr id="7175" name="Oval 5"/>
          <p:cNvSpPr/>
          <p:nvPr/>
        </p:nvSpPr>
        <p:spPr bwMode="auto">
          <a:xfrm>
            <a:off x="2411413" y="537622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4</a:t>
            </a:r>
            <a:endParaRPr lang="en-US" altLang="zh-CN" sz="1800">
              <a:solidFill>
                <a:srgbClr val="FF0000"/>
              </a:solidFill>
              <a:latin typeface="Times New Roman" pitchFamily="18" charset="0"/>
            </a:endParaRPr>
          </a:p>
        </p:txBody>
      </p:sp>
      <p:sp>
        <p:nvSpPr>
          <p:cNvPr id="7176" name="Oval 6"/>
          <p:cNvSpPr/>
          <p:nvPr/>
        </p:nvSpPr>
        <p:spPr bwMode="auto">
          <a:xfrm>
            <a:off x="1979613" y="501586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2</a:t>
            </a:r>
            <a:endParaRPr lang="en-US" altLang="zh-CN" sz="1800">
              <a:solidFill>
                <a:srgbClr val="FF0000"/>
              </a:solidFill>
              <a:latin typeface="Times New Roman" pitchFamily="18" charset="0"/>
            </a:endParaRPr>
          </a:p>
        </p:txBody>
      </p:sp>
      <p:sp>
        <p:nvSpPr>
          <p:cNvPr id="7177" name="Oval 7"/>
          <p:cNvSpPr/>
          <p:nvPr/>
        </p:nvSpPr>
        <p:spPr bwMode="auto">
          <a:xfrm>
            <a:off x="2843213" y="501586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3</a:t>
            </a:r>
            <a:endParaRPr lang="en-US" altLang="zh-CN" sz="1800">
              <a:solidFill>
                <a:srgbClr val="FF0000"/>
              </a:solidFill>
              <a:latin typeface="Times New Roman" pitchFamily="18" charset="0"/>
            </a:endParaRPr>
          </a:p>
        </p:txBody>
      </p:sp>
      <p:sp>
        <p:nvSpPr>
          <p:cNvPr id="7178" name="Line 8"/>
          <p:cNvSpPr/>
          <p:nvPr/>
        </p:nvSpPr>
        <p:spPr bwMode="auto">
          <a:xfrm>
            <a:off x="2554288" y="4944428"/>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7179" name="Line 9"/>
          <p:cNvSpPr/>
          <p:nvPr/>
        </p:nvSpPr>
        <p:spPr bwMode="auto">
          <a:xfrm>
            <a:off x="2266950" y="5160328"/>
            <a:ext cx="576263"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7180" name="Line 10"/>
          <p:cNvSpPr/>
          <p:nvPr/>
        </p:nvSpPr>
        <p:spPr bwMode="auto">
          <a:xfrm flipH="1">
            <a:off x="2122488" y="4799965"/>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7181" name="Line 11"/>
          <p:cNvSpPr/>
          <p:nvPr/>
        </p:nvSpPr>
        <p:spPr bwMode="auto">
          <a:xfrm flipH="1">
            <a:off x="2698750" y="5303203"/>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7182" name="Line 12"/>
          <p:cNvSpPr/>
          <p:nvPr/>
        </p:nvSpPr>
        <p:spPr bwMode="auto">
          <a:xfrm flipH="1" flipV="1">
            <a:off x="2698750" y="4799965"/>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7183" name="Text Box 13"/>
          <p:cNvSpPr txBox="1"/>
          <p:nvPr/>
        </p:nvSpPr>
        <p:spPr bwMode="auto">
          <a:xfrm>
            <a:off x="2049463" y="5303203"/>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a)</a:t>
            </a:r>
            <a:endParaRPr lang="en-US" altLang="zh-CN" sz="2000">
              <a:solidFill>
                <a:srgbClr val="FF0000"/>
              </a:solidFill>
              <a:latin typeface="Times New Roman" pitchFamily="18" charset="0"/>
            </a:endParaRPr>
          </a:p>
        </p:txBody>
      </p:sp>
      <p:sp>
        <p:nvSpPr>
          <p:cNvPr id="7184" name="Oval 14"/>
          <p:cNvSpPr/>
          <p:nvPr/>
        </p:nvSpPr>
        <p:spPr bwMode="auto">
          <a:xfrm>
            <a:off x="4354513" y="487140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1</a:t>
            </a:r>
            <a:endParaRPr lang="en-US" altLang="zh-CN" sz="1800">
              <a:solidFill>
                <a:srgbClr val="FF0000"/>
              </a:solidFill>
              <a:latin typeface="Times New Roman" pitchFamily="18" charset="0"/>
            </a:endParaRPr>
          </a:p>
        </p:txBody>
      </p:sp>
      <p:sp>
        <p:nvSpPr>
          <p:cNvPr id="7185" name="Oval 15"/>
          <p:cNvSpPr/>
          <p:nvPr/>
        </p:nvSpPr>
        <p:spPr bwMode="auto">
          <a:xfrm>
            <a:off x="3995738" y="537622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2</a:t>
            </a:r>
            <a:endParaRPr lang="en-US" altLang="zh-CN" sz="1800">
              <a:solidFill>
                <a:srgbClr val="FF0000"/>
              </a:solidFill>
              <a:latin typeface="Times New Roman" pitchFamily="18" charset="0"/>
            </a:endParaRPr>
          </a:p>
        </p:txBody>
      </p:sp>
      <p:sp>
        <p:nvSpPr>
          <p:cNvPr id="7186" name="Oval 16"/>
          <p:cNvSpPr/>
          <p:nvPr/>
        </p:nvSpPr>
        <p:spPr bwMode="auto">
          <a:xfrm>
            <a:off x="4714875" y="537622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3</a:t>
            </a:r>
            <a:endParaRPr lang="en-US" altLang="zh-CN" sz="1800">
              <a:solidFill>
                <a:srgbClr val="FF0000"/>
              </a:solidFill>
              <a:latin typeface="Times New Roman" pitchFamily="18" charset="0"/>
            </a:endParaRPr>
          </a:p>
        </p:txBody>
      </p:sp>
      <p:sp>
        <p:nvSpPr>
          <p:cNvPr id="7187" name="Line 17"/>
          <p:cNvSpPr/>
          <p:nvPr/>
        </p:nvSpPr>
        <p:spPr bwMode="auto">
          <a:xfrm flipH="1">
            <a:off x="4138613" y="5087303"/>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7188" name="Line 18"/>
          <p:cNvSpPr/>
          <p:nvPr/>
        </p:nvSpPr>
        <p:spPr bwMode="auto">
          <a:xfrm flipH="1" flipV="1">
            <a:off x="4643438" y="5087303"/>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7189" name="Oval 19"/>
          <p:cNvSpPr/>
          <p:nvPr/>
        </p:nvSpPr>
        <p:spPr bwMode="auto">
          <a:xfrm>
            <a:off x="5146675" y="465550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4</a:t>
            </a:r>
            <a:endParaRPr lang="en-US" altLang="zh-CN" sz="1800">
              <a:solidFill>
                <a:srgbClr val="FF0000"/>
              </a:solidFill>
              <a:latin typeface="Times New Roman" pitchFamily="18" charset="0"/>
            </a:endParaRPr>
          </a:p>
        </p:txBody>
      </p:sp>
      <p:sp>
        <p:nvSpPr>
          <p:cNvPr id="7190" name="Oval 20"/>
          <p:cNvSpPr/>
          <p:nvPr/>
        </p:nvSpPr>
        <p:spPr bwMode="auto">
          <a:xfrm>
            <a:off x="4786313" y="587946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6</a:t>
            </a:r>
            <a:endParaRPr lang="en-US" altLang="zh-CN" sz="1800">
              <a:solidFill>
                <a:srgbClr val="FF0000"/>
              </a:solidFill>
              <a:latin typeface="Times New Roman" pitchFamily="18" charset="0"/>
            </a:endParaRPr>
          </a:p>
        </p:txBody>
      </p:sp>
      <p:sp>
        <p:nvSpPr>
          <p:cNvPr id="7191" name="Oval 21"/>
          <p:cNvSpPr/>
          <p:nvPr/>
        </p:nvSpPr>
        <p:spPr bwMode="auto">
          <a:xfrm>
            <a:off x="5146675" y="537622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5</a:t>
            </a:r>
            <a:endParaRPr lang="en-US" altLang="zh-CN" sz="1800">
              <a:solidFill>
                <a:srgbClr val="FF0000"/>
              </a:solidFill>
              <a:latin typeface="Times New Roman" pitchFamily="18" charset="0"/>
            </a:endParaRPr>
          </a:p>
        </p:txBody>
      </p:sp>
      <p:sp>
        <p:nvSpPr>
          <p:cNvPr id="7192" name="Oval 22"/>
          <p:cNvSpPr/>
          <p:nvPr/>
        </p:nvSpPr>
        <p:spPr bwMode="auto">
          <a:xfrm>
            <a:off x="5507038" y="587946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7</a:t>
            </a:r>
            <a:endParaRPr lang="en-US" altLang="zh-CN" sz="1800">
              <a:solidFill>
                <a:srgbClr val="FF0000"/>
              </a:solidFill>
              <a:latin typeface="Times New Roman" pitchFamily="18" charset="0"/>
            </a:endParaRPr>
          </a:p>
        </p:txBody>
      </p:sp>
      <p:sp>
        <p:nvSpPr>
          <p:cNvPr id="7193" name="Line 23"/>
          <p:cNvSpPr/>
          <p:nvPr/>
        </p:nvSpPr>
        <p:spPr bwMode="auto">
          <a:xfrm>
            <a:off x="5291138" y="4944428"/>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7194" name="Line 24"/>
          <p:cNvSpPr/>
          <p:nvPr/>
        </p:nvSpPr>
        <p:spPr bwMode="auto">
          <a:xfrm>
            <a:off x="5075238" y="6023928"/>
            <a:ext cx="431800"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7195" name="Line 25"/>
          <p:cNvSpPr/>
          <p:nvPr/>
        </p:nvSpPr>
        <p:spPr bwMode="auto">
          <a:xfrm flipH="1">
            <a:off x="4930775" y="5592128"/>
            <a:ext cx="2159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7196" name="Line 26"/>
          <p:cNvSpPr/>
          <p:nvPr/>
        </p:nvSpPr>
        <p:spPr bwMode="auto">
          <a:xfrm flipH="1" flipV="1">
            <a:off x="5435600" y="5592128"/>
            <a:ext cx="2159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7197" name="Text Box 27"/>
          <p:cNvSpPr txBox="1"/>
          <p:nvPr/>
        </p:nvSpPr>
        <p:spPr bwMode="auto">
          <a:xfrm>
            <a:off x="4283075" y="5376228"/>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b)</a:t>
            </a:r>
            <a:endParaRPr lang="en-US" altLang="zh-CN" sz="2000">
              <a:solidFill>
                <a:srgbClr val="FF0000"/>
              </a:solidFill>
              <a:latin typeface="Times New Roman" pitchFamily="18" charset="0"/>
            </a:endParaRPr>
          </a:p>
        </p:txBody>
      </p:sp>
      <p:sp>
        <p:nvSpPr>
          <p:cNvPr id="7198" name="Oval 28"/>
          <p:cNvSpPr/>
          <p:nvPr/>
        </p:nvSpPr>
        <p:spPr bwMode="auto">
          <a:xfrm>
            <a:off x="7235825" y="465550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1</a:t>
            </a:r>
            <a:endParaRPr lang="en-US" altLang="zh-CN" sz="1800">
              <a:solidFill>
                <a:srgbClr val="FF0000"/>
              </a:solidFill>
              <a:latin typeface="Times New Roman" pitchFamily="18" charset="0"/>
            </a:endParaRPr>
          </a:p>
        </p:txBody>
      </p:sp>
      <p:sp>
        <p:nvSpPr>
          <p:cNvPr id="7199" name="Oval 29"/>
          <p:cNvSpPr/>
          <p:nvPr/>
        </p:nvSpPr>
        <p:spPr bwMode="auto">
          <a:xfrm>
            <a:off x="7235825" y="537622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3</a:t>
            </a:r>
            <a:endParaRPr lang="en-US" altLang="zh-CN" sz="1800">
              <a:solidFill>
                <a:srgbClr val="FF0000"/>
              </a:solidFill>
              <a:latin typeface="Times New Roman" pitchFamily="18" charset="0"/>
            </a:endParaRPr>
          </a:p>
        </p:txBody>
      </p:sp>
      <p:sp>
        <p:nvSpPr>
          <p:cNvPr id="7200" name="Oval 30"/>
          <p:cNvSpPr/>
          <p:nvPr/>
        </p:nvSpPr>
        <p:spPr bwMode="auto">
          <a:xfrm>
            <a:off x="6804025" y="501586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2</a:t>
            </a:r>
            <a:endParaRPr lang="en-US" altLang="zh-CN" sz="1800">
              <a:solidFill>
                <a:srgbClr val="FF0000"/>
              </a:solidFill>
              <a:latin typeface="Times New Roman" pitchFamily="18" charset="0"/>
            </a:endParaRPr>
          </a:p>
        </p:txBody>
      </p:sp>
      <p:sp>
        <p:nvSpPr>
          <p:cNvPr id="7201" name="Oval 31"/>
          <p:cNvSpPr/>
          <p:nvPr/>
        </p:nvSpPr>
        <p:spPr bwMode="auto">
          <a:xfrm>
            <a:off x="7667625" y="501586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4</a:t>
            </a:r>
            <a:endParaRPr lang="en-US" altLang="zh-CN" sz="1800">
              <a:solidFill>
                <a:srgbClr val="FF0000"/>
              </a:solidFill>
              <a:latin typeface="Times New Roman" pitchFamily="18" charset="0"/>
            </a:endParaRPr>
          </a:p>
        </p:txBody>
      </p:sp>
      <p:sp>
        <p:nvSpPr>
          <p:cNvPr id="7202" name="Line 32"/>
          <p:cNvSpPr/>
          <p:nvPr/>
        </p:nvSpPr>
        <p:spPr bwMode="auto">
          <a:xfrm>
            <a:off x="7380288" y="5663565"/>
            <a:ext cx="0"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7203" name="Line 33"/>
          <p:cNvSpPr/>
          <p:nvPr/>
        </p:nvSpPr>
        <p:spPr bwMode="auto">
          <a:xfrm>
            <a:off x="6948488" y="5303203"/>
            <a:ext cx="287337"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7204" name="Line 34"/>
          <p:cNvSpPr/>
          <p:nvPr/>
        </p:nvSpPr>
        <p:spPr bwMode="auto">
          <a:xfrm flipH="1">
            <a:off x="6946900" y="4799965"/>
            <a:ext cx="288925"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7205" name="Line 35"/>
          <p:cNvSpPr/>
          <p:nvPr/>
        </p:nvSpPr>
        <p:spPr bwMode="auto">
          <a:xfrm flipH="1">
            <a:off x="7523163" y="5303203"/>
            <a:ext cx="288925" cy="215900"/>
          </a:xfrm>
          <a:prstGeom prst="line">
            <a:avLst/>
          </a:prstGeom>
          <a:noFill/>
          <a:ln w="28575">
            <a:solidFill>
              <a:schemeClr val="tx1"/>
            </a:solidFill>
            <a:miter lim="800000"/>
            <a:head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7206" name="Line 36"/>
          <p:cNvSpPr/>
          <p:nvPr/>
        </p:nvSpPr>
        <p:spPr bwMode="auto">
          <a:xfrm flipV="1">
            <a:off x="7524750" y="5303203"/>
            <a:ext cx="287338" cy="720725"/>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7207" name="Text Box 37"/>
          <p:cNvSpPr txBox="1"/>
          <p:nvPr/>
        </p:nvSpPr>
        <p:spPr bwMode="auto">
          <a:xfrm>
            <a:off x="6804025" y="5519103"/>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c)</a:t>
            </a:r>
            <a:endParaRPr lang="en-US" altLang="zh-CN" sz="2000">
              <a:solidFill>
                <a:srgbClr val="FF0000"/>
              </a:solidFill>
              <a:latin typeface="Times New Roman" pitchFamily="18" charset="0"/>
            </a:endParaRPr>
          </a:p>
        </p:txBody>
      </p:sp>
      <p:sp>
        <p:nvSpPr>
          <p:cNvPr id="7208" name="Oval 38"/>
          <p:cNvSpPr/>
          <p:nvPr/>
        </p:nvSpPr>
        <p:spPr bwMode="auto">
          <a:xfrm>
            <a:off x="7235825" y="587946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5</a:t>
            </a:r>
            <a:endParaRPr lang="en-US" altLang="zh-CN" sz="1800">
              <a:solidFill>
                <a:srgbClr val="FF0000"/>
              </a:solidFill>
              <a:latin typeface="Times New Roman" pitchFamily="18" charset="0"/>
            </a:endParaRPr>
          </a:p>
        </p:txBody>
      </p:sp>
      <p:sp>
        <p:nvSpPr>
          <p:cNvPr id="7209" name="Line 39"/>
          <p:cNvSpPr/>
          <p:nvPr/>
        </p:nvSpPr>
        <p:spPr bwMode="auto">
          <a:xfrm flipH="1">
            <a:off x="7380288" y="5160328"/>
            <a:ext cx="288925"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p:nvPr>
            <p:ph type="title"/>
          </p:nvPr>
        </p:nvSpPr>
        <p:spPr/>
        <p:txBody>
          <a:bodyPr/>
          <a:lstStyle/>
          <a:p>
            <a:pPr eaLnBrk="1" hangingPunct="1"/>
            <a:r>
              <a:rPr lang="zh-CN" altLang="en-US">
                <a:ea typeface="宋体" charset="-122"/>
              </a:rPr>
              <a:t>练习</a:t>
            </a:r>
            <a:endParaRPr lang="zh-CN" altLang="en-US">
              <a:ea typeface="宋体" charset="-122"/>
            </a:endParaRPr>
          </a:p>
        </p:txBody>
      </p:sp>
      <p:pic>
        <p:nvPicPr>
          <p:cNvPr id="132276" name="Picture 18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58888" y="1052513"/>
            <a:ext cx="3168650" cy="259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277" name="Picture 1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6375" y="3644900"/>
            <a:ext cx="2914650"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281" name="Text Box 185"/>
          <p:cNvSpPr txBox="1"/>
          <p:nvPr/>
        </p:nvSpPr>
        <p:spPr bwMode="auto">
          <a:xfrm>
            <a:off x="5867400" y="5876925"/>
            <a:ext cx="433388" cy="5286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a:latin typeface="Times New Roman" pitchFamily="18" charset="0"/>
              </a:rPr>
              <a:t>2</a:t>
            </a:r>
            <a:endParaRPr lang="en-US" altLang="zh-CN">
              <a:latin typeface="Times New Roman" pitchFamily="18" charset="0"/>
            </a:endParaRPr>
          </a:p>
        </p:txBody>
      </p:sp>
      <p:sp>
        <p:nvSpPr>
          <p:cNvPr id="132285" name="Text Box 189"/>
          <p:cNvSpPr txBox="1"/>
          <p:nvPr/>
        </p:nvSpPr>
        <p:spPr bwMode="auto">
          <a:xfrm>
            <a:off x="5435600" y="5876925"/>
            <a:ext cx="433388" cy="5286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a:latin typeface="Times New Roman" pitchFamily="18" charset="0"/>
              </a:rPr>
              <a:t>3</a:t>
            </a:r>
            <a:endParaRPr lang="en-US" altLang="zh-CN">
              <a:latin typeface="Times New Roman" pitchFamily="18" charset="0"/>
            </a:endParaRPr>
          </a:p>
        </p:txBody>
      </p:sp>
      <p:sp>
        <p:nvSpPr>
          <p:cNvPr id="132286" name="Text Box 190"/>
          <p:cNvSpPr txBox="1"/>
          <p:nvPr/>
        </p:nvSpPr>
        <p:spPr bwMode="auto">
          <a:xfrm>
            <a:off x="5003800" y="5876925"/>
            <a:ext cx="433388" cy="5286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a:latin typeface="Times New Roman" pitchFamily="18" charset="0"/>
              </a:rPr>
              <a:t>1</a:t>
            </a:r>
            <a:endParaRPr lang="en-US" altLang="zh-CN">
              <a:latin typeface="Times New Roman" pitchFamily="18" charset="0"/>
            </a:endParaRPr>
          </a:p>
        </p:txBody>
      </p:sp>
      <p:sp>
        <p:nvSpPr>
          <p:cNvPr id="132287" name="Text Box 191"/>
          <p:cNvSpPr txBox="1"/>
          <p:nvPr/>
        </p:nvSpPr>
        <p:spPr bwMode="auto">
          <a:xfrm>
            <a:off x="6300788" y="5876925"/>
            <a:ext cx="433387" cy="5286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a:latin typeface="Times New Roman" pitchFamily="18" charset="0"/>
              </a:rPr>
              <a:t>4</a:t>
            </a:r>
            <a:endParaRPr lang="en-US" altLang="zh-CN">
              <a:latin typeface="Times New Roman" pitchFamily="18" charset="0"/>
            </a:endParaRPr>
          </a:p>
        </p:txBody>
      </p:sp>
      <p:sp>
        <p:nvSpPr>
          <p:cNvPr id="132288" name="Text Box 192"/>
          <p:cNvSpPr txBox="1"/>
          <p:nvPr/>
        </p:nvSpPr>
        <p:spPr bwMode="auto">
          <a:xfrm>
            <a:off x="6732588" y="5876925"/>
            <a:ext cx="433387" cy="5286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a:latin typeface="Times New Roman" pitchFamily="18" charset="0"/>
              </a:rPr>
              <a:t>5</a:t>
            </a:r>
            <a:endParaRPr lang="en-US" altLang="zh-CN">
              <a:latin typeface="Times New Roman" pitchFamily="18" charset="0"/>
            </a:endParaRPr>
          </a:p>
        </p:txBody>
      </p:sp>
      <p:sp>
        <p:nvSpPr>
          <p:cNvPr id="3" name="灯片编号占位符 2"/>
          <p:cNvSpPr/>
          <p:nvPr>
            <p:ph type="sldNum" sz="quarter" idx="12"/>
          </p:nvPr>
        </p:nvSpPr>
        <p:spPr/>
        <p:txBody>
          <a:bodyPr/>
          <a:p>
            <a:pPr>
              <a:defRPr/>
            </a:pPr>
            <a:fld id="{53476CD7-94C7-4264-A38D-717E054E404E}" type="slidenum">
              <a:rPr lang="zh-CN" altLang="en-US"/>
            </a:fld>
            <a:endParaRPr lang="en-US" altLang="zh-CN"/>
          </a:p>
        </p:txBody>
      </p:sp>
      <p:sp>
        <p:nvSpPr>
          <p:cNvPr id="4" name="日期占位符 3"/>
          <p:cNvSpPr/>
          <p:nvPr>
            <p:ph type="dt" sz="half" idx="10"/>
          </p:nvPr>
        </p:nvSpPr>
        <p:spPr/>
        <p:txBody>
          <a:bodyPr/>
          <a:p>
            <a:pPr>
              <a:defRPr/>
            </a:pPr>
            <a:fld id="{012AB9F2-8D3B-4D70-B76C-64ED130DCCF6}"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2276"/>
                                        </p:tgtEl>
                                        <p:attrNameLst>
                                          <p:attrName>style.visibility</p:attrName>
                                        </p:attrNameLst>
                                      </p:cBhvr>
                                      <p:to>
                                        <p:strVal val="visible"/>
                                      </p:to>
                                    </p:set>
                                    <p:animEffect transition="in" filter="box(in)">
                                      <p:cBhvr>
                                        <p:cTn id="7" dur="500"/>
                                        <p:tgtEl>
                                          <p:spTgt spid="13227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32277"/>
                                        </p:tgtEl>
                                        <p:attrNameLst>
                                          <p:attrName>style.visibility</p:attrName>
                                        </p:attrNameLst>
                                      </p:cBhvr>
                                      <p:to>
                                        <p:strVal val="visible"/>
                                      </p:to>
                                    </p:set>
                                    <p:animEffect transition="in" filter="box(in)">
                                      <p:cBhvr>
                                        <p:cTn id="12" dur="500"/>
                                        <p:tgtEl>
                                          <p:spTgt spid="13227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2286"/>
                                        </p:tgtEl>
                                        <p:attrNameLst>
                                          <p:attrName>style.visibility</p:attrName>
                                        </p:attrNameLst>
                                      </p:cBhvr>
                                      <p:to>
                                        <p:strVal val="visible"/>
                                      </p:to>
                                    </p:set>
                                    <p:anim calcmode="lin" valueType="num">
                                      <p:cBhvr additive="base">
                                        <p:cTn id="17" dur="500" fill="hold"/>
                                        <p:tgtEl>
                                          <p:spTgt spid="132286"/>
                                        </p:tgtEl>
                                        <p:attrNameLst>
                                          <p:attrName>ppt_x</p:attrName>
                                        </p:attrNameLst>
                                      </p:cBhvr>
                                      <p:tavLst>
                                        <p:tav tm="0">
                                          <p:val>
                                            <p:strVal val="#ppt_x"/>
                                          </p:val>
                                        </p:tav>
                                        <p:tav tm="100000">
                                          <p:val>
                                            <p:strVal val="#ppt_x"/>
                                          </p:val>
                                        </p:tav>
                                      </p:tavLst>
                                    </p:anim>
                                    <p:anim calcmode="lin" valueType="num">
                                      <p:cBhvr additive="base">
                                        <p:cTn id="18" dur="500" fill="hold"/>
                                        <p:tgtEl>
                                          <p:spTgt spid="13228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2285"/>
                                        </p:tgtEl>
                                        <p:attrNameLst>
                                          <p:attrName>style.visibility</p:attrName>
                                        </p:attrNameLst>
                                      </p:cBhvr>
                                      <p:to>
                                        <p:strVal val="visible"/>
                                      </p:to>
                                    </p:set>
                                    <p:anim calcmode="lin" valueType="num">
                                      <p:cBhvr additive="base">
                                        <p:cTn id="23" dur="500" fill="hold"/>
                                        <p:tgtEl>
                                          <p:spTgt spid="132285"/>
                                        </p:tgtEl>
                                        <p:attrNameLst>
                                          <p:attrName>ppt_x</p:attrName>
                                        </p:attrNameLst>
                                      </p:cBhvr>
                                      <p:tavLst>
                                        <p:tav tm="0">
                                          <p:val>
                                            <p:strVal val="#ppt_x"/>
                                          </p:val>
                                        </p:tav>
                                        <p:tav tm="100000">
                                          <p:val>
                                            <p:strVal val="#ppt_x"/>
                                          </p:val>
                                        </p:tav>
                                      </p:tavLst>
                                    </p:anim>
                                    <p:anim calcmode="lin" valueType="num">
                                      <p:cBhvr additive="base">
                                        <p:cTn id="24" dur="500" fill="hold"/>
                                        <p:tgtEl>
                                          <p:spTgt spid="13228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2281"/>
                                        </p:tgtEl>
                                        <p:attrNameLst>
                                          <p:attrName>style.visibility</p:attrName>
                                        </p:attrNameLst>
                                      </p:cBhvr>
                                      <p:to>
                                        <p:strVal val="visible"/>
                                      </p:to>
                                    </p:set>
                                    <p:anim calcmode="lin" valueType="num">
                                      <p:cBhvr additive="base">
                                        <p:cTn id="29" dur="500" fill="hold"/>
                                        <p:tgtEl>
                                          <p:spTgt spid="132281"/>
                                        </p:tgtEl>
                                        <p:attrNameLst>
                                          <p:attrName>ppt_x</p:attrName>
                                        </p:attrNameLst>
                                      </p:cBhvr>
                                      <p:tavLst>
                                        <p:tav tm="0">
                                          <p:val>
                                            <p:strVal val="#ppt_x"/>
                                          </p:val>
                                        </p:tav>
                                        <p:tav tm="100000">
                                          <p:val>
                                            <p:strVal val="#ppt_x"/>
                                          </p:val>
                                        </p:tav>
                                      </p:tavLst>
                                    </p:anim>
                                    <p:anim calcmode="lin" valueType="num">
                                      <p:cBhvr additive="base">
                                        <p:cTn id="30" dur="500" fill="hold"/>
                                        <p:tgtEl>
                                          <p:spTgt spid="13228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32287"/>
                                        </p:tgtEl>
                                        <p:attrNameLst>
                                          <p:attrName>style.visibility</p:attrName>
                                        </p:attrNameLst>
                                      </p:cBhvr>
                                      <p:to>
                                        <p:strVal val="visible"/>
                                      </p:to>
                                    </p:set>
                                    <p:anim calcmode="lin" valueType="num">
                                      <p:cBhvr additive="base">
                                        <p:cTn id="35" dur="500" fill="hold"/>
                                        <p:tgtEl>
                                          <p:spTgt spid="132287"/>
                                        </p:tgtEl>
                                        <p:attrNameLst>
                                          <p:attrName>ppt_x</p:attrName>
                                        </p:attrNameLst>
                                      </p:cBhvr>
                                      <p:tavLst>
                                        <p:tav tm="0">
                                          <p:val>
                                            <p:strVal val="#ppt_x"/>
                                          </p:val>
                                        </p:tav>
                                        <p:tav tm="100000">
                                          <p:val>
                                            <p:strVal val="#ppt_x"/>
                                          </p:val>
                                        </p:tav>
                                      </p:tavLst>
                                    </p:anim>
                                    <p:anim calcmode="lin" valueType="num">
                                      <p:cBhvr additive="base">
                                        <p:cTn id="36" dur="500" fill="hold"/>
                                        <p:tgtEl>
                                          <p:spTgt spid="13228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32288"/>
                                        </p:tgtEl>
                                        <p:attrNameLst>
                                          <p:attrName>style.visibility</p:attrName>
                                        </p:attrNameLst>
                                      </p:cBhvr>
                                      <p:to>
                                        <p:strVal val="visible"/>
                                      </p:to>
                                    </p:set>
                                    <p:anim calcmode="lin" valueType="num">
                                      <p:cBhvr additive="base">
                                        <p:cTn id="41" dur="500" fill="hold"/>
                                        <p:tgtEl>
                                          <p:spTgt spid="132288"/>
                                        </p:tgtEl>
                                        <p:attrNameLst>
                                          <p:attrName>ppt_x</p:attrName>
                                        </p:attrNameLst>
                                      </p:cBhvr>
                                      <p:tavLst>
                                        <p:tav tm="0">
                                          <p:val>
                                            <p:strVal val="#ppt_x"/>
                                          </p:val>
                                        </p:tav>
                                        <p:tav tm="100000">
                                          <p:val>
                                            <p:strVal val="#ppt_x"/>
                                          </p:val>
                                        </p:tav>
                                      </p:tavLst>
                                    </p:anim>
                                    <p:anim calcmode="lin" valueType="num">
                                      <p:cBhvr additive="base">
                                        <p:cTn id="42" dur="500" fill="hold"/>
                                        <p:tgtEl>
                                          <p:spTgt spid="1322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281" grpId="0" animBg="1"/>
      <p:bldP spid="132285" grpId="0" animBg="1"/>
      <p:bldP spid="132286" grpId="0" animBg="1"/>
      <p:bldP spid="132287" grpId="0" animBg="1"/>
      <p:bldP spid="13228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p:nvPr>
            <p:ph type="title"/>
          </p:nvPr>
        </p:nvSpPr>
        <p:spPr/>
        <p:txBody>
          <a:bodyPr/>
          <a:p>
            <a:endParaRPr lang="zh-CN" altLang="en-US"/>
          </a:p>
        </p:txBody>
      </p:sp>
      <p:sp>
        <p:nvSpPr>
          <p:cNvPr id="84" name="内容占位符 83"/>
          <p:cNvSpPr/>
          <p:nvPr>
            <p:ph idx="1"/>
          </p:nvPr>
        </p:nvSpPr>
        <p:spPr/>
        <p:txBody>
          <a:bodyPr/>
          <a:p>
            <a:endParaRPr lang="zh-CN" altLang="en-US"/>
          </a:p>
        </p:txBody>
      </p:sp>
      <p:grpSp>
        <p:nvGrpSpPr>
          <p:cNvPr id="4" name="画布 1123"/>
          <p:cNvGrpSpPr/>
          <p:nvPr/>
        </p:nvGrpSpPr>
        <p:grpSpPr>
          <a:xfrm>
            <a:off x="683568" y="1916832"/>
            <a:ext cx="2971800" cy="2674620"/>
            <a:chOff x="0" y="0"/>
            <a:chExt cx="2971800" cy="2674620"/>
          </a:xfrm>
        </p:grpSpPr>
        <p:sp>
          <p:nvSpPr>
            <p:cNvPr id="5" name="矩形 4"/>
            <p:cNvSpPr/>
            <p:nvPr/>
          </p:nvSpPr>
          <p:spPr>
            <a:xfrm>
              <a:off x="0" y="0"/>
              <a:ext cx="2971800" cy="2674620"/>
            </a:xfrm>
            <a:prstGeom prst="rect">
              <a:avLst/>
            </a:prstGeom>
            <a:noFill/>
            <a:ln>
              <a:noFill/>
            </a:ln>
          </p:spPr>
        </p:sp>
        <p:grpSp>
          <p:nvGrpSpPr>
            <p:cNvPr id="6" name="Group 1125"/>
            <p:cNvGrpSpPr>
              <a:grpSpLocks noRot="1" noChangeAspect="1"/>
            </p:cNvGrpSpPr>
            <p:nvPr/>
          </p:nvGrpSpPr>
          <p:grpSpPr bwMode="auto">
            <a:xfrm>
              <a:off x="233039" y="99060"/>
              <a:ext cx="558799" cy="308610"/>
              <a:chOff x="2971" y="1026"/>
              <a:chExt cx="499" cy="318"/>
            </a:xfrm>
          </p:grpSpPr>
          <p:sp>
            <p:nvSpPr>
              <p:cNvPr id="80" name="Rectangle 1126"/>
              <p:cNvSpPr/>
              <p:nvPr/>
            </p:nvSpPr>
            <p:spPr bwMode="auto">
              <a:xfrm>
                <a:off x="2971" y="1026"/>
                <a:ext cx="272" cy="318"/>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just"/>
                <a:r>
                  <a:rPr lang="en-US" sz="1050" kern="100">
                    <a:solidFill>
                      <a:srgbClr val="000000"/>
                    </a:solidFill>
                    <a:effectLst/>
                    <a:latin typeface="Tahoma" pitchFamily="34" charset="0"/>
                    <a:ea typeface="宋体" charset="-122"/>
                  </a:rPr>
                  <a:t>A</a:t>
                </a:r>
                <a:endParaRPr lang="zh-CN" sz="1050" kern="100">
                  <a:effectLst/>
                  <a:latin typeface="Times New Roman" pitchFamily="18" charset="0"/>
                  <a:ea typeface="宋体" charset="-122"/>
                </a:endParaRPr>
              </a:p>
            </p:txBody>
          </p:sp>
          <p:sp>
            <p:nvSpPr>
              <p:cNvPr id="81" name="Rectangle 1127"/>
              <p:cNvSpPr/>
              <p:nvPr/>
            </p:nvSpPr>
            <p:spPr bwMode="auto">
              <a:xfrm>
                <a:off x="3243" y="1026"/>
                <a:ext cx="227" cy="318"/>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91440" tIns="45720" rIns="91440" bIns="45720" anchor="ctr" anchorCtr="0" upright="1">
                <a:noAutofit/>
              </a:bodyPr>
              <a:lstStyle/>
              <a:p>
                <a:endParaRPr lang="zh-CN" altLang="en-US">
                  <a:latin typeface="Times New Roman" pitchFamily="18" charset="0"/>
                </a:endParaRPr>
              </a:p>
            </p:txBody>
          </p:sp>
        </p:grpSp>
        <p:grpSp>
          <p:nvGrpSpPr>
            <p:cNvPr id="7" name="Group 1128"/>
            <p:cNvGrpSpPr>
              <a:grpSpLocks noRot="1" noChangeAspect="1"/>
            </p:cNvGrpSpPr>
            <p:nvPr/>
          </p:nvGrpSpPr>
          <p:grpSpPr bwMode="auto">
            <a:xfrm>
              <a:off x="233039" y="407670"/>
              <a:ext cx="558799" cy="308610"/>
              <a:chOff x="2971" y="1026"/>
              <a:chExt cx="499" cy="318"/>
            </a:xfrm>
          </p:grpSpPr>
          <p:sp>
            <p:nvSpPr>
              <p:cNvPr id="78" name="Rectangle 1129"/>
              <p:cNvSpPr/>
              <p:nvPr/>
            </p:nvSpPr>
            <p:spPr bwMode="auto">
              <a:xfrm>
                <a:off x="2971" y="1026"/>
                <a:ext cx="272" cy="318"/>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just"/>
                <a:r>
                  <a:rPr lang="en-US" sz="1050" kern="100">
                    <a:solidFill>
                      <a:srgbClr val="000000"/>
                    </a:solidFill>
                    <a:effectLst/>
                    <a:latin typeface="Tahoma" pitchFamily="34" charset="0"/>
                    <a:ea typeface="宋体" charset="-122"/>
                  </a:rPr>
                  <a:t>B</a:t>
                </a:r>
                <a:endParaRPr lang="zh-CN" sz="1050" kern="100">
                  <a:effectLst/>
                  <a:latin typeface="Times New Roman" pitchFamily="18" charset="0"/>
                  <a:ea typeface="宋体" charset="-122"/>
                </a:endParaRPr>
              </a:p>
            </p:txBody>
          </p:sp>
          <p:sp>
            <p:nvSpPr>
              <p:cNvPr id="79" name="Rectangle 1130"/>
              <p:cNvSpPr/>
              <p:nvPr/>
            </p:nvSpPr>
            <p:spPr bwMode="auto">
              <a:xfrm>
                <a:off x="3243" y="1026"/>
                <a:ext cx="227" cy="318"/>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91440" tIns="45720" rIns="91440" bIns="45720" anchor="ctr" anchorCtr="0" upright="1">
                <a:noAutofit/>
              </a:bodyPr>
              <a:lstStyle/>
              <a:p>
                <a:endParaRPr lang="zh-CN" altLang="en-US">
                  <a:latin typeface="Times New Roman" pitchFamily="18" charset="0"/>
                </a:endParaRPr>
              </a:p>
            </p:txBody>
          </p:sp>
        </p:grpSp>
        <p:grpSp>
          <p:nvGrpSpPr>
            <p:cNvPr id="8" name="Group 1131"/>
            <p:cNvGrpSpPr>
              <a:grpSpLocks noRot="1" noChangeAspect="1"/>
            </p:cNvGrpSpPr>
            <p:nvPr/>
          </p:nvGrpSpPr>
          <p:grpSpPr bwMode="auto">
            <a:xfrm>
              <a:off x="233039" y="716280"/>
              <a:ext cx="558799" cy="308610"/>
              <a:chOff x="2971" y="1026"/>
              <a:chExt cx="499" cy="318"/>
            </a:xfrm>
          </p:grpSpPr>
          <p:sp>
            <p:nvSpPr>
              <p:cNvPr id="76" name="Rectangle 1132"/>
              <p:cNvSpPr/>
              <p:nvPr/>
            </p:nvSpPr>
            <p:spPr bwMode="auto">
              <a:xfrm>
                <a:off x="2971" y="1026"/>
                <a:ext cx="272" cy="318"/>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just"/>
                <a:r>
                  <a:rPr lang="en-US" sz="1050" kern="100">
                    <a:solidFill>
                      <a:srgbClr val="000000"/>
                    </a:solidFill>
                    <a:effectLst/>
                    <a:latin typeface="Tahoma" pitchFamily="34" charset="0"/>
                    <a:ea typeface="宋体" charset="-122"/>
                  </a:rPr>
                  <a:t>C</a:t>
                </a:r>
                <a:endParaRPr lang="zh-CN" sz="1050" kern="100">
                  <a:effectLst/>
                  <a:latin typeface="Times New Roman" pitchFamily="18" charset="0"/>
                  <a:ea typeface="宋体" charset="-122"/>
                </a:endParaRPr>
              </a:p>
            </p:txBody>
          </p:sp>
          <p:sp>
            <p:nvSpPr>
              <p:cNvPr id="77" name="Rectangle 1133"/>
              <p:cNvSpPr/>
              <p:nvPr/>
            </p:nvSpPr>
            <p:spPr bwMode="auto">
              <a:xfrm>
                <a:off x="3243" y="1026"/>
                <a:ext cx="227" cy="318"/>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91440" tIns="45720" rIns="91440" bIns="45720" anchor="ctr" anchorCtr="0" upright="1">
                <a:noAutofit/>
              </a:bodyPr>
              <a:lstStyle/>
              <a:p>
                <a:endParaRPr lang="zh-CN" altLang="en-US">
                  <a:latin typeface="Times New Roman" pitchFamily="18" charset="0"/>
                </a:endParaRPr>
              </a:p>
            </p:txBody>
          </p:sp>
        </p:grpSp>
        <p:grpSp>
          <p:nvGrpSpPr>
            <p:cNvPr id="9" name="Group 1134"/>
            <p:cNvGrpSpPr>
              <a:grpSpLocks noRot="1" noChangeAspect="1"/>
            </p:cNvGrpSpPr>
            <p:nvPr/>
          </p:nvGrpSpPr>
          <p:grpSpPr bwMode="auto">
            <a:xfrm>
              <a:off x="233039" y="1332865"/>
              <a:ext cx="558799" cy="308610"/>
              <a:chOff x="2971" y="1026"/>
              <a:chExt cx="499" cy="318"/>
            </a:xfrm>
          </p:grpSpPr>
          <p:sp>
            <p:nvSpPr>
              <p:cNvPr id="74" name="Rectangle 1135"/>
              <p:cNvSpPr/>
              <p:nvPr/>
            </p:nvSpPr>
            <p:spPr bwMode="auto">
              <a:xfrm>
                <a:off x="2971" y="1026"/>
                <a:ext cx="272" cy="318"/>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just"/>
                <a:r>
                  <a:rPr lang="en-US" sz="1050" kern="100">
                    <a:solidFill>
                      <a:srgbClr val="000000"/>
                    </a:solidFill>
                    <a:effectLst/>
                    <a:latin typeface="Tahoma" pitchFamily="34" charset="0"/>
                    <a:ea typeface="宋体" charset="-122"/>
                  </a:rPr>
                  <a:t>E</a:t>
                </a:r>
                <a:endParaRPr lang="zh-CN" sz="1050" kern="100">
                  <a:effectLst/>
                  <a:latin typeface="Times New Roman" pitchFamily="18" charset="0"/>
                  <a:ea typeface="宋体" charset="-122"/>
                </a:endParaRPr>
              </a:p>
            </p:txBody>
          </p:sp>
          <p:sp>
            <p:nvSpPr>
              <p:cNvPr id="75" name="Rectangle 1136"/>
              <p:cNvSpPr/>
              <p:nvPr/>
            </p:nvSpPr>
            <p:spPr bwMode="auto">
              <a:xfrm>
                <a:off x="3243" y="1026"/>
                <a:ext cx="227" cy="318"/>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91440" tIns="45720" rIns="91440" bIns="45720" anchor="ctr" anchorCtr="0" upright="1">
                <a:noAutofit/>
              </a:bodyPr>
              <a:lstStyle/>
              <a:p>
                <a:endParaRPr lang="zh-CN" altLang="en-US">
                  <a:latin typeface="Times New Roman" pitchFamily="18" charset="0"/>
                </a:endParaRPr>
              </a:p>
            </p:txBody>
          </p:sp>
        </p:grpSp>
        <p:grpSp>
          <p:nvGrpSpPr>
            <p:cNvPr id="10" name="Group 1137"/>
            <p:cNvGrpSpPr>
              <a:grpSpLocks noRot="1" noChangeAspect="1"/>
            </p:cNvGrpSpPr>
            <p:nvPr/>
          </p:nvGrpSpPr>
          <p:grpSpPr bwMode="auto">
            <a:xfrm>
              <a:off x="233039" y="1024255"/>
              <a:ext cx="558799" cy="308610"/>
              <a:chOff x="2971" y="1026"/>
              <a:chExt cx="499" cy="318"/>
            </a:xfrm>
          </p:grpSpPr>
          <p:sp>
            <p:nvSpPr>
              <p:cNvPr id="72" name="Rectangle 1138"/>
              <p:cNvSpPr/>
              <p:nvPr/>
            </p:nvSpPr>
            <p:spPr bwMode="auto">
              <a:xfrm>
                <a:off x="2971" y="1026"/>
                <a:ext cx="272" cy="318"/>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just"/>
                <a:r>
                  <a:rPr lang="en-US" sz="1050" kern="100">
                    <a:solidFill>
                      <a:srgbClr val="000000"/>
                    </a:solidFill>
                    <a:effectLst/>
                    <a:latin typeface="Tahoma" pitchFamily="34" charset="0"/>
                    <a:ea typeface="宋体" charset="-122"/>
                  </a:rPr>
                  <a:t>D</a:t>
                </a:r>
                <a:endParaRPr lang="zh-CN" sz="1050" kern="100">
                  <a:effectLst/>
                  <a:latin typeface="Times New Roman" pitchFamily="18" charset="0"/>
                  <a:ea typeface="宋体" charset="-122"/>
                </a:endParaRPr>
              </a:p>
            </p:txBody>
          </p:sp>
          <p:sp>
            <p:nvSpPr>
              <p:cNvPr id="73" name="Rectangle 1139"/>
              <p:cNvSpPr/>
              <p:nvPr/>
            </p:nvSpPr>
            <p:spPr bwMode="auto">
              <a:xfrm>
                <a:off x="3243" y="1026"/>
                <a:ext cx="227" cy="318"/>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91440" tIns="45720" rIns="91440" bIns="45720" anchor="ctr" anchorCtr="0" upright="1">
                <a:noAutofit/>
              </a:bodyPr>
              <a:lstStyle/>
              <a:p>
                <a:endParaRPr lang="zh-CN" altLang="en-US">
                  <a:latin typeface="Times New Roman" pitchFamily="18" charset="0"/>
                </a:endParaRPr>
              </a:p>
            </p:txBody>
          </p:sp>
        </p:grpSp>
        <p:grpSp>
          <p:nvGrpSpPr>
            <p:cNvPr id="11" name="Group 1140"/>
            <p:cNvGrpSpPr>
              <a:grpSpLocks noRot="1" noChangeAspect="1"/>
            </p:cNvGrpSpPr>
            <p:nvPr/>
          </p:nvGrpSpPr>
          <p:grpSpPr bwMode="auto">
            <a:xfrm>
              <a:off x="233039" y="1640205"/>
              <a:ext cx="558799" cy="308610"/>
              <a:chOff x="2971" y="1026"/>
              <a:chExt cx="499" cy="318"/>
            </a:xfrm>
          </p:grpSpPr>
          <p:sp>
            <p:nvSpPr>
              <p:cNvPr id="70" name="Rectangle 1141"/>
              <p:cNvSpPr/>
              <p:nvPr/>
            </p:nvSpPr>
            <p:spPr bwMode="auto">
              <a:xfrm>
                <a:off x="2971" y="1026"/>
                <a:ext cx="272" cy="318"/>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just"/>
                <a:r>
                  <a:rPr lang="en-US" sz="1050" kern="100">
                    <a:solidFill>
                      <a:srgbClr val="000000"/>
                    </a:solidFill>
                    <a:effectLst/>
                    <a:latin typeface="Tahoma" pitchFamily="34" charset="0"/>
                    <a:ea typeface="宋体" charset="-122"/>
                  </a:rPr>
                  <a:t>F</a:t>
                </a:r>
                <a:endParaRPr lang="zh-CN" sz="1050" kern="100">
                  <a:effectLst/>
                  <a:latin typeface="Times New Roman" pitchFamily="18" charset="0"/>
                  <a:ea typeface="宋体" charset="-122"/>
                </a:endParaRPr>
              </a:p>
            </p:txBody>
          </p:sp>
          <p:sp>
            <p:nvSpPr>
              <p:cNvPr id="71" name="Rectangle 1142"/>
              <p:cNvSpPr/>
              <p:nvPr/>
            </p:nvSpPr>
            <p:spPr bwMode="auto">
              <a:xfrm>
                <a:off x="3243" y="1026"/>
                <a:ext cx="227" cy="318"/>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91440" tIns="45720" rIns="91440" bIns="45720" anchor="ctr" anchorCtr="0" upright="1">
                <a:noAutofit/>
              </a:bodyPr>
              <a:lstStyle/>
              <a:p>
                <a:endParaRPr lang="zh-CN" altLang="en-US">
                  <a:latin typeface="Times New Roman" pitchFamily="18" charset="0"/>
                </a:endParaRPr>
              </a:p>
            </p:txBody>
          </p:sp>
        </p:grpSp>
        <p:grpSp>
          <p:nvGrpSpPr>
            <p:cNvPr id="12" name="Group 1143"/>
            <p:cNvGrpSpPr>
              <a:grpSpLocks noRot="1" noChangeAspect="1"/>
            </p:cNvGrpSpPr>
            <p:nvPr/>
          </p:nvGrpSpPr>
          <p:grpSpPr bwMode="auto">
            <a:xfrm>
              <a:off x="233039" y="1947545"/>
              <a:ext cx="558799" cy="308610"/>
              <a:chOff x="2971" y="1026"/>
              <a:chExt cx="499" cy="318"/>
            </a:xfrm>
          </p:grpSpPr>
          <p:sp>
            <p:nvSpPr>
              <p:cNvPr id="68" name="Rectangle 1144"/>
              <p:cNvSpPr/>
              <p:nvPr/>
            </p:nvSpPr>
            <p:spPr bwMode="auto">
              <a:xfrm>
                <a:off x="2971" y="1026"/>
                <a:ext cx="272" cy="318"/>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just"/>
                <a:r>
                  <a:rPr lang="en-US" sz="1050" kern="100">
                    <a:solidFill>
                      <a:srgbClr val="000000"/>
                    </a:solidFill>
                    <a:effectLst/>
                    <a:latin typeface="Tahoma" pitchFamily="34" charset="0"/>
                    <a:ea typeface="宋体" charset="-122"/>
                  </a:rPr>
                  <a:t>G</a:t>
                </a:r>
                <a:endParaRPr lang="zh-CN" sz="1050" kern="100">
                  <a:effectLst/>
                  <a:latin typeface="Times New Roman" pitchFamily="18" charset="0"/>
                  <a:ea typeface="宋体" charset="-122"/>
                </a:endParaRPr>
              </a:p>
            </p:txBody>
          </p:sp>
          <p:sp>
            <p:nvSpPr>
              <p:cNvPr id="69" name="Rectangle 1145"/>
              <p:cNvSpPr/>
              <p:nvPr/>
            </p:nvSpPr>
            <p:spPr bwMode="auto">
              <a:xfrm>
                <a:off x="3243" y="1026"/>
                <a:ext cx="227" cy="318"/>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zh-CN" sz="1050" kern="100">
                    <a:solidFill>
                      <a:srgbClr val="000000"/>
                    </a:solidFill>
                    <a:effectLst/>
                    <a:latin typeface="Times New Roman" pitchFamily="18" charset="0"/>
                    <a:ea typeface="Tahoma" pitchFamily="34" charset="0"/>
                    <a:cs typeface="宋体" charset="-122"/>
                  </a:rPr>
                  <a:t> </a:t>
                </a:r>
                <a:endParaRPr lang="zh-CN" sz="1050" kern="100">
                  <a:effectLst/>
                  <a:latin typeface="Times New Roman" pitchFamily="18" charset="0"/>
                  <a:ea typeface="宋体" charset="-122"/>
                </a:endParaRPr>
              </a:p>
            </p:txBody>
          </p:sp>
        </p:grpSp>
        <p:sp>
          <p:nvSpPr>
            <p:cNvPr id="13" name="Text Box 1146"/>
            <p:cNvSpPr txBox="1"/>
            <p:nvPr/>
          </p:nvSpPr>
          <p:spPr bwMode="auto">
            <a:xfrm>
              <a:off x="0" y="142875"/>
              <a:ext cx="233045" cy="27559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73152" tIns="36576" rIns="73152" bIns="36576" anchor="t" anchorCtr="0" upright="1">
              <a:noAutofit/>
            </a:bodyPr>
            <a:lstStyle/>
            <a:p>
              <a:pPr algn="just"/>
              <a:r>
                <a:rPr lang="en-US" sz="1050" kern="100">
                  <a:solidFill>
                    <a:srgbClr val="000000"/>
                  </a:solidFill>
                  <a:effectLst/>
                  <a:latin typeface="Tahoma" pitchFamily="34" charset="0"/>
                  <a:ea typeface="宋体" charset="-122"/>
                </a:rPr>
                <a:t>0</a:t>
              </a:r>
              <a:endParaRPr lang="zh-CN" sz="1050" kern="100">
                <a:effectLst/>
                <a:latin typeface="Times New Roman" pitchFamily="18" charset="0"/>
                <a:ea typeface="宋体" charset="-122"/>
              </a:endParaRPr>
            </a:p>
          </p:txBody>
        </p:sp>
        <p:sp>
          <p:nvSpPr>
            <p:cNvPr id="14" name="Text Box 1147"/>
            <p:cNvSpPr txBox="1"/>
            <p:nvPr/>
          </p:nvSpPr>
          <p:spPr bwMode="auto">
            <a:xfrm>
              <a:off x="0" y="452120"/>
              <a:ext cx="233045" cy="274955"/>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73152" tIns="36576" rIns="73152" bIns="36576" anchor="t" anchorCtr="0" upright="1">
              <a:noAutofit/>
            </a:bodyPr>
            <a:lstStyle/>
            <a:p>
              <a:pPr algn="just"/>
              <a:r>
                <a:rPr lang="en-US" sz="1050" kern="100">
                  <a:solidFill>
                    <a:srgbClr val="000000"/>
                  </a:solidFill>
                  <a:effectLst/>
                  <a:latin typeface="Tahoma" pitchFamily="34" charset="0"/>
                  <a:ea typeface="宋体" charset="-122"/>
                </a:rPr>
                <a:t>1</a:t>
              </a:r>
              <a:endParaRPr lang="zh-CN" sz="1050" kern="100">
                <a:effectLst/>
                <a:latin typeface="Times New Roman" pitchFamily="18" charset="0"/>
                <a:ea typeface="宋体" charset="-122"/>
              </a:endParaRPr>
            </a:p>
          </p:txBody>
        </p:sp>
        <p:sp>
          <p:nvSpPr>
            <p:cNvPr id="15" name="Text Box 1148"/>
            <p:cNvSpPr txBox="1"/>
            <p:nvPr/>
          </p:nvSpPr>
          <p:spPr bwMode="auto">
            <a:xfrm>
              <a:off x="0" y="758825"/>
              <a:ext cx="233045" cy="27559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73152" tIns="36576" rIns="73152" bIns="36576" anchor="t" anchorCtr="0" upright="1">
              <a:noAutofit/>
            </a:bodyPr>
            <a:lstStyle/>
            <a:p>
              <a:pPr algn="just"/>
              <a:r>
                <a:rPr lang="en-US" sz="1050" kern="100">
                  <a:solidFill>
                    <a:srgbClr val="000000"/>
                  </a:solidFill>
                  <a:effectLst/>
                  <a:latin typeface="Tahoma" pitchFamily="34" charset="0"/>
                  <a:ea typeface="宋体" charset="-122"/>
                </a:rPr>
                <a:t>2</a:t>
              </a:r>
              <a:endParaRPr lang="zh-CN" sz="1050" kern="100">
                <a:effectLst/>
                <a:latin typeface="Times New Roman" pitchFamily="18" charset="0"/>
                <a:ea typeface="宋体" charset="-122"/>
              </a:endParaRPr>
            </a:p>
          </p:txBody>
        </p:sp>
        <p:sp>
          <p:nvSpPr>
            <p:cNvPr id="16" name="Text Box 1149"/>
            <p:cNvSpPr txBox="1"/>
            <p:nvPr/>
          </p:nvSpPr>
          <p:spPr bwMode="auto">
            <a:xfrm>
              <a:off x="0" y="1068705"/>
              <a:ext cx="233045" cy="27432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73152" tIns="36576" rIns="73152" bIns="36576" anchor="t" anchorCtr="0" upright="1">
              <a:noAutofit/>
            </a:bodyPr>
            <a:lstStyle/>
            <a:p>
              <a:pPr algn="just"/>
              <a:r>
                <a:rPr lang="en-US" sz="1050" kern="100">
                  <a:solidFill>
                    <a:srgbClr val="000000"/>
                  </a:solidFill>
                  <a:effectLst/>
                  <a:latin typeface="Tahoma" pitchFamily="34" charset="0"/>
                  <a:ea typeface="宋体" charset="-122"/>
                </a:rPr>
                <a:t>3</a:t>
              </a:r>
              <a:endParaRPr lang="zh-CN" sz="1050" kern="100">
                <a:effectLst/>
                <a:latin typeface="Times New Roman" pitchFamily="18" charset="0"/>
                <a:ea typeface="宋体" charset="-122"/>
              </a:endParaRPr>
            </a:p>
          </p:txBody>
        </p:sp>
        <p:sp>
          <p:nvSpPr>
            <p:cNvPr id="17" name="Text Box 1150"/>
            <p:cNvSpPr txBox="1"/>
            <p:nvPr/>
          </p:nvSpPr>
          <p:spPr bwMode="auto">
            <a:xfrm>
              <a:off x="0" y="1374775"/>
              <a:ext cx="233045" cy="276225"/>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73152" tIns="36576" rIns="73152" bIns="36576" anchor="t" anchorCtr="0" upright="1">
              <a:noAutofit/>
            </a:bodyPr>
            <a:lstStyle/>
            <a:p>
              <a:pPr algn="just"/>
              <a:r>
                <a:rPr lang="en-US" sz="1050" kern="100">
                  <a:solidFill>
                    <a:srgbClr val="000000"/>
                  </a:solidFill>
                  <a:effectLst/>
                  <a:latin typeface="Tahoma" pitchFamily="34" charset="0"/>
                  <a:ea typeface="宋体" charset="-122"/>
                </a:rPr>
                <a:t>4</a:t>
              </a:r>
              <a:endParaRPr lang="zh-CN" sz="1050" kern="100">
                <a:effectLst/>
                <a:latin typeface="Times New Roman" pitchFamily="18" charset="0"/>
                <a:ea typeface="宋体" charset="-122"/>
              </a:endParaRPr>
            </a:p>
          </p:txBody>
        </p:sp>
        <p:sp>
          <p:nvSpPr>
            <p:cNvPr id="18" name="Text Box 1151"/>
            <p:cNvSpPr txBox="1"/>
            <p:nvPr/>
          </p:nvSpPr>
          <p:spPr bwMode="auto">
            <a:xfrm>
              <a:off x="0" y="1684655"/>
              <a:ext cx="233045" cy="27432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73152" tIns="36576" rIns="73152" bIns="36576" anchor="t" anchorCtr="0" upright="1">
              <a:noAutofit/>
            </a:bodyPr>
            <a:lstStyle/>
            <a:p>
              <a:pPr algn="just"/>
              <a:r>
                <a:rPr lang="en-US" sz="1050" kern="100">
                  <a:solidFill>
                    <a:srgbClr val="000000"/>
                  </a:solidFill>
                  <a:effectLst/>
                  <a:latin typeface="Tahoma" pitchFamily="34" charset="0"/>
                  <a:ea typeface="宋体" charset="-122"/>
                </a:rPr>
                <a:t>5</a:t>
              </a:r>
              <a:endParaRPr lang="zh-CN" sz="1050" kern="100">
                <a:effectLst/>
                <a:latin typeface="Times New Roman" pitchFamily="18" charset="0"/>
                <a:ea typeface="宋体" charset="-122"/>
              </a:endParaRPr>
            </a:p>
          </p:txBody>
        </p:sp>
        <p:sp>
          <p:nvSpPr>
            <p:cNvPr id="19" name="Text Box 1152"/>
            <p:cNvSpPr txBox="1"/>
            <p:nvPr/>
          </p:nvSpPr>
          <p:spPr bwMode="auto">
            <a:xfrm>
              <a:off x="0" y="1991360"/>
              <a:ext cx="233045" cy="27559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73152" tIns="36576" rIns="73152" bIns="36576" anchor="t" anchorCtr="0" upright="1">
              <a:noAutofit/>
            </a:bodyPr>
            <a:lstStyle/>
            <a:p>
              <a:pPr algn="just"/>
              <a:r>
                <a:rPr lang="en-US" sz="1050" kern="100">
                  <a:solidFill>
                    <a:srgbClr val="000000"/>
                  </a:solidFill>
                  <a:effectLst/>
                  <a:latin typeface="Tahoma" pitchFamily="34" charset="0"/>
                  <a:ea typeface="宋体" charset="-122"/>
                </a:rPr>
                <a:t>6</a:t>
              </a:r>
              <a:endParaRPr lang="zh-CN" sz="1050" kern="100">
                <a:effectLst/>
                <a:latin typeface="Times New Roman" pitchFamily="18" charset="0"/>
                <a:ea typeface="宋体" charset="-122"/>
              </a:endParaRPr>
            </a:p>
          </p:txBody>
        </p:sp>
        <p:grpSp>
          <p:nvGrpSpPr>
            <p:cNvPr id="20" name="Group 1153"/>
            <p:cNvGrpSpPr>
              <a:grpSpLocks noRot="1" noChangeAspect="1"/>
            </p:cNvGrpSpPr>
            <p:nvPr/>
          </p:nvGrpSpPr>
          <p:grpSpPr bwMode="auto">
            <a:xfrm>
              <a:off x="1030605" y="161290"/>
              <a:ext cx="546100" cy="238760"/>
              <a:chOff x="3787" y="1071"/>
              <a:chExt cx="544" cy="182"/>
            </a:xfrm>
          </p:grpSpPr>
          <p:sp>
            <p:nvSpPr>
              <p:cNvPr id="66" name="Rectangle 1154"/>
              <p:cNvSpPr/>
              <p:nvPr/>
            </p:nvSpPr>
            <p:spPr bwMode="auto">
              <a:xfrm>
                <a:off x="3787"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en-US" sz="1050" kern="100">
                    <a:solidFill>
                      <a:srgbClr val="000000"/>
                    </a:solidFill>
                    <a:effectLst/>
                    <a:latin typeface="Tahoma" pitchFamily="34" charset="0"/>
                    <a:ea typeface="宋体" charset="-122"/>
                  </a:rPr>
                  <a:t>B</a:t>
                </a:r>
                <a:endParaRPr lang="zh-CN" sz="1050" kern="100">
                  <a:effectLst/>
                  <a:latin typeface="Times New Roman" pitchFamily="18" charset="0"/>
                  <a:ea typeface="宋体" charset="-122"/>
                </a:endParaRPr>
              </a:p>
            </p:txBody>
          </p:sp>
          <p:sp>
            <p:nvSpPr>
              <p:cNvPr id="67" name="Rectangle 1155"/>
              <p:cNvSpPr/>
              <p:nvPr/>
            </p:nvSpPr>
            <p:spPr bwMode="auto">
              <a:xfrm>
                <a:off x="4059"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zh-CN" sz="1050" kern="100">
                    <a:solidFill>
                      <a:srgbClr val="000000"/>
                    </a:solidFill>
                    <a:effectLst/>
                    <a:latin typeface="Times New Roman" pitchFamily="18" charset="0"/>
                    <a:ea typeface="Tahoma" pitchFamily="34" charset="0"/>
                    <a:cs typeface="宋体" charset="-122"/>
                  </a:rPr>
                  <a:t> </a:t>
                </a:r>
                <a:endParaRPr lang="zh-CN" sz="1050" kern="100">
                  <a:effectLst/>
                  <a:latin typeface="Times New Roman" pitchFamily="18" charset="0"/>
                  <a:ea typeface="宋体" charset="-122"/>
                </a:endParaRPr>
              </a:p>
            </p:txBody>
          </p:sp>
        </p:grpSp>
        <p:cxnSp>
          <p:nvCxnSpPr>
            <p:cNvPr id="21" name="Line 1156"/>
            <p:cNvCxnSpPr>
              <a:cxnSpLocks xmlns:a14="http://schemas.microsoft.com/office/drawing/2010/main" noRot="1" noChangeAspect="1" noEditPoints="1" noChangeArrowheads="1" noChangeShapeType="1"/>
            </p:cNvCxnSpPr>
            <p:nvPr/>
          </p:nvCxnSpPr>
          <p:spPr bwMode="auto">
            <a:xfrm>
              <a:off x="666750" y="285750"/>
              <a:ext cx="303530" cy="0"/>
            </a:xfrm>
            <a:prstGeom prst="line">
              <a:avLst/>
            </a:prstGeom>
            <a:noFill/>
            <a:ln w="9525">
              <a:solidFill>
                <a:srgbClr val="000000"/>
              </a:solidFill>
              <a:miter lim="800000"/>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1C1C1C"/>
                    </a:outerShdw>
                  </a:effectLst>
                </a14:hiddenEffects>
              </a:ext>
            </a:extLst>
          </p:spPr>
        </p:cxnSp>
        <p:cxnSp>
          <p:nvCxnSpPr>
            <p:cNvPr id="22" name="Line 1157"/>
            <p:cNvCxnSpPr>
              <a:cxnSpLocks xmlns:a14="http://schemas.microsoft.com/office/drawing/2010/main" noRot="1" noChangeAspect="1" noEditPoints="1" noChangeArrowheads="1" noChangeShapeType="1"/>
            </p:cNvCxnSpPr>
            <p:nvPr/>
          </p:nvCxnSpPr>
          <p:spPr bwMode="auto">
            <a:xfrm>
              <a:off x="1515745" y="285750"/>
              <a:ext cx="303530" cy="0"/>
            </a:xfrm>
            <a:prstGeom prst="line">
              <a:avLst/>
            </a:prstGeom>
            <a:noFill/>
            <a:ln w="9525">
              <a:solidFill>
                <a:srgbClr val="000000"/>
              </a:solidFill>
              <a:miter lim="800000"/>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1C1C1C"/>
                    </a:outerShdw>
                  </a:effectLst>
                </a14:hiddenEffects>
              </a:ext>
            </a:extLst>
          </p:spPr>
        </p:cxnSp>
        <p:grpSp>
          <p:nvGrpSpPr>
            <p:cNvPr id="23" name="Group 1158"/>
            <p:cNvGrpSpPr>
              <a:grpSpLocks noRot="1" noChangeAspect="1"/>
            </p:cNvGrpSpPr>
            <p:nvPr/>
          </p:nvGrpSpPr>
          <p:grpSpPr bwMode="auto">
            <a:xfrm>
              <a:off x="1819282" y="161290"/>
              <a:ext cx="545466" cy="238760"/>
              <a:chOff x="3787" y="1071"/>
              <a:chExt cx="544" cy="182"/>
            </a:xfrm>
          </p:grpSpPr>
          <p:sp>
            <p:nvSpPr>
              <p:cNvPr id="64" name="Rectangle 1159"/>
              <p:cNvSpPr/>
              <p:nvPr/>
            </p:nvSpPr>
            <p:spPr bwMode="auto">
              <a:xfrm>
                <a:off x="3787"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en-US" sz="1050" kern="100">
                    <a:solidFill>
                      <a:srgbClr val="000000"/>
                    </a:solidFill>
                    <a:effectLst/>
                    <a:latin typeface="Tahoma" pitchFamily="34" charset="0"/>
                    <a:ea typeface="宋体" charset="-122"/>
                  </a:rPr>
                  <a:t>D</a:t>
                </a:r>
                <a:endParaRPr lang="zh-CN" sz="1050" kern="100">
                  <a:effectLst/>
                  <a:latin typeface="Times New Roman" pitchFamily="18" charset="0"/>
                  <a:ea typeface="宋体" charset="-122"/>
                </a:endParaRPr>
              </a:p>
            </p:txBody>
          </p:sp>
          <p:sp>
            <p:nvSpPr>
              <p:cNvPr id="65" name="Rectangle 1160"/>
              <p:cNvSpPr/>
              <p:nvPr/>
            </p:nvSpPr>
            <p:spPr bwMode="auto">
              <a:xfrm>
                <a:off x="4059"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en-US" sz="1050" kern="100">
                    <a:solidFill>
                      <a:srgbClr val="000000"/>
                    </a:solidFill>
                    <a:effectLst/>
                    <a:latin typeface="Tahoma" pitchFamily="34" charset="0"/>
                    <a:ea typeface="宋体" charset="-122"/>
                  </a:rPr>
                  <a:t>^</a:t>
                </a:r>
                <a:endParaRPr lang="zh-CN" sz="1050" kern="100">
                  <a:effectLst/>
                  <a:latin typeface="Times New Roman" pitchFamily="18" charset="0"/>
                  <a:ea typeface="宋体" charset="-122"/>
                </a:endParaRPr>
              </a:p>
            </p:txBody>
          </p:sp>
        </p:grpSp>
        <p:grpSp>
          <p:nvGrpSpPr>
            <p:cNvPr id="24" name="Group 1161"/>
            <p:cNvGrpSpPr>
              <a:grpSpLocks noRot="1" noChangeAspect="1"/>
            </p:cNvGrpSpPr>
            <p:nvPr/>
          </p:nvGrpSpPr>
          <p:grpSpPr bwMode="auto">
            <a:xfrm>
              <a:off x="1030605" y="473075"/>
              <a:ext cx="546100" cy="238125"/>
              <a:chOff x="3787" y="1071"/>
              <a:chExt cx="544" cy="182"/>
            </a:xfrm>
          </p:grpSpPr>
          <p:sp>
            <p:nvSpPr>
              <p:cNvPr id="62" name="Rectangle 1162"/>
              <p:cNvSpPr/>
              <p:nvPr/>
            </p:nvSpPr>
            <p:spPr bwMode="auto">
              <a:xfrm>
                <a:off x="3787"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en-US" sz="1050" kern="100">
                    <a:solidFill>
                      <a:srgbClr val="000000"/>
                    </a:solidFill>
                    <a:effectLst/>
                    <a:latin typeface="Tahoma" pitchFamily="34" charset="0"/>
                    <a:ea typeface="宋体" charset="-122"/>
                  </a:rPr>
                  <a:t>E</a:t>
                </a:r>
                <a:endParaRPr lang="zh-CN" sz="1050" kern="100">
                  <a:effectLst/>
                  <a:latin typeface="Times New Roman" pitchFamily="18" charset="0"/>
                  <a:ea typeface="宋体" charset="-122"/>
                </a:endParaRPr>
              </a:p>
            </p:txBody>
          </p:sp>
          <p:sp>
            <p:nvSpPr>
              <p:cNvPr id="63" name="Rectangle 1163"/>
              <p:cNvSpPr/>
              <p:nvPr/>
            </p:nvSpPr>
            <p:spPr bwMode="auto">
              <a:xfrm>
                <a:off x="4059"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en-US" sz="1050" kern="100">
                    <a:solidFill>
                      <a:srgbClr val="000000"/>
                    </a:solidFill>
                    <a:effectLst/>
                    <a:latin typeface="Tahoma" pitchFamily="34" charset="0"/>
                    <a:ea typeface="宋体" charset="-122"/>
                  </a:rPr>
                  <a:t>^</a:t>
                </a:r>
                <a:endParaRPr lang="zh-CN" sz="1050" kern="100">
                  <a:effectLst/>
                  <a:latin typeface="Times New Roman" pitchFamily="18" charset="0"/>
                  <a:ea typeface="宋体" charset="-122"/>
                </a:endParaRPr>
              </a:p>
              <a:p>
                <a:pPr algn="ctr"/>
                <a:r>
                  <a:rPr lang="zh-CN" sz="1050" kern="100">
                    <a:solidFill>
                      <a:srgbClr val="000000"/>
                    </a:solidFill>
                    <a:effectLst/>
                    <a:latin typeface="Times New Roman" pitchFamily="18" charset="0"/>
                    <a:ea typeface="Tahoma" pitchFamily="34" charset="0"/>
                    <a:cs typeface="宋体" charset="-122"/>
                  </a:rPr>
                  <a:t> </a:t>
                </a:r>
                <a:endParaRPr lang="zh-CN" sz="1050" kern="100">
                  <a:effectLst/>
                  <a:latin typeface="Times New Roman" pitchFamily="18" charset="0"/>
                  <a:ea typeface="宋体" charset="-122"/>
                </a:endParaRPr>
              </a:p>
            </p:txBody>
          </p:sp>
        </p:grpSp>
        <p:cxnSp>
          <p:nvCxnSpPr>
            <p:cNvPr id="25" name="Line 1164"/>
            <p:cNvCxnSpPr>
              <a:cxnSpLocks xmlns:a14="http://schemas.microsoft.com/office/drawing/2010/main" noRot="1" noChangeAspect="1" noEditPoints="1" noChangeArrowheads="1" noChangeShapeType="1"/>
            </p:cNvCxnSpPr>
            <p:nvPr/>
          </p:nvCxnSpPr>
          <p:spPr bwMode="auto">
            <a:xfrm>
              <a:off x="666750" y="596900"/>
              <a:ext cx="303530" cy="0"/>
            </a:xfrm>
            <a:prstGeom prst="line">
              <a:avLst/>
            </a:prstGeom>
            <a:noFill/>
            <a:ln w="9525">
              <a:solidFill>
                <a:srgbClr val="000000"/>
              </a:solidFill>
              <a:miter lim="800000"/>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1C1C1C"/>
                    </a:outerShdw>
                  </a:effectLst>
                </a14:hiddenEffects>
              </a:ext>
            </a:extLst>
          </p:spPr>
        </p:cxnSp>
        <p:grpSp>
          <p:nvGrpSpPr>
            <p:cNvPr id="26" name="Group 1165"/>
            <p:cNvGrpSpPr>
              <a:grpSpLocks noRot="1" noChangeAspect="1"/>
            </p:cNvGrpSpPr>
            <p:nvPr/>
          </p:nvGrpSpPr>
          <p:grpSpPr bwMode="auto">
            <a:xfrm>
              <a:off x="1030605" y="783590"/>
              <a:ext cx="546100" cy="239395"/>
              <a:chOff x="3787" y="1071"/>
              <a:chExt cx="544" cy="182"/>
            </a:xfrm>
          </p:grpSpPr>
          <p:sp>
            <p:nvSpPr>
              <p:cNvPr id="60" name="Rectangle 1166"/>
              <p:cNvSpPr/>
              <p:nvPr/>
            </p:nvSpPr>
            <p:spPr bwMode="auto">
              <a:xfrm>
                <a:off x="3787"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en-US" sz="1050" kern="100">
                    <a:solidFill>
                      <a:srgbClr val="000000"/>
                    </a:solidFill>
                    <a:effectLst/>
                    <a:latin typeface="Tahoma" pitchFamily="34" charset="0"/>
                    <a:ea typeface="宋体" charset="-122"/>
                  </a:rPr>
                  <a:t>E</a:t>
                </a:r>
                <a:endParaRPr lang="zh-CN" sz="1050" kern="100">
                  <a:effectLst/>
                  <a:latin typeface="Times New Roman" pitchFamily="18" charset="0"/>
                  <a:ea typeface="宋体" charset="-122"/>
                </a:endParaRPr>
              </a:p>
            </p:txBody>
          </p:sp>
          <p:sp>
            <p:nvSpPr>
              <p:cNvPr id="61" name="Rectangle 1167"/>
              <p:cNvSpPr/>
              <p:nvPr/>
            </p:nvSpPr>
            <p:spPr bwMode="auto">
              <a:xfrm>
                <a:off x="4059"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zh-CN" sz="1050" kern="100">
                    <a:solidFill>
                      <a:srgbClr val="000000"/>
                    </a:solidFill>
                    <a:effectLst/>
                    <a:latin typeface="Times New Roman" pitchFamily="18" charset="0"/>
                    <a:ea typeface="Tahoma" pitchFamily="34" charset="0"/>
                    <a:cs typeface="宋体" charset="-122"/>
                  </a:rPr>
                  <a:t> </a:t>
                </a:r>
                <a:endParaRPr lang="zh-CN" sz="1050" kern="100">
                  <a:effectLst/>
                  <a:latin typeface="Times New Roman" pitchFamily="18" charset="0"/>
                  <a:ea typeface="宋体" charset="-122"/>
                </a:endParaRPr>
              </a:p>
            </p:txBody>
          </p:sp>
        </p:grpSp>
        <p:cxnSp>
          <p:nvCxnSpPr>
            <p:cNvPr id="27" name="Line 1168"/>
            <p:cNvCxnSpPr>
              <a:cxnSpLocks xmlns:a14="http://schemas.microsoft.com/office/drawing/2010/main" noRot="1" noChangeAspect="1" noEditPoints="1" noChangeArrowheads="1" noChangeShapeType="1"/>
            </p:cNvCxnSpPr>
            <p:nvPr/>
          </p:nvCxnSpPr>
          <p:spPr bwMode="auto">
            <a:xfrm>
              <a:off x="666750" y="908685"/>
              <a:ext cx="303530" cy="0"/>
            </a:xfrm>
            <a:prstGeom prst="line">
              <a:avLst/>
            </a:prstGeom>
            <a:noFill/>
            <a:ln w="9525">
              <a:solidFill>
                <a:srgbClr val="000000"/>
              </a:solidFill>
              <a:miter lim="800000"/>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1C1C1C"/>
                    </a:outerShdw>
                  </a:effectLst>
                </a14:hiddenEffects>
              </a:ext>
            </a:extLst>
          </p:spPr>
        </p:cxnSp>
        <p:cxnSp>
          <p:nvCxnSpPr>
            <p:cNvPr id="28" name="Line 1172"/>
            <p:cNvCxnSpPr>
              <a:cxnSpLocks xmlns:a14="http://schemas.microsoft.com/office/drawing/2010/main" noRot="1" noChangeAspect="1" noEditPoints="1" noChangeArrowheads="1" noChangeShapeType="1"/>
            </p:cNvCxnSpPr>
            <p:nvPr/>
          </p:nvCxnSpPr>
          <p:spPr bwMode="auto">
            <a:xfrm>
              <a:off x="666750" y="1219835"/>
              <a:ext cx="303530" cy="0"/>
            </a:xfrm>
            <a:prstGeom prst="line">
              <a:avLst/>
            </a:prstGeom>
            <a:noFill/>
            <a:ln w="9525">
              <a:solidFill>
                <a:srgbClr val="000000"/>
              </a:solidFill>
              <a:miter lim="800000"/>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1C1C1C"/>
                    </a:outerShdw>
                  </a:effectLst>
                </a14:hiddenEffects>
              </a:ext>
            </a:extLst>
          </p:spPr>
        </p:cxnSp>
        <p:grpSp>
          <p:nvGrpSpPr>
            <p:cNvPr id="29" name="Group 1177"/>
            <p:cNvGrpSpPr>
              <a:grpSpLocks noRot="1" noChangeAspect="1"/>
            </p:cNvGrpSpPr>
            <p:nvPr/>
          </p:nvGrpSpPr>
          <p:grpSpPr bwMode="auto">
            <a:xfrm>
              <a:off x="1030605" y="1406525"/>
              <a:ext cx="546100" cy="238760"/>
              <a:chOff x="3787" y="1071"/>
              <a:chExt cx="544" cy="182"/>
            </a:xfrm>
          </p:grpSpPr>
          <p:sp>
            <p:nvSpPr>
              <p:cNvPr id="58" name="Rectangle 1178"/>
              <p:cNvSpPr/>
              <p:nvPr/>
            </p:nvSpPr>
            <p:spPr bwMode="auto">
              <a:xfrm>
                <a:off x="3787"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en-US" sz="1050" kern="100">
                    <a:solidFill>
                      <a:srgbClr val="000000"/>
                    </a:solidFill>
                    <a:effectLst/>
                    <a:latin typeface="Tahoma" pitchFamily="34" charset="0"/>
                    <a:ea typeface="宋体" charset="-122"/>
                  </a:rPr>
                  <a:t>F</a:t>
                </a:r>
                <a:endParaRPr lang="zh-CN" sz="1050" kern="100">
                  <a:effectLst/>
                  <a:latin typeface="Times New Roman" pitchFamily="18" charset="0"/>
                  <a:ea typeface="宋体" charset="-122"/>
                </a:endParaRPr>
              </a:p>
            </p:txBody>
          </p:sp>
          <p:sp>
            <p:nvSpPr>
              <p:cNvPr id="59" name="Rectangle 1179"/>
              <p:cNvSpPr/>
              <p:nvPr/>
            </p:nvSpPr>
            <p:spPr bwMode="auto">
              <a:xfrm>
                <a:off x="4059"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zh-CN" sz="1050" kern="100">
                    <a:solidFill>
                      <a:srgbClr val="000000"/>
                    </a:solidFill>
                    <a:effectLst/>
                    <a:latin typeface="Times New Roman" pitchFamily="18" charset="0"/>
                    <a:ea typeface="Tahoma" pitchFamily="34" charset="0"/>
                    <a:cs typeface="宋体" charset="-122"/>
                  </a:rPr>
                  <a:t> </a:t>
                </a:r>
                <a:endParaRPr lang="zh-CN" sz="1050" kern="100">
                  <a:effectLst/>
                  <a:latin typeface="Times New Roman" pitchFamily="18" charset="0"/>
                  <a:ea typeface="宋体" charset="-122"/>
                </a:endParaRPr>
              </a:p>
            </p:txBody>
          </p:sp>
        </p:grpSp>
        <p:cxnSp>
          <p:nvCxnSpPr>
            <p:cNvPr id="30" name="Line 1180"/>
            <p:cNvCxnSpPr>
              <a:cxnSpLocks xmlns:a14="http://schemas.microsoft.com/office/drawing/2010/main" noRot="1" noChangeAspect="1" noEditPoints="1" noChangeArrowheads="1" noChangeShapeType="1"/>
            </p:cNvCxnSpPr>
            <p:nvPr/>
          </p:nvCxnSpPr>
          <p:spPr bwMode="auto">
            <a:xfrm>
              <a:off x="666750" y="1469390"/>
              <a:ext cx="303530" cy="0"/>
            </a:xfrm>
            <a:prstGeom prst="line">
              <a:avLst/>
            </a:prstGeom>
            <a:noFill/>
            <a:ln w="9525">
              <a:solidFill>
                <a:srgbClr val="000000"/>
              </a:solidFill>
              <a:miter lim="800000"/>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1C1C1C"/>
                    </a:outerShdw>
                  </a:effectLst>
                </a14:hiddenEffects>
              </a:ext>
            </a:extLst>
          </p:spPr>
        </p:cxnSp>
        <p:cxnSp>
          <p:nvCxnSpPr>
            <p:cNvPr id="31" name="Line 1181"/>
            <p:cNvCxnSpPr>
              <a:cxnSpLocks xmlns:a14="http://schemas.microsoft.com/office/drawing/2010/main" noRot="1" noChangeAspect="1" noEditPoints="1" noChangeArrowheads="1" noChangeShapeType="1"/>
            </p:cNvCxnSpPr>
            <p:nvPr/>
          </p:nvCxnSpPr>
          <p:spPr bwMode="auto">
            <a:xfrm>
              <a:off x="1515745" y="1530985"/>
              <a:ext cx="303530" cy="0"/>
            </a:xfrm>
            <a:prstGeom prst="line">
              <a:avLst/>
            </a:prstGeom>
            <a:noFill/>
            <a:ln w="9525">
              <a:solidFill>
                <a:srgbClr val="000000"/>
              </a:solidFill>
              <a:miter lim="800000"/>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1C1C1C"/>
                    </a:outerShdw>
                  </a:effectLst>
                </a14:hiddenEffects>
              </a:ext>
            </a:extLst>
          </p:spPr>
        </p:cxnSp>
        <p:grpSp>
          <p:nvGrpSpPr>
            <p:cNvPr id="32" name="Group 1182"/>
            <p:cNvGrpSpPr>
              <a:grpSpLocks noRot="1" noChangeAspect="1"/>
            </p:cNvGrpSpPr>
            <p:nvPr/>
          </p:nvGrpSpPr>
          <p:grpSpPr bwMode="auto">
            <a:xfrm>
              <a:off x="1819282" y="1406525"/>
              <a:ext cx="545466" cy="238760"/>
              <a:chOff x="3787" y="1071"/>
              <a:chExt cx="544" cy="182"/>
            </a:xfrm>
          </p:grpSpPr>
          <p:sp>
            <p:nvSpPr>
              <p:cNvPr id="56" name="Rectangle 1183"/>
              <p:cNvSpPr/>
              <p:nvPr/>
            </p:nvSpPr>
            <p:spPr bwMode="auto">
              <a:xfrm>
                <a:off x="3787"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en-US" sz="1050" kern="100">
                    <a:solidFill>
                      <a:srgbClr val="000000"/>
                    </a:solidFill>
                    <a:effectLst/>
                    <a:latin typeface="Tahoma" pitchFamily="34" charset="0"/>
                    <a:ea typeface="宋体" charset="-122"/>
                  </a:rPr>
                  <a:t>G</a:t>
                </a:r>
                <a:endParaRPr lang="zh-CN" sz="1050" kern="100">
                  <a:effectLst/>
                  <a:latin typeface="Times New Roman" pitchFamily="18" charset="0"/>
                  <a:ea typeface="宋体" charset="-122"/>
                </a:endParaRPr>
              </a:p>
            </p:txBody>
          </p:sp>
          <p:sp>
            <p:nvSpPr>
              <p:cNvPr id="57" name="Rectangle 1184"/>
              <p:cNvSpPr/>
              <p:nvPr/>
            </p:nvSpPr>
            <p:spPr bwMode="auto">
              <a:xfrm>
                <a:off x="4059"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en-US" sz="1050" kern="100">
                    <a:solidFill>
                      <a:srgbClr val="000000"/>
                    </a:solidFill>
                    <a:effectLst/>
                    <a:latin typeface="Tahoma" pitchFamily="34" charset="0"/>
                    <a:ea typeface="宋体" charset="-122"/>
                  </a:rPr>
                  <a:t>^</a:t>
                </a:r>
                <a:endParaRPr lang="zh-CN" sz="1050" kern="100">
                  <a:effectLst/>
                  <a:latin typeface="Times New Roman" pitchFamily="18" charset="0"/>
                  <a:ea typeface="宋体" charset="-122"/>
                </a:endParaRPr>
              </a:p>
            </p:txBody>
          </p:sp>
        </p:grpSp>
        <p:sp>
          <p:nvSpPr>
            <p:cNvPr id="33" name="Rectangle 1185"/>
            <p:cNvSpPr/>
            <p:nvPr/>
          </p:nvSpPr>
          <p:spPr bwMode="auto">
            <a:xfrm>
              <a:off x="1333500" y="1684020"/>
              <a:ext cx="311785" cy="32385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type="none" w="lg" len="med"/>
                </a14:hiddenLine>
              </a:ext>
              <a:ext uri="{AF507438-7753-43E0-B8FC-AC1667EBCBE1}">
                <a14:hiddenEffects xmlns:a14="http://schemas.microsoft.com/office/drawing/2010/main">
                  <a:effectLst/>
                </a14:hiddenEffects>
              </a:ext>
            </a:extLst>
          </p:spPr>
          <p:txBody>
            <a:bodyPr rot="0" vert="horz" wrap="square" lIns="73152" tIns="36576" rIns="73152" bIns="36576" upright="1">
              <a:noAutofit/>
            </a:bodyPr>
            <a:lstStyle/>
            <a:p>
              <a:pPr algn="just"/>
              <a:r>
                <a:rPr lang="en-US" sz="1050" kern="100">
                  <a:solidFill>
                    <a:srgbClr val="000000"/>
                  </a:solidFill>
                  <a:effectLst/>
                  <a:latin typeface="Tahoma" pitchFamily="34" charset="0"/>
                  <a:ea typeface="宋体" charset="-122"/>
                </a:rPr>
                <a:t>^</a:t>
              </a:r>
              <a:endParaRPr lang="zh-CN" sz="1050" kern="100">
                <a:effectLst/>
                <a:latin typeface="Times New Roman" pitchFamily="18" charset="0"/>
                <a:ea typeface="宋体" charset="-122"/>
              </a:endParaRPr>
            </a:p>
          </p:txBody>
        </p:sp>
        <p:grpSp>
          <p:nvGrpSpPr>
            <p:cNvPr id="34" name="Group 1186"/>
            <p:cNvGrpSpPr>
              <a:grpSpLocks noRot="1" noChangeAspect="1"/>
            </p:cNvGrpSpPr>
            <p:nvPr/>
          </p:nvGrpSpPr>
          <p:grpSpPr bwMode="auto">
            <a:xfrm>
              <a:off x="1030605" y="1967230"/>
              <a:ext cx="546100" cy="238125"/>
              <a:chOff x="3787" y="1071"/>
              <a:chExt cx="544" cy="182"/>
            </a:xfrm>
          </p:grpSpPr>
          <p:sp>
            <p:nvSpPr>
              <p:cNvPr id="54" name="Rectangle 1187"/>
              <p:cNvSpPr/>
              <p:nvPr/>
            </p:nvSpPr>
            <p:spPr bwMode="auto">
              <a:xfrm>
                <a:off x="3787"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en-US" sz="1050" kern="100">
                    <a:solidFill>
                      <a:srgbClr val="000000"/>
                    </a:solidFill>
                    <a:effectLst/>
                    <a:latin typeface="Tahoma" pitchFamily="34" charset="0"/>
                    <a:ea typeface="宋体" charset="-122"/>
                  </a:rPr>
                  <a:t>A</a:t>
                </a:r>
                <a:endParaRPr lang="zh-CN" sz="1050" kern="100">
                  <a:effectLst/>
                  <a:latin typeface="Times New Roman" pitchFamily="18" charset="0"/>
                  <a:ea typeface="宋体" charset="-122"/>
                </a:endParaRPr>
              </a:p>
            </p:txBody>
          </p:sp>
          <p:sp>
            <p:nvSpPr>
              <p:cNvPr id="55" name="Rectangle 1188"/>
              <p:cNvSpPr/>
              <p:nvPr/>
            </p:nvSpPr>
            <p:spPr bwMode="auto">
              <a:xfrm>
                <a:off x="4059"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zh-CN" sz="1050" kern="100">
                    <a:solidFill>
                      <a:srgbClr val="000000"/>
                    </a:solidFill>
                    <a:effectLst/>
                    <a:latin typeface="Times New Roman" pitchFamily="18" charset="0"/>
                    <a:ea typeface="Tahoma" pitchFamily="34" charset="0"/>
                    <a:cs typeface="宋体" charset="-122"/>
                  </a:rPr>
                  <a:t> </a:t>
                </a:r>
                <a:endParaRPr lang="zh-CN" sz="1050" kern="100">
                  <a:effectLst/>
                  <a:latin typeface="Times New Roman" pitchFamily="18" charset="0"/>
                  <a:ea typeface="宋体" charset="-122"/>
                </a:endParaRPr>
              </a:p>
            </p:txBody>
          </p:sp>
        </p:grpSp>
        <p:cxnSp>
          <p:nvCxnSpPr>
            <p:cNvPr id="35" name="Line 1189"/>
            <p:cNvCxnSpPr>
              <a:cxnSpLocks xmlns:a14="http://schemas.microsoft.com/office/drawing/2010/main" noRot="1" noChangeAspect="1" noEditPoints="1" noChangeArrowheads="1" noChangeShapeType="1"/>
            </p:cNvCxnSpPr>
            <p:nvPr/>
          </p:nvCxnSpPr>
          <p:spPr bwMode="auto">
            <a:xfrm>
              <a:off x="666750" y="2091690"/>
              <a:ext cx="303530" cy="0"/>
            </a:xfrm>
            <a:prstGeom prst="line">
              <a:avLst/>
            </a:prstGeom>
            <a:noFill/>
            <a:ln w="9525">
              <a:solidFill>
                <a:srgbClr val="000000"/>
              </a:solidFill>
              <a:miter lim="800000"/>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1C1C1C"/>
                    </a:outerShdw>
                  </a:effectLst>
                </a14:hiddenEffects>
              </a:ext>
            </a:extLst>
          </p:spPr>
        </p:cxnSp>
        <p:cxnSp>
          <p:nvCxnSpPr>
            <p:cNvPr id="36" name="Line 1190"/>
            <p:cNvCxnSpPr>
              <a:cxnSpLocks xmlns:a14="http://schemas.microsoft.com/office/drawing/2010/main" noRot="1" noChangeAspect="1" noEditPoints="1" noChangeArrowheads="1" noChangeShapeType="1"/>
            </p:cNvCxnSpPr>
            <p:nvPr/>
          </p:nvCxnSpPr>
          <p:spPr bwMode="auto">
            <a:xfrm>
              <a:off x="1515745" y="2091690"/>
              <a:ext cx="303530" cy="0"/>
            </a:xfrm>
            <a:prstGeom prst="line">
              <a:avLst/>
            </a:prstGeom>
            <a:noFill/>
            <a:ln w="9525">
              <a:solidFill>
                <a:srgbClr val="000000"/>
              </a:solidFill>
              <a:miter lim="800000"/>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1C1C1C"/>
                    </a:outerShdw>
                  </a:effectLst>
                </a14:hiddenEffects>
              </a:ext>
            </a:extLst>
          </p:spPr>
        </p:cxnSp>
        <p:grpSp>
          <p:nvGrpSpPr>
            <p:cNvPr id="37" name="Group 1191"/>
            <p:cNvGrpSpPr>
              <a:grpSpLocks noRot="1" noChangeAspect="1"/>
            </p:cNvGrpSpPr>
            <p:nvPr/>
          </p:nvGrpSpPr>
          <p:grpSpPr bwMode="auto">
            <a:xfrm>
              <a:off x="1819282" y="1967230"/>
              <a:ext cx="545466" cy="238125"/>
              <a:chOff x="3787" y="1071"/>
              <a:chExt cx="544" cy="182"/>
            </a:xfrm>
          </p:grpSpPr>
          <p:sp>
            <p:nvSpPr>
              <p:cNvPr id="52" name="Rectangle 1192"/>
              <p:cNvSpPr/>
              <p:nvPr/>
            </p:nvSpPr>
            <p:spPr bwMode="auto">
              <a:xfrm>
                <a:off x="3787"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en-US" sz="1050" kern="100">
                    <a:solidFill>
                      <a:srgbClr val="000000"/>
                    </a:solidFill>
                    <a:effectLst/>
                    <a:latin typeface="Tahoma" pitchFamily="34" charset="0"/>
                    <a:ea typeface="宋体" charset="-122"/>
                  </a:rPr>
                  <a:t>C</a:t>
                </a:r>
                <a:endParaRPr lang="zh-CN" sz="1050" kern="100">
                  <a:effectLst/>
                  <a:latin typeface="Times New Roman" pitchFamily="18" charset="0"/>
                  <a:ea typeface="宋体" charset="-122"/>
                </a:endParaRPr>
              </a:p>
            </p:txBody>
          </p:sp>
          <p:sp>
            <p:nvSpPr>
              <p:cNvPr id="53" name="Rectangle 1193"/>
              <p:cNvSpPr/>
              <p:nvPr/>
            </p:nvSpPr>
            <p:spPr bwMode="auto">
              <a:xfrm>
                <a:off x="4059"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en-US" sz="1050" kern="100">
                    <a:solidFill>
                      <a:srgbClr val="000000"/>
                    </a:solidFill>
                    <a:effectLst/>
                    <a:latin typeface="Tahoma" pitchFamily="34" charset="0"/>
                    <a:ea typeface="宋体" charset="-122"/>
                  </a:rPr>
                  <a:t>^</a:t>
                </a:r>
                <a:endParaRPr lang="zh-CN" sz="1050" kern="100">
                  <a:effectLst/>
                  <a:latin typeface="Times New Roman" pitchFamily="18" charset="0"/>
                  <a:ea typeface="宋体" charset="-122"/>
                </a:endParaRPr>
              </a:p>
            </p:txBody>
          </p:sp>
        </p:grpSp>
        <p:sp>
          <p:nvSpPr>
            <p:cNvPr id="38" name="Rectangle 1194"/>
            <p:cNvSpPr/>
            <p:nvPr/>
          </p:nvSpPr>
          <p:spPr bwMode="auto">
            <a:xfrm>
              <a:off x="1333500" y="2277745"/>
              <a:ext cx="600075" cy="2978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r>
                <a:rPr lang="zh-CN" sz="1050" b="1" kern="100">
                  <a:effectLst/>
                  <a:latin typeface="Times New Roman" pitchFamily="18" charset="0"/>
                  <a:ea typeface="宋体" charset="-122"/>
                </a:rPr>
                <a:t>图</a:t>
              </a:r>
              <a:r>
                <a:rPr lang="en-US" sz="1050" b="1" kern="100">
                  <a:effectLst/>
                  <a:latin typeface="Times New Roman" pitchFamily="18" charset="0"/>
                  <a:ea typeface="宋体" charset="-122"/>
                </a:rPr>
                <a:t>3</a:t>
              </a:r>
              <a:endParaRPr lang="zh-CN" sz="1050" kern="100">
                <a:effectLst/>
                <a:latin typeface="Times New Roman" pitchFamily="18" charset="0"/>
                <a:ea typeface="宋体" charset="-122"/>
              </a:endParaRPr>
            </a:p>
          </p:txBody>
        </p:sp>
        <p:grpSp>
          <p:nvGrpSpPr>
            <p:cNvPr id="39" name="Group 1195"/>
            <p:cNvGrpSpPr>
              <a:grpSpLocks noRot="1" noChangeAspect="1"/>
            </p:cNvGrpSpPr>
            <p:nvPr/>
          </p:nvGrpSpPr>
          <p:grpSpPr bwMode="auto">
            <a:xfrm>
              <a:off x="1828807" y="784860"/>
              <a:ext cx="545466" cy="238125"/>
              <a:chOff x="3787" y="1071"/>
              <a:chExt cx="544" cy="182"/>
            </a:xfrm>
          </p:grpSpPr>
          <p:sp>
            <p:nvSpPr>
              <p:cNvPr id="50" name="Rectangle 1196"/>
              <p:cNvSpPr/>
              <p:nvPr/>
            </p:nvSpPr>
            <p:spPr bwMode="auto">
              <a:xfrm>
                <a:off x="3787"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en-US" sz="1050" kern="100">
                    <a:solidFill>
                      <a:srgbClr val="000000"/>
                    </a:solidFill>
                    <a:effectLst/>
                    <a:latin typeface="Tahoma" pitchFamily="34" charset="0"/>
                    <a:ea typeface="宋体" charset="-122"/>
                  </a:rPr>
                  <a:t>B</a:t>
                </a:r>
                <a:endParaRPr lang="zh-CN" sz="1050" kern="100">
                  <a:effectLst/>
                  <a:latin typeface="Times New Roman" pitchFamily="18" charset="0"/>
                  <a:ea typeface="宋体" charset="-122"/>
                </a:endParaRPr>
              </a:p>
            </p:txBody>
          </p:sp>
          <p:sp>
            <p:nvSpPr>
              <p:cNvPr id="51" name="Rectangle 1197"/>
              <p:cNvSpPr/>
              <p:nvPr/>
            </p:nvSpPr>
            <p:spPr bwMode="auto">
              <a:xfrm>
                <a:off x="4059"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en-US" sz="1050" kern="100">
                    <a:solidFill>
                      <a:srgbClr val="000000"/>
                    </a:solidFill>
                    <a:effectLst/>
                    <a:latin typeface="Tahoma" pitchFamily="34" charset="0"/>
                    <a:ea typeface="宋体" charset="-122"/>
                  </a:rPr>
                  <a:t>^</a:t>
                </a:r>
                <a:endParaRPr lang="zh-CN" sz="1050" kern="100">
                  <a:effectLst/>
                  <a:latin typeface="Times New Roman" pitchFamily="18" charset="0"/>
                  <a:ea typeface="宋体" charset="-122"/>
                </a:endParaRPr>
              </a:p>
            </p:txBody>
          </p:sp>
        </p:grpSp>
        <p:cxnSp>
          <p:nvCxnSpPr>
            <p:cNvPr id="40" name="Line 1198"/>
            <p:cNvCxnSpPr>
              <a:cxnSpLocks xmlns:a14="http://schemas.microsoft.com/office/drawing/2010/main" noRot="1" noChangeAspect="1" noEditPoints="1" noChangeArrowheads="1" noChangeShapeType="1"/>
            </p:cNvCxnSpPr>
            <p:nvPr/>
          </p:nvCxnSpPr>
          <p:spPr bwMode="auto">
            <a:xfrm>
              <a:off x="1485900" y="899160"/>
              <a:ext cx="342900" cy="0"/>
            </a:xfrm>
            <a:prstGeom prst="line">
              <a:avLst/>
            </a:prstGeom>
            <a:noFill/>
            <a:ln w="9525">
              <a:solidFill>
                <a:srgbClr val="000000"/>
              </a:solidFill>
              <a:round/>
              <a:tailEnd type="triangle" w="lg" len="med"/>
            </a:ln>
            <a:extLst>
              <a:ext uri="{909E8E84-426E-40DD-AFC4-6F175D3DCCD1}">
                <a14:hiddenFill xmlns:a14="http://schemas.microsoft.com/office/drawing/2010/main">
                  <a:noFill/>
                </a14:hiddenFill>
              </a:ext>
            </a:extLst>
          </p:spPr>
        </p:cxnSp>
        <p:grpSp>
          <p:nvGrpSpPr>
            <p:cNvPr id="41" name="Group 1199"/>
            <p:cNvGrpSpPr>
              <a:grpSpLocks noRot="1" noChangeAspect="1"/>
            </p:cNvGrpSpPr>
            <p:nvPr/>
          </p:nvGrpSpPr>
          <p:grpSpPr bwMode="auto">
            <a:xfrm>
              <a:off x="1030605" y="1694180"/>
              <a:ext cx="546100" cy="239395"/>
              <a:chOff x="3787" y="1071"/>
              <a:chExt cx="544" cy="182"/>
            </a:xfrm>
          </p:grpSpPr>
          <p:sp>
            <p:nvSpPr>
              <p:cNvPr id="48" name="Rectangle 1200"/>
              <p:cNvSpPr/>
              <p:nvPr/>
            </p:nvSpPr>
            <p:spPr bwMode="auto">
              <a:xfrm>
                <a:off x="3787"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en-US" sz="1050" kern="100">
                    <a:solidFill>
                      <a:srgbClr val="000000"/>
                    </a:solidFill>
                    <a:effectLst/>
                    <a:latin typeface="Tahoma" pitchFamily="34" charset="0"/>
                    <a:ea typeface="宋体" charset="-122"/>
                  </a:rPr>
                  <a:t>D</a:t>
                </a:r>
                <a:endParaRPr lang="zh-CN" sz="1050" kern="100">
                  <a:effectLst/>
                  <a:latin typeface="Times New Roman" pitchFamily="18" charset="0"/>
                  <a:ea typeface="宋体" charset="-122"/>
                </a:endParaRPr>
              </a:p>
            </p:txBody>
          </p:sp>
          <p:sp>
            <p:nvSpPr>
              <p:cNvPr id="49" name="Rectangle 1201"/>
              <p:cNvSpPr/>
              <p:nvPr/>
            </p:nvSpPr>
            <p:spPr bwMode="auto">
              <a:xfrm>
                <a:off x="4059"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zh-CN" sz="1050" kern="100">
                    <a:solidFill>
                      <a:srgbClr val="000000"/>
                    </a:solidFill>
                    <a:effectLst/>
                    <a:latin typeface="Times New Roman" pitchFamily="18" charset="0"/>
                    <a:ea typeface="Tahoma" pitchFamily="34" charset="0"/>
                    <a:cs typeface="宋体" charset="-122"/>
                  </a:rPr>
                  <a:t> </a:t>
                </a:r>
                <a:endParaRPr lang="zh-CN" sz="1050" kern="100">
                  <a:effectLst/>
                  <a:latin typeface="Times New Roman" pitchFamily="18" charset="0"/>
                  <a:ea typeface="宋体" charset="-122"/>
                </a:endParaRPr>
              </a:p>
            </p:txBody>
          </p:sp>
        </p:grpSp>
        <p:cxnSp>
          <p:nvCxnSpPr>
            <p:cNvPr id="42" name="Line 1202"/>
            <p:cNvCxnSpPr>
              <a:cxnSpLocks xmlns:a14="http://schemas.microsoft.com/office/drawing/2010/main" noRot="1" noChangeAspect="1" noEditPoints="1" noChangeArrowheads="1" noChangeShapeType="1"/>
            </p:cNvCxnSpPr>
            <p:nvPr/>
          </p:nvCxnSpPr>
          <p:spPr bwMode="auto">
            <a:xfrm>
              <a:off x="666750" y="1819275"/>
              <a:ext cx="303530" cy="635"/>
            </a:xfrm>
            <a:prstGeom prst="line">
              <a:avLst/>
            </a:prstGeom>
            <a:noFill/>
            <a:ln w="9525">
              <a:solidFill>
                <a:srgbClr val="000000"/>
              </a:solidFill>
              <a:miter lim="800000"/>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1C1C1C"/>
                    </a:outerShdw>
                  </a:effectLst>
                </a14:hiddenEffects>
              </a:ext>
            </a:extLst>
          </p:spPr>
        </p:cxnSp>
        <p:grpSp>
          <p:nvGrpSpPr>
            <p:cNvPr id="43" name="Group 1539"/>
            <p:cNvGrpSpPr>
              <a:grpSpLocks noRot="1" noChangeAspect="1"/>
            </p:cNvGrpSpPr>
            <p:nvPr/>
          </p:nvGrpSpPr>
          <p:grpSpPr bwMode="auto">
            <a:xfrm>
              <a:off x="1030605" y="1089660"/>
              <a:ext cx="546100" cy="244475"/>
              <a:chOff x="4893" y="10590"/>
              <a:chExt cx="860" cy="385"/>
            </a:xfrm>
          </p:grpSpPr>
          <p:grpSp>
            <p:nvGrpSpPr>
              <p:cNvPr id="44" name="Group 1169"/>
              <p:cNvGrpSpPr>
                <a:grpSpLocks noRot="1" noChangeAspect="1"/>
              </p:cNvGrpSpPr>
              <p:nvPr/>
            </p:nvGrpSpPr>
            <p:grpSpPr bwMode="auto">
              <a:xfrm>
                <a:off x="4893" y="10599"/>
                <a:ext cx="860" cy="376"/>
                <a:chOff x="3787" y="1071"/>
                <a:chExt cx="544" cy="182"/>
              </a:xfrm>
            </p:grpSpPr>
            <p:sp>
              <p:nvSpPr>
                <p:cNvPr id="46" name="Rectangle 1170"/>
                <p:cNvSpPr/>
                <p:nvPr/>
              </p:nvSpPr>
              <p:spPr bwMode="auto">
                <a:xfrm>
                  <a:off x="3787"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en-US" sz="1050" kern="100">
                      <a:solidFill>
                        <a:srgbClr val="000000"/>
                      </a:solidFill>
                      <a:effectLst/>
                      <a:latin typeface="Tahoma" pitchFamily="34" charset="0"/>
                      <a:ea typeface="宋体" charset="-122"/>
                    </a:rPr>
                    <a:t>G</a:t>
                  </a:r>
                  <a:endParaRPr lang="zh-CN" sz="1050" kern="100">
                    <a:effectLst/>
                    <a:latin typeface="Times New Roman" pitchFamily="18" charset="0"/>
                    <a:ea typeface="宋体" charset="-122"/>
                  </a:endParaRPr>
                </a:p>
              </p:txBody>
            </p:sp>
            <p:sp>
              <p:nvSpPr>
                <p:cNvPr id="47" name="Rectangle 1171"/>
                <p:cNvSpPr/>
                <p:nvPr/>
              </p:nvSpPr>
              <p:spPr bwMode="auto">
                <a:xfrm>
                  <a:off x="4059"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zh-CN" sz="1050" kern="100">
                      <a:solidFill>
                        <a:srgbClr val="000000"/>
                      </a:solidFill>
                      <a:effectLst/>
                      <a:latin typeface="Times New Roman" pitchFamily="18" charset="0"/>
                      <a:ea typeface="Tahoma" pitchFamily="34" charset="0"/>
                      <a:cs typeface="宋体" charset="-122"/>
                    </a:rPr>
                    <a:t> </a:t>
                  </a:r>
                  <a:endParaRPr lang="zh-CN" sz="1050" kern="100">
                    <a:effectLst/>
                    <a:latin typeface="Times New Roman" pitchFamily="18" charset="0"/>
                    <a:ea typeface="宋体" charset="-122"/>
                  </a:endParaRPr>
                </a:p>
              </p:txBody>
            </p:sp>
          </p:grpSp>
          <p:sp>
            <p:nvSpPr>
              <p:cNvPr id="45" name="Rectangle 1538"/>
              <p:cNvSpPr/>
              <p:nvPr/>
            </p:nvSpPr>
            <p:spPr bwMode="auto">
              <a:xfrm>
                <a:off x="5316" y="10590"/>
                <a:ext cx="429" cy="375"/>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en-US" sz="1050" kern="100">
                    <a:solidFill>
                      <a:srgbClr val="000000"/>
                    </a:solidFill>
                    <a:effectLst/>
                    <a:latin typeface="Tahoma" pitchFamily="34" charset="0"/>
                    <a:ea typeface="宋体" charset="-122"/>
                  </a:rPr>
                  <a:t>^</a:t>
                </a:r>
                <a:endParaRPr lang="zh-CN" sz="1050" kern="100">
                  <a:effectLst/>
                  <a:latin typeface="Times New Roman" pitchFamily="18" charset="0"/>
                  <a:ea typeface="宋体" charset="-122"/>
                </a:endParaRPr>
              </a:p>
            </p:txBody>
          </p:sp>
        </p:grpSp>
      </p:grpSp>
      <p:sp>
        <p:nvSpPr>
          <p:cNvPr id="82" name="矩形 81"/>
          <p:cNvSpPr/>
          <p:nvPr/>
        </p:nvSpPr>
        <p:spPr>
          <a:xfrm>
            <a:off x="1221203" y="4809064"/>
            <a:ext cx="5004645" cy="414922"/>
          </a:xfrm>
          <a:prstGeom prst="rect">
            <a:avLst/>
          </a:prstGeom>
        </p:spPr>
        <p:txBody>
          <a:bodyPr wrap="square">
            <a:spAutoFit/>
          </a:bodyPr>
          <a:lstStyle/>
          <a:p>
            <a:pPr marL="457200" defTabSz="0">
              <a:lnSpc>
                <a:spcPct val="150000"/>
              </a:lnSpc>
              <a:spcAft>
                <a:spcPts val="0"/>
              </a:spcAft>
              <a:tabLst>
                <a:tab pos="400050" algn="l"/>
              </a:tabLst>
            </a:pPr>
            <a:r>
              <a:rPr lang="zh-CN" altLang="en-US" sz="1600" kern="100" dirty="0">
                <a:latin typeface="Times New Roman" pitchFamily="18" charset="0"/>
              </a:rPr>
              <a:t>宽</a:t>
            </a:r>
            <a:r>
              <a:rPr lang="zh-CN" altLang="zh-CN" sz="1600" kern="100" dirty="0">
                <a:latin typeface="Times New Roman" pitchFamily="18" charset="0"/>
              </a:rPr>
              <a:t>度优先搜索的结果：</a:t>
            </a:r>
            <a:endParaRPr lang="zh-CN" altLang="zh-CN" sz="1600" kern="100" dirty="0">
              <a:latin typeface="Times New Roman" pitchFamily="18" charset="0"/>
            </a:endParaRPr>
          </a:p>
        </p:txBody>
      </p:sp>
      <p:sp>
        <p:nvSpPr>
          <p:cNvPr id="83" name="矩形 82"/>
          <p:cNvSpPr/>
          <p:nvPr/>
        </p:nvSpPr>
        <p:spPr>
          <a:xfrm>
            <a:off x="3851920" y="5016525"/>
            <a:ext cx="1939955" cy="523220"/>
          </a:xfrm>
          <a:prstGeom prst="rect">
            <a:avLst/>
          </a:prstGeom>
        </p:spPr>
        <p:txBody>
          <a:bodyPr wrap="none">
            <a:spAutoFit/>
          </a:bodyPr>
          <a:lstStyle/>
          <a:p>
            <a:r>
              <a:rPr lang="en-US" altLang="zh-CN" kern="100" dirty="0">
                <a:latin typeface="Times New Roman" pitchFamily="18" charset="0"/>
              </a:rPr>
              <a:t>ABDEGFC</a:t>
            </a:r>
            <a:endParaRPr lang="zh-CN" altLang="en-US" dirty="0">
              <a:latin typeface="Times New Roman" pitchFamily="18" charset="0"/>
            </a:endParaRPr>
          </a:p>
        </p:txBody>
      </p:sp>
      <p:sp>
        <p:nvSpPr>
          <p:cNvPr id="85" name="灯片编号占位符 84"/>
          <p:cNvSpPr/>
          <p:nvPr>
            <p:ph type="sldNum" sz="quarter" idx="12"/>
          </p:nvPr>
        </p:nvSpPr>
        <p:spPr/>
        <p:txBody>
          <a:bodyPr/>
          <a:p>
            <a:pPr>
              <a:defRPr/>
            </a:pPr>
            <a:fld id="{53476CD7-94C7-4264-A38D-717E054E404E}" type="slidenum">
              <a:rPr lang="zh-CN" altLang="en-US"/>
            </a:fld>
            <a:endParaRPr lang="en-US" altLang="zh-CN"/>
          </a:p>
        </p:txBody>
      </p:sp>
      <p:sp>
        <p:nvSpPr>
          <p:cNvPr id="86" name="日期占位符 85"/>
          <p:cNvSpPr/>
          <p:nvPr>
            <p:ph type="dt" sz="half" idx="10"/>
          </p:nvPr>
        </p:nvSpPr>
        <p:spPr/>
        <p:txBody>
          <a:bodyPr/>
          <a:p>
            <a:pPr>
              <a:defRPr/>
            </a:pPr>
            <a:fld id="{012AB9F2-8D3B-4D70-B76C-64ED130DCCF6}"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blinds(horizontal)">
                                      <p:cBhvr>
                                        <p:cTn id="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p:nvPr>
            <p:ph type="sldNum" sz="quarter" idx="12"/>
          </p:nvPr>
        </p:nvSpPr>
        <p:spPr>
          <a:ln>
            <a:miter lim="800000"/>
          </a:ln>
        </p:spPr>
        <p:txBody>
          <a:bodyPr anchor="b"/>
          <a:lstStyle/>
          <a:p>
            <a:pPr>
              <a:defRPr/>
            </a:pPr>
            <a:fld id="{A44F8D39-FC08-42B0-AD8E-91D48AD5F2CF}"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48132" name="Rectangle 2"/>
          <p:cNvSpPr/>
          <p:nvPr>
            <p:ph type="title" idx="4294967295"/>
          </p:nvPr>
        </p:nvSpPr>
        <p:spPr>
          <a:xfrm>
            <a:off x="1547495" y="332105"/>
            <a:ext cx="7561580" cy="563880"/>
          </a:xfrm>
        </p:spPr>
        <p:txBody>
          <a:bodyPr anchor="b"/>
          <a:lstStyle/>
          <a:p>
            <a:pPr eaLnBrk="1" hangingPunct="1"/>
            <a:r>
              <a:rPr lang="en-US" altLang="zh-CN" dirty="0">
                <a:ea typeface="宋体" charset="-122"/>
              </a:rPr>
              <a:t>11.8.5 </a:t>
            </a:r>
            <a:r>
              <a:rPr lang="zh-CN" altLang="en-US" dirty="0">
                <a:ea typeface="宋体" charset="-122"/>
              </a:rPr>
              <a:t>深度优先搜索</a:t>
            </a:r>
            <a:endParaRPr lang="zh-CN" altLang="en-US" dirty="0">
              <a:ea typeface="宋体" charset="-122"/>
            </a:endParaRPr>
          </a:p>
        </p:txBody>
      </p:sp>
      <p:sp>
        <p:nvSpPr>
          <p:cNvPr id="1704963" name="Rectangle 3"/>
          <p:cNvSpPr/>
          <p:nvPr>
            <p:ph type="body" idx="4294967295"/>
          </p:nvPr>
        </p:nvSpPr>
        <p:spPr>
          <a:xfrm>
            <a:off x="512445" y="1268730"/>
            <a:ext cx="8631555" cy="5039995"/>
          </a:xfrm>
        </p:spPr>
        <p:txBody>
          <a:bodyPr/>
          <a:lstStyle/>
          <a:p>
            <a:pPr eaLnBrk="1" hangingPunct="1"/>
            <a:r>
              <a:rPr lang="zh-CN" altLang="en-US" dirty="0">
                <a:latin typeface="Times New Roman" pitchFamily="18" charset="0"/>
                <a:ea typeface="宋体" charset="-122"/>
              </a:rPr>
              <a:t>深度优先搜索（</a:t>
            </a:r>
            <a:r>
              <a:rPr lang="en-US" altLang="zh-CN" dirty="0">
                <a:latin typeface="Times New Roman" pitchFamily="18" charset="0"/>
                <a:ea typeface="宋体" charset="-122"/>
              </a:rPr>
              <a:t>Depth-First </a:t>
            </a:r>
            <a:r>
              <a:rPr lang="en-US" altLang="zh-CN" dirty="0" err="1">
                <a:latin typeface="Times New Roman" pitchFamily="18" charset="0"/>
                <a:ea typeface="宋体" charset="-122"/>
              </a:rPr>
              <a:t>Search,DFS</a:t>
            </a:r>
            <a:r>
              <a:rPr lang="zh-CN" altLang="en-US" dirty="0">
                <a:latin typeface="Times New Roman" pitchFamily="18" charset="0"/>
                <a:ea typeface="宋体" charset="-122"/>
              </a:rPr>
              <a:t>）：</a:t>
            </a:r>
            <a:endParaRPr lang="zh-CN" altLang="en-US" dirty="0">
              <a:latin typeface="Times New Roman" pitchFamily="18" charset="0"/>
              <a:ea typeface="宋体" charset="-122"/>
            </a:endParaRPr>
          </a:p>
          <a:p>
            <a:pPr lvl="1" eaLnBrk="1" hangingPunct="1"/>
            <a:r>
              <a:rPr lang="zh-CN" altLang="en-US" dirty="0">
                <a:latin typeface="Times New Roman" pitchFamily="18" charset="0"/>
                <a:ea typeface="宋体" charset="-122"/>
              </a:rPr>
              <a:t>从顶点</a:t>
            </a:r>
            <a:r>
              <a:rPr lang="en-US" altLang="zh-CN" dirty="0">
                <a:latin typeface="Times New Roman" pitchFamily="18" charset="0"/>
                <a:ea typeface="宋体" charset="-122"/>
              </a:rPr>
              <a:t>v</a:t>
            </a:r>
            <a:r>
              <a:rPr lang="zh-CN" altLang="en-US" dirty="0">
                <a:latin typeface="Times New Roman" pitchFamily="18" charset="0"/>
                <a:ea typeface="宋体" charset="-122"/>
              </a:rPr>
              <a:t>出发，标记</a:t>
            </a:r>
            <a:r>
              <a:rPr lang="en-US" altLang="zh-CN" dirty="0">
                <a:latin typeface="Times New Roman" pitchFamily="18" charset="0"/>
                <a:ea typeface="宋体" charset="-122"/>
              </a:rPr>
              <a:t>v</a:t>
            </a:r>
            <a:r>
              <a:rPr lang="zh-CN" altLang="en-US" dirty="0">
                <a:latin typeface="Times New Roman" pitchFamily="18" charset="0"/>
                <a:ea typeface="宋体" charset="-122"/>
              </a:rPr>
              <a:t>为已到达顶点，然后选择一个与</a:t>
            </a:r>
            <a:r>
              <a:rPr lang="en-US" altLang="zh-CN" dirty="0">
                <a:latin typeface="Times New Roman" pitchFamily="18" charset="0"/>
                <a:ea typeface="宋体" charset="-122"/>
              </a:rPr>
              <a:t>v</a:t>
            </a:r>
            <a:r>
              <a:rPr lang="zh-CN" altLang="en-US" dirty="0">
                <a:latin typeface="Times New Roman" pitchFamily="18" charset="0"/>
                <a:ea typeface="宋体" charset="-122"/>
              </a:rPr>
              <a:t>邻接的尚未到达的顶点</a:t>
            </a:r>
            <a:r>
              <a:rPr lang="en-US" altLang="zh-CN" dirty="0">
                <a:latin typeface="Times New Roman" pitchFamily="18" charset="0"/>
                <a:ea typeface="宋体" charset="-122"/>
              </a:rPr>
              <a:t>u</a:t>
            </a:r>
            <a:endParaRPr lang="zh-CN" altLang="en-US" dirty="0">
              <a:latin typeface="Times New Roman" pitchFamily="18" charset="0"/>
              <a:ea typeface="宋体" charset="-122"/>
            </a:endParaRPr>
          </a:p>
          <a:p>
            <a:pPr lvl="2" eaLnBrk="1" hangingPunct="1"/>
            <a:r>
              <a:rPr lang="en-US" altLang="zh-CN" dirty="0">
                <a:latin typeface="Times New Roman" pitchFamily="18" charset="0"/>
                <a:ea typeface="宋体" charset="-122"/>
              </a:rPr>
              <a:t>u</a:t>
            </a:r>
            <a:r>
              <a:rPr lang="zh-CN" altLang="en-US" dirty="0">
                <a:latin typeface="Times New Roman" pitchFamily="18" charset="0"/>
                <a:ea typeface="宋体" charset="-122"/>
              </a:rPr>
              <a:t>不存在，搜索中止；</a:t>
            </a:r>
            <a:endParaRPr lang="zh-CN" altLang="en-US" dirty="0">
              <a:latin typeface="Times New Roman" pitchFamily="18" charset="0"/>
              <a:ea typeface="宋体" charset="-122"/>
            </a:endParaRPr>
          </a:p>
          <a:p>
            <a:pPr lvl="2" eaLnBrk="1" hangingPunct="1"/>
            <a:r>
              <a:rPr lang="en-US" altLang="zh-CN" dirty="0">
                <a:latin typeface="Times New Roman" pitchFamily="18" charset="0"/>
                <a:ea typeface="宋体" charset="-122"/>
              </a:rPr>
              <a:t>u</a:t>
            </a:r>
            <a:r>
              <a:rPr lang="zh-CN" altLang="en-US" dirty="0">
                <a:latin typeface="Times New Roman" pitchFamily="18" charset="0"/>
                <a:ea typeface="宋体" charset="-122"/>
              </a:rPr>
              <a:t>存在，从</a:t>
            </a:r>
            <a:r>
              <a:rPr lang="en-US" altLang="zh-CN" dirty="0">
                <a:latin typeface="Times New Roman" pitchFamily="18" charset="0"/>
                <a:ea typeface="宋体" charset="-122"/>
              </a:rPr>
              <a:t>u</a:t>
            </a:r>
            <a:r>
              <a:rPr lang="zh-CN" altLang="en-US" dirty="0">
                <a:latin typeface="Times New Roman" pitchFamily="18" charset="0"/>
                <a:ea typeface="宋体" charset="-122"/>
              </a:rPr>
              <a:t>又开始一个新的</a:t>
            </a:r>
            <a:r>
              <a:rPr lang="en-US" altLang="zh-CN" dirty="0">
                <a:latin typeface="Times New Roman" pitchFamily="18" charset="0"/>
                <a:ea typeface="宋体" charset="-122"/>
              </a:rPr>
              <a:t>DFS</a:t>
            </a:r>
            <a:r>
              <a:rPr lang="zh-CN" altLang="en-US" dirty="0">
                <a:latin typeface="Times New Roman" pitchFamily="18" charset="0"/>
                <a:ea typeface="宋体" charset="-122"/>
              </a:rPr>
              <a:t>。</a:t>
            </a:r>
            <a:endParaRPr lang="en-US" altLang="zh-CN" dirty="0">
              <a:latin typeface="Times New Roman" pitchFamily="18" charset="0"/>
              <a:ea typeface="宋体" charset="-122"/>
            </a:endParaRPr>
          </a:p>
          <a:p>
            <a:pPr lvl="1" eaLnBrk="1" hangingPunct="1"/>
            <a:r>
              <a:rPr lang="zh-CN" altLang="en-US" dirty="0">
                <a:latin typeface="Times New Roman" pitchFamily="18" charset="0"/>
                <a:ea typeface="宋体" charset="-122"/>
              </a:rPr>
              <a:t>从</a:t>
            </a:r>
            <a:r>
              <a:rPr lang="en-US" altLang="zh-CN" dirty="0">
                <a:latin typeface="Times New Roman" pitchFamily="18" charset="0"/>
                <a:ea typeface="宋体" charset="-122"/>
              </a:rPr>
              <a:t>u</a:t>
            </a:r>
            <a:r>
              <a:rPr lang="zh-CN" altLang="en-US" dirty="0">
                <a:latin typeface="Times New Roman" pitchFamily="18" charset="0"/>
                <a:ea typeface="宋体" charset="-122"/>
              </a:rPr>
              <a:t>开始的搜索结束，再选择另外一个与</a:t>
            </a:r>
            <a:r>
              <a:rPr lang="en-US" altLang="zh-CN" dirty="0">
                <a:latin typeface="Times New Roman" pitchFamily="18" charset="0"/>
                <a:ea typeface="宋体" charset="-122"/>
              </a:rPr>
              <a:t>v</a:t>
            </a:r>
            <a:r>
              <a:rPr lang="zh-CN" altLang="en-US" dirty="0">
                <a:latin typeface="Times New Roman" pitchFamily="18" charset="0"/>
                <a:ea typeface="宋体" charset="-122"/>
              </a:rPr>
              <a:t>邻</a:t>
            </a:r>
            <a:r>
              <a:rPr lang="en-US" altLang="zh-CN" dirty="0">
                <a:latin typeface="Times New Roman" pitchFamily="18" charset="0"/>
                <a:ea typeface="宋体" charset="-122"/>
              </a:rPr>
              <a:t>	</a:t>
            </a:r>
            <a:r>
              <a:rPr lang="zh-CN" altLang="en-US" dirty="0">
                <a:latin typeface="Times New Roman" pitchFamily="18" charset="0"/>
                <a:ea typeface="宋体" charset="-122"/>
              </a:rPr>
              <a:t>接的尚未到达的顶点</a:t>
            </a:r>
            <a:endParaRPr lang="zh-CN" altLang="en-US" dirty="0">
              <a:latin typeface="Times New Roman" pitchFamily="18" charset="0"/>
              <a:ea typeface="宋体" charset="-122"/>
            </a:endParaRPr>
          </a:p>
          <a:p>
            <a:pPr lvl="2" eaLnBrk="1" hangingPunct="1"/>
            <a:r>
              <a:rPr lang="zh-CN" altLang="en-US" dirty="0">
                <a:latin typeface="Times New Roman" pitchFamily="18" charset="0"/>
                <a:ea typeface="宋体" charset="-122"/>
              </a:rPr>
              <a:t>这样的顶点不存在，那么搜索终止</a:t>
            </a:r>
            <a:endParaRPr lang="zh-CN" altLang="en-US" dirty="0">
              <a:latin typeface="Times New Roman" pitchFamily="18" charset="0"/>
              <a:ea typeface="宋体" charset="-122"/>
            </a:endParaRPr>
          </a:p>
          <a:p>
            <a:pPr lvl="2" eaLnBrk="1" hangingPunct="1"/>
            <a:r>
              <a:rPr lang="zh-CN" altLang="en-US" dirty="0">
                <a:latin typeface="Times New Roman" pitchFamily="18" charset="0"/>
                <a:ea typeface="宋体" charset="-122"/>
              </a:rPr>
              <a:t>这样的顶点存在，从这个顶点开始</a:t>
            </a:r>
            <a:r>
              <a:rPr lang="en-US" altLang="zh-CN" dirty="0">
                <a:latin typeface="Times New Roman" pitchFamily="18" charset="0"/>
                <a:ea typeface="宋体" charset="-122"/>
              </a:rPr>
              <a:t>DFS</a:t>
            </a:r>
            <a:r>
              <a:rPr lang="zh-CN" altLang="en-US" dirty="0">
                <a:latin typeface="Times New Roman" pitchFamily="18" charset="0"/>
                <a:ea typeface="宋体" charset="-122"/>
              </a:rPr>
              <a:t>，如此循环下去。</a:t>
            </a:r>
            <a:endParaRPr lang="zh-CN" altLang="en-US" dirty="0">
              <a:latin typeface="Times New Roman" pitchFamily="18" charset="0"/>
              <a:ea typeface="宋体" charset="-122"/>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04963">
                                            <p:txEl>
                                              <p:pRg st="0" end="0"/>
                                            </p:txEl>
                                          </p:spTgt>
                                        </p:tgtEl>
                                        <p:attrNameLst>
                                          <p:attrName>style.visibility</p:attrName>
                                        </p:attrNameLst>
                                      </p:cBhvr>
                                      <p:to>
                                        <p:strVal val="visible"/>
                                      </p:to>
                                    </p:set>
                                    <p:anim calcmode="lin" valueType="num">
                                      <p:cBhvr additive="base">
                                        <p:cTn id="7" dur="500" fill="hold"/>
                                        <p:tgtEl>
                                          <p:spTgt spid="17049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049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04963">
                                            <p:txEl>
                                              <p:pRg st="1" end="1"/>
                                            </p:txEl>
                                          </p:spTgt>
                                        </p:tgtEl>
                                        <p:attrNameLst>
                                          <p:attrName>style.visibility</p:attrName>
                                        </p:attrNameLst>
                                      </p:cBhvr>
                                      <p:to>
                                        <p:strVal val="visible"/>
                                      </p:to>
                                    </p:set>
                                    <p:anim calcmode="lin" valueType="num">
                                      <p:cBhvr additive="base">
                                        <p:cTn id="13" dur="500" fill="hold"/>
                                        <p:tgtEl>
                                          <p:spTgt spid="17049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049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04963">
                                            <p:txEl>
                                              <p:pRg st="2" end="2"/>
                                            </p:txEl>
                                          </p:spTgt>
                                        </p:tgtEl>
                                        <p:attrNameLst>
                                          <p:attrName>style.visibility</p:attrName>
                                        </p:attrNameLst>
                                      </p:cBhvr>
                                      <p:to>
                                        <p:strVal val="visible"/>
                                      </p:to>
                                    </p:set>
                                    <p:anim calcmode="lin" valueType="num">
                                      <p:cBhvr additive="base">
                                        <p:cTn id="19" dur="500" fill="hold"/>
                                        <p:tgtEl>
                                          <p:spTgt spid="17049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049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04963">
                                            <p:txEl>
                                              <p:pRg st="3" end="3"/>
                                            </p:txEl>
                                          </p:spTgt>
                                        </p:tgtEl>
                                        <p:attrNameLst>
                                          <p:attrName>style.visibility</p:attrName>
                                        </p:attrNameLst>
                                      </p:cBhvr>
                                      <p:to>
                                        <p:strVal val="visible"/>
                                      </p:to>
                                    </p:set>
                                    <p:anim calcmode="lin" valueType="num">
                                      <p:cBhvr additive="base">
                                        <p:cTn id="25" dur="500" fill="hold"/>
                                        <p:tgtEl>
                                          <p:spTgt spid="170496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049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04963">
                                            <p:txEl>
                                              <p:pRg st="4" end="4"/>
                                            </p:txEl>
                                          </p:spTgt>
                                        </p:tgtEl>
                                        <p:attrNameLst>
                                          <p:attrName>style.visibility</p:attrName>
                                        </p:attrNameLst>
                                      </p:cBhvr>
                                      <p:to>
                                        <p:strVal val="visible"/>
                                      </p:to>
                                    </p:set>
                                    <p:anim calcmode="lin" valueType="num">
                                      <p:cBhvr additive="base">
                                        <p:cTn id="31" dur="500" fill="hold"/>
                                        <p:tgtEl>
                                          <p:spTgt spid="170496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049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04963">
                                            <p:txEl>
                                              <p:pRg st="5" end="5"/>
                                            </p:txEl>
                                          </p:spTgt>
                                        </p:tgtEl>
                                        <p:attrNameLst>
                                          <p:attrName>style.visibility</p:attrName>
                                        </p:attrNameLst>
                                      </p:cBhvr>
                                      <p:to>
                                        <p:strVal val="visible"/>
                                      </p:to>
                                    </p:set>
                                    <p:anim calcmode="lin" valueType="num">
                                      <p:cBhvr additive="base">
                                        <p:cTn id="37" dur="500" fill="hold"/>
                                        <p:tgtEl>
                                          <p:spTgt spid="170496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0496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704963">
                                            <p:txEl>
                                              <p:pRg st="6" end="6"/>
                                            </p:txEl>
                                          </p:spTgt>
                                        </p:tgtEl>
                                        <p:attrNameLst>
                                          <p:attrName>style.visibility</p:attrName>
                                        </p:attrNameLst>
                                      </p:cBhvr>
                                      <p:to>
                                        <p:strVal val="visible"/>
                                      </p:to>
                                    </p:set>
                                    <p:anim calcmode="lin" valueType="num">
                                      <p:cBhvr additive="base">
                                        <p:cTn id="43" dur="500" fill="hold"/>
                                        <p:tgtEl>
                                          <p:spTgt spid="170496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0496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3"/>
          <p:cNvSpPr/>
          <p:nvPr>
            <p:ph type="sldNum" sz="quarter" idx="12"/>
          </p:nvPr>
        </p:nvSpPr>
        <p:spPr>
          <a:ln>
            <a:miter lim="800000"/>
          </a:ln>
        </p:spPr>
        <p:txBody>
          <a:bodyPr anchor="b"/>
          <a:lstStyle/>
          <a:p>
            <a:pPr>
              <a:defRPr/>
            </a:pPr>
            <a:fld id="{A1F527E8-8C8A-426C-8431-BB7645979807}"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50180" name="Rectangle 2"/>
          <p:cNvSpPr/>
          <p:nvPr>
            <p:ph type="title" idx="4294967295"/>
          </p:nvPr>
        </p:nvSpPr>
        <p:spPr>
          <a:xfrm>
            <a:off x="1547495" y="260350"/>
            <a:ext cx="7561580" cy="542290"/>
          </a:xfrm>
        </p:spPr>
        <p:txBody>
          <a:bodyPr anchor="b"/>
          <a:lstStyle/>
          <a:p>
            <a:pPr eaLnBrk="1" hangingPunct="1"/>
            <a:r>
              <a:rPr lang="en-US" altLang="zh-CN" dirty="0">
                <a:ea typeface="宋体" charset="-122"/>
              </a:rPr>
              <a:t>11.8.5 </a:t>
            </a:r>
            <a:r>
              <a:rPr lang="zh-CN" altLang="en-US" dirty="0">
                <a:ea typeface="宋体" charset="-122"/>
              </a:rPr>
              <a:t>深度优先搜索</a:t>
            </a:r>
            <a:endParaRPr lang="zh-CN" altLang="en-US" dirty="0">
              <a:ea typeface="宋体" charset="-122"/>
            </a:endParaRPr>
          </a:p>
        </p:txBody>
      </p:sp>
      <p:sp>
        <p:nvSpPr>
          <p:cNvPr id="50181" name="Rectangle 3"/>
          <p:cNvSpPr/>
          <p:nvPr>
            <p:ph type="body" idx="4294967295"/>
          </p:nvPr>
        </p:nvSpPr>
        <p:spPr>
          <a:xfrm>
            <a:off x="467360" y="1263650"/>
            <a:ext cx="5545455" cy="5184775"/>
          </a:xfrm>
        </p:spPr>
        <p:txBody>
          <a:bodyPr/>
          <a:lstStyle/>
          <a:p>
            <a:pPr eaLnBrk="1" hangingPunct="1"/>
            <a:r>
              <a:rPr lang="zh-CN" altLang="en-US" sz="2400" dirty="0">
                <a:latin typeface="Times New Roman" pitchFamily="18" charset="0"/>
                <a:ea typeface="宋体" charset="-122"/>
              </a:rPr>
              <a:t>从顶点</a:t>
            </a:r>
            <a:r>
              <a:rPr lang="en-US" altLang="zh-CN" sz="2400" dirty="0">
                <a:latin typeface="Times New Roman" pitchFamily="18" charset="0"/>
                <a:ea typeface="宋体" charset="-122"/>
              </a:rPr>
              <a:t>1</a:t>
            </a:r>
            <a:r>
              <a:rPr lang="zh-CN" altLang="en-US" sz="2400" dirty="0">
                <a:latin typeface="Times New Roman" pitchFamily="18" charset="0"/>
                <a:ea typeface="宋体" charset="-122"/>
              </a:rPr>
              <a:t>出发的深度优先搜索：顶点</a:t>
            </a:r>
            <a:r>
              <a:rPr lang="en-US" altLang="zh-CN" sz="2400" dirty="0">
                <a:latin typeface="Times New Roman" pitchFamily="18" charset="0"/>
                <a:ea typeface="宋体" charset="-122"/>
              </a:rPr>
              <a:t>2,3</a:t>
            </a:r>
            <a:r>
              <a:rPr lang="zh-CN" altLang="en-US" sz="2400" dirty="0">
                <a:latin typeface="Times New Roman" pitchFamily="18" charset="0"/>
                <a:ea typeface="宋体" charset="-122"/>
              </a:rPr>
              <a:t>和</a:t>
            </a:r>
            <a:r>
              <a:rPr lang="en-US" altLang="zh-CN" sz="2400" dirty="0">
                <a:latin typeface="Times New Roman" pitchFamily="18" charset="0"/>
                <a:ea typeface="宋体" charset="-122"/>
              </a:rPr>
              <a:t>4</a:t>
            </a:r>
            <a:r>
              <a:rPr lang="zh-CN" altLang="en-US" sz="2400" dirty="0">
                <a:latin typeface="Times New Roman" pitchFamily="18" charset="0"/>
                <a:ea typeface="宋体" charset="-122"/>
              </a:rPr>
              <a:t>成为</a:t>
            </a:r>
            <a:r>
              <a:rPr lang="en-US" altLang="zh-CN" sz="2400" dirty="0">
                <a:latin typeface="Times New Roman" pitchFamily="18" charset="0"/>
                <a:ea typeface="宋体" charset="-122"/>
              </a:rPr>
              <a:t>u</a:t>
            </a:r>
            <a:r>
              <a:rPr lang="zh-CN" altLang="en-US" sz="2400" dirty="0">
                <a:latin typeface="Times New Roman" pitchFamily="18" charset="0"/>
                <a:ea typeface="宋体" charset="-122"/>
              </a:rPr>
              <a:t>的候选；</a:t>
            </a:r>
            <a:endParaRPr lang="zh-CN" altLang="en-US" sz="2400" dirty="0">
              <a:latin typeface="Times New Roman" pitchFamily="18" charset="0"/>
              <a:ea typeface="宋体" charset="-122"/>
            </a:endParaRPr>
          </a:p>
          <a:p>
            <a:pPr eaLnBrk="1" hangingPunct="1"/>
            <a:r>
              <a:rPr lang="zh-CN" altLang="en-US" sz="2400" dirty="0">
                <a:latin typeface="Times New Roman" pitchFamily="18" charset="0"/>
                <a:ea typeface="宋体" charset="-122"/>
              </a:rPr>
              <a:t>选择</a:t>
            </a:r>
            <a:r>
              <a:rPr lang="en-US" altLang="zh-CN" sz="2400" dirty="0">
                <a:latin typeface="Times New Roman" pitchFamily="18" charset="0"/>
                <a:ea typeface="宋体" charset="-122"/>
              </a:rPr>
              <a:t>u</a:t>
            </a:r>
            <a:r>
              <a:rPr lang="zh-CN" altLang="en-US" sz="2400" dirty="0">
                <a:latin typeface="Times New Roman" pitchFamily="18" charset="0"/>
                <a:ea typeface="宋体" charset="-122"/>
              </a:rPr>
              <a:t>为</a:t>
            </a:r>
            <a:r>
              <a:rPr lang="en-US" altLang="zh-CN" sz="2400" dirty="0">
                <a:latin typeface="Times New Roman" pitchFamily="18" charset="0"/>
                <a:ea typeface="宋体" charset="-122"/>
              </a:rPr>
              <a:t>2</a:t>
            </a:r>
            <a:r>
              <a:rPr lang="zh-CN" altLang="en-US" sz="2400" dirty="0">
                <a:latin typeface="Times New Roman" pitchFamily="18" charset="0"/>
                <a:ea typeface="宋体" charset="-122"/>
              </a:rPr>
              <a:t>，从顶点</a:t>
            </a:r>
            <a:r>
              <a:rPr lang="en-US" altLang="zh-CN" sz="2400" dirty="0">
                <a:latin typeface="Times New Roman" pitchFamily="18" charset="0"/>
                <a:ea typeface="宋体" charset="-122"/>
              </a:rPr>
              <a:t>2</a:t>
            </a:r>
            <a:r>
              <a:rPr lang="zh-CN" altLang="en-US" sz="2400" dirty="0">
                <a:latin typeface="Times New Roman" pitchFamily="18" charset="0"/>
                <a:ea typeface="宋体" charset="-122"/>
              </a:rPr>
              <a:t>开始新的</a:t>
            </a:r>
            <a:r>
              <a:rPr lang="en-US" altLang="zh-CN" sz="2400" dirty="0">
                <a:latin typeface="Times New Roman" pitchFamily="18" charset="0"/>
                <a:ea typeface="宋体" charset="-122"/>
              </a:rPr>
              <a:t>DFS</a:t>
            </a:r>
            <a:r>
              <a:rPr lang="zh-CN" altLang="en-US" sz="2400" dirty="0">
                <a:latin typeface="Times New Roman" pitchFamily="18" charset="0"/>
                <a:ea typeface="宋体" charset="-122"/>
              </a:rPr>
              <a:t>，标记顶点</a:t>
            </a:r>
            <a:r>
              <a:rPr lang="en-US" altLang="zh-CN" sz="2400" dirty="0">
                <a:latin typeface="Times New Roman" pitchFamily="18" charset="0"/>
                <a:ea typeface="宋体" charset="-122"/>
              </a:rPr>
              <a:t>2</a:t>
            </a:r>
            <a:r>
              <a:rPr lang="zh-CN" altLang="en-US" sz="2400" dirty="0">
                <a:latin typeface="Times New Roman" pitchFamily="18" charset="0"/>
                <a:ea typeface="宋体" charset="-122"/>
              </a:rPr>
              <a:t>为已到达顶点；</a:t>
            </a:r>
            <a:endParaRPr lang="zh-CN" altLang="en-US" sz="2400" dirty="0">
              <a:latin typeface="Times New Roman" pitchFamily="18" charset="0"/>
              <a:ea typeface="宋体" charset="-122"/>
            </a:endParaRPr>
          </a:p>
          <a:p>
            <a:pPr eaLnBrk="1" hangingPunct="1"/>
            <a:r>
              <a:rPr lang="en-US" altLang="zh-CN" sz="2400" dirty="0">
                <a:latin typeface="Times New Roman" pitchFamily="18" charset="0"/>
                <a:ea typeface="宋体" charset="-122"/>
              </a:rPr>
              <a:t>u</a:t>
            </a:r>
            <a:r>
              <a:rPr lang="zh-CN" altLang="en-US" sz="2400" dirty="0">
                <a:latin typeface="Times New Roman" pitchFamily="18" charset="0"/>
                <a:ea typeface="宋体" charset="-122"/>
              </a:rPr>
              <a:t>的候选只有顶点</a:t>
            </a:r>
            <a:r>
              <a:rPr lang="en-US" altLang="zh-CN" sz="2400" dirty="0">
                <a:latin typeface="Times New Roman" pitchFamily="18" charset="0"/>
                <a:ea typeface="宋体" charset="-122"/>
              </a:rPr>
              <a:t>5</a:t>
            </a:r>
            <a:r>
              <a:rPr lang="zh-CN" altLang="en-US" sz="2400" dirty="0">
                <a:latin typeface="Times New Roman" pitchFamily="18" charset="0"/>
                <a:ea typeface="宋体" charset="-122"/>
              </a:rPr>
              <a:t>，从</a:t>
            </a:r>
            <a:r>
              <a:rPr lang="en-US" altLang="zh-CN" sz="2400" dirty="0">
                <a:latin typeface="Times New Roman" pitchFamily="18" charset="0"/>
                <a:ea typeface="宋体" charset="-122"/>
              </a:rPr>
              <a:t>5</a:t>
            </a:r>
            <a:r>
              <a:rPr lang="zh-CN" altLang="en-US" sz="2400" dirty="0">
                <a:latin typeface="Times New Roman" pitchFamily="18" charset="0"/>
                <a:ea typeface="宋体" charset="-122"/>
              </a:rPr>
              <a:t>开始进行</a:t>
            </a:r>
            <a:r>
              <a:rPr lang="en-US" altLang="zh-CN" sz="2400" dirty="0">
                <a:latin typeface="Times New Roman" pitchFamily="18" charset="0"/>
                <a:ea typeface="宋体" charset="-122"/>
              </a:rPr>
              <a:t>DFS</a:t>
            </a:r>
            <a:r>
              <a:rPr lang="zh-CN" altLang="en-US" sz="2400" dirty="0">
                <a:latin typeface="Times New Roman" pitchFamily="18" charset="0"/>
                <a:ea typeface="宋体" charset="-122"/>
              </a:rPr>
              <a:t>，将顶点</a:t>
            </a:r>
            <a:r>
              <a:rPr lang="en-US" altLang="zh-CN" sz="2400" dirty="0">
                <a:latin typeface="Times New Roman" pitchFamily="18" charset="0"/>
                <a:ea typeface="宋体" charset="-122"/>
              </a:rPr>
              <a:t>5</a:t>
            </a:r>
            <a:r>
              <a:rPr lang="zh-CN" altLang="en-US" sz="2400" dirty="0">
                <a:latin typeface="Times New Roman" pitchFamily="18" charset="0"/>
                <a:ea typeface="宋体" charset="-122"/>
              </a:rPr>
              <a:t>标记为已到达顶点；</a:t>
            </a:r>
            <a:endParaRPr lang="zh-CN" altLang="en-US" sz="2400" dirty="0">
              <a:latin typeface="Times New Roman" pitchFamily="18" charset="0"/>
              <a:ea typeface="宋体" charset="-122"/>
            </a:endParaRPr>
          </a:p>
          <a:p>
            <a:pPr eaLnBrk="1" hangingPunct="1"/>
            <a:r>
              <a:rPr lang="en-US" altLang="zh-CN" sz="2400" dirty="0">
                <a:latin typeface="Times New Roman" pitchFamily="18" charset="0"/>
                <a:ea typeface="宋体" charset="-122"/>
                <a:sym typeface="+mn-ea"/>
              </a:rPr>
              <a:t>u</a:t>
            </a:r>
            <a:r>
              <a:rPr lang="zh-CN" altLang="en-US" sz="2400" dirty="0">
                <a:latin typeface="Times New Roman" pitchFamily="18" charset="0"/>
                <a:ea typeface="宋体" charset="-122"/>
                <a:sym typeface="+mn-ea"/>
              </a:rPr>
              <a:t>的候选只有顶点</a:t>
            </a:r>
            <a:r>
              <a:rPr lang="en-US" altLang="zh-CN" sz="2400" dirty="0">
                <a:latin typeface="Times New Roman" pitchFamily="18" charset="0"/>
                <a:ea typeface="宋体" charset="-122"/>
                <a:sym typeface="+mn-ea"/>
              </a:rPr>
              <a:t>8</a:t>
            </a:r>
            <a:r>
              <a:rPr lang="zh-CN" altLang="en-US" sz="2400" dirty="0">
                <a:latin typeface="Times New Roman" pitchFamily="18" charset="0"/>
                <a:ea typeface="宋体" charset="-122"/>
                <a:sym typeface="+mn-ea"/>
              </a:rPr>
              <a:t>，从</a:t>
            </a:r>
            <a:r>
              <a:rPr lang="en-US" altLang="zh-CN" sz="2400" dirty="0">
                <a:latin typeface="Times New Roman" pitchFamily="18" charset="0"/>
                <a:ea typeface="宋体" charset="-122"/>
                <a:sym typeface="+mn-ea"/>
              </a:rPr>
              <a:t>8</a:t>
            </a:r>
            <a:r>
              <a:rPr lang="zh-CN" altLang="en-US" sz="2400" dirty="0">
                <a:latin typeface="Times New Roman" pitchFamily="18" charset="0"/>
                <a:ea typeface="宋体" charset="-122"/>
                <a:sym typeface="+mn-ea"/>
              </a:rPr>
              <a:t>开始进行</a:t>
            </a:r>
            <a:r>
              <a:rPr lang="en-US" altLang="zh-CN" sz="2400" dirty="0">
                <a:latin typeface="Times New Roman" pitchFamily="18" charset="0"/>
                <a:ea typeface="宋体" charset="-122"/>
                <a:sym typeface="+mn-ea"/>
              </a:rPr>
              <a:t>DFS</a:t>
            </a:r>
            <a:r>
              <a:rPr lang="zh-CN" altLang="en-US" sz="2400" dirty="0">
                <a:latin typeface="Times New Roman" pitchFamily="18" charset="0"/>
                <a:ea typeface="宋体" charset="-122"/>
                <a:sym typeface="+mn-ea"/>
              </a:rPr>
              <a:t>，将顶点</a:t>
            </a:r>
            <a:r>
              <a:rPr lang="en-US" altLang="zh-CN" sz="2400" dirty="0">
                <a:latin typeface="Times New Roman" pitchFamily="18" charset="0"/>
                <a:ea typeface="宋体" charset="-122"/>
                <a:sym typeface="+mn-ea"/>
              </a:rPr>
              <a:t>8</a:t>
            </a:r>
            <a:r>
              <a:rPr lang="zh-CN" altLang="en-US" sz="2400" dirty="0">
                <a:latin typeface="Times New Roman" pitchFamily="18" charset="0"/>
                <a:ea typeface="宋体" charset="-122"/>
                <a:sym typeface="+mn-ea"/>
              </a:rPr>
              <a:t>标记为已到达顶点；</a:t>
            </a:r>
            <a:endParaRPr lang="zh-CN" altLang="en-US" sz="2400" dirty="0">
              <a:latin typeface="Times New Roman" pitchFamily="18" charset="0"/>
              <a:ea typeface="宋体" charset="-122"/>
            </a:endParaRPr>
          </a:p>
          <a:p>
            <a:pPr eaLnBrk="1" hangingPunct="1"/>
            <a:r>
              <a:rPr lang="zh-CN" altLang="en-US" sz="2400" dirty="0">
                <a:latin typeface="Times New Roman" pitchFamily="18" charset="0"/>
                <a:ea typeface="宋体" charset="-122"/>
              </a:rPr>
              <a:t>从</a:t>
            </a:r>
            <a:r>
              <a:rPr lang="en-US" altLang="zh-CN" sz="2400" dirty="0">
                <a:latin typeface="Times New Roman" pitchFamily="18" charset="0"/>
                <a:ea typeface="宋体" charset="-122"/>
              </a:rPr>
              <a:t>8</a:t>
            </a:r>
            <a:r>
              <a:rPr lang="zh-CN" altLang="en-US" sz="2400" dirty="0">
                <a:latin typeface="Times New Roman" pitchFamily="18" charset="0"/>
                <a:ea typeface="宋体" charset="-122"/>
              </a:rPr>
              <a:t>开始没有</a:t>
            </a:r>
            <a:r>
              <a:rPr lang="en-US" altLang="zh-CN" sz="2400" dirty="0">
                <a:latin typeface="Times New Roman" pitchFamily="18" charset="0"/>
                <a:ea typeface="宋体" charset="-122"/>
              </a:rPr>
              <a:t>u</a:t>
            </a:r>
            <a:r>
              <a:rPr lang="zh-CN" altLang="en-US" sz="2400" dirty="0">
                <a:latin typeface="Times New Roman" pitchFamily="18" charset="0"/>
                <a:ea typeface="宋体" charset="-122"/>
              </a:rPr>
              <a:t>的候选，回退至顶点</a:t>
            </a:r>
            <a:r>
              <a:rPr lang="en-US" altLang="zh-CN" sz="2400" dirty="0">
                <a:latin typeface="Times New Roman" pitchFamily="18" charset="0"/>
                <a:ea typeface="宋体" charset="-122"/>
              </a:rPr>
              <a:t>5</a:t>
            </a:r>
            <a:r>
              <a:rPr lang="zh-CN" altLang="en-US" sz="2400" dirty="0">
                <a:latin typeface="Times New Roman" pitchFamily="18" charset="0"/>
                <a:ea typeface="宋体" charset="-122"/>
              </a:rPr>
              <a:t>，回退至顶点</a:t>
            </a:r>
            <a:r>
              <a:rPr lang="en-US" altLang="zh-CN" sz="2400" dirty="0">
                <a:latin typeface="Times New Roman" pitchFamily="18" charset="0"/>
                <a:ea typeface="宋体" charset="-122"/>
              </a:rPr>
              <a:t>2</a:t>
            </a:r>
            <a:r>
              <a:rPr lang="zh-CN" altLang="en-US" sz="2400" dirty="0">
                <a:latin typeface="Times New Roman" pitchFamily="18" charset="0"/>
                <a:ea typeface="宋体" charset="-122"/>
              </a:rPr>
              <a:t>，回退至顶点</a:t>
            </a:r>
            <a:r>
              <a:rPr lang="en-US" altLang="zh-CN" sz="2400" dirty="0">
                <a:latin typeface="Times New Roman" pitchFamily="18" charset="0"/>
                <a:ea typeface="宋体" charset="-122"/>
              </a:rPr>
              <a:t>1</a:t>
            </a:r>
            <a:r>
              <a:rPr lang="zh-CN" altLang="en-US" sz="2400" dirty="0">
                <a:latin typeface="Times New Roman" pitchFamily="18" charset="0"/>
                <a:ea typeface="宋体" charset="-122"/>
              </a:rPr>
              <a:t>；</a:t>
            </a:r>
            <a:endParaRPr lang="zh-CN" altLang="en-US" sz="2400" dirty="0">
              <a:latin typeface="Times New Roman" pitchFamily="18" charset="0"/>
              <a:ea typeface="宋体" charset="-122"/>
            </a:endParaRPr>
          </a:p>
          <a:p>
            <a:pPr eaLnBrk="1" hangingPunct="1"/>
            <a:r>
              <a:rPr lang="zh-CN" altLang="en-US" sz="2400" dirty="0">
                <a:latin typeface="Times New Roman" pitchFamily="18" charset="0"/>
                <a:ea typeface="宋体" charset="-122"/>
              </a:rPr>
              <a:t>从</a:t>
            </a:r>
            <a:r>
              <a:rPr lang="en-US" altLang="zh-CN" sz="2400" dirty="0">
                <a:latin typeface="Times New Roman" pitchFamily="18" charset="0"/>
                <a:ea typeface="宋体" charset="-122"/>
              </a:rPr>
              <a:t>3</a:t>
            </a:r>
            <a:r>
              <a:rPr lang="zh-CN" altLang="en-US" sz="2400" dirty="0">
                <a:latin typeface="Times New Roman" pitchFamily="18" charset="0"/>
                <a:ea typeface="宋体" charset="-122"/>
              </a:rPr>
              <a:t>和</a:t>
            </a:r>
            <a:r>
              <a:rPr lang="en-US" altLang="zh-CN" sz="2400" dirty="0">
                <a:latin typeface="Times New Roman" pitchFamily="18" charset="0"/>
                <a:ea typeface="宋体" charset="-122"/>
              </a:rPr>
              <a:t>4</a:t>
            </a:r>
            <a:r>
              <a:rPr lang="zh-CN" altLang="en-US" sz="2400" dirty="0">
                <a:latin typeface="Times New Roman" pitchFamily="18" charset="0"/>
                <a:ea typeface="宋体" charset="-122"/>
              </a:rPr>
              <a:t>里选择另一个</a:t>
            </a:r>
            <a:r>
              <a:rPr lang="en-US" altLang="zh-CN" sz="2400" dirty="0">
                <a:latin typeface="Times New Roman" pitchFamily="18" charset="0"/>
                <a:ea typeface="宋体" charset="-122"/>
              </a:rPr>
              <a:t>u</a:t>
            </a:r>
            <a:r>
              <a:rPr lang="zh-CN" altLang="en-US" sz="2400" dirty="0">
                <a:latin typeface="Times New Roman" pitchFamily="18" charset="0"/>
                <a:ea typeface="宋体" charset="-122"/>
              </a:rPr>
              <a:t>的候选。</a:t>
            </a:r>
            <a:endParaRPr lang="zh-CN" altLang="en-US" sz="2400" dirty="0">
              <a:latin typeface="Times New Roman" pitchFamily="18" charset="0"/>
              <a:ea typeface="宋体" charset="-122"/>
            </a:endParaRPr>
          </a:p>
        </p:txBody>
      </p:sp>
      <p:sp>
        <p:nvSpPr>
          <p:cNvPr id="1707012" name="Oval 4"/>
          <p:cNvSpPr/>
          <p:nvPr/>
        </p:nvSpPr>
        <p:spPr bwMode="auto">
          <a:xfrm>
            <a:off x="5867400" y="28527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imes New Roman" pitchFamily="18" charset="0"/>
              </a:rPr>
              <a:t>1</a:t>
            </a:r>
            <a:endParaRPr lang="en-US" altLang="zh-CN" sz="2000">
              <a:solidFill>
                <a:srgbClr val="FF0000"/>
              </a:solidFill>
              <a:latin typeface="Times New Roman" pitchFamily="18" charset="0"/>
            </a:endParaRPr>
          </a:p>
        </p:txBody>
      </p:sp>
      <p:sp>
        <p:nvSpPr>
          <p:cNvPr id="1707013" name="Oval 5"/>
          <p:cNvSpPr/>
          <p:nvPr/>
        </p:nvSpPr>
        <p:spPr bwMode="auto">
          <a:xfrm>
            <a:off x="6588125" y="21336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imes New Roman" pitchFamily="18" charset="0"/>
              </a:rPr>
              <a:t>2</a:t>
            </a:r>
            <a:endParaRPr lang="en-US" altLang="zh-CN" sz="2000">
              <a:solidFill>
                <a:srgbClr val="FF0000"/>
              </a:solidFill>
              <a:latin typeface="Times New Roman" pitchFamily="18" charset="0"/>
            </a:endParaRPr>
          </a:p>
        </p:txBody>
      </p:sp>
      <p:sp>
        <p:nvSpPr>
          <p:cNvPr id="1707014" name="Oval 6"/>
          <p:cNvSpPr/>
          <p:nvPr/>
        </p:nvSpPr>
        <p:spPr bwMode="auto">
          <a:xfrm>
            <a:off x="6588125" y="28527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imes New Roman" pitchFamily="18" charset="0"/>
              </a:rPr>
              <a:t>3</a:t>
            </a:r>
            <a:endParaRPr lang="en-US" altLang="zh-CN" sz="2000">
              <a:solidFill>
                <a:srgbClr val="FF0000"/>
              </a:solidFill>
              <a:latin typeface="Times New Roman" pitchFamily="18" charset="0"/>
            </a:endParaRPr>
          </a:p>
        </p:txBody>
      </p:sp>
      <p:sp>
        <p:nvSpPr>
          <p:cNvPr id="1707015" name="Oval 7"/>
          <p:cNvSpPr/>
          <p:nvPr/>
        </p:nvSpPr>
        <p:spPr bwMode="auto">
          <a:xfrm>
            <a:off x="6588125" y="35734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imes New Roman" pitchFamily="18" charset="0"/>
              </a:rPr>
              <a:t>4</a:t>
            </a:r>
            <a:endParaRPr lang="en-US" altLang="zh-CN" sz="2000">
              <a:solidFill>
                <a:srgbClr val="FF0000"/>
              </a:solidFill>
              <a:latin typeface="Times New Roman" pitchFamily="18" charset="0"/>
            </a:endParaRPr>
          </a:p>
        </p:txBody>
      </p:sp>
      <p:sp>
        <p:nvSpPr>
          <p:cNvPr id="1707016" name="Oval 8"/>
          <p:cNvSpPr/>
          <p:nvPr/>
        </p:nvSpPr>
        <p:spPr bwMode="auto">
          <a:xfrm>
            <a:off x="7308850" y="21336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imes New Roman" pitchFamily="18" charset="0"/>
              </a:rPr>
              <a:t>5</a:t>
            </a:r>
            <a:endParaRPr lang="en-US" altLang="zh-CN" sz="2000">
              <a:solidFill>
                <a:srgbClr val="FF0000"/>
              </a:solidFill>
              <a:latin typeface="Times New Roman" pitchFamily="18" charset="0"/>
            </a:endParaRPr>
          </a:p>
        </p:txBody>
      </p:sp>
      <p:sp>
        <p:nvSpPr>
          <p:cNvPr id="1707017" name="Oval 9"/>
          <p:cNvSpPr/>
          <p:nvPr/>
        </p:nvSpPr>
        <p:spPr bwMode="auto">
          <a:xfrm>
            <a:off x="7308850" y="28527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imes New Roman" pitchFamily="18" charset="0"/>
              </a:rPr>
              <a:t>6</a:t>
            </a:r>
            <a:endParaRPr lang="en-US" altLang="zh-CN" sz="2000">
              <a:solidFill>
                <a:srgbClr val="FF0000"/>
              </a:solidFill>
              <a:latin typeface="Times New Roman" pitchFamily="18" charset="0"/>
            </a:endParaRPr>
          </a:p>
        </p:txBody>
      </p:sp>
      <p:sp>
        <p:nvSpPr>
          <p:cNvPr id="1707018" name="Oval 10"/>
          <p:cNvSpPr/>
          <p:nvPr/>
        </p:nvSpPr>
        <p:spPr bwMode="auto">
          <a:xfrm>
            <a:off x="7308850" y="35734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imes New Roman" pitchFamily="18" charset="0"/>
              </a:rPr>
              <a:t>7</a:t>
            </a:r>
            <a:endParaRPr lang="en-US" altLang="zh-CN" sz="2000">
              <a:solidFill>
                <a:srgbClr val="FF0000"/>
              </a:solidFill>
              <a:latin typeface="Times New Roman" pitchFamily="18" charset="0"/>
            </a:endParaRPr>
          </a:p>
        </p:txBody>
      </p:sp>
      <p:sp>
        <p:nvSpPr>
          <p:cNvPr id="1707019" name="Oval 11"/>
          <p:cNvSpPr/>
          <p:nvPr/>
        </p:nvSpPr>
        <p:spPr bwMode="auto">
          <a:xfrm>
            <a:off x="8027988" y="28527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imes New Roman" pitchFamily="18" charset="0"/>
              </a:rPr>
              <a:t>8</a:t>
            </a:r>
            <a:endParaRPr lang="en-US" altLang="zh-CN" sz="2000">
              <a:solidFill>
                <a:srgbClr val="FF0000"/>
              </a:solidFill>
              <a:latin typeface="Times New Roman" pitchFamily="18" charset="0"/>
            </a:endParaRPr>
          </a:p>
        </p:txBody>
      </p:sp>
      <p:sp>
        <p:nvSpPr>
          <p:cNvPr id="1707020" name="Oval 12"/>
          <p:cNvSpPr/>
          <p:nvPr/>
        </p:nvSpPr>
        <p:spPr bwMode="auto">
          <a:xfrm>
            <a:off x="8027988" y="35734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9</a:t>
            </a:r>
            <a:endParaRPr lang="en-US" altLang="zh-CN" sz="1800">
              <a:solidFill>
                <a:srgbClr val="FF0000"/>
              </a:solidFill>
              <a:latin typeface="Times New Roman" pitchFamily="18" charset="0"/>
            </a:endParaRPr>
          </a:p>
        </p:txBody>
      </p:sp>
      <p:sp>
        <p:nvSpPr>
          <p:cNvPr id="1707021" name="Oval 13"/>
          <p:cNvSpPr/>
          <p:nvPr/>
        </p:nvSpPr>
        <p:spPr bwMode="auto">
          <a:xfrm>
            <a:off x="8748713" y="21336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10</a:t>
            </a:r>
            <a:endParaRPr lang="en-US" altLang="zh-CN" sz="1800">
              <a:solidFill>
                <a:srgbClr val="FF0000"/>
              </a:solidFill>
              <a:latin typeface="Times New Roman" pitchFamily="18" charset="0"/>
            </a:endParaRPr>
          </a:p>
        </p:txBody>
      </p:sp>
      <p:sp>
        <p:nvSpPr>
          <p:cNvPr id="1707022" name="Line 14"/>
          <p:cNvSpPr/>
          <p:nvPr/>
        </p:nvSpPr>
        <p:spPr bwMode="auto">
          <a:xfrm flipV="1">
            <a:off x="6156325" y="2420938"/>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07023" name="Line 15"/>
          <p:cNvSpPr/>
          <p:nvPr/>
        </p:nvSpPr>
        <p:spPr bwMode="auto">
          <a:xfrm flipV="1">
            <a:off x="6156325" y="2997200"/>
            <a:ext cx="431800" cy="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07024" name="Line 16"/>
          <p:cNvSpPr/>
          <p:nvPr/>
        </p:nvSpPr>
        <p:spPr bwMode="auto">
          <a:xfrm>
            <a:off x="6156325" y="3141663"/>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07025" name="Line 17"/>
          <p:cNvSpPr/>
          <p:nvPr/>
        </p:nvSpPr>
        <p:spPr bwMode="auto">
          <a:xfrm flipV="1">
            <a:off x="6877050" y="2276475"/>
            <a:ext cx="431800" cy="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07026" name="Line 18"/>
          <p:cNvSpPr/>
          <p:nvPr/>
        </p:nvSpPr>
        <p:spPr bwMode="auto">
          <a:xfrm flipH="1" flipV="1">
            <a:off x="6877050" y="2997200"/>
            <a:ext cx="431800" cy="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07027" name="Line 19"/>
          <p:cNvSpPr/>
          <p:nvPr/>
        </p:nvSpPr>
        <p:spPr bwMode="auto">
          <a:xfrm>
            <a:off x="6877050" y="3716338"/>
            <a:ext cx="431800" cy="1587"/>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07028" name="Line 20"/>
          <p:cNvSpPr/>
          <p:nvPr/>
        </p:nvSpPr>
        <p:spPr bwMode="auto">
          <a:xfrm>
            <a:off x="7596188" y="2420938"/>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07029" name="Line 21"/>
          <p:cNvSpPr/>
          <p:nvPr/>
        </p:nvSpPr>
        <p:spPr bwMode="auto">
          <a:xfrm flipV="1">
            <a:off x="7596188" y="2997200"/>
            <a:ext cx="431800" cy="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07030" name="Line 22"/>
          <p:cNvSpPr/>
          <p:nvPr/>
        </p:nvSpPr>
        <p:spPr bwMode="auto">
          <a:xfrm flipV="1">
            <a:off x="7596188" y="3141663"/>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07031" name="Line 23"/>
          <p:cNvSpPr/>
          <p:nvPr/>
        </p:nvSpPr>
        <p:spPr bwMode="auto">
          <a:xfrm>
            <a:off x="7596188" y="3716338"/>
            <a:ext cx="431800" cy="1587"/>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07032" name="Line 24"/>
          <p:cNvSpPr/>
          <p:nvPr/>
        </p:nvSpPr>
        <p:spPr bwMode="auto">
          <a:xfrm flipH="1">
            <a:off x="8316913" y="2420938"/>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07033" name="Line 25"/>
          <p:cNvSpPr/>
          <p:nvPr/>
        </p:nvSpPr>
        <p:spPr bwMode="auto">
          <a:xfrm flipH="1">
            <a:off x="8317230" y="2392045"/>
            <a:ext cx="575310" cy="1181735"/>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07034" name="Line 26"/>
          <p:cNvSpPr/>
          <p:nvPr/>
        </p:nvSpPr>
        <p:spPr bwMode="auto">
          <a:xfrm flipV="1">
            <a:off x="6732588" y="3141663"/>
            <a:ext cx="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07035" name="Line 27"/>
          <p:cNvSpPr/>
          <p:nvPr/>
        </p:nvSpPr>
        <p:spPr bwMode="auto">
          <a:xfrm flipV="1">
            <a:off x="6877050" y="3141663"/>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07036" name="Oval 28"/>
          <p:cNvSpPr/>
          <p:nvPr/>
        </p:nvSpPr>
        <p:spPr bwMode="auto">
          <a:xfrm>
            <a:off x="5867400" y="50133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imes New Roman" pitchFamily="18" charset="0"/>
              </a:rPr>
              <a:t>1</a:t>
            </a:r>
            <a:endParaRPr lang="en-US" altLang="zh-CN" sz="2000">
              <a:solidFill>
                <a:srgbClr val="FF0000"/>
              </a:solidFill>
              <a:latin typeface="Times New Roman" pitchFamily="18" charset="0"/>
            </a:endParaRPr>
          </a:p>
        </p:txBody>
      </p:sp>
      <p:sp>
        <p:nvSpPr>
          <p:cNvPr id="1707037" name="Oval 29"/>
          <p:cNvSpPr/>
          <p:nvPr/>
        </p:nvSpPr>
        <p:spPr bwMode="auto">
          <a:xfrm>
            <a:off x="6588125" y="42941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imes New Roman" pitchFamily="18" charset="0"/>
              </a:rPr>
              <a:t>2</a:t>
            </a:r>
            <a:endParaRPr lang="en-US" altLang="zh-CN" sz="2000">
              <a:solidFill>
                <a:srgbClr val="FF0000"/>
              </a:solidFill>
              <a:latin typeface="Times New Roman" pitchFamily="18" charset="0"/>
            </a:endParaRPr>
          </a:p>
        </p:txBody>
      </p:sp>
      <p:sp>
        <p:nvSpPr>
          <p:cNvPr id="1707038" name="Oval 30"/>
          <p:cNvSpPr/>
          <p:nvPr/>
        </p:nvSpPr>
        <p:spPr bwMode="auto">
          <a:xfrm>
            <a:off x="6588125" y="50133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imes New Roman" pitchFamily="18" charset="0"/>
              </a:rPr>
              <a:t>3</a:t>
            </a:r>
            <a:endParaRPr lang="en-US" altLang="zh-CN" sz="2000">
              <a:solidFill>
                <a:srgbClr val="FF0000"/>
              </a:solidFill>
              <a:latin typeface="Times New Roman" pitchFamily="18" charset="0"/>
            </a:endParaRPr>
          </a:p>
        </p:txBody>
      </p:sp>
      <p:sp>
        <p:nvSpPr>
          <p:cNvPr id="1707039" name="Oval 31"/>
          <p:cNvSpPr/>
          <p:nvPr/>
        </p:nvSpPr>
        <p:spPr bwMode="auto">
          <a:xfrm>
            <a:off x="6588125" y="57340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imes New Roman" pitchFamily="18" charset="0"/>
              </a:rPr>
              <a:t>4</a:t>
            </a:r>
            <a:endParaRPr lang="en-US" altLang="zh-CN" sz="2000">
              <a:solidFill>
                <a:srgbClr val="FF0000"/>
              </a:solidFill>
              <a:latin typeface="Times New Roman" pitchFamily="18" charset="0"/>
            </a:endParaRPr>
          </a:p>
        </p:txBody>
      </p:sp>
      <p:sp>
        <p:nvSpPr>
          <p:cNvPr id="1707040" name="Oval 32"/>
          <p:cNvSpPr/>
          <p:nvPr/>
        </p:nvSpPr>
        <p:spPr bwMode="auto">
          <a:xfrm>
            <a:off x="7308850" y="42941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imes New Roman" pitchFamily="18" charset="0"/>
              </a:rPr>
              <a:t>5</a:t>
            </a:r>
            <a:endParaRPr lang="en-US" altLang="zh-CN" sz="2000">
              <a:solidFill>
                <a:srgbClr val="FF0000"/>
              </a:solidFill>
              <a:latin typeface="Times New Roman" pitchFamily="18" charset="0"/>
            </a:endParaRPr>
          </a:p>
        </p:txBody>
      </p:sp>
      <p:sp>
        <p:nvSpPr>
          <p:cNvPr id="1707041" name="Oval 33"/>
          <p:cNvSpPr/>
          <p:nvPr/>
        </p:nvSpPr>
        <p:spPr bwMode="auto">
          <a:xfrm>
            <a:off x="7308850" y="50133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imes New Roman" pitchFamily="18" charset="0"/>
              </a:rPr>
              <a:t>6</a:t>
            </a:r>
            <a:endParaRPr lang="en-US" altLang="zh-CN" sz="2000">
              <a:solidFill>
                <a:srgbClr val="FF0000"/>
              </a:solidFill>
              <a:latin typeface="Times New Roman" pitchFamily="18" charset="0"/>
            </a:endParaRPr>
          </a:p>
        </p:txBody>
      </p:sp>
      <p:sp>
        <p:nvSpPr>
          <p:cNvPr id="1707042" name="Oval 34"/>
          <p:cNvSpPr/>
          <p:nvPr/>
        </p:nvSpPr>
        <p:spPr bwMode="auto">
          <a:xfrm>
            <a:off x="7308850" y="57340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imes New Roman" pitchFamily="18" charset="0"/>
              </a:rPr>
              <a:t>7</a:t>
            </a:r>
            <a:endParaRPr lang="en-US" altLang="zh-CN" sz="2000">
              <a:solidFill>
                <a:srgbClr val="FF0000"/>
              </a:solidFill>
              <a:latin typeface="Times New Roman" pitchFamily="18" charset="0"/>
            </a:endParaRPr>
          </a:p>
        </p:txBody>
      </p:sp>
      <p:sp>
        <p:nvSpPr>
          <p:cNvPr id="1707043" name="Oval 35"/>
          <p:cNvSpPr/>
          <p:nvPr/>
        </p:nvSpPr>
        <p:spPr bwMode="auto">
          <a:xfrm>
            <a:off x="8027988" y="50133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imes New Roman" pitchFamily="18" charset="0"/>
              </a:rPr>
              <a:t>8</a:t>
            </a:r>
            <a:endParaRPr lang="en-US" altLang="zh-CN" sz="2000">
              <a:solidFill>
                <a:srgbClr val="FF0000"/>
              </a:solidFill>
              <a:latin typeface="Times New Roman" pitchFamily="18" charset="0"/>
            </a:endParaRPr>
          </a:p>
        </p:txBody>
      </p:sp>
      <p:sp>
        <p:nvSpPr>
          <p:cNvPr id="1707044" name="Oval 36"/>
          <p:cNvSpPr/>
          <p:nvPr/>
        </p:nvSpPr>
        <p:spPr bwMode="auto">
          <a:xfrm>
            <a:off x="8027988" y="57340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9</a:t>
            </a:r>
            <a:endParaRPr lang="en-US" altLang="zh-CN" sz="1800">
              <a:solidFill>
                <a:srgbClr val="FF0000"/>
              </a:solidFill>
              <a:latin typeface="Times New Roman" pitchFamily="18" charset="0"/>
            </a:endParaRPr>
          </a:p>
        </p:txBody>
      </p:sp>
      <p:sp>
        <p:nvSpPr>
          <p:cNvPr id="1707045" name="Line 37"/>
          <p:cNvSpPr/>
          <p:nvPr/>
        </p:nvSpPr>
        <p:spPr bwMode="auto">
          <a:xfrm flipV="1">
            <a:off x="6156325" y="4581525"/>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07046" name="Line 38"/>
          <p:cNvSpPr/>
          <p:nvPr/>
        </p:nvSpPr>
        <p:spPr bwMode="auto">
          <a:xfrm flipH="1" flipV="1">
            <a:off x="6842125" y="5157788"/>
            <a:ext cx="503238" cy="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07047" name="Line 39"/>
          <p:cNvSpPr/>
          <p:nvPr/>
        </p:nvSpPr>
        <p:spPr bwMode="auto">
          <a:xfrm>
            <a:off x="6156325" y="5302250"/>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07048" name="Line 40"/>
          <p:cNvSpPr/>
          <p:nvPr/>
        </p:nvSpPr>
        <p:spPr bwMode="auto">
          <a:xfrm flipV="1">
            <a:off x="6877050" y="4437063"/>
            <a:ext cx="431800" cy="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07049" name="Line 41"/>
          <p:cNvSpPr/>
          <p:nvPr/>
        </p:nvSpPr>
        <p:spPr bwMode="auto">
          <a:xfrm>
            <a:off x="6877050" y="5876925"/>
            <a:ext cx="431800" cy="1588"/>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07050" name="Line 42"/>
          <p:cNvSpPr/>
          <p:nvPr/>
        </p:nvSpPr>
        <p:spPr bwMode="auto">
          <a:xfrm>
            <a:off x="7561263" y="4581525"/>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07051" name="Line 43"/>
          <p:cNvSpPr/>
          <p:nvPr/>
        </p:nvSpPr>
        <p:spPr bwMode="auto">
          <a:xfrm>
            <a:off x="7596188" y="5876925"/>
            <a:ext cx="431800" cy="1588"/>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07052" name="Line 44"/>
          <p:cNvSpPr/>
          <p:nvPr/>
        </p:nvSpPr>
        <p:spPr bwMode="auto">
          <a:xfrm flipV="1">
            <a:off x="6877050" y="5302250"/>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52272" name="AutoShape 48"/>
          <p:cNvSpPr/>
          <p:nvPr/>
        </p:nvSpPr>
        <p:spPr bwMode="auto">
          <a:xfrm>
            <a:off x="2700338" y="6281738"/>
            <a:ext cx="4176712" cy="576262"/>
          </a:xfrm>
          <a:prstGeom prst="cloudCallout">
            <a:avLst>
              <a:gd name="adj1" fmla="val 26435"/>
              <a:gd name="adj2" fmla="val -201241"/>
            </a:avLst>
          </a:prstGeom>
        </p:spPr>
        <p:style>
          <a:lnRef idx="0">
            <a:schemeClr val="dk1"/>
          </a:lnRef>
          <a:fillRef idx="3">
            <a:schemeClr val="dk1"/>
          </a:fillRef>
          <a:effectRef idx="3">
            <a:schemeClr val="dk1"/>
          </a:effectRef>
          <a:fontRef idx="minor">
            <a:schemeClr val="lt1"/>
          </a:fontRef>
        </p:style>
        <p:txBody>
          <a:bodyPr/>
          <a:lstStyle/>
          <a:p>
            <a:pPr algn="ctr"/>
            <a:r>
              <a:rPr lang="zh-CN" altLang="en-US" sz="1600">
                <a:latin typeface="Times New Roman" pitchFamily="18" charset="0"/>
              </a:rPr>
              <a:t>先后顺序如何确定？？？</a:t>
            </a:r>
            <a:endParaRPr lang="zh-CN" altLang="en-US" sz="1600">
              <a:latin typeface="Times New Roman" pitchFamily="18" charset="0"/>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707012"/>
                                        </p:tgtEl>
                                        <p:attrNameLst>
                                          <p:attrName>style.visibility</p:attrName>
                                        </p:attrNameLst>
                                      </p:cBhvr>
                                      <p:to>
                                        <p:strVal val="visible"/>
                                      </p:to>
                                    </p:set>
                                    <p:anim calcmode="lin" valueType="num">
                                      <p:cBhvr>
                                        <p:cTn id="7" dur="500" fill="hold"/>
                                        <p:tgtEl>
                                          <p:spTgt spid="1707012"/>
                                        </p:tgtEl>
                                        <p:attrNameLst>
                                          <p:attrName>ppt_w</p:attrName>
                                        </p:attrNameLst>
                                      </p:cBhvr>
                                      <p:tavLst>
                                        <p:tav tm="0">
                                          <p:val>
                                            <p:fltVal val="0"/>
                                          </p:val>
                                        </p:tav>
                                        <p:tav tm="100000">
                                          <p:val>
                                            <p:strVal val="#ppt_w"/>
                                          </p:val>
                                        </p:tav>
                                      </p:tavLst>
                                    </p:anim>
                                    <p:anim calcmode="lin" valueType="num">
                                      <p:cBhvr>
                                        <p:cTn id="8" dur="500" fill="hold"/>
                                        <p:tgtEl>
                                          <p:spTgt spid="170701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0" fill="hold" grpId="0" nodeType="afterEffect">
                                  <p:stCondLst>
                                    <p:cond delay="0"/>
                                  </p:stCondLst>
                                  <p:childTnLst>
                                    <p:set>
                                      <p:cBhvr>
                                        <p:cTn id="11" dur="1" fill="hold">
                                          <p:stCondLst>
                                            <p:cond delay="0"/>
                                          </p:stCondLst>
                                        </p:cTn>
                                        <p:tgtEl>
                                          <p:spTgt spid="1707013"/>
                                        </p:tgtEl>
                                        <p:attrNameLst>
                                          <p:attrName>style.visibility</p:attrName>
                                        </p:attrNameLst>
                                      </p:cBhvr>
                                      <p:to>
                                        <p:strVal val="visible"/>
                                      </p:to>
                                    </p:set>
                                    <p:anim calcmode="lin" valueType="num">
                                      <p:cBhvr>
                                        <p:cTn id="12" dur="500" fill="hold"/>
                                        <p:tgtEl>
                                          <p:spTgt spid="1707013"/>
                                        </p:tgtEl>
                                        <p:attrNameLst>
                                          <p:attrName>ppt_w</p:attrName>
                                        </p:attrNameLst>
                                      </p:cBhvr>
                                      <p:tavLst>
                                        <p:tav tm="0">
                                          <p:val>
                                            <p:fltVal val="0"/>
                                          </p:val>
                                        </p:tav>
                                        <p:tav tm="100000">
                                          <p:val>
                                            <p:strVal val="#ppt_w"/>
                                          </p:val>
                                        </p:tav>
                                      </p:tavLst>
                                    </p:anim>
                                    <p:anim calcmode="lin" valueType="num">
                                      <p:cBhvr>
                                        <p:cTn id="13" dur="500" fill="hold"/>
                                        <p:tgtEl>
                                          <p:spTgt spid="1707013"/>
                                        </p:tgtEl>
                                        <p:attrNameLst>
                                          <p:attrName>ppt_h</p:attrName>
                                        </p:attrNameLst>
                                      </p:cBhvr>
                                      <p:tavLst>
                                        <p:tav tm="0">
                                          <p:val>
                                            <p:strVal val="#ppt_h"/>
                                          </p:val>
                                        </p:tav>
                                        <p:tav tm="100000">
                                          <p:val>
                                            <p:strVal val="#ppt_h"/>
                                          </p:val>
                                        </p:tav>
                                      </p:tavLst>
                                    </p:anim>
                                  </p:childTnLst>
                                </p:cTn>
                              </p:par>
                            </p:childTnLst>
                          </p:cTn>
                        </p:par>
                        <p:par>
                          <p:cTn id="14" fill="hold">
                            <p:stCondLst>
                              <p:cond delay="1000"/>
                            </p:stCondLst>
                            <p:childTnLst>
                              <p:par>
                                <p:cTn id="15" presetID="17" presetClass="entr" presetSubtype="10" fill="hold" grpId="0" nodeType="afterEffect">
                                  <p:stCondLst>
                                    <p:cond delay="0"/>
                                  </p:stCondLst>
                                  <p:childTnLst>
                                    <p:set>
                                      <p:cBhvr>
                                        <p:cTn id="16" dur="1" fill="hold">
                                          <p:stCondLst>
                                            <p:cond delay="0"/>
                                          </p:stCondLst>
                                        </p:cTn>
                                        <p:tgtEl>
                                          <p:spTgt spid="1707014"/>
                                        </p:tgtEl>
                                        <p:attrNameLst>
                                          <p:attrName>style.visibility</p:attrName>
                                        </p:attrNameLst>
                                      </p:cBhvr>
                                      <p:to>
                                        <p:strVal val="visible"/>
                                      </p:to>
                                    </p:set>
                                    <p:anim calcmode="lin" valueType="num">
                                      <p:cBhvr>
                                        <p:cTn id="17" dur="500" fill="hold"/>
                                        <p:tgtEl>
                                          <p:spTgt spid="1707014"/>
                                        </p:tgtEl>
                                        <p:attrNameLst>
                                          <p:attrName>ppt_w</p:attrName>
                                        </p:attrNameLst>
                                      </p:cBhvr>
                                      <p:tavLst>
                                        <p:tav tm="0">
                                          <p:val>
                                            <p:fltVal val="0"/>
                                          </p:val>
                                        </p:tav>
                                        <p:tav tm="100000">
                                          <p:val>
                                            <p:strVal val="#ppt_w"/>
                                          </p:val>
                                        </p:tav>
                                      </p:tavLst>
                                    </p:anim>
                                    <p:anim calcmode="lin" valueType="num">
                                      <p:cBhvr>
                                        <p:cTn id="18" dur="500" fill="hold"/>
                                        <p:tgtEl>
                                          <p:spTgt spid="1707014"/>
                                        </p:tgtEl>
                                        <p:attrNameLst>
                                          <p:attrName>ppt_h</p:attrName>
                                        </p:attrNameLst>
                                      </p:cBhvr>
                                      <p:tavLst>
                                        <p:tav tm="0">
                                          <p:val>
                                            <p:strVal val="#ppt_h"/>
                                          </p:val>
                                        </p:tav>
                                        <p:tav tm="100000">
                                          <p:val>
                                            <p:strVal val="#ppt_h"/>
                                          </p:val>
                                        </p:tav>
                                      </p:tavLst>
                                    </p:anim>
                                  </p:childTnLst>
                                </p:cTn>
                              </p:par>
                            </p:childTnLst>
                          </p:cTn>
                        </p:par>
                        <p:par>
                          <p:cTn id="19" fill="hold">
                            <p:stCondLst>
                              <p:cond delay="1500"/>
                            </p:stCondLst>
                            <p:childTnLst>
                              <p:par>
                                <p:cTn id="20" presetID="17" presetClass="entr" presetSubtype="10" fill="hold" grpId="0" nodeType="afterEffect">
                                  <p:stCondLst>
                                    <p:cond delay="0"/>
                                  </p:stCondLst>
                                  <p:childTnLst>
                                    <p:set>
                                      <p:cBhvr>
                                        <p:cTn id="21" dur="1" fill="hold">
                                          <p:stCondLst>
                                            <p:cond delay="0"/>
                                          </p:stCondLst>
                                        </p:cTn>
                                        <p:tgtEl>
                                          <p:spTgt spid="1707015"/>
                                        </p:tgtEl>
                                        <p:attrNameLst>
                                          <p:attrName>style.visibility</p:attrName>
                                        </p:attrNameLst>
                                      </p:cBhvr>
                                      <p:to>
                                        <p:strVal val="visible"/>
                                      </p:to>
                                    </p:set>
                                    <p:anim calcmode="lin" valueType="num">
                                      <p:cBhvr>
                                        <p:cTn id="22" dur="500" fill="hold"/>
                                        <p:tgtEl>
                                          <p:spTgt spid="1707015"/>
                                        </p:tgtEl>
                                        <p:attrNameLst>
                                          <p:attrName>ppt_w</p:attrName>
                                        </p:attrNameLst>
                                      </p:cBhvr>
                                      <p:tavLst>
                                        <p:tav tm="0">
                                          <p:val>
                                            <p:fltVal val="0"/>
                                          </p:val>
                                        </p:tav>
                                        <p:tav tm="100000">
                                          <p:val>
                                            <p:strVal val="#ppt_w"/>
                                          </p:val>
                                        </p:tav>
                                      </p:tavLst>
                                    </p:anim>
                                    <p:anim calcmode="lin" valueType="num">
                                      <p:cBhvr>
                                        <p:cTn id="23" dur="500" fill="hold"/>
                                        <p:tgtEl>
                                          <p:spTgt spid="1707015"/>
                                        </p:tgtEl>
                                        <p:attrNameLst>
                                          <p:attrName>ppt_h</p:attrName>
                                        </p:attrNameLst>
                                      </p:cBhvr>
                                      <p:tavLst>
                                        <p:tav tm="0">
                                          <p:val>
                                            <p:strVal val="#ppt_h"/>
                                          </p:val>
                                        </p:tav>
                                        <p:tav tm="100000">
                                          <p:val>
                                            <p:strVal val="#ppt_h"/>
                                          </p:val>
                                        </p:tav>
                                      </p:tavLst>
                                    </p:anim>
                                  </p:childTnLst>
                                </p:cTn>
                              </p:par>
                            </p:childTnLst>
                          </p:cTn>
                        </p:par>
                        <p:par>
                          <p:cTn id="24" fill="hold">
                            <p:stCondLst>
                              <p:cond delay="2000"/>
                            </p:stCondLst>
                            <p:childTnLst>
                              <p:par>
                                <p:cTn id="25" presetID="17" presetClass="entr" presetSubtype="10" fill="hold" grpId="0" nodeType="afterEffect">
                                  <p:stCondLst>
                                    <p:cond delay="0"/>
                                  </p:stCondLst>
                                  <p:childTnLst>
                                    <p:set>
                                      <p:cBhvr>
                                        <p:cTn id="26" dur="1" fill="hold">
                                          <p:stCondLst>
                                            <p:cond delay="0"/>
                                          </p:stCondLst>
                                        </p:cTn>
                                        <p:tgtEl>
                                          <p:spTgt spid="1707016"/>
                                        </p:tgtEl>
                                        <p:attrNameLst>
                                          <p:attrName>style.visibility</p:attrName>
                                        </p:attrNameLst>
                                      </p:cBhvr>
                                      <p:to>
                                        <p:strVal val="visible"/>
                                      </p:to>
                                    </p:set>
                                    <p:anim calcmode="lin" valueType="num">
                                      <p:cBhvr>
                                        <p:cTn id="27" dur="500" fill="hold"/>
                                        <p:tgtEl>
                                          <p:spTgt spid="1707016"/>
                                        </p:tgtEl>
                                        <p:attrNameLst>
                                          <p:attrName>ppt_w</p:attrName>
                                        </p:attrNameLst>
                                      </p:cBhvr>
                                      <p:tavLst>
                                        <p:tav tm="0">
                                          <p:val>
                                            <p:fltVal val="0"/>
                                          </p:val>
                                        </p:tav>
                                        <p:tav tm="100000">
                                          <p:val>
                                            <p:strVal val="#ppt_w"/>
                                          </p:val>
                                        </p:tav>
                                      </p:tavLst>
                                    </p:anim>
                                    <p:anim calcmode="lin" valueType="num">
                                      <p:cBhvr>
                                        <p:cTn id="28" dur="500" fill="hold"/>
                                        <p:tgtEl>
                                          <p:spTgt spid="1707016"/>
                                        </p:tgtEl>
                                        <p:attrNameLst>
                                          <p:attrName>ppt_h</p:attrName>
                                        </p:attrNameLst>
                                      </p:cBhvr>
                                      <p:tavLst>
                                        <p:tav tm="0">
                                          <p:val>
                                            <p:strVal val="#ppt_h"/>
                                          </p:val>
                                        </p:tav>
                                        <p:tav tm="100000">
                                          <p:val>
                                            <p:strVal val="#ppt_h"/>
                                          </p:val>
                                        </p:tav>
                                      </p:tavLst>
                                    </p:anim>
                                  </p:childTnLst>
                                </p:cTn>
                              </p:par>
                            </p:childTnLst>
                          </p:cTn>
                        </p:par>
                        <p:par>
                          <p:cTn id="29" fill="hold">
                            <p:stCondLst>
                              <p:cond delay="2500"/>
                            </p:stCondLst>
                            <p:childTnLst>
                              <p:par>
                                <p:cTn id="30" presetID="17" presetClass="entr" presetSubtype="10" fill="hold" grpId="0" nodeType="afterEffect">
                                  <p:stCondLst>
                                    <p:cond delay="0"/>
                                  </p:stCondLst>
                                  <p:childTnLst>
                                    <p:set>
                                      <p:cBhvr>
                                        <p:cTn id="31" dur="1" fill="hold">
                                          <p:stCondLst>
                                            <p:cond delay="0"/>
                                          </p:stCondLst>
                                        </p:cTn>
                                        <p:tgtEl>
                                          <p:spTgt spid="1707017"/>
                                        </p:tgtEl>
                                        <p:attrNameLst>
                                          <p:attrName>style.visibility</p:attrName>
                                        </p:attrNameLst>
                                      </p:cBhvr>
                                      <p:to>
                                        <p:strVal val="visible"/>
                                      </p:to>
                                    </p:set>
                                    <p:anim calcmode="lin" valueType="num">
                                      <p:cBhvr>
                                        <p:cTn id="32" dur="500" fill="hold"/>
                                        <p:tgtEl>
                                          <p:spTgt spid="1707017"/>
                                        </p:tgtEl>
                                        <p:attrNameLst>
                                          <p:attrName>ppt_w</p:attrName>
                                        </p:attrNameLst>
                                      </p:cBhvr>
                                      <p:tavLst>
                                        <p:tav tm="0">
                                          <p:val>
                                            <p:fltVal val="0"/>
                                          </p:val>
                                        </p:tav>
                                        <p:tav tm="100000">
                                          <p:val>
                                            <p:strVal val="#ppt_w"/>
                                          </p:val>
                                        </p:tav>
                                      </p:tavLst>
                                    </p:anim>
                                    <p:anim calcmode="lin" valueType="num">
                                      <p:cBhvr>
                                        <p:cTn id="33" dur="500" fill="hold"/>
                                        <p:tgtEl>
                                          <p:spTgt spid="1707017"/>
                                        </p:tgtEl>
                                        <p:attrNameLst>
                                          <p:attrName>ppt_h</p:attrName>
                                        </p:attrNameLst>
                                      </p:cBhvr>
                                      <p:tavLst>
                                        <p:tav tm="0">
                                          <p:val>
                                            <p:strVal val="#ppt_h"/>
                                          </p:val>
                                        </p:tav>
                                        <p:tav tm="100000">
                                          <p:val>
                                            <p:strVal val="#ppt_h"/>
                                          </p:val>
                                        </p:tav>
                                      </p:tavLst>
                                    </p:anim>
                                  </p:childTnLst>
                                </p:cTn>
                              </p:par>
                            </p:childTnLst>
                          </p:cTn>
                        </p:par>
                        <p:par>
                          <p:cTn id="34" fill="hold">
                            <p:stCondLst>
                              <p:cond delay="3000"/>
                            </p:stCondLst>
                            <p:childTnLst>
                              <p:par>
                                <p:cTn id="35" presetID="17" presetClass="entr" presetSubtype="10" fill="hold" grpId="0" nodeType="afterEffect">
                                  <p:stCondLst>
                                    <p:cond delay="0"/>
                                  </p:stCondLst>
                                  <p:childTnLst>
                                    <p:set>
                                      <p:cBhvr>
                                        <p:cTn id="36" dur="1" fill="hold">
                                          <p:stCondLst>
                                            <p:cond delay="0"/>
                                          </p:stCondLst>
                                        </p:cTn>
                                        <p:tgtEl>
                                          <p:spTgt spid="1707018"/>
                                        </p:tgtEl>
                                        <p:attrNameLst>
                                          <p:attrName>style.visibility</p:attrName>
                                        </p:attrNameLst>
                                      </p:cBhvr>
                                      <p:to>
                                        <p:strVal val="visible"/>
                                      </p:to>
                                    </p:set>
                                    <p:anim calcmode="lin" valueType="num">
                                      <p:cBhvr>
                                        <p:cTn id="37" dur="500" fill="hold"/>
                                        <p:tgtEl>
                                          <p:spTgt spid="1707018"/>
                                        </p:tgtEl>
                                        <p:attrNameLst>
                                          <p:attrName>ppt_w</p:attrName>
                                        </p:attrNameLst>
                                      </p:cBhvr>
                                      <p:tavLst>
                                        <p:tav tm="0">
                                          <p:val>
                                            <p:fltVal val="0"/>
                                          </p:val>
                                        </p:tav>
                                        <p:tav tm="100000">
                                          <p:val>
                                            <p:strVal val="#ppt_w"/>
                                          </p:val>
                                        </p:tav>
                                      </p:tavLst>
                                    </p:anim>
                                    <p:anim calcmode="lin" valueType="num">
                                      <p:cBhvr>
                                        <p:cTn id="38" dur="500" fill="hold"/>
                                        <p:tgtEl>
                                          <p:spTgt spid="1707018"/>
                                        </p:tgtEl>
                                        <p:attrNameLst>
                                          <p:attrName>ppt_h</p:attrName>
                                        </p:attrNameLst>
                                      </p:cBhvr>
                                      <p:tavLst>
                                        <p:tav tm="0">
                                          <p:val>
                                            <p:strVal val="#ppt_h"/>
                                          </p:val>
                                        </p:tav>
                                        <p:tav tm="100000">
                                          <p:val>
                                            <p:strVal val="#ppt_h"/>
                                          </p:val>
                                        </p:tav>
                                      </p:tavLst>
                                    </p:anim>
                                  </p:childTnLst>
                                </p:cTn>
                              </p:par>
                            </p:childTnLst>
                          </p:cTn>
                        </p:par>
                        <p:par>
                          <p:cTn id="39" fill="hold">
                            <p:stCondLst>
                              <p:cond delay="3500"/>
                            </p:stCondLst>
                            <p:childTnLst>
                              <p:par>
                                <p:cTn id="40" presetID="17" presetClass="entr" presetSubtype="10" fill="hold" grpId="0" nodeType="afterEffect">
                                  <p:stCondLst>
                                    <p:cond delay="0"/>
                                  </p:stCondLst>
                                  <p:childTnLst>
                                    <p:set>
                                      <p:cBhvr>
                                        <p:cTn id="41" dur="1" fill="hold">
                                          <p:stCondLst>
                                            <p:cond delay="0"/>
                                          </p:stCondLst>
                                        </p:cTn>
                                        <p:tgtEl>
                                          <p:spTgt spid="1707019"/>
                                        </p:tgtEl>
                                        <p:attrNameLst>
                                          <p:attrName>style.visibility</p:attrName>
                                        </p:attrNameLst>
                                      </p:cBhvr>
                                      <p:to>
                                        <p:strVal val="visible"/>
                                      </p:to>
                                    </p:set>
                                    <p:anim calcmode="lin" valueType="num">
                                      <p:cBhvr>
                                        <p:cTn id="42" dur="500" fill="hold"/>
                                        <p:tgtEl>
                                          <p:spTgt spid="1707019"/>
                                        </p:tgtEl>
                                        <p:attrNameLst>
                                          <p:attrName>ppt_w</p:attrName>
                                        </p:attrNameLst>
                                      </p:cBhvr>
                                      <p:tavLst>
                                        <p:tav tm="0">
                                          <p:val>
                                            <p:fltVal val="0"/>
                                          </p:val>
                                        </p:tav>
                                        <p:tav tm="100000">
                                          <p:val>
                                            <p:strVal val="#ppt_w"/>
                                          </p:val>
                                        </p:tav>
                                      </p:tavLst>
                                    </p:anim>
                                    <p:anim calcmode="lin" valueType="num">
                                      <p:cBhvr>
                                        <p:cTn id="43" dur="500" fill="hold"/>
                                        <p:tgtEl>
                                          <p:spTgt spid="1707019"/>
                                        </p:tgtEl>
                                        <p:attrNameLst>
                                          <p:attrName>ppt_h</p:attrName>
                                        </p:attrNameLst>
                                      </p:cBhvr>
                                      <p:tavLst>
                                        <p:tav tm="0">
                                          <p:val>
                                            <p:strVal val="#ppt_h"/>
                                          </p:val>
                                        </p:tav>
                                        <p:tav tm="100000">
                                          <p:val>
                                            <p:strVal val="#ppt_h"/>
                                          </p:val>
                                        </p:tav>
                                      </p:tavLst>
                                    </p:anim>
                                  </p:childTnLst>
                                </p:cTn>
                              </p:par>
                            </p:childTnLst>
                          </p:cTn>
                        </p:par>
                        <p:par>
                          <p:cTn id="44" fill="hold">
                            <p:stCondLst>
                              <p:cond delay="4000"/>
                            </p:stCondLst>
                            <p:childTnLst>
                              <p:par>
                                <p:cTn id="45" presetID="17" presetClass="entr" presetSubtype="10" fill="hold" grpId="0" nodeType="afterEffect">
                                  <p:stCondLst>
                                    <p:cond delay="0"/>
                                  </p:stCondLst>
                                  <p:childTnLst>
                                    <p:set>
                                      <p:cBhvr>
                                        <p:cTn id="46" dur="1" fill="hold">
                                          <p:stCondLst>
                                            <p:cond delay="0"/>
                                          </p:stCondLst>
                                        </p:cTn>
                                        <p:tgtEl>
                                          <p:spTgt spid="1707020"/>
                                        </p:tgtEl>
                                        <p:attrNameLst>
                                          <p:attrName>style.visibility</p:attrName>
                                        </p:attrNameLst>
                                      </p:cBhvr>
                                      <p:to>
                                        <p:strVal val="visible"/>
                                      </p:to>
                                    </p:set>
                                    <p:anim calcmode="lin" valueType="num">
                                      <p:cBhvr>
                                        <p:cTn id="47" dur="500" fill="hold"/>
                                        <p:tgtEl>
                                          <p:spTgt spid="1707020"/>
                                        </p:tgtEl>
                                        <p:attrNameLst>
                                          <p:attrName>ppt_w</p:attrName>
                                        </p:attrNameLst>
                                      </p:cBhvr>
                                      <p:tavLst>
                                        <p:tav tm="0">
                                          <p:val>
                                            <p:fltVal val="0"/>
                                          </p:val>
                                        </p:tav>
                                        <p:tav tm="100000">
                                          <p:val>
                                            <p:strVal val="#ppt_w"/>
                                          </p:val>
                                        </p:tav>
                                      </p:tavLst>
                                    </p:anim>
                                    <p:anim calcmode="lin" valueType="num">
                                      <p:cBhvr>
                                        <p:cTn id="48" dur="500" fill="hold"/>
                                        <p:tgtEl>
                                          <p:spTgt spid="1707020"/>
                                        </p:tgtEl>
                                        <p:attrNameLst>
                                          <p:attrName>ppt_h</p:attrName>
                                        </p:attrNameLst>
                                      </p:cBhvr>
                                      <p:tavLst>
                                        <p:tav tm="0">
                                          <p:val>
                                            <p:strVal val="#ppt_h"/>
                                          </p:val>
                                        </p:tav>
                                        <p:tav tm="100000">
                                          <p:val>
                                            <p:strVal val="#ppt_h"/>
                                          </p:val>
                                        </p:tav>
                                      </p:tavLst>
                                    </p:anim>
                                  </p:childTnLst>
                                </p:cTn>
                              </p:par>
                            </p:childTnLst>
                          </p:cTn>
                        </p:par>
                        <p:par>
                          <p:cTn id="49" fill="hold">
                            <p:stCondLst>
                              <p:cond delay="4500"/>
                            </p:stCondLst>
                            <p:childTnLst>
                              <p:par>
                                <p:cTn id="50" presetID="17" presetClass="entr" presetSubtype="10" fill="hold" grpId="0" nodeType="afterEffect">
                                  <p:stCondLst>
                                    <p:cond delay="0"/>
                                  </p:stCondLst>
                                  <p:childTnLst>
                                    <p:set>
                                      <p:cBhvr>
                                        <p:cTn id="51" dur="1" fill="hold">
                                          <p:stCondLst>
                                            <p:cond delay="0"/>
                                          </p:stCondLst>
                                        </p:cTn>
                                        <p:tgtEl>
                                          <p:spTgt spid="1707021"/>
                                        </p:tgtEl>
                                        <p:attrNameLst>
                                          <p:attrName>style.visibility</p:attrName>
                                        </p:attrNameLst>
                                      </p:cBhvr>
                                      <p:to>
                                        <p:strVal val="visible"/>
                                      </p:to>
                                    </p:set>
                                    <p:anim calcmode="lin" valueType="num">
                                      <p:cBhvr>
                                        <p:cTn id="52" dur="500" fill="hold"/>
                                        <p:tgtEl>
                                          <p:spTgt spid="1707021"/>
                                        </p:tgtEl>
                                        <p:attrNameLst>
                                          <p:attrName>ppt_w</p:attrName>
                                        </p:attrNameLst>
                                      </p:cBhvr>
                                      <p:tavLst>
                                        <p:tav tm="0">
                                          <p:val>
                                            <p:fltVal val="0"/>
                                          </p:val>
                                        </p:tav>
                                        <p:tav tm="100000">
                                          <p:val>
                                            <p:strVal val="#ppt_w"/>
                                          </p:val>
                                        </p:tav>
                                      </p:tavLst>
                                    </p:anim>
                                    <p:anim calcmode="lin" valueType="num">
                                      <p:cBhvr>
                                        <p:cTn id="53" dur="500" fill="hold"/>
                                        <p:tgtEl>
                                          <p:spTgt spid="1707021"/>
                                        </p:tgtEl>
                                        <p:attrNameLst>
                                          <p:attrName>ppt_h</p:attrName>
                                        </p:attrNameLst>
                                      </p:cBhvr>
                                      <p:tavLst>
                                        <p:tav tm="0">
                                          <p:val>
                                            <p:strVal val="#ppt_h"/>
                                          </p:val>
                                        </p:tav>
                                        <p:tav tm="100000">
                                          <p:val>
                                            <p:strVal val="#ppt_h"/>
                                          </p:val>
                                        </p:tav>
                                      </p:tavLst>
                                    </p:anim>
                                  </p:childTnLst>
                                </p:cTn>
                              </p:par>
                            </p:childTnLst>
                          </p:cTn>
                        </p:par>
                        <p:par>
                          <p:cTn id="54" fill="hold">
                            <p:stCondLst>
                              <p:cond delay="5000"/>
                            </p:stCondLst>
                            <p:childTnLst>
                              <p:par>
                                <p:cTn id="55" presetID="17" presetClass="entr" presetSubtype="10" fill="hold" grpId="0" nodeType="afterEffect">
                                  <p:stCondLst>
                                    <p:cond delay="0"/>
                                  </p:stCondLst>
                                  <p:childTnLst>
                                    <p:set>
                                      <p:cBhvr>
                                        <p:cTn id="56" dur="1" fill="hold">
                                          <p:stCondLst>
                                            <p:cond delay="0"/>
                                          </p:stCondLst>
                                        </p:cTn>
                                        <p:tgtEl>
                                          <p:spTgt spid="1707022"/>
                                        </p:tgtEl>
                                        <p:attrNameLst>
                                          <p:attrName>style.visibility</p:attrName>
                                        </p:attrNameLst>
                                      </p:cBhvr>
                                      <p:to>
                                        <p:strVal val="visible"/>
                                      </p:to>
                                    </p:set>
                                    <p:anim calcmode="lin" valueType="num">
                                      <p:cBhvr>
                                        <p:cTn id="57" dur="500" fill="hold"/>
                                        <p:tgtEl>
                                          <p:spTgt spid="1707022"/>
                                        </p:tgtEl>
                                        <p:attrNameLst>
                                          <p:attrName>ppt_w</p:attrName>
                                        </p:attrNameLst>
                                      </p:cBhvr>
                                      <p:tavLst>
                                        <p:tav tm="0">
                                          <p:val>
                                            <p:fltVal val="0"/>
                                          </p:val>
                                        </p:tav>
                                        <p:tav tm="100000">
                                          <p:val>
                                            <p:strVal val="#ppt_w"/>
                                          </p:val>
                                        </p:tav>
                                      </p:tavLst>
                                    </p:anim>
                                    <p:anim calcmode="lin" valueType="num">
                                      <p:cBhvr>
                                        <p:cTn id="58" dur="500" fill="hold"/>
                                        <p:tgtEl>
                                          <p:spTgt spid="1707022"/>
                                        </p:tgtEl>
                                        <p:attrNameLst>
                                          <p:attrName>ppt_h</p:attrName>
                                        </p:attrNameLst>
                                      </p:cBhvr>
                                      <p:tavLst>
                                        <p:tav tm="0">
                                          <p:val>
                                            <p:strVal val="#ppt_h"/>
                                          </p:val>
                                        </p:tav>
                                        <p:tav tm="100000">
                                          <p:val>
                                            <p:strVal val="#ppt_h"/>
                                          </p:val>
                                        </p:tav>
                                      </p:tavLst>
                                    </p:anim>
                                  </p:childTnLst>
                                </p:cTn>
                              </p:par>
                            </p:childTnLst>
                          </p:cTn>
                        </p:par>
                        <p:par>
                          <p:cTn id="59" fill="hold">
                            <p:stCondLst>
                              <p:cond delay="5500"/>
                            </p:stCondLst>
                            <p:childTnLst>
                              <p:par>
                                <p:cTn id="60" presetID="17" presetClass="entr" presetSubtype="10" fill="hold" grpId="0" nodeType="afterEffect">
                                  <p:stCondLst>
                                    <p:cond delay="0"/>
                                  </p:stCondLst>
                                  <p:childTnLst>
                                    <p:set>
                                      <p:cBhvr>
                                        <p:cTn id="61" dur="1" fill="hold">
                                          <p:stCondLst>
                                            <p:cond delay="0"/>
                                          </p:stCondLst>
                                        </p:cTn>
                                        <p:tgtEl>
                                          <p:spTgt spid="1707023"/>
                                        </p:tgtEl>
                                        <p:attrNameLst>
                                          <p:attrName>style.visibility</p:attrName>
                                        </p:attrNameLst>
                                      </p:cBhvr>
                                      <p:to>
                                        <p:strVal val="visible"/>
                                      </p:to>
                                    </p:set>
                                    <p:anim calcmode="lin" valueType="num">
                                      <p:cBhvr>
                                        <p:cTn id="62" dur="500" fill="hold"/>
                                        <p:tgtEl>
                                          <p:spTgt spid="1707023"/>
                                        </p:tgtEl>
                                        <p:attrNameLst>
                                          <p:attrName>ppt_w</p:attrName>
                                        </p:attrNameLst>
                                      </p:cBhvr>
                                      <p:tavLst>
                                        <p:tav tm="0">
                                          <p:val>
                                            <p:fltVal val="0"/>
                                          </p:val>
                                        </p:tav>
                                        <p:tav tm="100000">
                                          <p:val>
                                            <p:strVal val="#ppt_w"/>
                                          </p:val>
                                        </p:tav>
                                      </p:tavLst>
                                    </p:anim>
                                    <p:anim calcmode="lin" valueType="num">
                                      <p:cBhvr>
                                        <p:cTn id="63" dur="500" fill="hold"/>
                                        <p:tgtEl>
                                          <p:spTgt spid="1707023"/>
                                        </p:tgtEl>
                                        <p:attrNameLst>
                                          <p:attrName>ppt_h</p:attrName>
                                        </p:attrNameLst>
                                      </p:cBhvr>
                                      <p:tavLst>
                                        <p:tav tm="0">
                                          <p:val>
                                            <p:strVal val="#ppt_h"/>
                                          </p:val>
                                        </p:tav>
                                        <p:tav tm="100000">
                                          <p:val>
                                            <p:strVal val="#ppt_h"/>
                                          </p:val>
                                        </p:tav>
                                      </p:tavLst>
                                    </p:anim>
                                  </p:childTnLst>
                                </p:cTn>
                              </p:par>
                            </p:childTnLst>
                          </p:cTn>
                        </p:par>
                        <p:par>
                          <p:cTn id="64" fill="hold">
                            <p:stCondLst>
                              <p:cond delay="6000"/>
                            </p:stCondLst>
                            <p:childTnLst>
                              <p:par>
                                <p:cTn id="65" presetID="17" presetClass="entr" presetSubtype="10" fill="hold" grpId="0" nodeType="afterEffect">
                                  <p:stCondLst>
                                    <p:cond delay="0"/>
                                  </p:stCondLst>
                                  <p:childTnLst>
                                    <p:set>
                                      <p:cBhvr>
                                        <p:cTn id="66" dur="1" fill="hold">
                                          <p:stCondLst>
                                            <p:cond delay="0"/>
                                          </p:stCondLst>
                                        </p:cTn>
                                        <p:tgtEl>
                                          <p:spTgt spid="1707024"/>
                                        </p:tgtEl>
                                        <p:attrNameLst>
                                          <p:attrName>style.visibility</p:attrName>
                                        </p:attrNameLst>
                                      </p:cBhvr>
                                      <p:to>
                                        <p:strVal val="visible"/>
                                      </p:to>
                                    </p:set>
                                    <p:anim calcmode="lin" valueType="num">
                                      <p:cBhvr>
                                        <p:cTn id="67" dur="500" fill="hold"/>
                                        <p:tgtEl>
                                          <p:spTgt spid="1707024"/>
                                        </p:tgtEl>
                                        <p:attrNameLst>
                                          <p:attrName>ppt_w</p:attrName>
                                        </p:attrNameLst>
                                      </p:cBhvr>
                                      <p:tavLst>
                                        <p:tav tm="0">
                                          <p:val>
                                            <p:fltVal val="0"/>
                                          </p:val>
                                        </p:tav>
                                        <p:tav tm="100000">
                                          <p:val>
                                            <p:strVal val="#ppt_w"/>
                                          </p:val>
                                        </p:tav>
                                      </p:tavLst>
                                    </p:anim>
                                    <p:anim calcmode="lin" valueType="num">
                                      <p:cBhvr>
                                        <p:cTn id="68" dur="500" fill="hold"/>
                                        <p:tgtEl>
                                          <p:spTgt spid="1707024"/>
                                        </p:tgtEl>
                                        <p:attrNameLst>
                                          <p:attrName>ppt_h</p:attrName>
                                        </p:attrNameLst>
                                      </p:cBhvr>
                                      <p:tavLst>
                                        <p:tav tm="0">
                                          <p:val>
                                            <p:strVal val="#ppt_h"/>
                                          </p:val>
                                        </p:tav>
                                        <p:tav tm="100000">
                                          <p:val>
                                            <p:strVal val="#ppt_h"/>
                                          </p:val>
                                        </p:tav>
                                      </p:tavLst>
                                    </p:anim>
                                  </p:childTnLst>
                                </p:cTn>
                              </p:par>
                            </p:childTnLst>
                          </p:cTn>
                        </p:par>
                        <p:par>
                          <p:cTn id="69" fill="hold">
                            <p:stCondLst>
                              <p:cond delay="6500"/>
                            </p:stCondLst>
                            <p:childTnLst>
                              <p:par>
                                <p:cTn id="70" presetID="17" presetClass="entr" presetSubtype="10" fill="hold" grpId="0" nodeType="afterEffect">
                                  <p:stCondLst>
                                    <p:cond delay="0"/>
                                  </p:stCondLst>
                                  <p:childTnLst>
                                    <p:set>
                                      <p:cBhvr>
                                        <p:cTn id="71" dur="1" fill="hold">
                                          <p:stCondLst>
                                            <p:cond delay="0"/>
                                          </p:stCondLst>
                                        </p:cTn>
                                        <p:tgtEl>
                                          <p:spTgt spid="1707025"/>
                                        </p:tgtEl>
                                        <p:attrNameLst>
                                          <p:attrName>style.visibility</p:attrName>
                                        </p:attrNameLst>
                                      </p:cBhvr>
                                      <p:to>
                                        <p:strVal val="visible"/>
                                      </p:to>
                                    </p:set>
                                    <p:anim calcmode="lin" valueType="num">
                                      <p:cBhvr>
                                        <p:cTn id="72" dur="500" fill="hold"/>
                                        <p:tgtEl>
                                          <p:spTgt spid="1707025"/>
                                        </p:tgtEl>
                                        <p:attrNameLst>
                                          <p:attrName>ppt_w</p:attrName>
                                        </p:attrNameLst>
                                      </p:cBhvr>
                                      <p:tavLst>
                                        <p:tav tm="0">
                                          <p:val>
                                            <p:fltVal val="0"/>
                                          </p:val>
                                        </p:tav>
                                        <p:tav tm="100000">
                                          <p:val>
                                            <p:strVal val="#ppt_w"/>
                                          </p:val>
                                        </p:tav>
                                      </p:tavLst>
                                    </p:anim>
                                    <p:anim calcmode="lin" valueType="num">
                                      <p:cBhvr>
                                        <p:cTn id="73" dur="500" fill="hold"/>
                                        <p:tgtEl>
                                          <p:spTgt spid="1707025"/>
                                        </p:tgtEl>
                                        <p:attrNameLst>
                                          <p:attrName>ppt_h</p:attrName>
                                        </p:attrNameLst>
                                      </p:cBhvr>
                                      <p:tavLst>
                                        <p:tav tm="0">
                                          <p:val>
                                            <p:strVal val="#ppt_h"/>
                                          </p:val>
                                        </p:tav>
                                        <p:tav tm="100000">
                                          <p:val>
                                            <p:strVal val="#ppt_h"/>
                                          </p:val>
                                        </p:tav>
                                      </p:tavLst>
                                    </p:anim>
                                  </p:childTnLst>
                                </p:cTn>
                              </p:par>
                            </p:childTnLst>
                          </p:cTn>
                        </p:par>
                        <p:par>
                          <p:cTn id="74" fill="hold">
                            <p:stCondLst>
                              <p:cond delay="7000"/>
                            </p:stCondLst>
                            <p:childTnLst>
                              <p:par>
                                <p:cTn id="75" presetID="17" presetClass="entr" presetSubtype="10" fill="hold" grpId="0" nodeType="afterEffect">
                                  <p:stCondLst>
                                    <p:cond delay="0"/>
                                  </p:stCondLst>
                                  <p:childTnLst>
                                    <p:set>
                                      <p:cBhvr>
                                        <p:cTn id="76" dur="1" fill="hold">
                                          <p:stCondLst>
                                            <p:cond delay="0"/>
                                          </p:stCondLst>
                                        </p:cTn>
                                        <p:tgtEl>
                                          <p:spTgt spid="1707026"/>
                                        </p:tgtEl>
                                        <p:attrNameLst>
                                          <p:attrName>style.visibility</p:attrName>
                                        </p:attrNameLst>
                                      </p:cBhvr>
                                      <p:to>
                                        <p:strVal val="visible"/>
                                      </p:to>
                                    </p:set>
                                    <p:anim calcmode="lin" valueType="num">
                                      <p:cBhvr>
                                        <p:cTn id="77" dur="500" fill="hold"/>
                                        <p:tgtEl>
                                          <p:spTgt spid="1707026"/>
                                        </p:tgtEl>
                                        <p:attrNameLst>
                                          <p:attrName>ppt_w</p:attrName>
                                        </p:attrNameLst>
                                      </p:cBhvr>
                                      <p:tavLst>
                                        <p:tav tm="0">
                                          <p:val>
                                            <p:fltVal val="0"/>
                                          </p:val>
                                        </p:tav>
                                        <p:tav tm="100000">
                                          <p:val>
                                            <p:strVal val="#ppt_w"/>
                                          </p:val>
                                        </p:tav>
                                      </p:tavLst>
                                    </p:anim>
                                    <p:anim calcmode="lin" valueType="num">
                                      <p:cBhvr>
                                        <p:cTn id="78" dur="500" fill="hold"/>
                                        <p:tgtEl>
                                          <p:spTgt spid="1707026"/>
                                        </p:tgtEl>
                                        <p:attrNameLst>
                                          <p:attrName>ppt_h</p:attrName>
                                        </p:attrNameLst>
                                      </p:cBhvr>
                                      <p:tavLst>
                                        <p:tav tm="0">
                                          <p:val>
                                            <p:strVal val="#ppt_h"/>
                                          </p:val>
                                        </p:tav>
                                        <p:tav tm="100000">
                                          <p:val>
                                            <p:strVal val="#ppt_h"/>
                                          </p:val>
                                        </p:tav>
                                      </p:tavLst>
                                    </p:anim>
                                  </p:childTnLst>
                                </p:cTn>
                              </p:par>
                            </p:childTnLst>
                          </p:cTn>
                        </p:par>
                        <p:par>
                          <p:cTn id="79" fill="hold">
                            <p:stCondLst>
                              <p:cond delay="7500"/>
                            </p:stCondLst>
                            <p:childTnLst>
                              <p:par>
                                <p:cTn id="80" presetID="17" presetClass="entr" presetSubtype="10" fill="hold" grpId="0" nodeType="afterEffect">
                                  <p:stCondLst>
                                    <p:cond delay="0"/>
                                  </p:stCondLst>
                                  <p:childTnLst>
                                    <p:set>
                                      <p:cBhvr>
                                        <p:cTn id="81" dur="1" fill="hold">
                                          <p:stCondLst>
                                            <p:cond delay="0"/>
                                          </p:stCondLst>
                                        </p:cTn>
                                        <p:tgtEl>
                                          <p:spTgt spid="1707027"/>
                                        </p:tgtEl>
                                        <p:attrNameLst>
                                          <p:attrName>style.visibility</p:attrName>
                                        </p:attrNameLst>
                                      </p:cBhvr>
                                      <p:to>
                                        <p:strVal val="visible"/>
                                      </p:to>
                                    </p:set>
                                    <p:anim calcmode="lin" valueType="num">
                                      <p:cBhvr>
                                        <p:cTn id="82" dur="500" fill="hold"/>
                                        <p:tgtEl>
                                          <p:spTgt spid="1707027"/>
                                        </p:tgtEl>
                                        <p:attrNameLst>
                                          <p:attrName>ppt_w</p:attrName>
                                        </p:attrNameLst>
                                      </p:cBhvr>
                                      <p:tavLst>
                                        <p:tav tm="0">
                                          <p:val>
                                            <p:fltVal val="0"/>
                                          </p:val>
                                        </p:tav>
                                        <p:tav tm="100000">
                                          <p:val>
                                            <p:strVal val="#ppt_w"/>
                                          </p:val>
                                        </p:tav>
                                      </p:tavLst>
                                    </p:anim>
                                    <p:anim calcmode="lin" valueType="num">
                                      <p:cBhvr>
                                        <p:cTn id="83" dur="500" fill="hold"/>
                                        <p:tgtEl>
                                          <p:spTgt spid="1707027"/>
                                        </p:tgtEl>
                                        <p:attrNameLst>
                                          <p:attrName>ppt_h</p:attrName>
                                        </p:attrNameLst>
                                      </p:cBhvr>
                                      <p:tavLst>
                                        <p:tav tm="0">
                                          <p:val>
                                            <p:strVal val="#ppt_h"/>
                                          </p:val>
                                        </p:tav>
                                        <p:tav tm="100000">
                                          <p:val>
                                            <p:strVal val="#ppt_h"/>
                                          </p:val>
                                        </p:tav>
                                      </p:tavLst>
                                    </p:anim>
                                  </p:childTnLst>
                                </p:cTn>
                              </p:par>
                            </p:childTnLst>
                          </p:cTn>
                        </p:par>
                        <p:par>
                          <p:cTn id="84" fill="hold">
                            <p:stCondLst>
                              <p:cond delay="8000"/>
                            </p:stCondLst>
                            <p:childTnLst>
                              <p:par>
                                <p:cTn id="85" presetID="17" presetClass="entr" presetSubtype="10" fill="hold" grpId="0" nodeType="afterEffect">
                                  <p:stCondLst>
                                    <p:cond delay="0"/>
                                  </p:stCondLst>
                                  <p:childTnLst>
                                    <p:set>
                                      <p:cBhvr>
                                        <p:cTn id="86" dur="1" fill="hold">
                                          <p:stCondLst>
                                            <p:cond delay="0"/>
                                          </p:stCondLst>
                                        </p:cTn>
                                        <p:tgtEl>
                                          <p:spTgt spid="1707028"/>
                                        </p:tgtEl>
                                        <p:attrNameLst>
                                          <p:attrName>style.visibility</p:attrName>
                                        </p:attrNameLst>
                                      </p:cBhvr>
                                      <p:to>
                                        <p:strVal val="visible"/>
                                      </p:to>
                                    </p:set>
                                    <p:anim calcmode="lin" valueType="num">
                                      <p:cBhvr>
                                        <p:cTn id="87" dur="500" fill="hold"/>
                                        <p:tgtEl>
                                          <p:spTgt spid="1707028"/>
                                        </p:tgtEl>
                                        <p:attrNameLst>
                                          <p:attrName>ppt_w</p:attrName>
                                        </p:attrNameLst>
                                      </p:cBhvr>
                                      <p:tavLst>
                                        <p:tav tm="0">
                                          <p:val>
                                            <p:fltVal val="0"/>
                                          </p:val>
                                        </p:tav>
                                        <p:tav tm="100000">
                                          <p:val>
                                            <p:strVal val="#ppt_w"/>
                                          </p:val>
                                        </p:tav>
                                      </p:tavLst>
                                    </p:anim>
                                    <p:anim calcmode="lin" valueType="num">
                                      <p:cBhvr>
                                        <p:cTn id="88" dur="500" fill="hold"/>
                                        <p:tgtEl>
                                          <p:spTgt spid="1707028"/>
                                        </p:tgtEl>
                                        <p:attrNameLst>
                                          <p:attrName>ppt_h</p:attrName>
                                        </p:attrNameLst>
                                      </p:cBhvr>
                                      <p:tavLst>
                                        <p:tav tm="0">
                                          <p:val>
                                            <p:strVal val="#ppt_h"/>
                                          </p:val>
                                        </p:tav>
                                        <p:tav tm="100000">
                                          <p:val>
                                            <p:strVal val="#ppt_h"/>
                                          </p:val>
                                        </p:tav>
                                      </p:tavLst>
                                    </p:anim>
                                  </p:childTnLst>
                                </p:cTn>
                              </p:par>
                            </p:childTnLst>
                          </p:cTn>
                        </p:par>
                        <p:par>
                          <p:cTn id="89" fill="hold">
                            <p:stCondLst>
                              <p:cond delay="8500"/>
                            </p:stCondLst>
                            <p:childTnLst>
                              <p:par>
                                <p:cTn id="90" presetID="17" presetClass="entr" presetSubtype="10" fill="hold" grpId="0" nodeType="afterEffect">
                                  <p:stCondLst>
                                    <p:cond delay="0"/>
                                  </p:stCondLst>
                                  <p:childTnLst>
                                    <p:set>
                                      <p:cBhvr>
                                        <p:cTn id="91" dur="1" fill="hold">
                                          <p:stCondLst>
                                            <p:cond delay="0"/>
                                          </p:stCondLst>
                                        </p:cTn>
                                        <p:tgtEl>
                                          <p:spTgt spid="1707029"/>
                                        </p:tgtEl>
                                        <p:attrNameLst>
                                          <p:attrName>style.visibility</p:attrName>
                                        </p:attrNameLst>
                                      </p:cBhvr>
                                      <p:to>
                                        <p:strVal val="visible"/>
                                      </p:to>
                                    </p:set>
                                    <p:anim calcmode="lin" valueType="num">
                                      <p:cBhvr>
                                        <p:cTn id="92" dur="500" fill="hold"/>
                                        <p:tgtEl>
                                          <p:spTgt spid="1707029"/>
                                        </p:tgtEl>
                                        <p:attrNameLst>
                                          <p:attrName>ppt_w</p:attrName>
                                        </p:attrNameLst>
                                      </p:cBhvr>
                                      <p:tavLst>
                                        <p:tav tm="0">
                                          <p:val>
                                            <p:fltVal val="0"/>
                                          </p:val>
                                        </p:tav>
                                        <p:tav tm="100000">
                                          <p:val>
                                            <p:strVal val="#ppt_w"/>
                                          </p:val>
                                        </p:tav>
                                      </p:tavLst>
                                    </p:anim>
                                    <p:anim calcmode="lin" valueType="num">
                                      <p:cBhvr>
                                        <p:cTn id="93" dur="500" fill="hold"/>
                                        <p:tgtEl>
                                          <p:spTgt spid="1707029"/>
                                        </p:tgtEl>
                                        <p:attrNameLst>
                                          <p:attrName>ppt_h</p:attrName>
                                        </p:attrNameLst>
                                      </p:cBhvr>
                                      <p:tavLst>
                                        <p:tav tm="0">
                                          <p:val>
                                            <p:strVal val="#ppt_h"/>
                                          </p:val>
                                        </p:tav>
                                        <p:tav tm="100000">
                                          <p:val>
                                            <p:strVal val="#ppt_h"/>
                                          </p:val>
                                        </p:tav>
                                      </p:tavLst>
                                    </p:anim>
                                  </p:childTnLst>
                                </p:cTn>
                              </p:par>
                            </p:childTnLst>
                          </p:cTn>
                        </p:par>
                        <p:par>
                          <p:cTn id="94" fill="hold">
                            <p:stCondLst>
                              <p:cond delay="9000"/>
                            </p:stCondLst>
                            <p:childTnLst>
                              <p:par>
                                <p:cTn id="95" presetID="17" presetClass="entr" presetSubtype="10" fill="hold" grpId="0" nodeType="afterEffect">
                                  <p:stCondLst>
                                    <p:cond delay="0"/>
                                  </p:stCondLst>
                                  <p:childTnLst>
                                    <p:set>
                                      <p:cBhvr>
                                        <p:cTn id="96" dur="1" fill="hold">
                                          <p:stCondLst>
                                            <p:cond delay="0"/>
                                          </p:stCondLst>
                                        </p:cTn>
                                        <p:tgtEl>
                                          <p:spTgt spid="1707030"/>
                                        </p:tgtEl>
                                        <p:attrNameLst>
                                          <p:attrName>style.visibility</p:attrName>
                                        </p:attrNameLst>
                                      </p:cBhvr>
                                      <p:to>
                                        <p:strVal val="visible"/>
                                      </p:to>
                                    </p:set>
                                    <p:anim calcmode="lin" valueType="num">
                                      <p:cBhvr>
                                        <p:cTn id="97" dur="500" fill="hold"/>
                                        <p:tgtEl>
                                          <p:spTgt spid="1707030"/>
                                        </p:tgtEl>
                                        <p:attrNameLst>
                                          <p:attrName>ppt_w</p:attrName>
                                        </p:attrNameLst>
                                      </p:cBhvr>
                                      <p:tavLst>
                                        <p:tav tm="0">
                                          <p:val>
                                            <p:fltVal val="0"/>
                                          </p:val>
                                        </p:tav>
                                        <p:tav tm="100000">
                                          <p:val>
                                            <p:strVal val="#ppt_w"/>
                                          </p:val>
                                        </p:tav>
                                      </p:tavLst>
                                    </p:anim>
                                    <p:anim calcmode="lin" valueType="num">
                                      <p:cBhvr>
                                        <p:cTn id="98" dur="500" fill="hold"/>
                                        <p:tgtEl>
                                          <p:spTgt spid="1707030"/>
                                        </p:tgtEl>
                                        <p:attrNameLst>
                                          <p:attrName>ppt_h</p:attrName>
                                        </p:attrNameLst>
                                      </p:cBhvr>
                                      <p:tavLst>
                                        <p:tav tm="0">
                                          <p:val>
                                            <p:strVal val="#ppt_h"/>
                                          </p:val>
                                        </p:tav>
                                        <p:tav tm="100000">
                                          <p:val>
                                            <p:strVal val="#ppt_h"/>
                                          </p:val>
                                        </p:tav>
                                      </p:tavLst>
                                    </p:anim>
                                  </p:childTnLst>
                                </p:cTn>
                              </p:par>
                            </p:childTnLst>
                          </p:cTn>
                        </p:par>
                        <p:par>
                          <p:cTn id="99" fill="hold">
                            <p:stCondLst>
                              <p:cond delay="9500"/>
                            </p:stCondLst>
                            <p:childTnLst>
                              <p:par>
                                <p:cTn id="100" presetID="17" presetClass="entr" presetSubtype="10" fill="hold" grpId="0" nodeType="afterEffect">
                                  <p:stCondLst>
                                    <p:cond delay="0"/>
                                  </p:stCondLst>
                                  <p:childTnLst>
                                    <p:set>
                                      <p:cBhvr>
                                        <p:cTn id="101" dur="1" fill="hold">
                                          <p:stCondLst>
                                            <p:cond delay="0"/>
                                          </p:stCondLst>
                                        </p:cTn>
                                        <p:tgtEl>
                                          <p:spTgt spid="1707031"/>
                                        </p:tgtEl>
                                        <p:attrNameLst>
                                          <p:attrName>style.visibility</p:attrName>
                                        </p:attrNameLst>
                                      </p:cBhvr>
                                      <p:to>
                                        <p:strVal val="visible"/>
                                      </p:to>
                                    </p:set>
                                    <p:anim calcmode="lin" valueType="num">
                                      <p:cBhvr>
                                        <p:cTn id="102" dur="500" fill="hold"/>
                                        <p:tgtEl>
                                          <p:spTgt spid="1707031"/>
                                        </p:tgtEl>
                                        <p:attrNameLst>
                                          <p:attrName>ppt_w</p:attrName>
                                        </p:attrNameLst>
                                      </p:cBhvr>
                                      <p:tavLst>
                                        <p:tav tm="0">
                                          <p:val>
                                            <p:fltVal val="0"/>
                                          </p:val>
                                        </p:tav>
                                        <p:tav tm="100000">
                                          <p:val>
                                            <p:strVal val="#ppt_w"/>
                                          </p:val>
                                        </p:tav>
                                      </p:tavLst>
                                    </p:anim>
                                    <p:anim calcmode="lin" valueType="num">
                                      <p:cBhvr>
                                        <p:cTn id="103" dur="500" fill="hold"/>
                                        <p:tgtEl>
                                          <p:spTgt spid="1707031"/>
                                        </p:tgtEl>
                                        <p:attrNameLst>
                                          <p:attrName>ppt_h</p:attrName>
                                        </p:attrNameLst>
                                      </p:cBhvr>
                                      <p:tavLst>
                                        <p:tav tm="0">
                                          <p:val>
                                            <p:strVal val="#ppt_h"/>
                                          </p:val>
                                        </p:tav>
                                        <p:tav tm="100000">
                                          <p:val>
                                            <p:strVal val="#ppt_h"/>
                                          </p:val>
                                        </p:tav>
                                      </p:tavLst>
                                    </p:anim>
                                  </p:childTnLst>
                                </p:cTn>
                              </p:par>
                            </p:childTnLst>
                          </p:cTn>
                        </p:par>
                        <p:par>
                          <p:cTn id="104" fill="hold">
                            <p:stCondLst>
                              <p:cond delay="10000"/>
                            </p:stCondLst>
                            <p:childTnLst>
                              <p:par>
                                <p:cTn id="105" presetID="17" presetClass="entr" presetSubtype="10" fill="hold" grpId="0" nodeType="afterEffect">
                                  <p:stCondLst>
                                    <p:cond delay="0"/>
                                  </p:stCondLst>
                                  <p:childTnLst>
                                    <p:set>
                                      <p:cBhvr>
                                        <p:cTn id="106" dur="1" fill="hold">
                                          <p:stCondLst>
                                            <p:cond delay="0"/>
                                          </p:stCondLst>
                                        </p:cTn>
                                        <p:tgtEl>
                                          <p:spTgt spid="1707032"/>
                                        </p:tgtEl>
                                        <p:attrNameLst>
                                          <p:attrName>style.visibility</p:attrName>
                                        </p:attrNameLst>
                                      </p:cBhvr>
                                      <p:to>
                                        <p:strVal val="visible"/>
                                      </p:to>
                                    </p:set>
                                    <p:anim calcmode="lin" valueType="num">
                                      <p:cBhvr>
                                        <p:cTn id="107" dur="500" fill="hold"/>
                                        <p:tgtEl>
                                          <p:spTgt spid="1707032"/>
                                        </p:tgtEl>
                                        <p:attrNameLst>
                                          <p:attrName>ppt_w</p:attrName>
                                        </p:attrNameLst>
                                      </p:cBhvr>
                                      <p:tavLst>
                                        <p:tav tm="0">
                                          <p:val>
                                            <p:fltVal val="0"/>
                                          </p:val>
                                        </p:tav>
                                        <p:tav tm="100000">
                                          <p:val>
                                            <p:strVal val="#ppt_w"/>
                                          </p:val>
                                        </p:tav>
                                      </p:tavLst>
                                    </p:anim>
                                    <p:anim calcmode="lin" valueType="num">
                                      <p:cBhvr>
                                        <p:cTn id="108" dur="500" fill="hold"/>
                                        <p:tgtEl>
                                          <p:spTgt spid="1707032"/>
                                        </p:tgtEl>
                                        <p:attrNameLst>
                                          <p:attrName>ppt_h</p:attrName>
                                        </p:attrNameLst>
                                      </p:cBhvr>
                                      <p:tavLst>
                                        <p:tav tm="0">
                                          <p:val>
                                            <p:strVal val="#ppt_h"/>
                                          </p:val>
                                        </p:tav>
                                        <p:tav tm="100000">
                                          <p:val>
                                            <p:strVal val="#ppt_h"/>
                                          </p:val>
                                        </p:tav>
                                      </p:tavLst>
                                    </p:anim>
                                  </p:childTnLst>
                                </p:cTn>
                              </p:par>
                            </p:childTnLst>
                          </p:cTn>
                        </p:par>
                        <p:par>
                          <p:cTn id="109" fill="hold">
                            <p:stCondLst>
                              <p:cond delay="10500"/>
                            </p:stCondLst>
                            <p:childTnLst>
                              <p:par>
                                <p:cTn id="110" presetID="17" presetClass="entr" presetSubtype="10" fill="hold" grpId="0" nodeType="afterEffect">
                                  <p:stCondLst>
                                    <p:cond delay="0"/>
                                  </p:stCondLst>
                                  <p:childTnLst>
                                    <p:set>
                                      <p:cBhvr>
                                        <p:cTn id="111" dur="1" fill="hold">
                                          <p:stCondLst>
                                            <p:cond delay="0"/>
                                          </p:stCondLst>
                                        </p:cTn>
                                        <p:tgtEl>
                                          <p:spTgt spid="1707033"/>
                                        </p:tgtEl>
                                        <p:attrNameLst>
                                          <p:attrName>style.visibility</p:attrName>
                                        </p:attrNameLst>
                                      </p:cBhvr>
                                      <p:to>
                                        <p:strVal val="visible"/>
                                      </p:to>
                                    </p:set>
                                    <p:anim calcmode="lin" valueType="num">
                                      <p:cBhvr>
                                        <p:cTn id="112" dur="500" fill="hold"/>
                                        <p:tgtEl>
                                          <p:spTgt spid="1707033"/>
                                        </p:tgtEl>
                                        <p:attrNameLst>
                                          <p:attrName>ppt_w</p:attrName>
                                        </p:attrNameLst>
                                      </p:cBhvr>
                                      <p:tavLst>
                                        <p:tav tm="0">
                                          <p:val>
                                            <p:fltVal val="0"/>
                                          </p:val>
                                        </p:tav>
                                        <p:tav tm="100000">
                                          <p:val>
                                            <p:strVal val="#ppt_w"/>
                                          </p:val>
                                        </p:tav>
                                      </p:tavLst>
                                    </p:anim>
                                    <p:anim calcmode="lin" valueType="num">
                                      <p:cBhvr>
                                        <p:cTn id="113" dur="500" fill="hold"/>
                                        <p:tgtEl>
                                          <p:spTgt spid="1707033"/>
                                        </p:tgtEl>
                                        <p:attrNameLst>
                                          <p:attrName>ppt_h</p:attrName>
                                        </p:attrNameLst>
                                      </p:cBhvr>
                                      <p:tavLst>
                                        <p:tav tm="0">
                                          <p:val>
                                            <p:strVal val="#ppt_h"/>
                                          </p:val>
                                        </p:tav>
                                        <p:tav tm="100000">
                                          <p:val>
                                            <p:strVal val="#ppt_h"/>
                                          </p:val>
                                        </p:tav>
                                      </p:tavLst>
                                    </p:anim>
                                  </p:childTnLst>
                                </p:cTn>
                              </p:par>
                            </p:childTnLst>
                          </p:cTn>
                        </p:par>
                        <p:par>
                          <p:cTn id="114" fill="hold">
                            <p:stCondLst>
                              <p:cond delay="11000"/>
                            </p:stCondLst>
                            <p:childTnLst>
                              <p:par>
                                <p:cTn id="115" presetID="17" presetClass="entr" presetSubtype="10" fill="hold" grpId="0" nodeType="afterEffect">
                                  <p:stCondLst>
                                    <p:cond delay="0"/>
                                  </p:stCondLst>
                                  <p:childTnLst>
                                    <p:set>
                                      <p:cBhvr>
                                        <p:cTn id="116" dur="1" fill="hold">
                                          <p:stCondLst>
                                            <p:cond delay="0"/>
                                          </p:stCondLst>
                                        </p:cTn>
                                        <p:tgtEl>
                                          <p:spTgt spid="1707034"/>
                                        </p:tgtEl>
                                        <p:attrNameLst>
                                          <p:attrName>style.visibility</p:attrName>
                                        </p:attrNameLst>
                                      </p:cBhvr>
                                      <p:to>
                                        <p:strVal val="visible"/>
                                      </p:to>
                                    </p:set>
                                    <p:anim calcmode="lin" valueType="num">
                                      <p:cBhvr>
                                        <p:cTn id="117" dur="500" fill="hold"/>
                                        <p:tgtEl>
                                          <p:spTgt spid="1707034"/>
                                        </p:tgtEl>
                                        <p:attrNameLst>
                                          <p:attrName>ppt_w</p:attrName>
                                        </p:attrNameLst>
                                      </p:cBhvr>
                                      <p:tavLst>
                                        <p:tav tm="0">
                                          <p:val>
                                            <p:fltVal val="0"/>
                                          </p:val>
                                        </p:tav>
                                        <p:tav tm="100000">
                                          <p:val>
                                            <p:strVal val="#ppt_w"/>
                                          </p:val>
                                        </p:tav>
                                      </p:tavLst>
                                    </p:anim>
                                    <p:anim calcmode="lin" valueType="num">
                                      <p:cBhvr>
                                        <p:cTn id="118" dur="500" fill="hold"/>
                                        <p:tgtEl>
                                          <p:spTgt spid="1707034"/>
                                        </p:tgtEl>
                                        <p:attrNameLst>
                                          <p:attrName>ppt_h</p:attrName>
                                        </p:attrNameLst>
                                      </p:cBhvr>
                                      <p:tavLst>
                                        <p:tav tm="0">
                                          <p:val>
                                            <p:strVal val="#ppt_h"/>
                                          </p:val>
                                        </p:tav>
                                        <p:tav tm="100000">
                                          <p:val>
                                            <p:strVal val="#ppt_h"/>
                                          </p:val>
                                        </p:tav>
                                      </p:tavLst>
                                    </p:anim>
                                  </p:childTnLst>
                                </p:cTn>
                              </p:par>
                            </p:childTnLst>
                          </p:cTn>
                        </p:par>
                        <p:par>
                          <p:cTn id="119" fill="hold">
                            <p:stCondLst>
                              <p:cond delay="11500"/>
                            </p:stCondLst>
                            <p:childTnLst>
                              <p:par>
                                <p:cTn id="120" presetID="17" presetClass="entr" presetSubtype="10" fill="hold" grpId="0" nodeType="afterEffect">
                                  <p:stCondLst>
                                    <p:cond delay="0"/>
                                  </p:stCondLst>
                                  <p:childTnLst>
                                    <p:set>
                                      <p:cBhvr>
                                        <p:cTn id="121" dur="1" fill="hold">
                                          <p:stCondLst>
                                            <p:cond delay="0"/>
                                          </p:stCondLst>
                                        </p:cTn>
                                        <p:tgtEl>
                                          <p:spTgt spid="1707035"/>
                                        </p:tgtEl>
                                        <p:attrNameLst>
                                          <p:attrName>style.visibility</p:attrName>
                                        </p:attrNameLst>
                                      </p:cBhvr>
                                      <p:to>
                                        <p:strVal val="visible"/>
                                      </p:to>
                                    </p:set>
                                    <p:anim calcmode="lin" valueType="num">
                                      <p:cBhvr>
                                        <p:cTn id="122" dur="500" fill="hold"/>
                                        <p:tgtEl>
                                          <p:spTgt spid="1707035"/>
                                        </p:tgtEl>
                                        <p:attrNameLst>
                                          <p:attrName>ppt_w</p:attrName>
                                        </p:attrNameLst>
                                      </p:cBhvr>
                                      <p:tavLst>
                                        <p:tav tm="0">
                                          <p:val>
                                            <p:fltVal val="0"/>
                                          </p:val>
                                        </p:tav>
                                        <p:tav tm="100000">
                                          <p:val>
                                            <p:strVal val="#ppt_w"/>
                                          </p:val>
                                        </p:tav>
                                      </p:tavLst>
                                    </p:anim>
                                    <p:anim calcmode="lin" valueType="num">
                                      <p:cBhvr>
                                        <p:cTn id="123" dur="500" fill="hold"/>
                                        <p:tgtEl>
                                          <p:spTgt spid="1707035"/>
                                        </p:tgtEl>
                                        <p:attrNameLst>
                                          <p:attrName>ppt_h</p:attrName>
                                        </p:attrNameLst>
                                      </p:cBhvr>
                                      <p:tavLst>
                                        <p:tav tm="0">
                                          <p:val>
                                            <p:strVal val="#ppt_h"/>
                                          </p:val>
                                        </p:tav>
                                        <p:tav tm="100000">
                                          <p:val>
                                            <p:strVal val="#ppt_h"/>
                                          </p:val>
                                        </p:tav>
                                      </p:tavLst>
                                    </p:anim>
                                  </p:childTnLst>
                                </p:cTn>
                              </p:par>
                            </p:childTnLst>
                          </p:cTn>
                        </p:par>
                      </p:childTnLst>
                    </p:cTn>
                  </p:par>
                  <p:par>
                    <p:cTn id="124" fill="hold">
                      <p:stCondLst>
                        <p:cond delay="indefinite"/>
                      </p:stCondLst>
                      <p:childTnLst>
                        <p:par>
                          <p:cTn id="125" fill="hold">
                            <p:stCondLst>
                              <p:cond delay="0"/>
                            </p:stCondLst>
                            <p:childTnLst>
                              <p:par>
                                <p:cTn id="126" presetID="17" presetClass="entr" presetSubtype="10" fill="hold" grpId="0" nodeType="clickEffect">
                                  <p:stCondLst>
                                    <p:cond delay="0"/>
                                  </p:stCondLst>
                                  <p:childTnLst>
                                    <p:set>
                                      <p:cBhvr>
                                        <p:cTn id="127" dur="1" fill="hold">
                                          <p:stCondLst>
                                            <p:cond delay="0"/>
                                          </p:stCondLst>
                                        </p:cTn>
                                        <p:tgtEl>
                                          <p:spTgt spid="1707036"/>
                                        </p:tgtEl>
                                        <p:attrNameLst>
                                          <p:attrName>style.visibility</p:attrName>
                                        </p:attrNameLst>
                                      </p:cBhvr>
                                      <p:to>
                                        <p:strVal val="visible"/>
                                      </p:to>
                                    </p:set>
                                    <p:anim calcmode="lin" valueType="num">
                                      <p:cBhvr>
                                        <p:cTn id="128" dur="500" fill="hold"/>
                                        <p:tgtEl>
                                          <p:spTgt spid="1707036"/>
                                        </p:tgtEl>
                                        <p:attrNameLst>
                                          <p:attrName>ppt_w</p:attrName>
                                        </p:attrNameLst>
                                      </p:cBhvr>
                                      <p:tavLst>
                                        <p:tav tm="0">
                                          <p:val>
                                            <p:fltVal val="0"/>
                                          </p:val>
                                        </p:tav>
                                        <p:tav tm="100000">
                                          <p:val>
                                            <p:strVal val="#ppt_w"/>
                                          </p:val>
                                        </p:tav>
                                      </p:tavLst>
                                    </p:anim>
                                    <p:anim calcmode="lin" valueType="num">
                                      <p:cBhvr>
                                        <p:cTn id="129" dur="500" fill="hold"/>
                                        <p:tgtEl>
                                          <p:spTgt spid="1707036"/>
                                        </p:tgtEl>
                                        <p:attrNameLst>
                                          <p:attrName>ppt_h</p:attrName>
                                        </p:attrNameLst>
                                      </p:cBhvr>
                                      <p:tavLst>
                                        <p:tav tm="0">
                                          <p:val>
                                            <p:strVal val="#ppt_h"/>
                                          </p:val>
                                        </p:tav>
                                        <p:tav tm="100000">
                                          <p:val>
                                            <p:strVal val="#ppt_h"/>
                                          </p:val>
                                        </p:tav>
                                      </p:tavLst>
                                    </p:anim>
                                  </p:childTnLst>
                                </p:cTn>
                              </p:par>
                            </p:childTnLst>
                          </p:cTn>
                        </p:par>
                      </p:childTnLst>
                    </p:cTn>
                  </p:par>
                  <p:par>
                    <p:cTn id="130" fill="hold">
                      <p:stCondLst>
                        <p:cond delay="indefinite"/>
                      </p:stCondLst>
                      <p:childTnLst>
                        <p:par>
                          <p:cTn id="131" fill="hold">
                            <p:stCondLst>
                              <p:cond delay="0"/>
                            </p:stCondLst>
                            <p:childTnLst>
                              <p:par>
                                <p:cTn id="132" presetID="17" presetClass="entr" presetSubtype="10" fill="hold" grpId="0" nodeType="clickEffect">
                                  <p:stCondLst>
                                    <p:cond delay="0"/>
                                  </p:stCondLst>
                                  <p:childTnLst>
                                    <p:set>
                                      <p:cBhvr>
                                        <p:cTn id="133" dur="1" fill="hold">
                                          <p:stCondLst>
                                            <p:cond delay="0"/>
                                          </p:stCondLst>
                                        </p:cTn>
                                        <p:tgtEl>
                                          <p:spTgt spid="1707045"/>
                                        </p:tgtEl>
                                        <p:attrNameLst>
                                          <p:attrName>style.visibility</p:attrName>
                                        </p:attrNameLst>
                                      </p:cBhvr>
                                      <p:to>
                                        <p:strVal val="visible"/>
                                      </p:to>
                                    </p:set>
                                    <p:anim calcmode="lin" valueType="num">
                                      <p:cBhvr>
                                        <p:cTn id="134" dur="500" fill="hold"/>
                                        <p:tgtEl>
                                          <p:spTgt spid="1707045"/>
                                        </p:tgtEl>
                                        <p:attrNameLst>
                                          <p:attrName>ppt_w</p:attrName>
                                        </p:attrNameLst>
                                      </p:cBhvr>
                                      <p:tavLst>
                                        <p:tav tm="0">
                                          <p:val>
                                            <p:fltVal val="0"/>
                                          </p:val>
                                        </p:tav>
                                        <p:tav tm="100000">
                                          <p:val>
                                            <p:strVal val="#ppt_w"/>
                                          </p:val>
                                        </p:tav>
                                      </p:tavLst>
                                    </p:anim>
                                    <p:anim calcmode="lin" valueType="num">
                                      <p:cBhvr>
                                        <p:cTn id="135" dur="500" fill="hold"/>
                                        <p:tgtEl>
                                          <p:spTgt spid="1707045"/>
                                        </p:tgtEl>
                                        <p:attrNameLst>
                                          <p:attrName>ppt_h</p:attrName>
                                        </p:attrNameLst>
                                      </p:cBhvr>
                                      <p:tavLst>
                                        <p:tav tm="0">
                                          <p:val>
                                            <p:strVal val="#ppt_h"/>
                                          </p:val>
                                        </p:tav>
                                        <p:tav tm="100000">
                                          <p:val>
                                            <p:strVal val="#ppt_h"/>
                                          </p:val>
                                        </p:tav>
                                      </p:tavLst>
                                    </p:anim>
                                  </p:childTnLst>
                                </p:cTn>
                              </p:par>
                            </p:childTnLst>
                          </p:cTn>
                        </p:par>
                        <p:par>
                          <p:cTn id="136" fill="hold">
                            <p:stCondLst>
                              <p:cond delay="500"/>
                            </p:stCondLst>
                            <p:childTnLst>
                              <p:par>
                                <p:cTn id="137" presetID="17" presetClass="entr" presetSubtype="10" fill="hold" grpId="0" nodeType="afterEffect">
                                  <p:stCondLst>
                                    <p:cond delay="0"/>
                                  </p:stCondLst>
                                  <p:childTnLst>
                                    <p:set>
                                      <p:cBhvr>
                                        <p:cTn id="138" dur="1" fill="hold">
                                          <p:stCondLst>
                                            <p:cond delay="0"/>
                                          </p:stCondLst>
                                        </p:cTn>
                                        <p:tgtEl>
                                          <p:spTgt spid="1707037"/>
                                        </p:tgtEl>
                                        <p:attrNameLst>
                                          <p:attrName>style.visibility</p:attrName>
                                        </p:attrNameLst>
                                      </p:cBhvr>
                                      <p:to>
                                        <p:strVal val="visible"/>
                                      </p:to>
                                    </p:set>
                                    <p:anim calcmode="lin" valueType="num">
                                      <p:cBhvr>
                                        <p:cTn id="139" dur="500" fill="hold"/>
                                        <p:tgtEl>
                                          <p:spTgt spid="1707037"/>
                                        </p:tgtEl>
                                        <p:attrNameLst>
                                          <p:attrName>ppt_w</p:attrName>
                                        </p:attrNameLst>
                                      </p:cBhvr>
                                      <p:tavLst>
                                        <p:tav tm="0">
                                          <p:val>
                                            <p:fltVal val="0"/>
                                          </p:val>
                                        </p:tav>
                                        <p:tav tm="100000">
                                          <p:val>
                                            <p:strVal val="#ppt_w"/>
                                          </p:val>
                                        </p:tav>
                                      </p:tavLst>
                                    </p:anim>
                                    <p:anim calcmode="lin" valueType="num">
                                      <p:cBhvr>
                                        <p:cTn id="140" dur="500" fill="hold"/>
                                        <p:tgtEl>
                                          <p:spTgt spid="1707037"/>
                                        </p:tgtEl>
                                        <p:attrNameLst>
                                          <p:attrName>ppt_h</p:attrName>
                                        </p:attrNameLst>
                                      </p:cBhvr>
                                      <p:tavLst>
                                        <p:tav tm="0">
                                          <p:val>
                                            <p:strVal val="#ppt_h"/>
                                          </p:val>
                                        </p:tav>
                                        <p:tav tm="100000">
                                          <p:val>
                                            <p:strVal val="#ppt_h"/>
                                          </p:val>
                                        </p:tav>
                                      </p:tavLst>
                                    </p:anim>
                                  </p:childTnLst>
                                </p:cTn>
                              </p:par>
                            </p:childTnLst>
                          </p:cTn>
                        </p:par>
                      </p:childTnLst>
                    </p:cTn>
                  </p:par>
                  <p:par>
                    <p:cTn id="141" fill="hold">
                      <p:stCondLst>
                        <p:cond delay="indefinite"/>
                      </p:stCondLst>
                      <p:childTnLst>
                        <p:par>
                          <p:cTn id="142" fill="hold">
                            <p:stCondLst>
                              <p:cond delay="0"/>
                            </p:stCondLst>
                            <p:childTnLst>
                              <p:par>
                                <p:cTn id="143" presetID="17" presetClass="entr" presetSubtype="10" fill="hold" grpId="0" nodeType="clickEffect">
                                  <p:stCondLst>
                                    <p:cond delay="0"/>
                                  </p:stCondLst>
                                  <p:childTnLst>
                                    <p:set>
                                      <p:cBhvr>
                                        <p:cTn id="144" dur="1" fill="hold">
                                          <p:stCondLst>
                                            <p:cond delay="0"/>
                                          </p:stCondLst>
                                        </p:cTn>
                                        <p:tgtEl>
                                          <p:spTgt spid="1707048"/>
                                        </p:tgtEl>
                                        <p:attrNameLst>
                                          <p:attrName>style.visibility</p:attrName>
                                        </p:attrNameLst>
                                      </p:cBhvr>
                                      <p:to>
                                        <p:strVal val="visible"/>
                                      </p:to>
                                    </p:set>
                                    <p:anim calcmode="lin" valueType="num">
                                      <p:cBhvr>
                                        <p:cTn id="145" dur="500" fill="hold"/>
                                        <p:tgtEl>
                                          <p:spTgt spid="1707048"/>
                                        </p:tgtEl>
                                        <p:attrNameLst>
                                          <p:attrName>ppt_w</p:attrName>
                                        </p:attrNameLst>
                                      </p:cBhvr>
                                      <p:tavLst>
                                        <p:tav tm="0">
                                          <p:val>
                                            <p:fltVal val="0"/>
                                          </p:val>
                                        </p:tav>
                                        <p:tav tm="100000">
                                          <p:val>
                                            <p:strVal val="#ppt_w"/>
                                          </p:val>
                                        </p:tav>
                                      </p:tavLst>
                                    </p:anim>
                                    <p:anim calcmode="lin" valueType="num">
                                      <p:cBhvr>
                                        <p:cTn id="146" dur="500" fill="hold"/>
                                        <p:tgtEl>
                                          <p:spTgt spid="1707048"/>
                                        </p:tgtEl>
                                        <p:attrNameLst>
                                          <p:attrName>ppt_h</p:attrName>
                                        </p:attrNameLst>
                                      </p:cBhvr>
                                      <p:tavLst>
                                        <p:tav tm="0">
                                          <p:val>
                                            <p:strVal val="#ppt_h"/>
                                          </p:val>
                                        </p:tav>
                                        <p:tav tm="100000">
                                          <p:val>
                                            <p:strVal val="#ppt_h"/>
                                          </p:val>
                                        </p:tav>
                                      </p:tavLst>
                                    </p:anim>
                                  </p:childTnLst>
                                </p:cTn>
                              </p:par>
                            </p:childTnLst>
                          </p:cTn>
                        </p:par>
                        <p:par>
                          <p:cTn id="147" fill="hold">
                            <p:stCondLst>
                              <p:cond delay="500"/>
                            </p:stCondLst>
                            <p:childTnLst>
                              <p:par>
                                <p:cTn id="148" presetID="17" presetClass="entr" presetSubtype="10" fill="hold" grpId="0" nodeType="afterEffect">
                                  <p:stCondLst>
                                    <p:cond delay="0"/>
                                  </p:stCondLst>
                                  <p:childTnLst>
                                    <p:set>
                                      <p:cBhvr>
                                        <p:cTn id="149" dur="1" fill="hold">
                                          <p:stCondLst>
                                            <p:cond delay="0"/>
                                          </p:stCondLst>
                                        </p:cTn>
                                        <p:tgtEl>
                                          <p:spTgt spid="1707040"/>
                                        </p:tgtEl>
                                        <p:attrNameLst>
                                          <p:attrName>style.visibility</p:attrName>
                                        </p:attrNameLst>
                                      </p:cBhvr>
                                      <p:to>
                                        <p:strVal val="visible"/>
                                      </p:to>
                                    </p:set>
                                    <p:anim calcmode="lin" valueType="num">
                                      <p:cBhvr>
                                        <p:cTn id="150" dur="500" fill="hold"/>
                                        <p:tgtEl>
                                          <p:spTgt spid="1707040"/>
                                        </p:tgtEl>
                                        <p:attrNameLst>
                                          <p:attrName>ppt_w</p:attrName>
                                        </p:attrNameLst>
                                      </p:cBhvr>
                                      <p:tavLst>
                                        <p:tav tm="0">
                                          <p:val>
                                            <p:fltVal val="0"/>
                                          </p:val>
                                        </p:tav>
                                        <p:tav tm="100000">
                                          <p:val>
                                            <p:strVal val="#ppt_w"/>
                                          </p:val>
                                        </p:tav>
                                      </p:tavLst>
                                    </p:anim>
                                    <p:anim calcmode="lin" valueType="num">
                                      <p:cBhvr>
                                        <p:cTn id="151" dur="500" fill="hold"/>
                                        <p:tgtEl>
                                          <p:spTgt spid="1707040"/>
                                        </p:tgtEl>
                                        <p:attrNameLst>
                                          <p:attrName>ppt_h</p:attrName>
                                        </p:attrNameLst>
                                      </p:cBhvr>
                                      <p:tavLst>
                                        <p:tav tm="0">
                                          <p:val>
                                            <p:strVal val="#ppt_h"/>
                                          </p:val>
                                        </p:tav>
                                        <p:tav tm="100000">
                                          <p:val>
                                            <p:strVal val="#ppt_h"/>
                                          </p:val>
                                        </p:tav>
                                      </p:tavLst>
                                    </p:anim>
                                  </p:childTnLst>
                                </p:cTn>
                              </p:par>
                            </p:childTnLst>
                          </p:cTn>
                        </p:par>
                      </p:childTnLst>
                    </p:cTn>
                  </p:par>
                  <p:par>
                    <p:cTn id="152" fill="hold">
                      <p:stCondLst>
                        <p:cond delay="indefinite"/>
                      </p:stCondLst>
                      <p:childTnLst>
                        <p:par>
                          <p:cTn id="153" fill="hold">
                            <p:stCondLst>
                              <p:cond delay="0"/>
                            </p:stCondLst>
                            <p:childTnLst>
                              <p:par>
                                <p:cTn id="154" presetID="17" presetClass="entr" presetSubtype="10" fill="hold" grpId="0" nodeType="clickEffect">
                                  <p:stCondLst>
                                    <p:cond delay="0"/>
                                  </p:stCondLst>
                                  <p:childTnLst>
                                    <p:set>
                                      <p:cBhvr>
                                        <p:cTn id="155" dur="1" fill="hold">
                                          <p:stCondLst>
                                            <p:cond delay="0"/>
                                          </p:stCondLst>
                                        </p:cTn>
                                        <p:tgtEl>
                                          <p:spTgt spid="1707050"/>
                                        </p:tgtEl>
                                        <p:attrNameLst>
                                          <p:attrName>style.visibility</p:attrName>
                                        </p:attrNameLst>
                                      </p:cBhvr>
                                      <p:to>
                                        <p:strVal val="visible"/>
                                      </p:to>
                                    </p:set>
                                    <p:anim calcmode="lin" valueType="num">
                                      <p:cBhvr>
                                        <p:cTn id="156" dur="500" fill="hold"/>
                                        <p:tgtEl>
                                          <p:spTgt spid="1707050"/>
                                        </p:tgtEl>
                                        <p:attrNameLst>
                                          <p:attrName>ppt_w</p:attrName>
                                        </p:attrNameLst>
                                      </p:cBhvr>
                                      <p:tavLst>
                                        <p:tav tm="0">
                                          <p:val>
                                            <p:fltVal val="0"/>
                                          </p:val>
                                        </p:tav>
                                        <p:tav tm="100000">
                                          <p:val>
                                            <p:strVal val="#ppt_w"/>
                                          </p:val>
                                        </p:tav>
                                      </p:tavLst>
                                    </p:anim>
                                    <p:anim calcmode="lin" valueType="num">
                                      <p:cBhvr>
                                        <p:cTn id="157" dur="500" fill="hold"/>
                                        <p:tgtEl>
                                          <p:spTgt spid="1707050"/>
                                        </p:tgtEl>
                                        <p:attrNameLst>
                                          <p:attrName>ppt_h</p:attrName>
                                        </p:attrNameLst>
                                      </p:cBhvr>
                                      <p:tavLst>
                                        <p:tav tm="0">
                                          <p:val>
                                            <p:strVal val="#ppt_h"/>
                                          </p:val>
                                        </p:tav>
                                        <p:tav tm="100000">
                                          <p:val>
                                            <p:strVal val="#ppt_h"/>
                                          </p:val>
                                        </p:tav>
                                      </p:tavLst>
                                    </p:anim>
                                  </p:childTnLst>
                                </p:cTn>
                              </p:par>
                            </p:childTnLst>
                          </p:cTn>
                        </p:par>
                        <p:par>
                          <p:cTn id="158" fill="hold">
                            <p:stCondLst>
                              <p:cond delay="500"/>
                            </p:stCondLst>
                            <p:childTnLst>
                              <p:par>
                                <p:cTn id="159" presetID="17" presetClass="entr" presetSubtype="10" fill="hold" grpId="0" nodeType="afterEffect">
                                  <p:stCondLst>
                                    <p:cond delay="0"/>
                                  </p:stCondLst>
                                  <p:childTnLst>
                                    <p:set>
                                      <p:cBhvr>
                                        <p:cTn id="160" dur="1" fill="hold">
                                          <p:stCondLst>
                                            <p:cond delay="0"/>
                                          </p:stCondLst>
                                        </p:cTn>
                                        <p:tgtEl>
                                          <p:spTgt spid="1707043"/>
                                        </p:tgtEl>
                                        <p:attrNameLst>
                                          <p:attrName>style.visibility</p:attrName>
                                        </p:attrNameLst>
                                      </p:cBhvr>
                                      <p:to>
                                        <p:strVal val="visible"/>
                                      </p:to>
                                    </p:set>
                                    <p:anim calcmode="lin" valueType="num">
                                      <p:cBhvr>
                                        <p:cTn id="161" dur="500" fill="hold"/>
                                        <p:tgtEl>
                                          <p:spTgt spid="1707043"/>
                                        </p:tgtEl>
                                        <p:attrNameLst>
                                          <p:attrName>ppt_w</p:attrName>
                                        </p:attrNameLst>
                                      </p:cBhvr>
                                      <p:tavLst>
                                        <p:tav tm="0">
                                          <p:val>
                                            <p:fltVal val="0"/>
                                          </p:val>
                                        </p:tav>
                                        <p:tav tm="100000">
                                          <p:val>
                                            <p:strVal val="#ppt_w"/>
                                          </p:val>
                                        </p:tav>
                                      </p:tavLst>
                                    </p:anim>
                                    <p:anim calcmode="lin" valueType="num">
                                      <p:cBhvr>
                                        <p:cTn id="162" dur="500" fill="hold"/>
                                        <p:tgtEl>
                                          <p:spTgt spid="1707043"/>
                                        </p:tgtEl>
                                        <p:attrNameLst>
                                          <p:attrName>ppt_h</p:attrName>
                                        </p:attrNameLst>
                                      </p:cBhvr>
                                      <p:tavLst>
                                        <p:tav tm="0">
                                          <p:val>
                                            <p:strVal val="#ppt_h"/>
                                          </p:val>
                                        </p:tav>
                                        <p:tav tm="100000">
                                          <p:val>
                                            <p:strVal val="#ppt_h"/>
                                          </p:val>
                                        </p:tav>
                                      </p:tavLst>
                                    </p:anim>
                                  </p:childTnLst>
                                </p:cTn>
                              </p:par>
                            </p:childTnLst>
                          </p:cTn>
                        </p:par>
                      </p:childTnLst>
                    </p:cTn>
                  </p:par>
                  <p:par>
                    <p:cTn id="163" fill="hold">
                      <p:stCondLst>
                        <p:cond delay="indefinite"/>
                      </p:stCondLst>
                      <p:childTnLst>
                        <p:par>
                          <p:cTn id="164" fill="hold">
                            <p:stCondLst>
                              <p:cond delay="0"/>
                            </p:stCondLst>
                            <p:childTnLst>
                              <p:par>
                                <p:cTn id="165" presetID="17" presetClass="entr" presetSubtype="10" fill="hold" grpId="0" nodeType="clickEffect">
                                  <p:stCondLst>
                                    <p:cond delay="0"/>
                                  </p:stCondLst>
                                  <p:childTnLst>
                                    <p:set>
                                      <p:cBhvr>
                                        <p:cTn id="166" dur="1" fill="hold">
                                          <p:stCondLst>
                                            <p:cond delay="0"/>
                                          </p:stCondLst>
                                        </p:cTn>
                                        <p:tgtEl>
                                          <p:spTgt spid="1707047"/>
                                        </p:tgtEl>
                                        <p:attrNameLst>
                                          <p:attrName>style.visibility</p:attrName>
                                        </p:attrNameLst>
                                      </p:cBhvr>
                                      <p:to>
                                        <p:strVal val="visible"/>
                                      </p:to>
                                    </p:set>
                                    <p:anim calcmode="lin" valueType="num">
                                      <p:cBhvr>
                                        <p:cTn id="167" dur="500" fill="hold"/>
                                        <p:tgtEl>
                                          <p:spTgt spid="1707047"/>
                                        </p:tgtEl>
                                        <p:attrNameLst>
                                          <p:attrName>ppt_w</p:attrName>
                                        </p:attrNameLst>
                                      </p:cBhvr>
                                      <p:tavLst>
                                        <p:tav tm="0">
                                          <p:val>
                                            <p:fltVal val="0"/>
                                          </p:val>
                                        </p:tav>
                                        <p:tav tm="100000">
                                          <p:val>
                                            <p:strVal val="#ppt_w"/>
                                          </p:val>
                                        </p:tav>
                                      </p:tavLst>
                                    </p:anim>
                                    <p:anim calcmode="lin" valueType="num">
                                      <p:cBhvr>
                                        <p:cTn id="168" dur="500" fill="hold"/>
                                        <p:tgtEl>
                                          <p:spTgt spid="1707047"/>
                                        </p:tgtEl>
                                        <p:attrNameLst>
                                          <p:attrName>ppt_h</p:attrName>
                                        </p:attrNameLst>
                                      </p:cBhvr>
                                      <p:tavLst>
                                        <p:tav tm="0">
                                          <p:val>
                                            <p:strVal val="#ppt_h"/>
                                          </p:val>
                                        </p:tav>
                                        <p:tav tm="100000">
                                          <p:val>
                                            <p:strVal val="#ppt_h"/>
                                          </p:val>
                                        </p:tav>
                                      </p:tavLst>
                                    </p:anim>
                                  </p:childTnLst>
                                </p:cTn>
                              </p:par>
                            </p:childTnLst>
                          </p:cTn>
                        </p:par>
                        <p:par>
                          <p:cTn id="169" fill="hold">
                            <p:stCondLst>
                              <p:cond delay="500"/>
                            </p:stCondLst>
                            <p:childTnLst>
                              <p:par>
                                <p:cTn id="170" presetID="17" presetClass="entr" presetSubtype="10" fill="hold" grpId="0" nodeType="afterEffect">
                                  <p:stCondLst>
                                    <p:cond delay="0"/>
                                  </p:stCondLst>
                                  <p:childTnLst>
                                    <p:set>
                                      <p:cBhvr>
                                        <p:cTn id="171" dur="1" fill="hold">
                                          <p:stCondLst>
                                            <p:cond delay="0"/>
                                          </p:stCondLst>
                                        </p:cTn>
                                        <p:tgtEl>
                                          <p:spTgt spid="1707039"/>
                                        </p:tgtEl>
                                        <p:attrNameLst>
                                          <p:attrName>style.visibility</p:attrName>
                                        </p:attrNameLst>
                                      </p:cBhvr>
                                      <p:to>
                                        <p:strVal val="visible"/>
                                      </p:to>
                                    </p:set>
                                    <p:anim calcmode="lin" valueType="num">
                                      <p:cBhvr>
                                        <p:cTn id="172" dur="500" fill="hold"/>
                                        <p:tgtEl>
                                          <p:spTgt spid="1707039"/>
                                        </p:tgtEl>
                                        <p:attrNameLst>
                                          <p:attrName>ppt_w</p:attrName>
                                        </p:attrNameLst>
                                      </p:cBhvr>
                                      <p:tavLst>
                                        <p:tav tm="0">
                                          <p:val>
                                            <p:fltVal val="0"/>
                                          </p:val>
                                        </p:tav>
                                        <p:tav tm="100000">
                                          <p:val>
                                            <p:strVal val="#ppt_w"/>
                                          </p:val>
                                        </p:tav>
                                      </p:tavLst>
                                    </p:anim>
                                    <p:anim calcmode="lin" valueType="num">
                                      <p:cBhvr>
                                        <p:cTn id="173" dur="500" fill="hold"/>
                                        <p:tgtEl>
                                          <p:spTgt spid="1707039"/>
                                        </p:tgtEl>
                                        <p:attrNameLst>
                                          <p:attrName>ppt_h</p:attrName>
                                        </p:attrNameLst>
                                      </p:cBhvr>
                                      <p:tavLst>
                                        <p:tav tm="0">
                                          <p:val>
                                            <p:strVal val="#ppt_h"/>
                                          </p:val>
                                        </p:tav>
                                        <p:tav tm="100000">
                                          <p:val>
                                            <p:strVal val="#ppt_h"/>
                                          </p:val>
                                        </p:tav>
                                      </p:tavLst>
                                    </p:anim>
                                  </p:childTnLst>
                                </p:cTn>
                              </p:par>
                            </p:childTnLst>
                          </p:cTn>
                        </p:par>
                      </p:childTnLst>
                    </p:cTn>
                  </p:par>
                  <p:par>
                    <p:cTn id="174" fill="hold">
                      <p:stCondLst>
                        <p:cond delay="indefinite"/>
                      </p:stCondLst>
                      <p:childTnLst>
                        <p:par>
                          <p:cTn id="175" fill="hold">
                            <p:stCondLst>
                              <p:cond delay="0"/>
                            </p:stCondLst>
                            <p:childTnLst>
                              <p:par>
                                <p:cTn id="176" presetID="17" presetClass="entr" presetSubtype="10" fill="hold" grpId="0" nodeType="clickEffect">
                                  <p:stCondLst>
                                    <p:cond delay="0"/>
                                  </p:stCondLst>
                                  <p:childTnLst>
                                    <p:set>
                                      <p:cBhvr>
                                        <p:cTn id="177" dur="1" fill="hold">
                                          <p:stCondLst>
                                            <p:cond delay="0"/>
                                          </p:stCondLst>
                                        </p:cTn>
                                        <p:tgtEl>
                                          <p:spTgt spid="1707052"/>
                                        </p:tgtEl>
                                        <p:attrNameLst>
                                          <p:attrName>style.visibility</p:attrName>
                                        </p:attrNameLst>
                                      </p:cBhvr>
                                      <p:to>
                                        <p:strVal val="visible"/>
                                      </p:to>
                                    </p:set>
                                    <p:anim calcmode="lin" valueType="num">
                                      <p:cBhvr>
                                        <p:cTn id="178" dur="500" fill="hold"/>
                                        <p:tgtEl>
                                          <p:spTgt spid="1707052"/>
                                        </p:tgtEl>
                                        <p:attrNameLst>
                                          <p:attrName>ppt_w</p:attrName>
                                        </p:attrNameLst>
                                      </p:cBhvr>
                                      <p:tavLst>
                                        <p:tav tm="0">
                                          <p:val>
                                            <p:fltVal val="0"/>
                                          </p:val>
                                        </p:tav>
                                        <p:tav tm="100000">
                                          <p:val>
                                            <p:strVal val="#ppt_w"/>
                                          </p:val>
                                        </p:tav>
                                      </p:tavLst>
                                    </p:anim>
                                    <p:anim calcmode="lin" valueType="num">
                                      <p:cBhvr>
                                        <p:cTn id="179" dur="500" fill="hold"/>
                                        <p:tgtEl>
                                          <p:spTgt spid="1707052"/>
                                        </p:tgtEl>
                                        <p:attrNameLst>
                                          <p:attrName>ppt_h</p:attrName>
                                        </p:attrNameLst>
                                      </p:cBhvr>
                                      <p:tavLst>
                                        <p:tav tm="0">
                                          <p:val>
                                            <p:strVal val="#ppt_h"/>
                                          </p:val>
                                        </p:tav>
                                        <p:tav tm="100000">
                                          <p:val>
                                            <p:strVal val="#ppt_h"/>
                                          </p:val>
                                        </p:tav>
                                      </p:tavLst>
                                    </p:anim>
                                  </p:childTnLst>
                                </p:cTn>
                              </p:par>
                            </p:childTnLst>
                          </p:cTn>
                        </p:par>
                        <p:par>
                          <p:cTn id="180" fill="hold">
                            <p:stCondLst>
                              <p:cond delay="500"/>
                            </p:stCondLst>
                            <p:childTnLst>
                              <p:par>
                                <p:cTn id="181" presetID="17" presetClass="entr" presetSubtype="10" fill="hold" grpId="0" nodeType="afterEffect">
                                  <p:stCondLst>
                                    <p:cond delay="0"/>
                                  </p:stCondLst>
                                  <p:childTnLst>
                                    <p:set>
                                      <p:cBhvr>
                                        <p:cTn id="182" dur="1" fill="hold">
                                          <p:stCondLst>
                                            <p:cond delay="0"/>
                                          </p:stCondLst>
                                        </p:cTn>
                                        <p:tgtEl>
                                          <p:spTgt spid="1707041"/>
                                        </p:tgtEl>
                                        <p:attrNameLst>
                                          <p:attrName>style.visibility</p:attrName>
                                        </p:attrNameLst>
                                      </p:cBhvr>
                                      <p:to>
                                        <p:strVal val="visible"/>
                                      </p:to>
                                    </p:set>
                                    <p:anim calcmode="lin" valueType="num">
                                      <p:cBhvr>
                                        <p:cTn id="183" dur="500" fill="hold"/>
                                        <p:tgtEl>
                                          <p:spTgt spid="1707041"/>
                                        </p:tgtEl>
                                        <p:attrNameLst>
                                          <p:attrName>ppt_w</p:attrName>
                                        </p:attrNameLst>
                                      </p:cBhvr>
                                      <p:tavLst>
                                        <p:tav tm="0">
                                          <p:val>
                                            <p:fltVal val="0"/>
                                          </p:val>
                                        </p:tav>
                                        <p:tav tm="100000">
                                          <p:val>
                                            <p:strVal val="#ppt_w"/>
                                          </p:val>
                                        </p:tav>
                                      </p:tavLst>
                                    </p:anim>
                                    <p:anim calcmode="lin" valueType="num">
                                      <p:cBhvr>
                                        <p:cTn id="184" dur="500" fill="hold"/>
                                        <p:tgtEl>
                                          <p:spTgt spid="1707041"/>
                                        </p:tgtEl>
                                        <p:attrNameLst>
                                          <p:attrName>ppt_h</p:attrName>
                                        </p:attrNameLst>
                                      </p:cBhvr>
                                      <p:tavLst>
                                        <p:tav tm="0">
                                          <p:val>
                                            <p:strVal val="#ppt_h"/>
                                          </p:val>
                                        </p:tav>
                                        <p:tav tm="100000">
                                          <p:val>
                                            <p:strVal val="#ppt_h"/>
                                          </p:val>
                                        </p:tav>
                                      </p:tavLst>
                                    </p:anim>
                                  </p:childTnLst>
                                </p:cTn>
                              </p:par>
                            </p:childTnLst>
                          </p:cTn>
                        </p:par>
                      </p:childTnLst>
                    </p:cTn>
                  </p:par>
                  <p:par>
                    <p:cTn id="185" fill="hold">
                      <p:stCondLst>
                        <p:cond delay="indefinite"/>
                      </p:stCondLst>
                      <p:childTnLst>
                        <p:par>
                          <p:cTn id="186" fill="hold">
                            <p:stCondLst>
                              <p:cond delay="0"/>
                            </p:stCondLst>
                            <p:childTnLst>
                              <p:par>
                                <p:cTn id="187" presetID="17" presetClass="entr" presetSubtype="10" fill="hold" grpId="0" nodeType="clickEffect">
                                  <p:stCondLst>
                                    <p:cond delay="0"/>
                                  </p:stCondLst>
                                  <p:childTnLst>
                                    <p:set>
                                      <p:cBhvr>
                                        <p:cTn id="188" dur="1" fill="hold">
                                          <p:stCondLst>
                                            <p:cond delay="0"/>
                                          </p:stCondLst>
                                        </p:cTn>
                                        <p:tgtEl>
                                          <p:spTgt spid="1707046"/>
                                        </p:tgtEl>
                                        <p:attrNameLst>
                                          <p:attrName>style.visibility</p:attrName>
                                        </p:attrNameLst>
                                      </p:cBhvr>
                                      <p:to>
                                        <p:strVal val="visible"/>
                                      </p:to>
                                    </p:set>
                                    <p:anim calcmode="lin" valueType="num">
                                      <p:cBhvr>
                                        <p:cTn id="189" dur="500" fill="hold"/>
                                        <p:tgtEl>
                                          <p:spTgt spid="1707046"/>
                                        </p:tgtEl>
                                        <p:attrNameLst>
                                          <p:attrName>ppt_w</p:attrName>
                                        </p:attrNameLst>
                                      </p:cBhvr>
                                      <p:tavLst>
                                        <p:tav tm="0">
                                          <p:val>
                                            <p:fltVal val="0"/>
                                          </p:val>
                                        </p:tav>
                                        <p:tav tm="100000">
                                          <p:val>
                                            <p:strVal val="#ppt_w"/>
                                          </p:val>
                                        </p:tav>
                                      </p:tavLst>
                                    </p:anim>
                                    <p:anim calcmode="lin" valueType="num">
                                      <p:cBhvr>
                                        <p:cTn id="190" dur="500" fill="hold"/>
                                        <p:tgtEl>
                                          <p:spTgt spid="1707046"/>
                                        </p:tgtEl>
                                        <p:attrNameLst>
                                          <p:attrName>ppt_h</p:attrName>
                                        </p:attrNameLst>
                                      </p:cBhvr>
                                      <p:tavLst>
                                        <p:tav tm="0">
                                          <p:val>
                                            <p:strVal val="#ppt_h"/>
                                          </p:val>
                                        </p:tav>
                                        <p:tav tm="100000">
                                          <p:val>
                                            <p:strVal val="#ppt_h"/>
                                          </p:val>
                                        </p:tav>
                                      </p:tavLst>
                                    </p:anim>
                                  </p:childTnLst>
                                </p:cTn>
                              </p:par>
                            </p:childTnLst>
                          </p:cTn>
                        </p:par>
                        <p:par>
                          <p:cTn id="191" fill="hold">
                            <p:stCondLst>
                              <p:cond delay="500"/>
                            </p:stCondLst>
                            <p:childTnLst>
                              <p:par>
                                <p:cTn id="192" presetID="17" presetClass="entr" presetSubtype="10" fill="hold" grpId="0" nodeType="afterEffect">
                                  <p:stCondLst>
                                    <p:cond delay="0"/>
                                  </p:stCondLst>
                                  <p:childTnLst>
                                    <p:set>
                                      <p:cBhvr>
                                        <p:cTn id="193" dur="1" fill="hold">
                                          <p:stCondLst>
                                            <p:cond delay="0"/>
                                          </p:stCondLst>
                                        </p:cTn>
                                        <p:tgtEl>
                                          <p:spTgt spid="1707038"/>
                                        </p:tgtEl>
                                        <p:attrNameLst>
                                          <p:attrName>style.visibility</p:attrName>
                                        </p:attrNameLst>
                                      </p:cBhvr>
                                      <p:to>
                                        <p:strVal val="visible"/>
                                      </p:to>
                                    </p:set>
                                    <p:anim calcmode="lin" valueType="num">
                                      <p:cBhvr>
                                        <p:cTn id="194" dur="500" fill="hold"/>
                                        <p:tgtEl>
                                          <p:spTgt spid="1707038"/>
                                        </p:tgtEl>
                                        <p:attrNameLst>
                                          <p:attrName>ppt_w</p:attrName>
                                        </p:attrNameLst>
                                      </p:cBhvr>
                                      <p:tavLst>
                                        <p:tav tm="0">
                                          <p:val>
                                            <p:fltVal val="0"/>
                                          </p:val>
                                        </p:tav>
                                        <p:tav tm="100000">
                                          <p:val>
                                            <p:strVal val="#ppt_w"/>
                                          </p:val>
                                        </p:tav>
                                      </p:tavLst>
                                    </p:anim>
                                    <p:anim calcmode="lin" valueType="num">
                                      <p:cBhvr>
                                        <p:cTn id="195" dur="500" fill="hold"/>
                                        <p:tgtEl>
                                          <p:spTgt spid="1707038"/>
                                        </p:tgtEl>
                                        <p:attrNameLst>
                                          <p:attrName>ppt_h</p:attrName>
                                        </p:attrNameLst>
                                      </p:cBhvr>
                                      <p:tavLst>
                                        <p:tav tm="0">
                                          <p:val>
                                            <p:strVal val="#ppt_h"/>
                                          </p:val>
                                        </p:tav>
                                        <p:tav tm="100000">
                                          <p:val>
                                            <p:strVal val="#ppt_h"/>
                                          </p:val>
                                        </p:tav>
                                      </p:tavLst>
                                    </p:anim>
                                  </p:childTnLst>
                                </p:cTn>
                              </p:par>
                            </p:childTnLst>
                          </p:cTn>
                        </p:par>
                      </p:childTnLst>
                    </p:cTn>
                  </p:par>
                  <p:par>
                    <p:cTn id="196" fill="hold">
                      <p:stCondLst>
                        <p:cond delay="indefinite"/>
                      </p:stCondLst>
                      <p:childTnLst>
                        <p:par>
                          <p:cTn id="197" fill="hold">
                            <p:stCondLst>
                              <p:cond delay="0"/>
                            </p:stCondLst>
                            <p:childTnLst>
                              <p:par>
                                <p:cTn id="198" presetID="17" presetClass="entr" presetSubtype="10" fill="hold" grpId="0" nodeType="clickEffect">
                                  <p:stCondLst>
                                    <p:cond delay="0"/>
                                  </p:stCondLst>
                                  <p:childTnLst>
                                    <p:set>
                                      <p:cBhvr>
                                        <p:cTn id="199" dur="1" fill="hold">
                                          <p:stCondLst>
                                            <p:cond delay="0"/>
                                          </p:stCondLst>
                                        </p:cTn>
                                        <p:tgtEl>
                                          <p:spTgt spid="1707049"/>
                                        </p:tgtEl>
                                        <p:attrNameLst>
                                          <p:attrName>style.visibility</p:attrName>
                                        </p:attrNameLst>
                                      </p:cBhvr>
                                      <p:to>
                                        <p:strVal val="visible"/>
                                      </p:to>
                                    </p:set>
                                    <p:anim calcmode="lin" valueType="num">
                                      <p:cBhvr>
                                        <p:cTn id="200" dur="500" fill="hold"/>
                                        <p:tgtEl>
                                          <p:spTgt spid="1707049"/>
                                        </p:tgtEl>
                                        <p:attrNameLst>
                                          <p:attrName>ppt_w</p:attrName>
                                        </p:attrNameLst>
                                      </p:cBhvr>
                                      <p:tavLst>
                                        <p:tav tm="0">
                                          <p:val>
                                            <p:fltVal val="0"/>
                                          </p:val>
                                        </p:tav>
                                        <p:tav tm="100000">
                                          <p:val>
                                            <p:strVal val="#ppt_w"/>
                                          </p:val>
                                        </p:tav>
                                      </p:tavLst>
                                    </p:anim>
                                    <p:anim calcmode="lin" valueType="num">
                                      <p:cBhvr>
                                        <p:cTn id="201" dur="500" fill="hold"/>
                                        <p:tgtEl>
                                          <p:spTgt spid="1707049"/>
                                        </p:tgtEl>
                                        <p:attrNameLst>
                                          <p:attrName>ppt_h</p:attrName>
                                        </p:attrNameLst>
                                      </p:cBhvr>
                                      <p:tavLst>
                                        <p:tav tm="0">
                                          <p:val>
                                            <p:strVal val="#ppt_h"/>
                                          </p:val>
                                        </p:tav>
                                        <p:tav tm="100000">
                                          <p:val>
                                            <p:strVal val="#ppt_h"/>
                                          </p:val>
                                        </p:tav>
                                      </p:tavLst>
                                    </p:anim>
                                  </p:childTnLst>
                                </p:cTn>
                              </p:par>
                            </p:childTnLst>
                          </p:cTn>
                        </p:par>
                        <p:par>
                          <p:cTn id="202" fill="hold">
                            <p:stCondLst>
                              <p:cond delay="500"/>
                            </p:stCondLst>
                            <p:childTnLst>
                              <p:par>
                                <p:cTn id="203" presetID="17" presetClass="entr" presetSubtype="10" fill="hold" grpId="0" nodeType="afterEffect">
                                  <p:stCondLst>
                                    <p:cond delay="0"/>
                                  </p:stCondLst>
                                  <p:childTnLst>
                                    <p:set>
                                      <p:cBhvr>
                                        <p:cTn id="204" dur="1" fill="hold">
                                          <p:stCondLst>
                                            <p:cond delay="0"/>
                                          </p:stCondLst>
                                        </p:cTn>
                                        <p:tgtEl>
                                          <p:spTgt spid="1707042"/>
                                        </p:tgtEl>
                                        <p:attrNameLst>
                                          <p:attrName>style.visibility</p:attrName>
                                        </p:attrNameLst>
                                      </p:cBhvr>
                                      <p:to>
                                        <p:strVal val="visible"/>
                                      </p:to>
                                    </p:set>
                                    <p:anim calcmode="lin" valueType="num">
                                      <p:cBhvr>
                                        <p:cTn id="205" dur="500" fill="hold"/>
                                        <p:tgtEl>
                                          <p:spTgt spid="1707042"/>
                                        </p:tgtEl>
                                        <p:attrNameLst>
                                          <p:attrName>ppt_w</p:attrName>
                                        </p:attrNameLst>
                                      </p:cBhvr>
                                      <p:tavLst>
                                        <p:tav tm="0">
                                          <p:val>
                                            <p:fltVal val="0"/>
                                          </p:val>
                                        </p:tav>
                                        <p:tav tm="100000">
                                          <p:val>
                                            <p:strVal val="#ppt_w"/>
                                          </p:val>
                                        </p:tav>
                                      </p:tavLst>
                                    </p:anim>
                                    <p:anim calcmode="lin" valueType="num">
                                      <p:cBhvr>
                                        <p:cTn id="206" dur="500" fill="hold"/>
                                        <p:tgtEl>
                                          <p:spTgt spid="1707042"/>
                                        </p:tgtEl>
                                        <p:attrNameLst>
                                          <p:attrName>ppt_h</p:attrName>
                                        </p:attrNameLst>
                                      </p:cBhvr>
                                      <p:tavLst>
                                        <p:tav tm="0">
                                          <p:val>
                                            <p:strVal val="#ppt_h"/>
                                          </p:val>
                                        </p:tav>
                                        <p:tav tm="100000">
                                          <p:val>
                                            <p:strVal val="#ppt_h"/>
                                          </p:val>
                                        </p:tav>
                                      </p:tavLst>
                                    </p:anim>
                                  </p:childTnLst>
                                </p:cTn>
                              </p:par>
                            </p:childTnLst>
                          </p:cTn>
                        </p:par>
                      </p:childTnLst>
                    </p:cTn>
                  </p:par>
                  <p:par>
                    <p:cTn id="207" fill="hold">
                      <p:stCondLst>
                        <p:cond delay="indefinite"/>
                      </p:stCondLst>
                      <p:childTnLst>
                        <p:par>
                          <p:cTn id="208" fill="hold">
                            <p:stCondLst>
                              <p:cond delay="0"/>
                            </p:stCondLst>
                            <p:childTnLst>
                              <p:par>
                                <p:cTn id="209" presetID="17" presetClass="entr" presetSubtype="10" fill="hold" grpId="0" nodeType="clickEffect">
                                  <p:stCondLst>
                                    <p:cond delay="0"/>
                                  </p:stCondLst>
                                  <p:childTnLst>
                                    <p:set>
                                      <p:cBhvr>
                                        <p:cTn id="210" dur="1" fill="hold">
                                          <p:stCondLst>
                                            <p:cond delay="0"/>
                                          </p:stCondLst>
                                        </p:cTn>
                                        <p:tgtEl>
                                          <p:spTgt spid="1707051"/>
                                        </p:tgtEl>
                                        <p:attrNameLst>
                                          <p:attrName>style.visibility</p:attrName>
                                        </p:attrNameLst>
                                      </p:cBhvr>
                                      <p:to>
                                        <p:strVal val="visible"/>
                                      </p:to>
                                    </p:set>
                                    <p:anim calcmode="lin" valueType="num">
                                      <p:cBhvr>
                                        <p:cTn id="211" dur="500" fill="hold"/>
                                        <p:tgtEl>
                                          <p:spTgt spid="1707051"/>
                                        </p:tgtEl>
                                        <p:attrNameLst>
                                          <p:attrName>ppt_w</p:attrName>
                                        </p:attrNameLst>
                                      </p:cBhvr>
                                      <p:tavLst>
                                        <p:tav tm="0">
                                          <p:val>
                                            <p:fltVal val="0"/>
                                          </p:val>
                                        </p:tav>
                                        <p:tav tm="100000">
                                          <p:val>
                                            <p:strVal val="#ppt_w"/>
                                          </p:val>
                                        </p:tav>
                                      </p:tavLst>
                                    </p:anim>
                                    <p:anim calcmode="lin" valueType="num">
                                      <p:cBhvr>
                                        <p:cTn id="212" dur="500" fill="hold"/>
                                        <p:tgtEl>
                                          <p:spTgt spid="1707051"/>
                                        </p:tgtEl>
                                        <p:attrNameLst>
                                          <p:attrName>ppt_h</p:attrName>
                                        </p:attrNameLst>
                                      </p:cBhvr>
                                      <p:tavLst>
                                        <p:tav tm="0">
                                          <p:val>
                                            <p:strVal val="#ppt_h"/>
                                          </p:val>
                                        </p:tav>
                                        <p:tav tm="100000">
                                          <p:val>
                                            <p:strVal val="#ppt_h"/>
                                          </p:val>
                                        </p:tav>
                                      </p:tavLst>
                                    </p:anim>
                                  </p:childTnLst>
                                </p:cTn>
                              </p:par>
                            </p:childTnLst>
                          </p:cTn>
                        </p:par>
                        <p:par>
                          <p:cTn id="213" fill="hold">
                            <p:stCondLst>
                              <p:cond delay="500"/>
                            </p:stCondLst>
                            <p:childTnLst>
                              <p:par>
                                <p:cTn id="214" presetID="17" presetClass="entr" presetSubtype="10" fill="hold" grpId="0" nodeType="afterEffect">
                                  <p:stCondLst>
                                    <p:cond delay="0"/>
                                  </p:stCondLst>
                                  <p:childTnLst>
                                    <p:set>
                                      <p:cBhvr>
                                        <p:cTn id="215" dur="1" fill="hold">
                                          <p:stCondLst>
                                            <p:cond delay="0"/>
                                          </p:stCondLst>
                                        </p:cTn>
                                        <p:tgtEl>
                                          <p:spTgt spid="1707044"/>
                                        </p:tgtEl>
                                        <p:attrNameLst>
                                          <p:attrName>style.visibility</p:attrName>
                                        </p:attrNameLst>
                                      </p:cBhvr>
                                      <p:to>
                                        <p:strVal val="visible"/>
                                      </p:to>
                                    </p:set>
                                    <p:anim calcmode="lin" valueType="num">
                                      <p:cBhvr>
                                        <p:cTn id="216" dur="500" fill="hold"/>
                                        <p:tgtEl>
                                          <p:spTgt spid="1707044"/>
                                        </p:tgtEl>
                                        <p:attrNameLst>
                                          <p:attrName>ppt_w</p:attrName>
                                        </p:attrNameLst>
                                      </p:cBhvr>
                                      <p:tavLst>
                                        <p:tav tm="0">
                                          <p:val>
                                            <p:fltVal val="0"/>
                                          </p:val>
                                        </p:tav>
                                        <p:tav tm="100000">
                                          <p:val>
                                            <p:strVal val="#ppt_w"/>
                                          </p:val>
                                        </p:tav>
                                      </p:tavLst>
                                    </p:anim>
                                    <p:anim calcmode="lin" valueType="num">
                                      <p:cBhvr>
                                        <p:cTn id="217" dur="500" fill="hold"/>
                                        <p:tgtEl>
                                          <p:spTgt spid="1707044"/>
                                        </p:tgtEl>
                                        <p:attrNameLst>
                                          <p:attrName>ppt_h</p:attrName>
                                        </p:attrNameLst>
                                      </p:cBhvr>
                                      <p:tavLst>
                                        <p:tav tm="0">
                                          <p:val>
                                            <p:strVal val="#ppt_h"/>
                                          </p:val>
                                        </p:tav>
                                        <p:tav tm="100000">
                                          <p:val>
                                            <p:strVal val="#ppt_h"/>
                                          </p:val>
                                        </p:tav>
                                      </p:tavLst>
                                    </p:anim>
                                  </p:childTnLst>
                                </p:cTn>
                              </p:par>
                            </p:childTnLst>
                          </p:cTn>
                        </p:par>
                      </p:childTnLst>
                    </p:cTn>
                  </p:par>
                  <p:par>
                    <p:cTn id="218" fill="hold">
                      <p:stCondLst>
                        <p:cond delay="indefinite"/>
                      </p:stCondLst>
                      <p:childTnLst>
                        <p:par>
                          <p:cTn id="219" fill="hold">
                            <p:stCondLst>
                              <p:cond delay="0"/>
                            </p:stCondLst>
                            <p:childTnLst>
                              <p:par>
                                <p:cTn id="220" presetID="2" presetClass="entr" presetSubtype="4" fill="hold" grpId="0" nodeType="clickEffect">
                                  <p:stCondLst>
                                    <p:cond delay="0"/>
                                  </p:stCondLst>
                                  <p:childTnLst>
                                    <p:set>
                                      <p:cBhvr>
                                        <p:cTn id="221" dur="1" fill="hold">
                                          <p:stCondLst>
                                            <p:cond delay="0"/>
                                          </p:stCondLst>
                                        </p:cTn>
                                        <p:tgtEl>
                                          <p:spTgt spid="52272"/>
                                        </p:tgtEl>
                                        <p:attrNameLst>
                                          <p:attrName>style.visibility</p:attrName>
                                        </p:attrNameLst>
                                      </p:cBhvr>
                                      <p:to>
                                        <p:strVal val="visible"/>
                                      </p:to>
                                    </p:set>
                                    <p:anim calcmode="lin" valueType="num">
                                      <p:cBhvr additive="base">
                                        <p:cTn id="222" dur="500" fill="hold"/>
                                        <p:tgtEl>
                                          <p:spTgt spid="52272"/>
                                        </p:tgtEl>
                                        <p:attrNameLst>
                                          <p:attrName>ppt_x</p:attrName>
                                        </p:attrNameLst>
                                      </p:cBhvr>
                                      <p:tavLst>
                                        <p:tav tm="0">
                                          <p:val>
                                            <p:strVal val="#ppt_x"/>
                                          </p:val>
                                        </p:tav>
                                        <p:tav tm="100000">
                                          <p:val>
                                            <p:strVal val="#ppt_x"/>
                                          </p:val>
                                        </p:tav>
                                      </p:tavLst>
                                    </p:anim>
                                    <p:anim calcmode="lin" valueType="num">
                                      <p:cBhvr additive="base">
                                        <p:cTn id="223" dur="500" fill="hold"/>
                                        <p:tgtEl>
                                          <p:spTgt spid="522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7012" grpId="0" bldLvl="0" animBg="1"/>
      <p:bldP spid="1707013" grpId="0" bldLvl="0" animBg="1"/>
      <p:bldP spid="1707014" grpId="0" bldLvl="0" animBg="1"/>
      <p:bldP spid="1707015" grpId="0" bldLvl="0" animBg="1"/>
      <p:bldP spid="1707016" grpId="0" bldLvl="0" animBg="1"/>
      <p:bldP spid="1707017" grpId="0" bldLvl="0" animBg="1"/>
      <p:bldP spid="1707018" grpId="0" bldLvl="0" animBg="1"/>
      <p:bldP spid="1707019" grpId="0" bldLvl="0" animBg="1"/>
      <p:bldP spid="1707020" grpId="0" bldLvl="0" animBg="1"/>
      <p:bldP spid="1707021" grpId="0" bldLvl="0" animBg="1"/>
      <p:bldP spid="1707022" grpId="0" bldLvl="0" animBg="1"/>
      <p:bldP spid="1707023" grpId="0" bldLvl="0" animBg="1"/>
      <p:bldP spid="1707024" grpId="0" bldLvl="0" animBg="1"/>
      <p:bldP spid="1707025" grpId="0" bldLvl="0" animBg="1"/>
      <p:bldP spid="1707026" grpId="0" bldLvl="0" animBg="1"/>
      <p:bldP spid="1707027" grpId="0" bldLvl="0" animBg="1"/>
      <p:bldP spid="1707028" grpId="0" bldLvl="0" animBg="1"/>
      <p:bldP spid="1707029" grpId="0" bldLvl="0" animBg="1"/>
      <p:bldP spid="1707030" grpId="0" bldLvl="0" animBg="1"/>
      <p:bldP spid="1707031" grpId="0" bldLvl="0" animBg="1"/>
      <p:bldP spid="1707032" grpId="0" bldLvl="0" animBg="1"/>
      <p:bldP spid="1707033" grpId="0" bldLvl="0" animBg="1"/>
      <p:bldP spid="1707034" grpId="0" bldLvl="0" animBg="1"/>
      <p:bldP spid="1707035" grpId="0" bldLvl="0" animBg="1"/>
      <p:bldP spid="1707036" grpId="0" bldLvl="0" animBg="1"/>
      <p:bldP spid="1707037" grpId="0" bldLvl="0" animBg="1"/>
      <p:bldP spid="1707038" grpId="0" bldLvl="0" animBg="1"/>
      <p:bldP spid="1707039" grpId="0" bldLvl="0" animBg="1"/>
      <p:bldP spid="1707040" grpId="0" bldLvl="0" animBg="1"/>
      <p:bldP spid="1707041" grpId="0" bldLvl="0" animBg="1"/>
      <p:bldP spid="1707042" grpId="0" bldLvl="0" animBg="1"/>
      <p:bldP spid="1707043" grpId="0" bldLvl="0" animBg="1"/>
      <p:bldP spid="1707044" grpId="0" bldLvl="0" animBg="1"/>
      <p:bldP spid="1707045" grpId="0" bldLvl="0" animBg="1"/>
      <p:bldP spid="1707046" grpId="0" bldLvl="0" animBg="1"/>
      <p:bldP spid="1707047" grpId="0" bldLvl="0" animBg="1"/>
      <p:bldP spid="1707048" grpId="0" bldLvl="0" animBg="1"/>
      <p:bldP spid="1707049" grpId="0" bldLvl="0" animBg="1"/>
      <p:bldP spid="1707050" grpId="0" bldLvl="0" animBg="1"/>
      <p:bldP spid="1707051" grpId="0" bldLvl="0" animBg="1"/>
      <p:bldP spid="1707052" grpId="0" bldLvl="0" animBg="1"/>
      <p:bldP spid="52272"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bwMode="auto">
          <a:xfrm>
            <a:off x="2195736" y="1412776"/>
            <a:ext cx="3957637" cy="4991100"/>
            <a:chOff x="3063" y="492"/>
            <a:chExt cx="2493" cy="3144"/>
          </a:xfrm>
        </p:grpSpPr>
        <p:sp>
          <p:nvSpPr>
            <p:cNvPr id="3" name="AutoShape 4"/>
            <p:cNvSpPr/>
            <p:nvPr/>
          </p:nvSpPr>
          <p:spPr bwMode="auto">
            <a:xfrm>
              <a:off x="3675" y="492"/>
              <a:ext cx="556" cy="223"/>
            </a:xfrm>
            <a:prstGeom prst="flowChartAlternateProcess">
              <a:avLst/>
            </a:prstGeom>
            <a:noFill/>
            <a:ln w="9525">
              <a:solidFill>
                <a:schemeClr val="tx1"/>
              </a:solidFill>
              <a:miter lim="800000"/>
            </a:ln>
            <a:effectLst/>
          </p:spPr>
          <p:txBody>
            <a:bodyPr wrap="none" anchor="ctr"/>
            <a:lstStyle/>
            <a:p>
              <a:pPr algn="ctr"/>
              <a:r>
                <a:rPr kumimoji="1" lang="zh-CN" altLang="en-US" sz="2000">
                  <a:latin typeface="Times New Roman" pitchFamily="18" charset="0"/>
                </a:rPr>
                <a:t>开始</a:t>
              </a:r>
              <a:endParaRPr kumimoji="1" lang="zh-CN" altLang="en-US" sz="2000">
                <a:latin typeface="Times New Roman" pitchFamily="18" charset="0"/>
              </a:endParaRPr>
            </a:p>
          </p:txBody>
        </p:sp>
        <p:sp>
          <p:nvSpPr>
            <p:cNvPr id="4" name="AutoShape 5"/>
            <p:cNvSpPr/>
            <p:nvPr/>
          </p:nvSpPr>
          <p:spPr bwMode="auto">
            <a:xfrm>
              <a:off x="3386" y="902"/>
              <a:ext cx="1210" cy="222"/>
            </a:xfrm>
            <a:prstGeom prst="flowChartProcess">
              <a:avLst/>
            </a:prstGeom>
            <a:noFill/>
            <a:ln w="9525">
              <a:solidFill>
                <a:schemeClr val="tx1"/>
              </a:solidFill>
              <a:miter lim="800000"/>
            </a:ln>
            <a:effectLst/>
          </p:spPr>
          <p:txBody>
            <a:bodyPr wrap="none" anchor="ctr"/>
            <a:lstStyle/>
            <a:p>
              <a:pPr algn="ctr"/>
              <a:r>
                <a:rPr kumimoji="1" lang="zh-CN" altLang="en-US" sz="2000">
                  <a:latin typeface="Times New Roman" pitchFamily="18" charset="0"/>
                </a:rPr>
                <a:t>访问</a:t>
              </a:r>
              <a:r>
                <a:rPr kumimoji="1" lang="en-US" altLang="zh-CN" sz="2000">
                  <a:latin typeface="Times New Roman" pitchFamily="18" charset="0"/>
                </a:rPr>
                <a:t>V0,</a:t>
              </a:r>
              <a:r>
                <a:rPr kumimoji="1" lang="zh-CN" altLang="zh-CN" sz="2000">
                  <a:latin typeface="Times New Roman" pitchFamily="18" charset="0"/>
                </a:rPr>
                <a:t>置</a:t>
              </a:r>
              <a:r>
                <a:rPr kumimoji="1" lang="zh-CN" altLang="en-US" sz="2000">
                  <a:latin typeface="Times New Roman" pitchFamily="18" charset="0"/>
                </a:rPr>
                <a:t>标志</a:t>
              </a:r>
              <a:endParaRPr kumimoji="1" lang="zh-CN" altLang="en-US" sz="2000">
                <a:latin typeface="Times New Roman" pitchFamily="18" charset="0"/>
              </a:endParaRPr>
            </a:p>
          </p:txBody>
        </p:sp>
        <p:sp>
          <p:nvSpPr>
            <p:cNvPr id="5" name="AutoShape 6"/>
            <p:cNvSpPr/>
            <p:nvPr/>
          </p:nvSpPr>
          <p:spPr bwMode="auto">
            <a:xfrm>
              <a:off x="3531" y="1270"/>
              <a:ext cx="886" cy="216"/>
            </a:xfrm>
            <a:prstGeom prst="flowChartProcess">
              <a:avLst/>
            </a:prstGeom>
            <a:noFill/>
            <a:ln w="9525">
              <a:solidFill>
                <a:schemeClr val="tx1"/>
              </a:solidFill>
              <a:miter lim="800000"/>
            </a:ln>
            <a:effectLst/>
          </p:spPr>
          <p:txBody>
            <a:bodyPr wrap="none" anchor="ctr"/>
            <a:lstStyle/>
            <a:p>
              <a:pPr algn="ctr"/>
              <a:r>
                <a:rPr kumimoji="1" lang="zh-CN" altLang="zh-CN" sz="2000">
                  <a:latin typeface="Times New Roman" pitchFamily="18" charset="0"/>
                </a:rPr>
                <a:t>求</a:t>
              </a:r>
              <a:r>
                <a:rPr kumimoji="1" lang="en-US" altLang="zh-CN" sz="2000">
                  <a:latin typeface="Times New Roman" pitchFamily="18" charset="0"/>
                </a:rPr>
                <a:t>V0</a:t>
              </a:r>
              <a:r>
                <a:rPr kumimoji="1" lang="zh-CN" altLang="zh-CN" sz="2000">
                  <a:latin typeface="Times New Roman" pitchFamily="18" charset="0"/>
                </a:rPr>
                <a:t>邻接点</a:t>
              </a:r>
              <a:endParaRPr kumimoji="1" lang="zh-CN" altLang="en-US" sz="2000">
                <a:latin typeface="Times New Roman" pitchFamily="18" charset="0"/>
              </a:endParaRPr>
            </a:p>
          </p:txBody>
        </p:sp>
        <p:sp>
          <p:nvSpPr>
            <p:cNvPr id="6" name="AutoShape 7"/>
            <p:cNvSpPr/>
            <p:nvPr/>
          </p:nvSpPr>
          <p:spPr bwMode="auto">
            <a:xfrm>
              <a:off x="3352" y="1704"/>
              <a:ext cx="1256" cy="389"/>
            </a:xfrm>
            <a:prstGeom prst="flowChartDecision">
              <a:avLst/>
            </a:prstGeom>
            <a:noFill/>
            <a:ln w="9525">
              <a:solidFill>
                <a:schemeClr val="tx1"/>
              </a:solidFill>
              <a:miter lim="800000"/>
            </a:ln>
            <a:effectLst/>
          </p:spPr>
          <p:txBody>
            <a:bodyPr wrap="none" anchor="ctr"/>
            <a:lstStyle/>
            <a:p>
              <a:pPr algn="ctr"/>
              <a:r>
                <a:rPr kumimoji="1" lang="zh-CN" altLang="en-US" sz="2000">
                  <a:latin typeface="Times New Roman" pitchFamily="18" charset="0"/>
                </a:rPr>
                <a:t>有邻接点</a:t>
              </a:r>
              <a:r>
                <a:rPr kumimoji="1" lang="en-US" altLang="zh-CN" sz="2000">
                  <a:latin typeface="Times New Roman" pitchFamily="18" charset="0"/>
                </a:rPr>
                <a:t>w</a:t>
              </a:r>
              <a:endParaRPr kumimoji="1" lang="en-US" altLang="zh-CN" sz="2000">
                <a:latin typeface="Times New Roman" pitchFamily="18" charset="0"/>
              </a:endParaRPr>
            </a:p>
          </p:txBody>
        </p:sp>
        <p:sp>
          <p:nvSpPr>
            <p:cNvPr id="7" name="AutoShape 8"/>
            <p:cNvSpPr/>
            <p:nvPr/>
          </p:nvSpPr>
          <p:spPr bwMode="auto">
            <a:xfrm>
              <a:off x="4430" y="2880"/>
              <a:ext cx="978" cy="244"/>
            </a:xfrm>
            <a:prstGeom prst="flowChartProcess">
              <a:avLst/>
            </a:prstGeom>
            <a:noFill/>
            <a:ln w="9525">
              <a:solidFill>
                <a:schemeClr val="tx1"/>
              </a:solidFill>
              <a:miter lim="800000"/>
            </a:ln>
            <a:effectLst/>
          </p:spPr>
          <p:txBody>
            <a:bodyPr wrap="none" anchor="ctr"/>
            <a:lstStyle/>
            <a:p>
              <a:pPr algn="ctr"/>
              <a:r>
                <a:rPr kumimoji="1" lang="zh-CN" altLang="zh-CN" sz="2000">
                  <a:latin typeface="Times New Roman" pitchFamily="18" charset="0"/>
                </a:rPr>
                <a:t>求下一邻接点</a:t>
              </a:r>
              <a:endParaRPr kumimoji="1" lang="zh-CN" altLang="en-US" sz="2000">
                <a:latin typeface="Times New Roman" pitchFamily="18" charset="0"/>
              </a:endParaRPr>
            </a:p>
          </p:txBody>
        </p:sp>
        <p:sp>
          <p:nvSpPr>
            <p:cNvPr id="8" name="AutoShape 9"/>
            <p:cNvSpPr/>
            <p:nvPr/>
          </p:nvSpPr>
          <p:spPr bwMode="auto">
            <a:xfrm>
              <a:off x="3670" y="2910"/>
              <a:ext cx="667" cy="223"/>
            </a:xfrm>
            <a:prstGeom prst="flowChartProcess">
              <a:avLst/>
            </a:prstGeom>
            <a:noFill/>
            <a:ln w="9525">
              <a:solidFill>
                <a:schemeClr val="tx1"/>
              </a:solidFill>
              <a:miter lim="800000"/>
            </a:ln>
            <a:effectLst/>
          </p:spPr>
          <p:txBody>
            <a:bodyPr wrap="none" anchor="ctr"/>
            <a:lstStyle/>
            <a:p>
              <a:pPr algn="ctr"/>
              <a:r>
                <a:rPr kumimoji="1" lang="en-US" altLang="zh-CN" sz="2000">
                  <a:latin typeface="Times New Roman" pitchFamily="18" charset="0"/>
                </a:rPr>
                <a:t>w</a:t>
              </a:r>
              <a:r>
                <a:rPr kumimoji="1" lang="en-US" altLang="zh-CN" sz="2000">
                  <a:latin typeface="Times New Roman" pitchFamily="18" charset="0"/>
                  <a:sym typeface="Symbol" pitchFamily="18" charset="2"/>
                </a:rPr>
                <a:t>V0</a:t>
              </a:r>
              <a:endParaRPr kumimoji="1" lang="en-US" altLang="zh-CN" sz="2000">
                <a:latin typeface="Times New Roman" pitchFamily="18" charset="0"/>
              </a:endParaRPr>
            </a:p>
          </p:txBody>
        </p:sp>
        <p:sp>
          <p:nvSpPr>
            <p:cNvPr id="9" name="AutoShape 10"/>
            <p:cNvSpPr/>
            <p:nvPr/>
          </p:nvSpPr>
          <p:spPr bwMode="auto">
            <a:xfrm>
              <a:off x="3336" y="2343"/>
              <a:ext cx="1301" cy="389"/>
            </a:xfrm>
            <a:prstGeom prst="flowChartDecision">
              <a:avLst/>
            </a:prstGeom>
            <a:noFill/>
            <a:ln w="9525">
              <a:solidFill>
                <a:schemeClr val="tx1"/>
              </a:solidFill>
              <a:miter lim="800000"/>
            </a:ln>
            <a:effectLst/>
          </p:spPr>
          <p:txBody>
            <a:bodyPr wrap="none" anchor="ctr"/>
            <a:lstStyle/>
            <a:p>
              <a:pPr algn="ctr"/>
              <a:r>
                <a:rPr kumimoji="1" lang="en-US" altLang="zh-CN" sz="2000">
                  <a:latin typeface="Times New Roman" pitchFamily="18" charset="0"/>
                </a:rPr>
                <a:t>W</a:t>
              </a:r>
              <a:r>
                <a:rPr kumimoji="1" lang="zh-CN" altLang="zh-CN" sz="2000">
                  <a:latin typeface="Times New Roman" pitchFamily="18" charset="0"/>
                </a:rPr>
                <a:t>访问过</a:t>
              </a:r>
              <a:endParaRPr kumimoji="1" lang="zh-CN" altLang="en-US" sz="2000">
                <a:latin typeface="Times New Roman" pitchFamily="18" charset="0"/>
              </a:endParaRPr>
            </a:p>
          </p:txBody>
        </p:sp>
        <p:sp>
          <p:nvSpPr>
            <p:cNvPr id="10" name="AutoShape 11"/>
            <p:cNvSpPr/>
            <p:nvPr/>
          </p:nvSpPr>
          <p:spPr bwMode="auto">
            <a:xfrm>
              <a:off x="4838" y="2077"/>
              <a:ext cx="556" cy="223"/>
            </a:xfrm>
            <a:prstGeom prst="flowChartAlternateProcess">
              <a:avLst/>
            </a:prstGeom>
            <a:noFill/>
            <a:ln w="9525">
              <a:solidFill>
                <a:schemeClr val="tx1"/>
              </a:solidFill>
              <a:miter lim="800000"/>
            </a:ln>
            <a:effectLst/>
          </p:spPr>
          <p:txBody>
            <a:bodyPr wrap="none" anchor="ctr"/>
            <a:lstStyle/>
            <a:p>
              <a:pPr algn="ctr"/>
              <a:r>
                <a:rPr kumimoji="1" lang="zh-CN" altLang="en-US" sz="2000">
                  <a:latin typeface="Times New Roman" pitchFamily="18" charset="0"/>
                </a:rPr>
                <a:t>结束</a:t>
              </a:r>
              <a:endParaRPr kumimoji="1" lang="zh-CN" altLang="en-US" sz="2000">
                <a:latin typeface="Times New Roman" pitchFamily="18" charset="0"/>
              </a:endParaRPr>
            </a:p>
          </p:txBody>
        </p:sp>
        <p:sp>
          <p:nvSpPr>
            <p:cNvPr id="11" name="Line 12"/>
            <p:cNvSpPr/>
            <p:nvPr/>
          </p:nvSpPr>
          <p:spPr bwMode="auto">
            <a:xfrm flipH="1">
              <a:off x="3952" y="714"/>
              <a:ext cx="1" cy="189"/>
            </a:xfrm>
            <a:prstGeom prst="line">
              <a:avLst/>
            </a:prstGeom>
            <a:noFill/>
            <a:ln w="9525">
              <a:solidFill>
                <a:schemeClr val="tx1"/>
              </a:solidFill>
              <a:round/>
              <a:tailEnd type="triangle" w="med" len="med"/>
            </a:ln>
            <a:effectLst/>
          </p:spPr>
          <p:txBody>
            <a:bodyPr wrap="none" anchor="ctr"/>
            <a:lstStyle/>
            <a:p>
              <a:endParaRPr lang="zh-CN" altLang="en-US">
                <a:latin typeface="Times New Roman" pitchFamily="18" charset="0"/>
              </a:endParaRPr>
            </a:p>
          </p:txBody>
        </p:sp>
        <p:sp>
          <p:nvSpPr>
            <p:cNvPr id="12" name="Line 13"/>
            <p:cNvSpPr/>
            <p:nvPr/>
          </p:nvSpPr>
          <p:spPr bwMode="auto">
            <a:xfrm>
              <a:off x="3964" y="1136"/>
              <a:ext cx="0" cy="167"/>
            </a:xfrm>
            <a:prstGeom prst="line">
              <a:avLst/>
            </a:prstGeom>
            <a:noFill/>
            <a:ln w="9525">
              <a:solidFill>
                <a:schemeClr val="tx1"/>
              </a:solidFill>
              <a:round/>
              <a:tailEnd type="triangle" w="med" len="med"/>
            </a:ln>
            <a:effectLst/>
          </p:spPr>
          <p:txBody>
            <a:bodyPr wrap="none" anchor="ctr"/>
            <a:lstStyle/>
            <a:p>
              <a:endParaRPr lang="zh-CN" altLang="en-US">
                <a:latin typeface="Times New Roman" pitchFamily="18" charset="0"/>
              </a:endParaRPr>
            </a:p>
          </p:txBody>
        </p:sp>
        <p:sp>
          <p:nvSpPr>
            <p:cNvPr id="13" name="Line 14"/>
            <p:cNvSpPr/>
            <p:nvPr/>
          </p:nvSpPr>
          <p:spPr bwMode="auto">
            <a:xfrm flipH="1">
              <a:off x="3975" y="1503"/>
              <a:ext cx="0" cy="200"/>
            </a:xfrm>
            <a:prstGeom prst="line">
              <a:avLst/>
            </a:prstGeom>
            <a:noFill/>
            <a:ln w="9525">
              <a:solidFill>
                <a:schemeClr val="tx1"/>
              </a:solidFill>
              <a:round/>
              <a:tailEnd type="triangle" w="med" len="med"/>
            </a:ln>
            <a:effectLst/>
          </p:spPr>
          <p:txBody>
            <a:bodyPr wrap="none" anchor="ctr"/>
            <a:lstStyle/>
            <a:p>
              <a:endParaRPr lang="zh-CN" altLang="en-US">
                <a:latin typeface="Times New Roman" pitchFamily="18" charset="0"/>
              </a:endParaRPr>
            </a:p>
          </p:txBody>
        </p:sp>
        <p:sp>
          <p:nvSpPr>
            <p:cNvPr id="14" name="Line 15"/>
            <p:cNvSpPr/>
            <p:nvPr/>
          </p:nvSpPr>
          <p:spPr bwMode="auto">
            <a:xfrm flipH="1">
              <a:off x="3964" y="2092"/>
              <a:ext cx="0" cy="266"/>
            </a:xfrm>
            <a:prstGeom prst="line">
              <a:avLst/>
            </a:prstGeom>
            <a:noFill/>
            <a:ln w="9525">
              <a:solidFill>
                <a:schemeClr val="tx1"/>
              </a:solidFill>
              <a:round/>
              <a:tailEnd type="triangle" w="med" len="med"/>
            </a:ln>
            <a:effectLst/>
          </p:spPr>
          <p:txBody>
            <a:bodyPr wrap="none" anchor="ctr"/>
            <a:lstStyle/>
            <a:p>
              <a:endParaRPr lang="zh-CN" altLang="en-US">
                <a:latin typeface="Times New Roman" pitchFamily="18" charset="0"/>
              </a:endParaRPr>
            </a:p>
          </p:txBody>
        </p:sp>
        <p:sp>
          <p:nvSpPr>
            <p:cNvPr id="15" name="Line 16"/>
            <p:cNvSpPr/>
            <p:nvPr/>
          </p:nvSpPr>
          <p:spPr bwMode="auto">
            <a:xfrm>
              <a:off x="4586" y="1903"/>
              <a:ext cx="511" cy="0"/>
            </a:xfrm>
            <a:prstGeom prst="line">
              <a:avLst/>
            </a:prstGeom>
            <a:noFill/>
            <a:ln w="9525">
              <a:solidFill>
                <a:schemeClr val="tx1"/>
              </a:solidFill>
              <a:round/>
            </a:ln>
            <a:effectLst/>
          </p:spPr>
          <p:txBody>
            <a:bodyPr wrap="none" anchor="ctr"/>
            <a:lstStyle/>
            <a:p>
              <a:endParaRPr lang="zh-CN" altLang="en-US">
                <a:latin typeface="Times New Roman" pitchFamily="18" charset="0"/>
              </a:endParaRPr>
            </a:p>
          </p:txBody>
        </p:sp>
        <p:sp>
          <p:nvSpPr>
            <p:cNvPr id="16" name="Line 17"/>
            <p:cNvSpPr/>
            <p:nvPr/>
          </p:nvSpPr>
          <p:spPr bwMode="auto">
            <a:xfrm flipH="1">
              <a:off x="5108" y="1903"/>
              <a:ext cx="0" cy="189"/>
            </a:xfrm>
            <a:prstGeom prst="line">
              <a:avLst/>
            </a:prstGeom>
            <a:noFill/>
            <a:ln w="9525">
              <a:solidFill>
                <a:schemeClr val="tx1"/>
              </a:solidFill>
              <a:round/>
              <a:tailEnd type="triangle" w="med" len="med"/>
            </a:ln>
            <a:effectLst/>
          </p:spPr>
          <p:txBody>
            <a:bodyPr wrap="none" anchor="ctr"/>
            <a:lstStyle/>
            <a:p>
              <a:endParaRPr lang="zh-CN" altLang="en-US">
                <a:latin typeface="Times New Roman" pitchFamily="18" charset="0"/>
              </a:endParaRPr>
            </a:p>
          </p:txBody>
        </p:sp>
        <p:sp>
          <p:nvSpPr>
            <p:cNvPr id="17" name="Line 18"/>
            <p:cNvSpPr/>
            <p:nvPr/>
          </p:nvSpPr>
          <p:spPr bwMode="auto">
            <a:xfrm flipV="1">
              <a:off x="3073" y="803"/>
              <a:ext cx="1" cy="2490"/>
            </a:xfrm>
            <a:prstGeom prst="line">
              <a:avLst/>
            </a:prstGeom>
            <a:noFill/>
            <a:ln w="9525">
              <a:solidFill>
                <a:schemeClr val="tx1"/>
              </a:solidFill>
              <a:round/>
            </a:ln>
            <a:effectLst/>
          </p:spPr>
          <p:txBody>
            <a:bodyPr wrap="none" anchor="ctr"/>
            <a:lstStyle/>
            <a:p>
              <a:endParaRPr lang="zh-CN" altLang="en-US">
                <a:latin typeface="Times New Roman" pitchFamily="18" charset="0"/>
              </a:endParaRPr>
            </a:p>
          </p:txBody>
        </p:sp>
        <p:sp>
          <p:nvSpPr>
            <p:cNvPr id="18" name="Line 19"/>
            <p:cNvSpPr/>
            <p:nvPr/>
          </p:nvSpPr>
          <p:spPr bwMode="auto">
            <a:xfrm flipV="1">
              <a:off x="3063" y="792"/>
              <a:ext cx="923" cy="0"/>
            </a:xfrm>
            <a:prstGeom prst="line">
              <a:avLst/>
            </a:prstGeom>
            <a:noFill/>
            <a:ln w="9525">
              <a:solidFill>
                <a:schemeClr val="tx1"/>
              </a:solidFill>
              <a:round/>
              <a:tailEnd type="triangle" w="med" len="med"/>
            </a:ln>
            <a:effectLst/>
          </p:spPr>
          <p:txBody>
            <a:bodyPr wrap="none" anchor="ctr"/>
            <a:lstStyle/>
            <a:p>
              <a:endParaRPr lang="zh-CN" altLang="en-US">
                <a:latin typeface="Times New Roman" pitchFamily="18" charset="0"/>
              </a:endParaRPr>
            </a:p>
          </p:txBody>
        </p:sp>
        <p:sp>
          <p:nvSpPr>
            <p:cNvPr id="19" name="Line 20"/>
            <p:cNvSpPr/>
            <p:nvPr/>
          </p:nvSpPr>
          <p:spPr bwMode="auto">
            <a:xfrm>
              <a:off x="3976" y="2748"/>
              <a:ext cx="0" cy="166"/>
            </a:xfrm>
            <a:prstGeom prst="line">
              <a:avLst/>
            </a:prstGeom>
            <a:noFill/>
            <a:ln w="9525">
              <a:solidFill>
                <a:schemeClr val="tx1"/>
              </a:solidFill>
              <a:round/>
              <a:tailEnd type="triangle" w="med" len="med"/>
            </a:ln>
            <a:effectLst/>
          </p:spPr>
          <p:txBody>
            <a:bodyPr wrap="none" anchor="ctr"/>
            <a:lstStyle/>
            <a:p>
              <a:endParaRPr lang="zh-CN" altLang="en-US">
                <a:latin typeface="Times New Roman" pitchFamily="18" charset="0"/>
              </a:endParaRPr>
            </a:p>
          </p:txBody>
        </p:sp>
        <p:sp>
          <p:nvSpPr>
            <p:cNvPr id="20" name="Line 21"/>
            <p:cNvSpPr/>
            <p:nvPr/>
          </p:nvSpPr>
          <p:spPr bwMode="auto">
            <a:xfrm>
              <a:off x="4001" y="3133"/>
              <a:ext cx="0" cy="122"/>
            </a:xfrm>
            <a:prstGeom prst="line">
              <a:avLst/>
            </a:prstGeom>
            <a:noFill/>
            <a:ln w="9525">
              <a:solidFill>
                <a:schemeClr val="tx1"/>
              </a:solidFill>
              <a:round/>
            </a:ln>
            <a:effectLst/>
          </p:spPr>
          <p:txBody>
            <a:bodyPr wrap="none" anchor="ctr"/>
            <a:lstStyle/>
            <a:p>
              <a:endParaRPr lang="zh-CN" altLang="en-US">
                <a:latin typeface="Times New Roman" pitchFamily="18" charset="0"/>
              </a:endParaRPr>
            </a:p>
          </p:txBody>
        </p:sp>
        <p:sp>
          <p:nvSpPr>
            <p:cNvPr id="21" name="Line 22"/>
            <p:cNvSpPr/>
            <p:nvPr/>
          </p:nvSpPr>
          <p:spPr bwMode="auto">
            <a:xfrm flipH="1">
              <a:off x="3078" y="3266"/>
              <a:ext cx="923" cy="0"/>
            </a:xfrm>
            <a:prstGeom prst="line">
              <a:avLst/>
            </a:prstGeom>
            <a:noFill/>
            <a:ln w="9525">
              <a:solidFill>
                <a:schemeClr val="tx1"/>
              </a:solidFill>
              <a:round/>
            </a:ln>
            <a:effectLst/>
          </p:spPr>
          <p:txBody>
            <a:bodyPr wrap="none" anchor="ctr"/>
            <a:lstStyle/>
            <a:p>
              <a:endParaRPr lang="zh-CN" altLang="en-US">
                <a:latin typeface="Times New Roman" pitchFamily="18" charset="0"/>
              </a:endParaRPr>
            </a:p>
          </p:txBody>
        </p:sp>
        <p:sp>
          <p:nvSpPr>
            <p:cNvPr id="22" name="Line 23"/>
            <p:cNvSpPr/>
            <p:nvPr/>
          </p:nvSpPr>
          <p:spPr bwMode="auto">
            <a:xfrm>
              <a:off x="4623" y="2533"/>
              <a:ext cx="278" cy="0"/>
            </a:xfrm>
            <a:prstGeom prst="line">
              <a:avLst/>
            </a:prstGeom>
            <a:noFill/>
            <a:ln w="9525">
              <a:solidFill>
                <a:schemeClr val="tx1"/>
              </a:solidFill>
              <a:round/>
            </a:ln>
            <a:effectLst/>
          </p:spPr>
          <p:txBody>
            <a:bodyPr wrap="none" anchor="ctr"/>
            <a:lstStyle/>
            <a:p>
              <a:endParaRPr lang="zh-CN" altLang="en-US">
                <a:latin typeface="Times New Roman" pitchFamily="18" charset="0"/>
              </a:endParaRPr>
            </a:p>
          </p:txBody>
        </p:sp>
        <p:sp>
          <p:nvSpPr>
            <p:cNvPr id="23" name="Line 24"/>
            <p:cNvSpPr/>
            <p:nvPr/>
          </p:nvSpPr>
          <p:spPr bwMode="auto">
            <a:xfrm>
              <a:off x="4901" y="2544"/>
              <a:ext cx="0" cy="334"/>
            </a:xfrm>
            <a:prstGeom prst="line">
              <a:avLst/>
            </a:prstGeom>
            <a:noFill/>
            <a:ln w="9525">
              <a:solidFill>
                <a:schemeClr val="tx1"/>
              </a:solidFill>
              <a:round/>
              <a:tailEnd type="triangle" w="med" len="med"/>
            </a:ln>
            <a:effectLst/>
          </p:spPr>
          <p:txBody>
            <a:bodyPr wrap="none" anchor="ctr"/>
            <a:lstStyle/>
            <a:p>
              <a:endParaRPr lang="zh-CN" altLang="en-US">
                <a:latin typeface="Times New Roman" pitchFamily="18" charset="0"/>
              </a:endParaRPr>
            </a:p>
          </p:txBody>
        </p:sp>
        <p:sp>
          <p:nvSpPr>
            <p:cNvPr id="24" name="Line 25"/>
            <p:cNvSpPr/>
            <p:nvPr/>
          </p:nvSpPr>
          <p:spPr bwMode="auto">
            <a:xfrm>
              <a:off x="4901" y="3122"/>
              <a:ext cx="0" cy="133"/>
            </a:xfrm>
            <a:prstGeom prst="line">
              <a:avLst/>
            </a:prstGeom>
            <a:noFill/>
            <a:ln w="9525">
              <a:solidFill>
                <a:schemeClr val="tx1"/>
              </a:solidFill>
              <a:round/>
            </a:ln>
            <a:effectLst/>
          </p:spPr>
          <p:txBody>
            <a:bodyPr wrap="none" anchor="ctr"/>
            <a:lstStyle/>
            <a:p>
              <a:endParaRPr lang="zh-CN" altLang="en-US">
                <a:latin typeface="Times New Roman" pitchFamily="18" charset="0"/>
              </a:endParaRPr>
            </a:p>
          </p:txBody>
        </p:sp>
        <p:sp>
          <p:nvSpPr>
            <p:cNvPr id="25" name="Line 26"/>
            <p:cNvSpPr/>
            <p:nvPr/>
          </p:nvSpPr>
          <p:spPr bwMode="auto">
            <a:xfrm>
              <a:off x="4901" y="3255"/>
              <a:ext cx="655" cy="0"/>
            </a:xfrm>
            <a:prstGeom prst="line">
              <a:avLst/>
            </a:prstGeom>
            <a:noFill/>
            <a:ln w="9525">
              <a:solidFill>
                <a:schemeClr val="tx1"/>
              </a:solidFill>
              <a:round/>
            </a:ln>
            <a:effectLst/>
          </p:spPr>
          <p:txBody>
            <a:bodyPr wrap="none" anchor="ctr"/>
            <a:lstStyle/>
            <a:p>
              <a:endParaRPr lang="zh-CN" altLang="en-US">
                <a:latin typeface="Times New Roman" pitchFamily="18" charset="0"/>
              </a:endParaRPr>
            </a:p>
          </p:txBody>
        </p:sp>
        <p:sp>
          <p:nvSpPr>
            <p:cNvPr id="26" name="Line 27"/>
            <p:cNvSpPr/>
            <p:nvPr/>
          </p:nvSpPr>
          <p:spPr bwMode="auto">
            <a:xfrm flipV="1">
              <a:off x="5556" y="1611"/>
              <a:ext cx="0" cy="1644"/>
            </a:xfrm>
            <a:prstGeom prst="line">
              <a:avLst/>
            </a:prstGeom>
            <a:noFill/>
            <a:ln w="9525">
              <a:solidFill>
                <a:schemeClr val="tx1"/>
              </a:solidFill>
              <a:round/>
            </a:ln>
            <a:effectLst/>
          </p:spPr>
          <p:txBody>
            <a:bodyPr wrap="none" anchor="ctr"/>
            <a:lstStyle/>
            <a:p>
              <a:endParaRPr lang="zh-CN" altLang="en-US">
                <a:latin typeface="Times New Roman" pitchFamily="18" charset="0"/>
              </a:endParaRPr>
            </a:p>
          </p:txBody>
        </p:sp>
        <p:sp>
          <p:nvSpPr>
            <p:cNvPr id="27" name="Line 28"/>
            <p:cNvSpPr/>
            <p:nvPr/>
          </p:nvSpPr>
          <p:spPr bwMode="auto">
            <a:xfrm flipH="1">
              <a:off x="3978" y="1611"/>
              <a:ext cx="1578" cy="0"/>
            </a:xfrm>
            <a:prstGeom prst="line">
              <a:avLst/>
            </a:prstGeom>
            <a:noFill/>
            <a:ln w="9525">
              <a:solidFill>
                <a:schemeClr val="tx1"/>
              </a:solidFill>
              <a:round/>
              <a:tailEnd type="triangle" w="med" len="med"/>
            </a:ln>
            <a:effectLst/>
          </p:spPr>
          <p:txBody>
            <a:bodyPr wrap="none" anchor="ctr"/>
            <a:lstStyle/>
            <a:p>
              <a:endParaRPr lang="zh-CN" altLang="en-US">
                <a:latin typeface="Times New Roman" pitchFamily="18" charset="0"/>
              </a:endParaRPr>
            </a:p>
          </p:txBody>
        </p:sp>
        <p:sp>
          <p:nvSpPr>
            <p:cNvPr id="28" name="Text Box 29"/>
            <p:cNvSpPr txBox="1"/>
            <p:nvPr/>
          </p:nvSpPr>
          <p:spPr bwMode="auto">
            <a:xfrm>
              <a:off x="4574" y="1709"/>
              <a:ext cx="232" cy="250"/>
            </a:xfrm>
            <a:prstGeom prst="rect">
              <a:avLst/>
            </a:prstGeom>
            <a:noFill/>
            <a:ln w="9525">
              <a:noFill/>
              <a:miter lim="800000"/>
            </a:ln>
            <a:effectLst/>
          </p:spPr>
          <p:txBody>
            <a:bodyPr wrap="none" anchor="ctr">
              <a:spAutoFit/>
            </a:bodyPr>
            <a:lstStyle/>
            <a:p>
              <a:pPr algn="ctr"/>
              <a:r>
                <a:rPr kumimoji="1" lang="en-US" altLang="zh-CN" sz="2000">
                  <a:latin typeface="Times New Roman" pitchFamily="18" charset="0"/>
                </a:rPr>
                <a:t>N</a:t>
              </a:r>
              <a:endParaRPr kumimoji="1" lang="en-US" altLang="zh-CN" sz="2000">
                <a:latin typeface="Times New Roman" pitchFamily="18" charset="0"/>
              </a:endParaRPr>
            </a:p>
          </p:txBody>
        </p:sp>
        <p:sp>
          <p:nvSpPr>
            <p:cNvPr id="29" name="Text Box 30"/>
            <p:cNvSpPr txBox="1"/>
            <p:nvPr/>
          </p:nvSpPr>
          <p:spPr bwMode="auto">
            <a:xfrm>
              <a:off x="3947" y="2038"/>
              <a:ext cx="232" cy="250"/>
            </a:xfrm>
            <a:prstGeom prst="rect">
              <a:avLst/>
            </a:prstGeom>
            <a:noFill/>
            <a:ln w="9525">
              <a:noFill/>
              <a:miter lim="800000"/>
            </a:ln>
            <a:effectLst/>
          </p:spPr>
          <p:txBody>
            <a:bodyPr wrap="none" anchor="ctr">
              <a:spAutoFit/>
            </a:bodyPr>
            <a:lstStyle/>
            <a:p>
              <a:pPr algn="ctr"/>
              <a:r>
                <a:rPr kumimoji="1" lang="en-US" altLang="zh-CN" sz="2000">
                  <a:latin typeface="Times New Roman" pitchFamily="18" charset="0"/>
                </a:rPr>
                <a:t>Y</a:t>
              </a:r>
              <a:endParaRPr kumimoji="1" lang="en-US" altLang="zh-CN" sz="2000">
                <a:latin typeface="Times New Roman" pitchFamily="18" charset="0"/>
              </a:endParaRPr>
            </a:p>
          </p:txBody>
        </p:sp>
        <p:sp>
          <p:nvSpPr>
            <p:cNvPr id="30" name="Text Box 31"/>
            <p:cNvSpPr txBox="1"/>
            <p:nvPr/>
          </p:nvSpPr>
          <p:spPr bwMode="auto">
            <a:xfrm>
              <a:off x="3959" y="2682"/>
              <a:ext cx="232" cy="250"/>
            </a:xfrm>
            <a:prstGeom prst="rect">
              <a:avLst/>
            </a:prstGeom>
            <a:noFill/>
            <a:ln w="9525">
              <a:noFill/>
              <a:miter lim="800000"/>
            </a:ln>
            <a:effectLst/>
          </p:spPr>
          <p:txBody>
            <a:bodyPr wrap="none" anchor="ctr">
              <a:spAutoFit/>
            </a:bodyPr>
            <a:lstStyle/>
            <a:p>
              <a:pPr algn="ctr"/>
              <a:r>
                <a:rPr kumimoji="1" lang="en-US" altLang="zh-CN" sz="2000">
                  <a:latin typeface="Times New Roman" pitchFamily="18" charset="0"/>
                </a:rPr>
                <a:t>N</a:t>
              </a:r>
              <a:endParaRPr kumimoji="1" lang="en-US" altLang="zh-CN" sz="2000">
                <a:latin typeface="Times New Roman" pitchFamily="18" charset="0"/>
              </a:endParaRPr>
            </a:p>
          </p:txBody>
        </p:sp>
        <p:sp>
          <p:nvSpPr>
            <p:cNvPr id="31" name="Text Box 32"/>
            <p:cNvSpPr txBox="1"/>
            <p:nvPr/>
          </p:nvSpPr>
          <p:spPr bwMode="auto">
            <a:xfrm>
              <a:off x="4587" y="2312"/>
              <a:ext cx="232" cy="250"/>
            </a:xfrm>
            <a:prstGeom prst="rect">
              <a:avLst/>
            </a:prstGeom>
            <a:noFill/>
            <a:ln w="9525">
              <a:noFill/>
              <a:miter lim="800000"/>
            </a:ln>
            <a:effectLst/>
          </p:spPr>
          <p:txBody>
            <a:bodyPr wrap="none" anchor="ctr">
              <a:spAutoFit/>
            </a:bodyPr>
            <a:lstStyle/>
            <a:p>
              <a:pPr algn="ctr"/>
              <a:r>
                <a:rPr kumimoji="1" lang="en-US" altLang="zh-CN" sz="2000">
                  <a:latin typeface="Times New Roman" pitchFamily="18" charset="0"/>
                </a:rPr>
                <a:t>Y</a:t>
              </a:r>
              <a:endParaRPr kumimoji="1" lang="en-US" altLang="zh-CN" sz="2000">
                <a:latin typeface="Times New Roman" pitchFamily="18" charset="0"/>
              </a:endParaRPr>
            </a:p>
          </p:txBody>
        </p:sp>
        <p:sp>
          <p:nvSpPr>
            <p:cNvPr id="32" name="Text Box 33"/>
            <p:cNvSpPr txBox="1"/>
            <p:nvPr/>
          </p:nvSpPr>
          <p:spPr bwMode="auto">
            <a:xfrm>
              <a:off x="4063" y="3386"/>
              <a:ext cx="410" cy="250"/>
            </a:xfrm>
            <a:prstGeom prst="rect">
              <a:avLst/>
            </a:prstGeom>
            <a:noFill/>
            <a:ln w="9525">
              <a:noFill/>
              <a:miter lim="800000"/>
            </a:ln>
            <a:effectLst/>
          </p:spPr>
          <p:txBody>
            <a:bodyPr wrap="none" anchor="ctr">
              <a:spAutoFit/>
            </a:bodyPr>
            <a:lstStyle/>
            <a:p>
              <a:pPr algn="ctr"/>
              <a:r>
                <a:rPr kumimoji="1" lang="en-US" altLang="zh-CN" sz="2000">
                  <a:latin typeface="Times New Roman" pitchFamily="18" charset="0"/>
                </a:rPr>
                <a:t>DFS</a:t>
              </a:r>
              <a:endParaRPr kumimoji="1" lang="en-US" altLang="zh-CN" sz="2000">
                <a:latin typeface="Times New Roman" pitchFamily="18" charset="0"/>
              </a:endParaRPr>
            </a:p>
          </p:txBody>
        </p:sp>
      </p:grpSp>
      <p:sp>
        <p:nvSpPr>
          <p:cNvPr id="33" name="Rectangle 2"/>
          <p:cNvSpPr txBox="1"/>
          <p:nvPr/>
        </p:nvSpPr>
        <p:spPr bwMode="auto">
          <a:xfrm>
            <a:off x="323528" y="116632"/>
            <a:ext cx="75612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800" b="0" i="0" u="none" strike="noStrike" kern="0" cap="none" spc="0" normalizeH="0" baseline="0" noProof="0" dirty="0">
                <a:ln>
                  <a:noFill/>
                </a:ln>
                <a:solidFill>
                  <a:schemeClr val="tx2"/>
                </a:solidFill>
                <a:effectLst/>
                <a:uLnTx/>
                <a:uFillTx/>
                <a:latin typeface="+mj-lt"/>
                <a:ea typeface="宋体" charset="-122"/>
                <a:cs typeface="+mj-cs"/>
              </a:rPr>
              <a:t>11.8.5 </a:t>
            </a:r>
            <a:r>
              <a:rPr kumimoji="0" lang="zh-CN" altLang="en-US" sz="3800" b="0" i="0" u="none" strike="noStrike" kern="0" cap="none" spc="0" normalizeH="0" baseline="0" noProof="0" dirty="0">
                <a:ln>
                  <a:noFill/>
                </a:ln>
                <a:solidFill>
                  <a:schemeClr val="tx2"/>
                </a:solidFill>
                <a:effectLst/>
                <a:uLnTx/>
                <a:uFillTx/>
                <a:latin typeface="+mj-lt"/>
                <a:ea typeface="宋体" charset="-122"/>
                <a:cs typeface="+mj-cs"/>
              </a:rPr>
              <a:t>深度优先搜索</a:t>
            </a:r>
            <a:endParaRPr kumimoji="0" lang="zh-CN" altLang="en-US" sz="3800" b="0" i="0" u="none" strike="noStrike" kern="0" cap="none" spc="0" normalizeH="0" baseline="0" noProof="0" dirty="0">
              <a:ln>
                <a:noFill/>
              </a:ln>
              <a:solidFill>
                <a:schemeClr val="tx2"/>
              </a:solidFill>
              <a:effectLst/>
              <a:uLnTx/>
              <a:uFillTx/>
              <a:latin typeface="+mj-lt"/>
              <a:ea typeface="宋体" charset="-122"/>
              <a:cs typeface="+mj-cs"/>
            </a:endParaRPr>
          </a:p>
        </p:txBody>
      </p:sp>
      <p:sp>
        <p:nvSpPr>
          <p:cNvPr id="34" name="灯片编号占位符 33"/>
          <p:cNvSpPr/>
          <p:nvPr>
            <p:ph type="sldNum" sz="quarter" idx="12"/>
          </p:nvPr>
        </p:nvSpPr>
        <p:spPr/>
        <p:txBody>
          <a:bodyPr/>
          <a:p>
            <a:pPr>
              <a:defRPr/>
            </a:pPr>
            <a:fld id="{61B2D735-CE05-42FD-B2C6-9CF023896066}" type="slidenum">
              <a:rPr lang="zh-CN" altLang="en-US"/>
            </a:fld>
            <a:endParaRPr lang="en-US" altLang="zh-CN"/>
          </a:p>
        </p:txBody>
      </p:sp>
      <p:sp>
        <p:nvSpPr>
          <p:cNvPr id="35" name="日期占位符 34"/>
          <p:cNvSpPr/>
          <p:nvPr>
            <p:ph type="dt" sz="half" idx="10"/>
          </p:nvPr>
        </p:nvSpPr>
        <p:spPr/>
        <p:txBody>
          <a:bodyPr/>
          <a:p>
            <a:pPr>
              <a:defRPr/>
            </a:pPr>
            <a:fld id="{CDC456E2-39C9-4825-87E8-F4728BA2A9AF}" type="datetime7">
              <a:rPr lang="zh-CN" altLang="en-US"/>
            </a:fld>
            <a:endParaRPr lang="en-US" altLang="zh-CN"/>
          </a:p>
        </p:txBody>
      </p:sp>
      <p:sp>
        <p:nvSpPr>
          <p:cNvPr id="50180" name="Rectangle 2"/>
          <p:cNvSpPr/>
          <p:nvPr/>
        </p:nvSpPr>
        <p:spPr>
          <a:xfrm>
            <a:off x="1547495" y="260350"/>
            <a:ext cx="7561580" cy="542290"/>
          </a:xfrm>
          <a:prstGeom prst="rect">
            <a:avLst/>
          </a:prstGeom>
          <a:noFill/>
          <a:ln w="9525">
            <a:noFill/>
          </a:ln>
        </p:spPr>
        <p:txBody>
          <a:bodyPr anchor="b" anchorCtr="0"/>
          <a:lstStyle>
            <a:lvl1pPr marL="0" lvl="0" indent="0" algn="ctr" defTabSz="914400" rtl="0" eaLnBrk="1" fontAlgn="base" latinLnBrk="0" hangingPunct="1">
              <a:lnSpc>
                <a:spcPct val="100000"/>
              </a:lnSpc>
              <a:spcBef>
                <a:spcPct val="0"/>
              </a:spcBef>
              <a:spcAft>
                <a:spcPct val="0"/>
              </a:spcAft>
              <a:buNone/>
              <a:defRPr sz="3200" b="0" i="0" u="none" kern="1200" baseline="0">
                <a:solidFill>
                  <a:srgbClr val="F3C43F"/>
                </a:solidFill>
                <a:latin typeface="+mj-lt"/>
                <a:ea typeface="+mj-ea"/>
                <a:cs typeface="+mj-cs"/>
              </a:defRPr>
            </a:lvl1pPr>
          </a:lstStyle>
          <a:p>
            <a:pPr eaLnBrk="1" hangingPunct="1"/>
            <a:r>
              <a:rPr lang="en-US" altLang="zh-CN" dirty="0">
                <a:ea typeface="宋体" charset="-122"/>
              </a:rPr>
              <a:t>11.8.5 </a:t>
            </a:r>
            <a:r>
              <a:rPr lang="zh-CN" altLang="en-US" dirty="0">
                <a:ea typeface="宋体" charset="-122"/>
              </a:rPr>
              <a:t>深度优先搜索</a:t>
            </a:r>
            <a:endParaRPr lang="zh-CN" altLang="en-US"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p:nvPr>
            <p:ph type="sldNum" sz="quarter" idx="12"/>
          </p:nvPr>
        </p:nvSpPr>
        <p:spPr>
          <a:ln>
            <a:miter lim="800000"/>
          </a:ln>
        </p:spPr>
        <p:txBody>
          <a:bodyPr anchor="b"/>
          <a:lstStyle/>
          <a:p>
            <a:pPr>
              <a:defRPr/>
            </a:pPr>
            <a:fld id="{AD74C2E6-7C15-48DB-B05B-B18A9284563B}"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49156" name="Rectangle 2"/>
          <p:cNvSpPr/>
          <p:nvPr>
            <p:ph type="title" idx="4294967295"/>
          </p:nvPr>
        </p:nvSpPr>
        <p:spPr>
          <a:xfrm>
            <a:off x="1582420" y="89535"/>
            <a:ext cx="7561580" cy="664845"/>
          </a:xfrm>
        </p:spPr>
        <p:txBody>
          <a:bodyPr anchor="b"/>
          <a:lstStyle/>
          <a:p>
            <a:pPr eaLnBrk="1" hangingPunct="1"/>
            <a:r>
              <a:rPr lang="en-US" altLang="zh-CN" dirty="0">
                <a:ea typeface="宋体" charset="-122"/>
              </a:rPr>
              <a:t>11.8.5 </a:t>
            </a:r>
            <a:r>
              <a:rPr lang="zh-CN" altLang="en-US" dirty="0">
                <a:ea typeface="宋体" charset="-122"/>
              </a:rPr>
              <a:t>深度优先搜索</a:t>
            </a:r>
            <a:endParaRPr lang="zh-CN" altLang="en-US" dirty="0">
              <a:ea typeface="宋体" charset="-122"/>
            </a:endParaRPr>
          </a:p>
        </p:txBody>
      </p:sp>
      <p:sp>
        <p:nvSpPr>
          <p:cNvPr id="49157" name="Rectangle 3"/>
          <p:cNvSpPr/>
          <p:nvPr>
            <p:ph type="body" idx="4294967295"/>
          </p:nvPr>
        </p:nvSpPr>
        <p:spPr>
          <a:xfrm>
            <a:off x="381000" y="1124585"/>
            <a:ext cx="8631555" cy="5113020"/>
          </a:xfrm>
          <a:solidFill>
            <a:srgbClr val="CCECFF"/>
          </a:solidFill>
        </p:spPr>
        <p:txBody>
          <a:bodyPr/>
          <a:lstStyle/>
          <a:p>
            <a:pPr eaLnBrk="1" hangingPunct="1">
              <a:lnSpc>
                <a:spcPct val="90000"/>
              </a:lnSpc>
              <a:buFont typeface="Wingdings" charset="2"/>
              <a:buNone/>
            </a:pPr>
            <a:r>
              <a:rPr lang="en-US" altLang="zh-CN" sz="2000" dirty="0">
                <a:latin typeface="Times New Roman" pitchFamily="18" charset="0"/>
                <a:ea typeface="宋体" charset="-122"/>
              </a:rPr>
              <a:t>void Network::</a:t>
            </a:r>
            <a:r>
              <a:rPr lang="en-US" altLang="zh-CN" sz="2000" dirty="0">
                <a:solidFill>
                  <a:srgbClr val="CC0099"/>
                </a:solidFill>
                <a:latin typeface="Times New Roman" pitchFamily="18" charset="0"/>
                <a:ea typeface="宋体" charset="-122"/>
              </a:rPr>
              <a:t>DFS</a:t>
            </a:r>
            <a:r>
              <a:rPr lang="en-US" altLang="zh-CN" sz="2000" dirty="0">
                <a:latin typeface="Times New Roman" pitchFamily="18" charset="0"/>
                <a:ea typeface="宋体" charset="-122"/>
              </a:rPr>
              <a:t>(</a:t>
            </a:r>
            <a:r>
              <a:rPr lang="en-US" altLang="zh-CN" sz="2000" dirty="0" err="1">
                <a:latin typeface="Times New Roman" pitchFamily="18" charset="0"/>
                <a:ea typeface="宋体" charset="-122"/>
              </a:rPr>
              <a:t>int</a:t>
            </a:r>
            <a:r>
              <a:rPr lang="en-US" altLang="zh-CN" sz="2000" dirty="0">
                <a:latin typeface="Times New Roman" pitchFamily="18" charset="0"/>
                <a:ea typeface="宋体" charset="-122"/>
              </a:rPr>
              <a:t> v, </a:t>
            </a:r>
            <a:r>
              <a:rPr lang="en-US" altLang="zh-CN" sz="2000" dirty="0" err="1">
                <a:latin typeface="Times New Roman" pitchFamily="18" charset="0"/>
                <a:ea typeface="宋体" charset="-122"/>
              </a:rPr>
              <a:t>int</a:t>
            </a:r>
            <a:r>
              <a:rPr lang="en-US" altLang="zh-CN" sz="2000" dirty="0">
                <a:latin typeface="Times New Roman" pitchFamily="18" charset="0"/>
                <a:ea typeface="宋体" charset="-122"/>
              </a:rPr>
              <a:t> reach[], </a:t>
            </a:r>
            <a:r>
              <a:rPr lang="en-US" altLang="zh-CN" sz="2000" dirty="0" err="1">
                <a:latin typeface="Times New Roman" pitchFamily="18" charset="0"/>
                <a:ea typeface="宋体" charset="-122"/>
              </a:rPr>
              <a:t>int</a:t>
            </a:r>
            <a:r>
              <a:rPr lang="en-US" altLang="zh-CN" sz="2000" dirty="0">
                <a:latin typeface="Times New Roman" pitchFamily="18" charset="0"/>
                <a:ea typeface="宋体" charset="-122"/>
              </a:rPr>
              <a:t> label)</a:t>
            </a:r>
            <a:endParaRPr lang="en-US" altLang="zh-CN" sz="2000" dirty="0">
              <a:latin typeface="Times New Roman" pitchFamily="18" charset="0"/>
              <a:ea typeface="宋体" charset="-122"/>
            </a:endParaRPr>
          </a:p>
          <a:p>
            <a:pPr eaLnBrk="1" hangingPunct="1">
              <a:lnSpc>
                <a:spcPct val="90000"/>
              </a:lnSpc>
              <a:buFont typeface="Wingdings" charset="2"/>
              <a:buNone/>
            </a:pPr>
            <a:r>
              <a:rPr lang="en-US" altLang="zh-CN" sz="2000" dirty="0">
                <a:latin typeface="Times New Roman" pitchFamily="18" charset="0"/>
                <a:ea typeface="宋体" charset="-122"/>
              </a:rPr>
              <a:t>{// Depth first search driver.</a:t>
            </a:r>
            <a:endParaRPr lang="en-US" altLang="zh-CN" sz="2000" dirty="0">
              <a:latin typeface="Times New Roman" pitchFamily="18" charset="0"/>
              <a:ea typeface="宋体" charset="-122"/>
            </a:endParaRPr>
          </a:p>
          <a:p>
            <a:pPr eaLnBrk="1" hangingPunct="1">
              <a:lnSpc>
                <a:spcPct val="90000"/>
              </a:lnSpc>
              <a:buFont typeface="Wingdings" charset="2"/>
              <a:buNone/>
            </a:pPr>
            <a:r>
              <a:rPr lang="en-US" altLang="zh-CN" sz="2000" dirty="0">
                <a:latin typeface="Times New Roman" pitchFamily="18" charset="0"/>
                <a:ea typeface="宋体" charset="-122"/>
              </a:rPr>
              <a:t>   </a:t>
            </a:r>
            <a:r>
              <a:rPr lang="en-US" altLang="zh-CN" sz="2000" dirty="0" err="1">
                <a:latin typeface="Times New Roman" pitchFamily="18" charset="0"/>
                <a:ea typeface="宋体" charset="-122"/>
              </a:rPr>
              <a:t>InitializePos</a:t>
            </a:r>
            <a:r>
              <a:rPr lang="en-US" altLang="zh-CN" sz="2000" dirty="0">
                <a:latin typeface="Times New Roman" pitchFamily="18" charset="0"/>
                <a:ea typeface="宋体" charset="-122"/>
              </a:rPr>
              <a:t>(); // </a:t>
            </a:r>
            <a:r>
              <a:rPr lang="en-US" altLang="zh-CN" sz="2000" dirty="0" err="1">
                <a:latin typeface="Times New Roman" pitchFamily="18" charset="0"/>
                <a:ea typeface="宋体" charset="-122"/>
              </a:rPr>
              <a:t>init</a:t>
            </a:r>
            <a:r>
              <a:rPr lang="en-US" altLang="zh-CN" sz="2000" dirty="0">
                <a:latin typeface="Times New Roman" pitchFamily="18" charset="0"/>
                <a:ea typeface="宋体" charset="-122"/>
              </a:rPr>
              <a:t> graph iterator array</a:t>
            </a:r>
            <a:endParaRPr lang="en-US" altLang="zh-CN" sz="2000" dirty="0">
              <a:latin typeface="Times New Roman" pitchFamily="18" charset="0"/>
              <a:ea typeface="宋体" charset="-122"/>
            </a:endParaRPr>
          </a:p>
          <a:p>
            <a:pPr eaLnBrk="1" hangingPunct="1">
              <a:lnSpc>
                <a:spcPct val="90000"/>
              </a:lnSpc>
              <a:buFont typeface="Wingdings" charset="2"/>
              <a:buNone/>
            </a:pPr>
            <a:r>
              <a:rPr lang="en-US" altLang="zh-CN" sz="2000" dirty="0">
                <a:latin typeface="Times New Roman" pitchFamily="18" charset="0"/>
                <a:ea typeface="宋体" charset="-122"/>
              </a:rPr>
              <a:t>   </a:t>
            </a:r>
            <a:r>
              <a:rPr lang="en-US" altLang="zh-CN" sz="2000" dirty="0" err="1">
                <a:solidFill>
                  <a:schemeClr val="hlink"/>
                </a:solidFill>
                <a:latin typeface="Times New Roman" pitchFamily="18" charset="0"/>
                <a:ea typeface="宋体" charset="-122"/>
              </a:rPr>
              <a:t>dfs</a:t>
            </a:r>
            <a:r>
              <a:rPr lang="en-US" altLang="zh-CN" sz="2000" dirty="0">
                <a:latin typeface="Times New Roman" pitchFamily="18" charset="0"/>
                <a:ea typeface="宋体" charset="-122"/>
              </a:rPr>
              <a:t>(v, reach, label); // do the </a:t>
            </a:r>
            <a:r>
              <a:rPr lang="en-US" altLang="zh-CN" sz="2000" dirty="0" err="1">
                <a:latin typeface="Times New Roman" pitchFamily="18" charset="0"/>
                <a:ea typeface="宋体" charset="-122"/>
              </a:rPr>
              <a:t>dfs</a:t>
            </a:r>
            <a:endParaRPr lang="en-US" altLang="zh-CN" sz="2000" dirty="0">
              <a:latin typeface="Times New Roman" pitchFamily="18" charset="0"/>
              <a:ea typeface="宋体" charset="-122"/>
            </a:endParaRPr>
          </a:p>
          <a:p>
            <a:pPr eaLnBrk="1" hangingPunct="1">
              <a:lnSpc>
                <a:spcPct val="90000"/>
              </a:lnSpc>
              <a:buFont typeface="Wingdings" charset="2"/>
              <a:buNone/>
            </a:pPr>
            <a:r>
              <a:rPr lang="en-US" altLang="zh-CN" sz="2000" dirty="0">
                <a:latin typeface="Times New Roman" pitchFamily="18" charset="0"/>
                <a:ea typeface="宋体" charset="-122"/>
              </a:rPr>
              <a:t>   </a:t>
            </a:r>
            <a:r>
              <a:rPr lang="en-US" altLang="zh-CN" sz="2000" dirty="0" err="1">
                <a:latin typeface="Times New Roman" pitchFamily="18" charset="0"/>
                <a:ea typeface="宋体" charset="-122"/>
              </a:rPr>
              <a:t>DeactivatePos</a:t>
            </a:r>
            <a:r>
              <a:rPr lang="en-US" altLang="zh-CN" sz="2000" dirty="0">
                <a:latin typeface="Times New Roman" pitchFamily="18" charset="0"/>
                <a:ea typeface="宋体" charset="-122"/>
              </a:rPr>
              <a:t>(); // free graph iterator array</a:t>
            </a:r>
            <a:endParaRPr lang="en-US" altLang="zh-CN" sz="2000" dirty="0">
              <a:latin typeface="Times New Roman" pitchFamily="18" charset="0"/>
              <a:ea typeface="宋体" charset="-122"/>
            </a:endParaRPr>
          </a:p>
          <a:p>
            <a:pPr eaLnBrk="1" hangingPunct="1">
              <a:lnSpc>
                <a:spcPct val="90000"/>
              </a:lnSpc>
              <a:buFont typeface="Wingdings" charset="2"/>
              <a:buNone/>
            </a:pPr>
            <a:r>
              <a:rPr lang="en-US" altLang="zh-CN" sz="2000" dirty="0">
                <a:latin typeface="Times New Roman" pitchFamily="18" charset="0"/>
                <a:ea typeface="宋体" charset="-122"/>
              </a:rPr>
              <a:t>}</a:t>
            </a:r>
            <a:endParaRPr lang="en-US" altLang="zh-CN" sz="2000" dirty="0">
              <a:latin typeface="Times New Roman" pitchFamily="18" charset="0"/>
              <a:ea typeface="宋体" charset="-122"/>
            </a:endParaRPr>
          </a:p>
          <a:p>
            <a:pPr eaLnBrk="1" hangingPunct="1">
              <a:lnSpc>
                <a:spcPct val="90000"/>
              </a:lnSpc>
              <a:buFont typeface="Wingdings" charset="2"/>
              <a:buNone/>
            </a:pPr>
            <a:r>
              <a:rPr lang="en-US" altLang="zh-CN" sz="2000" dirty="0">
                <a:latin typeface="Times New Roman" pitchFamily="18" charset="0"/>
                <a:ea typeface="宋体" charset="-122"/>
              </a:rPr>
              <a:t>void Network::</a:t>
            </a:r>
            <a:r>
              <a:rPr lang="en-US" altLang="zh-CN" sz="2000" dirty="0" err="1">
                <a:solidFill>
                  <a:schemeClr val="hlink"/>
                </a:solidFill>
                <a:latin typeface="Times New Roman" pitchFamily="18" charset="0"/>
                <a:ea typeface="宋体" charset="-122"/>
              </a:rPr>
              <a:t>dfs</a:t>
            </a:r>
            <a:r>
              <a:rPr lang="en-US" altLang="zh-CN" sz="2000" dirty="0">
                <a:latin typeface="Times New Roman" pitchFamily="18" charset="0"/>
                <a:ea typeface="宋体" charset="-122"/>
              </a:rPr>
              <a:t>(</a:t>
            </a:r>
            <a:r>
              <a:rPr lang="en-US" altLang="zh-CN" sz="2000" dirty="0" err="1">
                <a:latin typeface="Times New Roman" pitchFamily="18" charset="0"/>
                <a:ea typeface="宋体" charset="-122"/>
              </a:rPr>
              <a:t>int</a:t>
            </a:r>
            <a:r>
              <a:rPr lang="en-US" altLang="zh-CN" sz="2000" dirty="0">
                <a:latin typeface="Times New Roman" pitchFamily="18" charset="0"/>
                <a:ea typeface="宋体" charset="-122"/>
              </a:rPr>
              <a:t> v, </a:t>
            </a:r>
            <a:r>
              <a:rPr lang="en-US" altLang="zh-CN" sz="2000" dirty="0" err="1">
                <a:latin typeface="Times New Roman" pitchFamily="18" charset="0"/>
                <a:ea typeface="宋体" charset="-122"/>
              </a:rPr>
              <a:t>int</a:t>
            </a:r>
            <a:r>
              <a:rPr lang="en-US" altLang="zh-CN" sz="2000" dirty="0">
                <a:latin typeface="Times New Roman" pitchFamily="18" charset="0"/>
                <a:ea typeface="宋体" charset="-122"/>
              </a:rPr>
              <a:t> reach[], </a:t>
            </a:r>
            <a:r>
              <a:rPr lang="en-US" altLang="zh-CN" sz="2000" dirty="0" err="1">
                <a:latin typeface="Times New Roman" pitchFamily="18" charset="0"/>
                <a:ea typeface="宋体" charset="-122"/>
              </a:rPr>
              <a:t>int</a:t>
            </a:r>
            <a:r>
              <a:rPr lang="en-US" altLang="zh-CN" sz="2000" dirty="0">
                <a:latin typeface="Times New Roman" pitchFamily="18" charset="0"/>
                <a:ea typeface="宋体" charset="-122"/>
              </a:rPr>
              <a:t> label)</a:t>
            </a:r>
            <a:endParaRPr lang="en-US" altLang="zh-CN" sz="2000" dirty="0">
              <a:latin typeface="Times New Roman" pitchFamily="18" charset="0"/>
              <a:ea typeface="宋体" charset="-122"/>
            </a:endParaRPr>
          </a:p>
          <a:p>
            <a:pPr eaLnBrk="1" hangingPunct="1">
              <a:lnSpc>
                <a:spcPct val="90000"/>
              </a:lnSpc>
              <a:buFont typeface="Wingdings" charset="2"/>
              <a:buNone/>
            </a:pPr>
            <a:r>
              <a:rPr lang="en-US" altLang="zh-CN" sz="2000" dirty="0">
                <a:latin typeface="Times New Roman" pitchFamily="18" charset="0"/>
                <a:ea typeface="宋体" charset="-122"/>
              </a:rPr>
              <a:t>{// Actual depth-first search code.</a:t>
            </a:r>
            <a:endParaRPr lang="en-US" altLang="zh-CN" sz="2000" dirty="0">
              <a:latin typeface="Times New Roman" pitchFamily="18" charset="0"/>
              <a:ea typeface="宋体" charset="-122"/>
            </a:endParaRPr>
          </a:p>
          <a:p>
            <a:pPr eaLnBrk="1" hangingPunct="1">
              <a:lnSpc>
                <a:spcPct val="90000"/>
              </a:lnSpc>
              <a:buFont typeface="Wingdings" charset="2"/>
              <a:buNone/>
            </a:pPr>
            <a:r>
              <a:rPr lang="en-US" altLang="zh-CN" sz="2000" dirty="0">
                <a:latin typeface="Times New Roman" pitchFamily="18" charset="0"/>
                <a:ea typeface="宋体" charset="-122"/>
              </a:rPr>
              <a:t>   reach[v] = label;</a:t>
            </a:r>
            <a:endParaRPr lang="en-US" altLang="zh-CN" sz="2000" dirty="0">
              <a:latin typeface="Times New Roman" pitchFamily="18" charset="0"/>
              <a:ea typeface="宋体" charset="-122"/>
            </a:endParaRPr>
          </a:p>
          <a:p>
            <a:pPr eaLnBrk="1" hangingPunct="1">
              <a:lnSpc>
                <a:spcPct val="90000"/>
              </a:lnSpc>
              <a:buFont typeface="Wingdings" charset="2"/>
              <a:buNone/>
            </a:pPr>
            <a:r>
              <a:rPr lang="en-US" altLang="zh-CN" sz="2000" dirty="0">
                <a:latin typeface="Times New Roman" pitchFamily="18" charset="0"/>
                <a:ea typeface="宋体" charset="-122"/>
              </a:rPr>
              <a:t>   </a:t>
            </a:r>
            <a:r>
              <a:rPr lang="en-US" altLang="zh-CN" sz="2000" dirty="0" err="1">
                <a:latin typeface="Times New Roman" pitchFamily="18" charset="0"/>
                <a:ea typeface="宋体" charset="-122"/>
              </a:rPr>
              <a:t>int</a:t>
            </a:r>
            <a:r>
              <a:rPr lang="en-US" altLang="zh-CN" sz="2000" dirty="0">
                <a:latin typeface="Times New Roman" pitchFamily="18" charset="0"/>
                <a:ea typeface="宋体" charset="-122"/>
              </a:rPr>
              <a:t> u = Begin(v);</a:t>
            </a:r>
            <a:endParaRPr lang="en-US" altLang="zh-CN" sz="2000" dirty="0">
              <a:latin typeface="Times New Roman" pitchFamily="18" charset="0"/>
              <a:ea typeface="宋体" charset="-122"/>
            </a:endParaRPr>
          </a:p>
          <a:p>
            <a:pPr eaLnBrk="1" hangingPunct="1">
              <a:lnSpc>
                <a:spcPct val="90000"/>
              </a:lnSpc>
              <a:buFont typeface="Wingdings" charset="2"/>
              <a:buNone/>
            </a:pPr>
            <a:r>
              <a:rPr lang="en-US" altLang="zh-CN" sz="2000" dirty="0">
                <a:latin typeface="Times New Roman" pitchFamily="18" charset="0"/>
                <a:ea typeface="宋体" charset="-122"/>
              </a:rPr>
              <a:t>   while (u) {// u is </a:t>
            </a:r>
            <a:r>
              <a:rPr lang="en-US" altLang="zh-CN" sz="2000" dirty="0" err="1">
                <a:latin typeface="Times New Roman" pitchFamily="18" charset="0"/>
                <a:ea typeface="宋体" charset="-122"/>
              </a:rPr>
              <a:t>adj</a:t>
            </a:r>
            <a:r>
              <a:rPr lang="en-US" altLang="zh-CN" sz="2000" dirty="0">
                <a:latin typeface="Times New Roman" pitchFamily="18" charset="0"/>
                <a:ea typeface="宋体" charset="-122"/>
              </a:rPr>
              <a:t> to v</a:t>
            </a:r>
            <a:endParaRPr lang="en-US" altLang="zh-CN" sz="2000" dirty="0">
              <a:latin typeface="Times New Roman" pitchFamily="18" charset="0"/>
              <a:ea typeface="宋体" charset="-122"/>
            </a:endParaRPr>
          </a:p>
          <a:p>
            <a:pPr eaLnBrk="1" hangingPunct="1">
              <a:lnSpc>
                <a:spcPct val="90000"/>
              </a:lnSpc>
              <a:buFont typeface="Wingdings" charset="2"/>
              <a:buNone/>
            </a:pPr>
            <a:r>
              <a:rPr lang="en-US" altLang="zh-CN" sz="2000" dirty="0">
                <a:latin typeface="Times New Roman" pitchFamily="18" charset="0"/>
                <a:ea typeface="宋体" charset="-122"/>
              </a:rPr>
              <a:t>      if (!reach[u]) </a:t>
            </a:r>
            <a:r>
              <a:rPr lang="en-US" altLang="zh-CN" sz="2000" dirty="0" err="1">
                <a:solidFill>
                  <a:schemeClr val="hlink"/>
                </a:solidFill>
                <a:latin typeface="Times New Roman" pitchFamily="18" charset="0"/>
                <a:ea typeface="宋体" charset="-122"/>
              </a:rPr>
              <a:t>dfs</a:t>
            </a:r>
            <a:r>
              <a:rPr lang="en-US" altLang="zh-CN" sz="2000" dirty="0">
                <a:latin typeface="Times New Roman" pitchFamily="18" charset="0"/>
                <a:ea typeface="宋体" charset="-122"/>
              </a:rPr>
              <a:t>(u, reach, label);</a:t>
            </a:r>
            <a:endParaRPr lang="en-US" altLang="zh-CN" sz="2000" dirty="0">
              <a:latin typeface="Times New Roman" pitchFamily="18" charset="0"/>
              <a:ea typeface="宋体" charset="-122"/>
            </a:endParaRPr>
          </a:p>
          <a:p>
            <a:pPr eaLnBrk="1" hangingPunct="1">
              <a:lnSpc>
                <a:spcPct val="90000"/>
              </a:lnSpc>
              <a:buFont typeface="Wingdings" charset="2"/>
              <a:buNone/>
            </a:pPr>
            <a:r>
              <a:rPr lang="en-US" altLang="zh-CN" sz="2000" dirty="0">
                <a:latin typeface="Times New Roman" pitchFamily="18" charset="0"/>
                <a:ea typeface="宋体" charset="-122"/>
              </a:rPr>
              <a:t>      u = </a:t>
            </a:r>
            <a:r>
              <a:rPr lang="en-US" altLang="zh-CN" sz="2000" dirty="0" err="1">
                <a:latin typeface="Times New Roman" pitchFamily="18" charset="0"/>
                <a:ea typeface="宋体" charset="-122"/>
              </a:rPr>
              <a:t>NextVertex</a:t>
            </a:r>
            <a:r>
              <a:rPr lang="en-US" altLang="zh-CN" sz="2000" dirty="0">
                <a:latin typeface="Times New Roman" pitchFamily="18" charset="0"/>
                <a:ea typeface="宋体" charset="-122"/>
              </a:rPr>
              <a:t>(v);}</a:t>
            </a:r>
            <a:endParaRPr lang="en-US" altLang="zh-CN" sz="2000" dirty="0">
              <a:latin typeface="Times New Roman" pitchFamily="18" charset="0"/>
              <a:ea typeface="宋体" charset="-122"/>
            </a:endParaRPr>
          </a:p>
          <a:p>
            <a:pPr eaLnBrk="1" hangingPunct="1">
              <a:lnSpc>
                <a:spcPct val="90000"/>
              </a:lnSpc>
              <a:buFont typeface="Wingdings" charset="2"/>
              <a:buNone/>
            </a:pPr>
            <a:r>
              <a:rPr lang="en-US" altLang="zh-CN" sz="2000" dirty="0">
                <a:latin typeface="Times New Roman" pitchFamily="18" charset="0"/>
                <a:ea typeface="宋体" charset="-122"/>
              </a:rPr>
              <a:t>}//</a:t>
            </a:r>
            <a:r>
              <a:rPr lang="zh-CN" altLang="en-US" sz="2000" dirty="0">
                <a:latin typeface="Times New Roman" pitchFamily="18" charset="0"/>
                <a:ea typeface="宋体" charset="-122"/>
              </a:rPr>
              <a:t>程序</a:t>
            </a:r>
            <a:r>
              <a:rPr lang="en-US" altLang="zh-CN" sz="2000" dirty="0">
                <a:latin typeface="Times New Roman" pitchFamily="18" charset="0"/>
                <a:ea typeface="宋体" charset="-122"/>
              </a:rPr>
              <a:t>11-20 DFS</a:t>
            </a:r>
            <a:r>
              <a:rPr lang="zh-CN" altLang="en-US" sz="2000" dirty="0">
                <a:latin typeface="Times New Roman" pitchFamily="18" charset="0"/>
                <a:ea typeface="宋体" charset="-122"/>
              </a:rPr>
              <a:t>代码</a:t>
            </a:r>
            <a:endParaRPr lang="en-US" altLang="zh-CN" sz="2000" dirty="0">
              <a:latin typeface="Times New Roman" pitchFamily="18" charset="0"/>
              <a:ea typeface="宋体" charset="-122"/>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
        <p:nvSpPr>
          <p:cNvPr id="3" name="文本框 2"/>
          <p:cNvSpPr txBox="1"/>
          <p:nvPr/>
        </p:nvSpPr>
        <p:spPr>
          <a:xfrm>
            <a:off x="3059430" y="5715635"/>
            <a:ext cx="5930265" cy="521970"/>
          </a:xfrm>
          <a:prstGeom prst="rect">
            <a:avLst/>
          </a:prstGeom>
          <a:noFill/>
        </p:spPr>
        <p:txBody>
          <a:bodyPr wrap="none" rtlCol="0" anchor="t">
            <a:spAutoFit/>
          </a:bodyPr>
          <a:p>
            <a:r>
              <a:rPr lang="zh-CN" altLang="en-US" dirty="0">
                <a:solidFill>
                  <a:srgbClr val="FF0000"/>
                </a:solidFill>
                <a:latin typeface="Times New Roman" pitchFamily="18" charset="0"/>
                <a:sym typeface="+mn-ea"/>
              </a:rPr>
              <a:t>思考：</a:t>
            </a:r>
            <a:r>
              <a:rPr lang="en-US" altLang="zh-CN" dirty="0">
                <a:solidFill>
                  <a:srgbClr val="FF0000"/>
                </a:solidFill>
                <a:latin typeface="Times New Roman" pitchFamily="18" charset="0"/>
                <a:sym typeface="+mn-ea"/>
              </a:rPr>
              <a:t>DFS </a:t>
            </a:r>
            <a:r>
              <a:rPr lang="zh-CN" altLang="en-US" dirty="0">
                <a:solidFill>
                  <a:srgbClr val="FF0000"/>
                </a:solidFill>
                <a:latin typeface="Times New Roman" pitchFamily="18" charset="0"/>
                <a:sym typeface="+mn-ea"/>
              </a:rPr>
              <a:t>的非递归算法如何实现？</a:t>
            </a:r>
            <a:endParaRPr lang="zh-CN" altLang="en-US" dirty="0">
              <a:solidFill>
                <a:srgbClr val="FF0000"/>
              </a:solidFill>
              <a:latin typeface="Times New Roman"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3"/>
          <p:cNvSpPr/>
          <p:nvPr>
            <p:ph type="sldNum" sz="quarter" idx="12"/>
          </p:nvPr>
        </p:nvSpPr>
        <p:spPr>
          <a:xfrm>
            <a:off x="3505200" y="6448425"/>
            <a:ext cx="2133600" cy="228600"/>
          </a:xfrm>
          <a:ln>
            <a:miter lim="800000"/>
          </a:ln>
        </p:spPr>
        <p:txBody>
          <a:bodyPr anchor="b"/>
          <a:lstStyle/>
          <a:p>
            <a:pPr>
              <a:defRPr/>
            </a:pPr>
            <a:fld id="{EA64914D-B1B4-4A9B-AF37-2FAAF8F04258}"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51204" name="Rectangle 2"/>
          <p:cNvSpPr/>
          <p:nvPr>
            <p:ph type="title" idx="4294967295"/>
          </p:nvPr>
        </p:nvSpPr>
        <p:spPr>
          <a:xfrm>
            <a:off x="1582420" y="122555"/>
            <a:ext cx="7561580" cy="703580"/>
          </a:xfrm>
        </p:spPr>
        <p:txBody>
          <a:bodyPr anchor="b"/>
          <a:lstStyle/>
          <a:p>
            <a:pPr eaLnBrk="1" hangingPunct="1"/>
            <a:r>
              <a:rPr lang="en-US" altLang="zh-CN" dirty="0">
                <a:ea typeface="宋体" charset="-122"/>
              </a:rPr>
              <a:t>11.8.5 </a:t>
            </a:r>
            <a:r>
              <a:rPr lang="zh-CN" altLang="en-US" dirty="0">
                <a:ea typeface="宋体" charset="-122"/>
              </a:rPr>
              <a:t>深度优先搜索</a:t>
            </a:r>
            <a:endParaRPr lang="zh-CN" altLang="en-US" dirty="0">
              <a:ea typeface="宋体" charset="-122"/>
            </a:endParaRPr>
          </a:p>
        </p:txBody>
      </p:sp>
      <p:sp>
        <p:nvSpPr>
          <p:cNvPr id="51205" name="Rectangle 3"/>
          <p:cNvSpPr/>
          <p:nvPr>
            <p:ph type="body" idx="4294967295"/>
          </p:nvPr>
        </p:nvSpPr>
        <p:spPr>
          <a:xfrm>
            <a:off x="523875" y="1511300"/>
            <a:ext cx="8229600" cy="3746500"/>
          </a:xfrm>
        </p:spPr>
        <p:txBody>
          <a:bodyPr/>
          <a:lstStyle/>
          <a:p>
            <a:pPr eaLnBrk="1" hangingPunct="1">
              <a:lnSpc>
                <a:spcPct val="90000"/>
              </a:lnSpc>
            </a:pPr>
            <a:r>
              <a:rPr lang="en-US" altLang="zh-CN" sz="2800" dirty="0">
                <a:solidFill>
                  <a:schemeClr val="folHlink"/>
                </a:solidFill>
                <a:latin typeface="Times New Roman" pitchFamily="18" charset="0"/>
                <a:ea typeface="宋体" charset="-122"/>
              </a:rPr>
              <a:t>[</a:t>
            </a:r>
            <a:r>
              <a:rPr lang="zh-CN" altLang="en-US" sz="2800" dirty="0">
                <a:solidFill>
                  <a:schemeClr val="folHlink"/>
                </a:solidFill>
                <a:latin typeface="Times New Roman" pitchFamily="18" charset="0"/>
                <a:ea typeface="宋体" charset="-122"/>
              </a:rPr>
              <a:t>定理</a:t>
            </a:r>
            <a:r>
              <a:rPr lang="en-US" altLang="zh-CN" sz="2800" dirty="0">
                <a:solidFill>
                  <a:schemeClr val="folHlink"/>
                </a:solidFill>
                <a:latin typeface="Times New Roman" pitchFamily="18" charset="0"/>
                <a:ea typeface="宋体" charset="-122"/>
              </a:rPr>
              <a:t>11-2]:</a:t>
            </a:r>
            <a:r>
              <a:rPr lang="zh-CN" altLang="en-US" sz="2800" dirty="0">
                <a:latin typeface="Times New Roman" pitchFamily="18" charset="0"/>
                <a:ea typeface="宋体" charset="-122"/>
              </a:rPr>
              <a:t>设</a:t>
            </a:r>
            <a:r>
              <a:rPr lang="en-US" altLang="zh-CN" sz="2800" dirty="0">
                <a:latin typeface="Times New Roman" pitchFamily="18" charset="0"/>
                <a:ea typeface="宋体" charset="-122"/>
              </a:rPr>
              <a:t>N</a:t>
            </a:r>
            <a:r>
              <a:rPr lang="zh-CN" altLang="en-US" sz="2800" dirty="0">
                <a:latin typeface="Times New Roman" pitchFamily="18" charset="0"/>
                <a:ea typeface="宋体" charset="-122"/>
              </a:rPr>
              <a:t>是一个任意的图、有向图或网，</a:t>
            </a:r>
            <a:r>
              <a:rPr lang="en-US" altLang="zh-CN" sz="2800" dirty="0">
                <a:latin typeface="Times New Roman" pitchFamily="18" charset="0"/>
                <a:ea typeface="宋体" charset="-122"/>
              </a:rPr>
              <a:t>v</a:t>
            </a:r>
            <a:r>
              <a:rPr lang="zh-CN" altLang="en-US" sz="2800" dirty="0">
                <a:latin typeface="Times New Roman" pitchFamily="18" charset="0"/>
                <a:ea typeface="宋体" charset="-122"/>
              </a:rPr>
              <a:t>是</a:t>
            </a:r>
            <a:r>
              <a:rPr lang="en-US" altLang="zh-CN" sz="2800" dirty="0">
                <a:latin typeface="Times New Roman" pitchFamily="18" charset="0"/>
                <a:ea typeface="宋体" charset="-122"/>
              </a:rPr>
              <a:t>N</a:t>
            </a:r>
            <a:r>
              <a:rPr lang="zh-CN" altLang="en-US" sz="2800" dirty="0">
                <a:latin typeface="Times New Roman" pitchFamily="18" charset="0"/>
                <a:ea typeface="宋体" charset="-122"/>
              </a:rPr>
              <a:t>中任意顶点。对于所有可从顶点</a:t>
            </a:r>
            <a:r>
              <a:rPr lang="en-US" altLang="zh-CN" sz="2800" dirty="0">
                <a:latin typeface="Times New Roman" pitchFamily="18" charset="0"/>
                <a:ea typeface="宋体" charset="-122"/>
              </a:rPr>
              <a:t>v</a:t>
            </a:r>
            <a:r>
              <a:rPr lang="zh-CN" altLang="en-US" sz="2800" dirty="0">
                <a:latin typeface="Times New Roman" pitchFamily="18" charset="0"/>
                <a:ea typeface="宋体" charset="-122"/>
              </a:rPr>
              <a:t>到达的顶点（包括</a:t>
            </a:r>
            <a:r>
              <a:rPr lang="en-US" altLang="zh-CN" sz="2800" dirty="0">
                <a:latin typeface="Times New Roman" pitchFamily="18" charset="0"/>
                <a:ea typeface="宋体" charset="-122"/>
              </a:rPr>
              <a:t>v</a:t>
            </a:r>
            <a:r>
              <a:rPr lang="zh-CN" altLang="en-US" sz="2800" dirty="0">
                <a:latin typeface="Times New Roman" pitchFamily="18" charset="0"/>
                <a:ea typeface="宋体" charset="-122"/>
              </a:rPr>
              <a:t>），调用</a:t>
            </a:r>
            <a:r>
              <a:rPr lang="en-US" altLang="zh-CN" sz="2800" dirty="0">
                <a:latin typeface="Times New Roman" pitchFamily="18" charset="0"/>
                <a:ea typeface="宋体" charset="-122"/>
              </a:rPr>
              <a:t>DFS</a:t>
            </a:r>
            <a:r>
              <a:rPr lang="zh-CN" altLang="en-US" sz="2800" dirty="0">
                <a:latin typeface="Times New Roman" pitchFamily="18" charset="0"/>
                <a:ea typeface="宋体" charset="-122"/>
              </a:rPr>
              <a:t>（</a:t>
            </a:r>
            <a:r>
              <a:rPr lang="en-US" altLang="zh-CN" sz="2800" dirty="0" err="1">
                <a:latin typeface="Times New Roman" pitchFamily="18" charset="0"/>
                <a:ea typeface="宋体" charset="-122"/>
              </a:rPr>
              <a:t>v,reach,label</a:t>
            </a:r>
            <a:r>
              <a:rPr lang="zh-CN" altLang="en-US" sz="2800" dirty="0">
                <a:latin typeface="Times New Roman" pitchFamily="18" charset="0"/>
                <a:ea typeface="宋体" charset="-122"/>
              </a:rPr>
              <a:t>）后，可得</a:t>
            </a:r>
            <a:r>
              <a:rPr lang="en-US" altLang="zh-CN" sz="2800" dirty="0">
                <a:latin typeface="Times New Roman" pitchFamily="18" charset="0"/>
                <a:ea typeface="宋体" charset="-122"/>
              </a:rPr>
              <a:t>reached[i]=label</a:t>
            </a:r>
            <a:r>
              <a:rPr lang="zh-CN" altLang="en-US" sz="2800" dirty="0">
                <a:latin typeface="Times New Roman" pitchFamily="18" charset="0"/>
                <a:ea typeface="宋体" charset="-122"/>
              </a:rPr>
              <a:t>。</a:t>
            </a:r>
            <a:endParaRPr lang="zh-CN" altLang="en-US" sz="2800" dirty="0">
              <a:latin typeface="Times New Roman" pitchFamily="18" charset="0"/>
              <a:ea typeface="宋体" charset="-122"/>
            </a:endParaRPr>
          </a:p>
          <a:p>
            <a:pPr eaLnBrk="1" hangingPunct="1">
              <a:lnSpc>
                <a:spcPct val="90000"/>
              </a:lnSpc>
            </a:pPr>
            <a:r>
              <a:rPr lang="zh-CN" altLang="en-US" sz="2800" dirty="0">
                <a:latin typeface="Times New Roman" pitchFamily="18" charset="0"/>
                <a:ea typeface="宋体" charset="-122"/>
              </a:rPr>
              <a:t>可以验证</a:t>
            </a:r>
            <a:r>
              <a:rPr lang="en-US" altLang="zh-CN" sz="2800" dirty="0">
                <a:latin typeface="Times New Roman" pitchFamily="18" charset="0"/>
                <a:ea typeface="宋体" charset="-122"/>
              </a:rPr>
              <a:t>DFS</a:t>
            </a:r>
            <a:r>
              <a:rPr lang="zh-CN" altLang="en-US" sz="2800" dirty="0">
                <a:latin typeface="Times New Roman" pitchFamily="18" charset="0"/>
                <a:ea typeface="宋体" charset="-122"/>
              </a:rPr>
              <a:t>与</a:t>
            </a:r>
            <a:r>
              <a:rPr lang="en-US" altLang="zh-CN" sz="2800" dirty="0">
                <a:latin typeface="Times New Roman" pitchFamily="18" charset="0"/>
                <a:ea typeface="宋体" charset="-122"/>
              </a:rPr>
              <a:t>BFS</a:t>
            </a:r>
            <a:r>
              <a:rPr lang="zh-CN" altLang="en-US" sz="2800" dirty="0">
                <a:latin typeface="Times New Roman" pitchFamily="18" charset="0"/>
                <a:ea typeface="宋体" charset="-122"/>
              </a:rPr>
              <a:t>有相同的时间和空间复杂性。</a:t>
            </a:r>
            <a:endParaRPr lang="en-US" altLang="zh-CN" sz="2800" dirty="0">
              <a:latin typeface="Times New Roman" pitchFamily="18" charset="0"/>
              <a:ea typeface="宋体" charset="-122"/>
            </a:endParaRPr>
          </a:p>
          <a:p>
            <a:pPr eaLnBrk="1" hangingPunct="1">
              <a:lnSpc>
                <a:spcPct val="90000"/>
              </a:lnSpc>
            </a:pPr>
            <a:r>
              <a:rPr lang="zh-CN" altLang="en-US" sz="2800" dirty="0">
                <a:latin typeface="Times New Roman" pitchFamily="18" charset="0"/>
                <a:ea typeface="宋体" charset="-122"/>
              </a:rPr>
              <a:t>空间复杂性，使</a:t>
            </a:r>
            <a:r>
              <a:rPr lang="en-US" altLang="zh-CN" sz="2800" dirty="0">
                <a:latin typeface="Times New Roman" pitchFamily="18" charset="0"/>
                <a:ea typeface="宋体" charset="-122"/>
              </a:rPr>
              <a:t>DFS</a:t>
            </a:r>
            <a:r>
              <a:rPr lang="zh-CN" altLang="en-US" sz="2800" dirty="0">
                <a:latin typeface="Times New Roman" pitchFamily="18" charset="0"/>
                <a:ea typeface="宋体" charset="-122"/>
              </a:rPr>
              <a:t>占用最大空间</a:t>
            </a:r>
            <a:r>
              <a:rPr lang="en-US" altLang="zh-CN" sz="2800" dirty="0">
                <a:latin typeface="Times New Roman" pitchFamily="18" charset="0"/>
                <a:ea typeface="宋体" charset="-122"/>
              </a:rPr>
              <a:t>(</a:t>
            </a:r>
            <a:r>
              <a:rPr lang="zh-CN" altLang="en-US" sz="2800" dirty="0">
                <a:latin typeface="Times New Roman" pitchFamily="18" charset="0"/>
                <a:ea typeface="宋体" charset="-122"/>
              </a:rPr>
              <a:t>递归栈空间</a:t>
            </a:r>
            <a:r>
              <a:rPr lang="en-US" altLang="zh-CN" sz="2800" dirty="0">
                <a:latin typeface="Times New Roman" pitchFamily="18" charset="0"/>
                <a:ea typeface="宋体" charset="-122"/>
              </a:rPr>
              <a:t>)</a:t>
            </a:r>
            <a:r>
              <a:rPr lang="zh-CN" altLang="en-US" sz="2800" dirty="0">
                <a:latin typeface="Times New Roman" pitchFamily="18" charset="0"/>
                <a:ea typeface="宋体" charset="-122"/>
              </a:rPr>
              <a:t>的图却是使</a:t>
            </a:r>
            <a:r>
              <a:rPr lang="en-US" altLang="zh-CN" sz="2800" dirty="0">
                <a:latin typeface="Times New Roman" pitchFamily="18" charset="0"/>
                <a:ea typeface="宋体" charset="-122"/>
              </a:rPr>
              <a:t>BFS</a:t>
            </a:r>
            <a:r>
              <a:rPr lang="zh-CN" altLang="en-US" sz="2800" dirty="0">
                <a:latin typeface="Times New Roman" pitchFamily="18" charset="0"/>
                <a:ea typeface="宋体" charset="-122"/>
              </a:rPr>
              <a:t>占用最小空间</a:t>
            </a:r>
            <a:r>
              <a:rPr lang="en-US" altLang="zh-CN" sz="2800" dirty="0">
                <a:latin typeface="Times New Roman" pitchFamily="18" charset="0"/>
                <a:ea typeface="宋体" charset="-122"/>
              </a:rPr>
              <a:t>(</a:t>
            </a:r>
            <a:r>
              <a:rPr lang="zh-CN" altLang="en-US" sz="2800" dirty="0">
                <a:latin typeface="Times New Roman" pitchFamily="18" charset="0"/>
                <a:ea typeface="宋体" charset="-122"/>
              </a:rPr>
              <a:t>队列空间</a:t>
            </a:r>
            <a:r>
              <a:rPr lang="en-US" altLang="zh-CN" sz="2800" dirty="0">
                <a:latin typeface="Times New Roman" pitchFamily="18" charset="0"/>
                <a:ea typeface="宋体" charset="-122"/>
              </a:rPr>
              <a:t>)</a:t>
            </a:r>
            <a:r>
              <a:rPr lang="zh-CN" altLang="en-US" sz="2800" dirty="0">
                <a:latin typeface="Times New Roman" pitchFamily="18" charset="0"/>
                <a:ea typeface="宋体" charset="-122"/>
              </a:rPr>
              <a:t>的图，而使</a:t>
            </a:r>
            <a:r>
              <a:rPr lang="en-US" altLang="zh-CN" sz="2800" dirty="0">
                <a:latin typeface="Times New Roman" pitchFamily="18" charset="0"/>
                <a:ea typeface="宋体" charset="-122"/>
              </a:rPr>
              <a:t>BFS</a:t>
            </a:r>
            <a:r>
              <a:rPr lang="zh-CN" altLang="en-US" sz="2800" dirty="0">
                <a:latin typeface="Times New Roman" pitchFamily="18" charset="0"/>
                <a:ea typeface="宋体" charset="-122"/>
              </a:rPr>
              <a:t>占用最大空间的图则是使</a:t>
            </a:r>
            <a:r>
              <a:rPr lang="en-US" altLang="zh-CN" sz="2800" dirty="0">
                <a:latin typeface="Times New Roman" pitchFamily="18" charset="0"/>
                <a:ea typeface="宋体" charset="-122"/>
              </a:rPr>
              <a:t>DFS</a:t>
            </a:r>
            <a:r>
              <a:rPr lang="zh-CN" altLang="en-US" sz="2800" dirty="0">
                <a:latin typeface="Times New Roman" pitchFamily="18" charset="0"/>
                <a:ea typeface="宋体" charset="-122"/>
              </a:rPr>
              <a:t>占用最小空间的图。</a:t>
            </a:r>
            <a:endParaRPr lang="en-US" altLang="zh-CN" sz="2800" dirty="0">
              <a:latin typeface="Times New Roman" pitchFamily="18" charset="0"/>
              <a:ea typeface="宋体" charset="-122"/>
            </a:endParaRPr>
          </a:p>
        </p:txBody>
      </p:sp>
      <p:grpSp>
        <p:nvGrpSpPr>
          <p:cNvPr id="3" name="组合 2"/>
          <p:cNvGrpSpPr/>
          <p:nvPr/>
        </p:nvGrpSpPr>
        <p:grpSpPr>
          <a:xfrm>
            <a:off x="465455" y="4908550"/>
            <a:ext cx="8378825" cy="1474470"/>
            <a:chOff x="733" y="7730"/>
            <a:chExt cx="13195" cy="2322"/>
          </a:xfrm>
        </p:grpSpPr>
        <p:sp>
          <p:nvSpPr>
            <p:cNvPr id="1709060" name="Oval 4"/>
            <p:cNvSpPr/>
            <p:nvPr/>
          </p:nvSpPr>
          <p:spPr bwMode="auto">
            <a:xfrm>
              <a:off x="1525" y="8910"/>
              <a:ext cx="455" cy="45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1</a:t>
              </a:r>
              <a:endParaRPr lang="en-US" altLang="zh-CN" sz="1800">
                <a:solidFill>
                  <a:srgbClr val="FF0000"/>
                </a:solidFill>
                <a:latin typeface="Times New Roman" pitchFamily="18" charset="0"/>
              </a:endParaRPr>
            </a:p>
          </p:txBody>
        </p:sp>
        <p:sp>
          <p:nvSpPr>
            <p:cNvPr id="1709061" name="Oval 5"/>
            <p:cNvSpPr/>
            <p:nvPr/>
          </p:nvSpPr>
          <p:spPr bwMode="auto">
            <a:xfrm>
              <a:off x="2660" y="8910"/>
              <a:ext cx="455" cy="45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2</a:t>
              </a:r>
              <a:endParaRPr lang="en-US" altLang="zh-CN" sz="1800">
                <a:solidFill>
                  <a:srgbClr val="FF0000"/>
                </a:solidFill>
                <a:latin typeface="Times New Roman" pitchFamily="18" charset="0"/>
              </a:endParaRPr>
            </a:p>
          </p:txBody>
        </p:sp>
        <p:sp>
          <p:nvSpPr>
            <p:cNvPr id="1709062" name="Oval 6"/>
            <p:cNvSpPr/>
            <p:nvPr/>
          </p:nvSpPr>
          <p:spPr bwMode="auto">
            <a:xfrm>
              <a:off x="3795" y="8910"/>
              <a:ext cx="455" cy="45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3</a:t>
              </a:r>
              <a:endParaRPr lang="en-US" altLang="zh-CN" sz="1800">
                <a:solidFill>
                  <a:srgbClr val="FF0000"/>
                </a:solidFill>
                <a:latin typeface="Times New Roman" pitchFamily="18" charset="0"/>
              </a:endParaRPr>
            </a:p>
          </p:txBody>
        </p:sp>
        <p:sp>
          <p:nvSpPr>
            <p:cNvPr id="1709063" name="Text Box 7"/>
            <p:cNvSpPr txBox="1"/>
            <p:nvPr/>
          </p:nvSpPr>
          <p:spPr bwMode="auto">
            <a:xfrm>
              <a:off x="733" y="8795"/>
              <a:ext cx="680"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a)</a:t>
              </a:r>
              <a:endParaRPr lang="en-US" altLang="zh-CN" sz="2000">
                <a:solidFill>
                  <a:srgbClr val="FF0000"/>
                </a:solidFill>
                <a:latin typeface="Times New Roman" pitchFamily="18" charset="0"/>
              </a:endParaRPr>
            </a:p>
          </p:txBody>
        </p:sp>
        <p:sp>
          <p:nvSpPr>
            <p:cNvPr id="1709064" name="Line 8"/>
            <p:cNvSpPr/>
            <p:nvPr/>
          </p:nvSpPr>
          <p:spPr bwMode="auto">
            <a:xfrm>
              <a:off x="1980" y="9135"/>
              <a:ext cx="68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09065" name="Line 9"/>
            <p:cNvSpPr/>
            <p:nvPr/>
          </p:nvSpPr>
          <p:spPr bwMode="auto">
            <a:xfrm>
              <a:off x="3113" y="9135"/>
              <a:ext cx="68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09066" name="Oval 10"/>
            <p:cNvSpPr/>
            <p:nvPr/>
          </p:nvSpPr>
          <p:spPr bwMode="auto">
            <a:xfrm>
              <a:off x="4928" y="8910"/>
              <a:ext cx="455" cy="45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 </a:t>
              </a:r>
              <a:endParaRPr lang="en-US" altLang="zh-CN" sz="1800">
                <a:solidFill>
                  <a:srgbClr val="FF0000"/>
                </a:solidFill>
                <a:latin typeface="Times New Roman" pitchFamily="18" charset="0"/>
              </a:endParaRPr>
            </a:p>
          </p:txBody>
        </p:sp>
        <p:sp>
          <p:nvSpPr>
            <p:cNvPr id="1709067" name="Oval 11"/>
            <p:cNvSpPr/>
            <p:nvPr/>
          </p:nvSpPr>
          <p:spPr bwMode="auto">
            <a:xfrm>
              <a:off x="6063" y="8910"/>
              <a:ext cx="455" cy="45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n</a:t>
              </a:r>
              <a:endParaRPr lang="en-US" altLang="zh-CN" sz="1800">
                <a:solidFill>
                  <a:srgbClr val="FF0000"/>
                </a:solidFill>
                <a:latin typeface="Times New Roman" pitchFamily="18" charset="0"/>
              </a:endParaRPr>
            </a:p>
          </p:txBody>
        </p:sp>
        <p:sp>
          <p:nvSpPr>
            <p:cNvPr id="1709068" name="Line 12"/>
            <p:cNvSpPr/>
            <p:nvPr/>
          </p:nvSpPr>
          <p:spPr bwMode="auto">
            <a:xfrm>
              <a:off x="5380" y="9135"/>
              <a:ext cx="68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09069" name="Text Box 13"/>
            <p:cNvSpPr txBox="1"/>
            <p:nvPr/>
          </p:nvSpPr>
          <p:spPr bwMode="auto">
            <a:xfrm>
              <a:off x="4135" y="8682"/>
              <a:ext cx="68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400">
                  <a:solidFill>
                    <a:srgbClr val="FF0000"/>
                  </a:solidFill>
                  <a:latin typeface="宋体" charset="-122"/>
                </a:rPr>
                <a:t>…</a:t>
              </a:r>
              <a:endParaRPr lang="en-US" altLang="zh-CN" sz="2400">
                <a:solidFill>
                  <a:srgbClr val="FF0000"/>
                </a:solidFill>
                <a:latin typeface="宋体" charset="-122"/>
              </a:endParaRPr>
            </a:p>
          </p:txBody>
        </p:sp>
        <p:sp>
          <p:nvSpPr>
            <p:cNvPr id="1709070" name="Oval 14"/>
            <p:cNvSpPr/>
            <p:nvPr/>
          </p:nvSpPr>
          <p:spPr bwMode="auto">
            <a:xfrm>
              <a:off x="8333" y="8865"/>
              <a:ext cx="455" cy="45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2</a:t>
              </a:r>
              <a:endParaRPr lang="en-US" altLang="zh-CN" sz="1800">
                <a:solidFill>
                  <a:srgbClr val="FF0000"/>
                </a:solidFill>
                <a:latin typeface="Times New Roman" pitchFamily="18" charset="0"/>
              </a:endParaRPr>
            </a:p>
          </p:txBody>
        </p:sp>
        <p:sp>
          <p:nvSpPr>
            <p:cNvPr id="1709071" name="Oval 15"/>
            <p:cNvSpPr/>
            <p:nvPr/>
          </p:nvSpPr>
          <p:spPr bwMode="auto">
            <a:xfrm>
              <a:off x="9468" y="8865"/>
              <a:ext cx="455" cy="45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3</a:t>
              </a:r>
              <a:endParaRPr lang="en-US" altLang="zh-CN" sz="1800">
                <a:solidFill>
                  <a:srgbClr val="FF0000"/>
                </a:solidFill>
                <a:latin typeface="Times New Roman" pitchFamily="18" charset="0"/>
              </a:endParaRPr>
            </a:p>
          </p:txBody>
        </p:sp>
        <p:sp>
          <p:nvSpPr>
            <p:cNvPr id="1709072" name="Oval 16"/>
            <p:cNvSpPr/>
            <p:nvPr/>
          </p:nvSpPr>
          <p:spPr bwMode="auto">
            <a:xfrm>
              <a:off x="10603" y="8865"/>
              <a:ext cx="455" cy="45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4</a:t>
              </a:r>
              <a:endParaRPr lang="en-US" altLang="zh-CN" sz="1800">
                <a:solidFill>
                  <a:srgbClr val="FF0000"/>
                </a:solidFill>
                <a:latin typeface="Times New Roman" pitchFamily="18" charset="0"/>
              </a:endParaRPr>
            </a:p>
          </p:txBody>
        </p:sp>
        <p:sp>
          <p:nvSpPr>
            <p:cNvPr id="1709073" name="Text Box 17"/>
            <p:cNvSpPr txBox="1"/>
            <p:nvPr/>
          </p:nvSpPr>
          <p:spPr bwMode="auto">
            <a:xfrm>
              <a:off x="7540" y="8750"/>
              <a:ext cx="680"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b)</a:t>
              </a:r>
              <a:endParaRPr lang="en-US" altLang="zh-CN" sz="2000">
                <a:solidFill>
                  <a:srgbClr val="FF0000"/>
                </a:solidFill>
                <a:latin typeface="Times New Roman" pitchFamily="18" charset="0"/>
              </a:endParaRPr>
            </a:p>
          </p:txBody>
        </p:sp>
        <p:sp>
          <p:nvSpPr>
            <p:cNvPr id="1709074" name="Line 18"/>
            <p:cNvSpPr/>
            <p:nvPr/>
          </p:nvSpPr>
          <p:spPr bwMode="auto">
            <a:xfrm flipH="1">
              <a:off x="8788" y="7957"/>
              <a:ext cx="1815" cy="102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09075" name="Line 19"/>
            <p:cNvSpPr/>
            <p:nvPr/>
          </p:nvSpPr>
          <p:spPr bwMode="auto">
            <a:xfrm flipH="1">
              <a:off x="10828" y="8185"/>
              <a:ext cx="0" cy="68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09076" name="Oval 20"/>
            <p:cNvSpPr/>
            <p:nvPr/>
          </p:nvSpPr>
          <p:spPr bwMode="auto">
            <a:xfrm>
              <a:off x="11735" y="8865"/>
              <a:ext cx="455" cy="45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 </a:t>
              </a:r>
              <a:endParaRPr lang="en-US" altLang="zh-CN" sz="1800">
                <a:solidFill>
                  <a:srgbClr val="FF0000"/>
                </a:solidFill>
                <a:latin typeface="Times New Roman" pitchFamily="18" charset="0"/>
              </a:endParaRPr>
            </a:p>
          </p:txBody>
        </p:sp>
        <p:sp>
          <p:nvSpPr>
            <p:cNvPr id="1709077" name="Oval 21"/>
            <p:cNvSpPr/>
            <p:nvPr/>
          </p:nvSpPr>
          <p:spPr bwMode="auto">
            <a:xfrm>
              <a:off x="12870" y="8865"/>
              <a:ext cx="455" cy="45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n</a:t>
              </a:r>
              <a:endParaRPr lang="en-US" altLang="zh-CN" sz="1800">
                <a:solidFill>
                  <a:srgbClr val="FF0000"/>
                </a:solidFill>
                <a:latin typeface="Times New Roman" pitchFamily="18" charset="0"/>
              </a:endParaRPr>
            </a:p>
          </p:txBody>
        </p:sp>
        <p:sp>
          <p:nvSpPr>
            <p:cNvPr id="1709078" name="Line 22"/>
            <p:cNvSpPr/>
            <p:nvPr/>
          </p:nvSpPr>
          <p:spPr bwMode="auto">
            <a:xfrm>
              <a:off x="11055" y="7957"/>
              <a:ext cx="1815" cy="908"/>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09079" name="Text Box 23"/>
            <p:cNvSpPr txBox="1"/>
            <p:nvPr/>
          </p:nvSpPr>
          <p:spPr bwMode="auto">
            <a:xfrm>
              <a:off x="10943" y="8637"/>
              <a:ext cx="68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400">
                  <a:solidFill>
                    <a:srgbClr val="FF0000"/>
                  </a:solidFill>
                  <a:latin typeface="宋体" charset="-122"/>
                </a:rPr>
                <a:t>…</a:t>
              </a:r>
              <a:endParaRPr lang="en-US" altLang="zh-CN" sz="2400">
                <a:solidFill>
                  <a:srgbClr val="FF0000"/>
                </a:solidFill>
                <a:latin typeface="宋体" charset="-122"/>
              </a:endParaRPr>
            </a:p>
          </p:txBody>
        </p:sp>
        <p:sp>
          <p:nvSpPr>
            <p:cNvPr id="1709080" name="Oval 24"/>
            <p:cNvSpPr/>
            <p:nvPr/>
          </p:nvSpPr>
          <p:spPr bwMode="auto">
            <a:xfrm>
              <a:off x="10603" y="7730"/>
              <a:ext cx="455" cy="45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1</a:t>
              </a:r>
              <a:endParaRPr lang="en-US" altLang="zh-CN" sz="1800">
                <a:solidFill>
                  <a:srgbClr val="FF0000"/>
                </a:solidFill>
                <a:latin typeface="Times New Roman" pitchFamily="18" charset="0"/>
              </a:endParaRPr>
            </a:p>
          </p:txBody>
        </p:sp>
        <p:sp>
          <p:nvSpPr>
            <p:cNvPr id="1709081" name="Line 25"/>
            <p:cNvSpPr/>
            <p:nvPr/>
          </p:nvSpPr>
          <p:spPr bwMode="auto">
            <a:xfrm flipH="1">
              <a:off x="9920" y="8070"/>
              <a:ext cx="795" cy="795"/>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09082" name="Line 26"/>
            <p:cNvSpPr/>
            <p:nvPr/>
          </p:nvSpPr>
          <p:spPr bwMode="auto">
            <a:xfrm>
              <a:off x="10943" y="8070"/>
              <a:ext cx="905" cy="795"/>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709083" name="Rectangle 27"/>
            <p:cNvSpPr/>
            <p:nvPr/>
          </p:nvSpPr>
          <p:spPr bwMode="auto">
            <a:xfrm>
              <a:off x="733" y="9466"/>
              <a:ext cx="6032"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1800" dirty="0">
                  <a:solidFill>
                    <a:srgbClr val="FF0000"/>
                  </a:solidFill>
                  <a:latin typeface="Times New Roman" pitchFamily="18" charset="0"/>
                </a:rPr>
                <a:t>a)DFS</a:t>
              </a:r>
              <a:r>
                <a:rPr lang="zh-CN" altLang="en-US" sz="1800" dirty="0">
                  <a:solidFill>
                    <a:srgbClr val="FF0000"/>
                  </a:solidFill>
                  <a:latin typeface="Times New Roman" pitchFamily="18" charset="0"/>
                </a:rPr>
                <a:t>的最坏情况；</a:t>
              </a:r>
              <a:r>
                <a:rPr lang="en-US" altLang="zh-CN" sz="1800" dirty="0">
                  <a:solidFill>
                    <a:srgbClr val="FF0000"/>
                  </a:solidFill>
                  <a:latin typeface="Times New Roman" pitchFamily="18" charset="0"/>
                </a:rPr>
                <a:t>BFS</a:t>
              </a:r>
              <a:r>
                <a:rPr lang="zh-CN" altLang="en-US" sz="1800" dirty="0">
                  <a:solidFill>
                    <a:srgbClr val="FF0000"/>
                  </a:solidFill>
                  <a:latin typeface="Times New Roman" pitchFamily="18" charset="0"/>
                </a:rPr>
                <a:t>的最好情况</a:t>
              </a:r>
              <a:endParaRPr lang="zh-CN" altLang="en-US" sz="1800" dirty="0">
                <a:solidFill>
                  <a:srgbClr val="FF0000"/>
                </a:solidFill>
                <a:latin typeface="Times New Roman" pitchFamily="18" charset="0"/>
              </a:endParaRPr>
            </a:p>
          </p:txBody>
        </p:sp>
        <p:sp>
          <p:nvSpPr>
            <p:cNvPr id="1709084" name="Rectangle 28"/>
            <p:cNvSpPr/>
            <p:nvPr/>
          </p:nvSpPr>
          <p:spPr bwMode="auto">
            <a:xfrm>
              <a:off x="7728" y="9476"/>
              <a:ext cx="620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1800">
                  <a:solidFill>
                    <a:srgbClr val="FF0000"/>
                  </a:solidFill>
                  <a:latin typeface="Times New Roman" pitchFamily="18" charset="0"/>
                </a:rPr>
                <a:t>b)DFS</a:t>
              </a:r>
              <a:r>
                <a:rPr lang="zh-CN" altLang="en-US" sz="1800">
                  <a:solidFill>
                    <a:srgbClr val="FF0000"/>
                  </a:solidFill>
                  <a:latin typeface="Times New Roman" pitchFamily="18" charset="0"/>
                </a:rPr>
                <a:t>的最好情况；</a:t>
              </a:r>
              <a:r>
                <a:rPr lang="en-US" altLang="zh-CN" sz="1800">
                  <a:solidFill>
                    <a:srgbClr val="FF0000"/>
                  </a:solidFill>
                  <a:latin typeface="Times New Roman" pitchFamily="18" charset="0"/>
                </a:rPr>
                <a:t>BFS </a:t>
              </a:r>
              <a:r>
                <a:rPr lang="zh-CN" altLang="en-US" sz="1800">
                  <a:solidFill>
                    <a:srgbClr val="FF0000"/>
                  </a:solidFill>
                  <a:latin typeface="Times New Roman" pitchFamily="18" charset="0"/>
                </a:rPr>
                <a:t>的最坏情况</a:t>
              </a:r>
              <a:endParaRPr lang="zh-CN" altLang="en-US" sz="1800">
                <a:solidFill>
                  <a:srgbClr val="FF0000"/>
                </a:solidFill>
                <a:latin typeface="Times New Roman" pitchFamily="18" charset="0"/>
              </a:endParaRPr>
            </a:p>
          </p:txBody>
        </p:sp>
        <p:pic>
          <p:nvPicPr>
            <p:cNvPr id="51231" name="Ink 29"/>
            <p:cNvPicPr>
              <a:picLocks noRot="1" noChangeAspect="1" noEditPoints="1" noChangeArrowheads="1" noChangeShapeType="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3" y="9585"/>
              <a:ext cx="92"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日期占位符 1"/>
          <p:cNvSpPr/>
          <p:nvPr>
            <p:ph type="dt" sz="half" idx="10"/>
          </p:nvPr>
        </p:nvSpPr>
        <p:spPr>
          <a:xfrm>
            <a:off x="381000" y="6505575"/>
            <a:ext cx="2514600" cy="228600"/>
          </a:xfrm>
        </p:spPr>
        <p:txBody>
          <a:bodyPr/>
          <a:p>
            <a:pPr>
              <a:defRPr/>
            </a:pPr>
            <a:fld id="{CDC456E2-39C9-4825-87E8-F4728BA2A9AF}" type="datetime7">
              <a:rPr lang="zh-CN" altLang="en-US"/>
            </a:fld>
            <a:endParaRPr lang="en-US" altLang="zh-C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p:nvPr>
            <p:ph type="title"/>
          </p:nvPr>
        </p:nvSpPr>
        <p:spPr/>
        <p:txBody>
          <a:bodyPr/>
          <a:lstStyle/>
          <a:p>
            <a:pPr eaLnBrk="1" hangingPunct="1"/>
            <a:r>
              <a:rPr lang="zh-CN" altLang="en-US">
                <a:ea typeface="宋体" charset="-122"/>
              </a:rPr>
              <a:t>练习</a:t>
            </a:r>
            <a:endParaRPr lang="zh-CN" altLang="en-US">
              <a:ea typeface="宋体" charset="-122"/>
            </a:endParaRPr>
          </a:p>
        </p:txBody>
      </p:sp>
      <p:pic>
        <p:nvPicPr>
          <p:cNvPr id="132276" name="Picture 18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58888" y="1052513"/>
            <a:ext cx="3168650" cy="259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277" name="Picture 1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6375" y="3644900"/>
            <a:ext cx="2914650"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281" name="Text Box 185"/>
          <p:cNvSpPr txBox="1"/>
          <p:nvPr/>
        </p:nvSpPr>
        <p:spPr bwMode="auto">
          <a:xfrm>
            <a:off x="6339681" y="2420888"/>
            <a:ext cx="433388" cy="5286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a:latin typeface="Times New Roman" pitchFamily="18" charset="0"/>
              </a:rPr>
              <a:t>2</a:t>
            </a:r>
            <a:endParaRPr lang="en-US" altLang="zh-CN">
              <a:latin typeface="Times New Roman" pitchFamily="18" charset="0"/>
            </a:endParaRPr>
          </a:p>
        </p:txBody>
      </p:sp>
      <p:sp>
        <p:nvSpPr>
          <p:cNvPr id="132285" name="Text Box 189"/>
          <p:cNvSpPr txBox="1"/>
          <p:nvPr/>
        </p:nvSpPr>
        <p:spPr bwMode="auto">
          <a:xfrm>
            <a:off x="5907881" y="2420888"/>
            <a:ext cx="433388" cy="5286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a:latin typeface="Times New Roman" pitchFamily="18" charset="0"/>
              </a:rPr>
              <a:t>3</a:t>
            </a:r>
            <a:endParaRPr lang="en-US" altLang="zh-CN">
              <a:latin typeface="Times New Roman" pitchFamily="18" charset="0"/>
            </a:endParaRPr>
          </a:p>
        </p:txBody>
      </p:sp>
      <p:sp>
        <p:nvSpPr>
          <p:cNvPr id="132286" name="Text Box 190"/>
          <p:cNvSpPr txBox="1"/>
          <p:nvPr/>
        </p:nvSpPr>
        <p:spPr bwMode="auto">
          <a:xfrm>
            <a:off x="5476081" y="2420888"/>
            <a:ext cx="433388" cy="5286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a:latin typeface="Times New Roman" pitchFamily="18" charset="0"/>
              </a:rPr>
              <a:t>1</a:t>
            </a:r>
            <a:endParaRPr lang="en-US" altLang="zh-CN">
              <a:latin typeface="Times New Roman" pitchFamily="18" charset="0"/>
            </a:endParaRPr>
          </a:p>
        </p:txBody>
      </p:sp>
      <p:sp>
        <p:nvSpPr>
          <p:cNvPr id="132287" name="Text Box 191"/>
          <p:cNvSpPr txBox="1"/>
          <p:nvPr/>
        </p:nvSpPr>
        <p:spPr bwMode="auto">
          <a:xfrm>
            <a:off x="6773069" y="2420888"/>
            <a:ext cx="433387" cy="5286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a:latin typeface="Times New Roman" pitchFamily="18" charset="0"/>
              </a:rPr>
              <a:t>4</a:t>
            </a:r>
            <a:endParaRPr lang="en-US" altLang="zh-CN">
              <a:latin typeface="Times New Roman" pitchFamily="18" charset="0"/>
            </a:endParaRPr>
          </a:p>
        </p:txBody>
      </p:sp>
      <p:sp>
        <p:nvSpPr>
          <p:cNvPr id="132288" name="Text Box 192"/>
          <p:cNvSpPr txBox="1"/>
          <p:nvPr/>
        </p:nvSpPr>
        <p:spPr bwMode="auto">
          <a:xfrm>
            <a:off x="7204869" y="2420888"/>
            <a:ext cx="433387" cy="5286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a:latin typeface="Times New Roman" pitchFamily="18" charset="0"/>
              </a:rPr>
              <a:t>5</a:t>
            </a:r>
            <a:endParaRPr lang="en-US" altLang="zh-CN">
              <a:latin typeface="Times New Roman" pitchFamily="18" charset="0"/>
            </a:endParaRPr>
          </a:p>
        </p:txBody>
      </p:sp>
      <p:sp>
        <p:nvSpPr>
          <p:cNvPr id="10" name="Text Box 185"/>
          <p:cNvSpPr txBox="1"/>
          <p:nvPr/>
        </p:nvSpPr>
        <p:spPr bwMode="auto">
          <a:xfrm>
            <a:off x="6338093" y="4764766"/>
            <a:ext cx="433388" cy="5286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dirty="0">
                <a:latin typeface="Times New Roman" pitchFamily="18" charset="0"/>
              </a:rPr>
              <a:t>4</a:t>
            </a:r>
            <a:endParaRPr lang="en-US" altLang="zh-CN" dirty="0">
              <a:latin typeface="Times New Roman" pitchFamily="18" charset="0"/>
            </a:endParaRPr>
          </a:p>
        </p:txBody>
      </p:sp>
      <p:sp>
        <p:nvSpPr>
          <p:cNvPr id="11" name="Text Box 189"/>
          <p:cNvSpPr txBox="1"/>
          <p:nvPr/>
        </p:nvSpPr>
        <p:spPr bwMode="auto">
          <a:xfrm>
            <a:off x="5906293" y="4764766"/>
            <a:ext cx="433388" cy="5286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a:latin typeface="Times New Roman" pitchFamily="18" charset="0"/>
              </a:rPr>
              <a:t>3</a:t>
            </a:r>
            <a:endParaRPr lang="en-US" altLang="zh-CN">
              <a:latin typeface="Times New Roman" pitchFamily="18" charset="0"/>
            </a:endParaRPr>
          </a:p>
        </p:txBody>
      </p:sp>
      <p:sp>
        <p:nvSpPr>
          <p:cNvPr id="12" name="Text Box 190"/>
          <p:cNvSpPr txBox="1"/>
          <p:nvPr/>
        </p:nvSpPr>
        <p:spPr bwMode="auto">
          <a:xfrm>
            <a:off x="5474493" y="4764766"/>
            <a:ext cx="433388" cy="5286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a:latin typeface="Times New Roman" pitchFamily="18" charset="0"/>
              </a:rPr>
              <a:t>1</a:t>
            </a:r>
            <a:endParaRPr lang="en-US" altLang="zh-CN">
              <a:latin typeface="Times New Roman" pitchFamily="18" charset="0"/>
            </a:endParaRPr>
          </a:p>
        </p:txBody>
      </p:sp>
      <p:sp>
        <p:nvSpPr>
          <p:cNvPr id="13" name="Text Box 191"/>
          <p:cNvSpPr txBox="1"/>
          <p:nvPr/>
        </p:nvSpPr>
        <p:spPr bwMode="auto">
          <a:xfrm>
            <a:off x="6771481" y="4764766"/>
            <a:ext cx="433387" cy="5286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dirty="0">
                <a:latin typeface="Times New Roman" pitchFamily="18" charset="0"/>
              </a:rPr>
              <a:t>5</a:t>
            </a:r>
            <a:endParaRPr lang="en-US" altLang="zh-CN" dirty="0">
              <a:latin typeface="Times New Roman" pitchFamily="18" charset="0"/>
            </a:endParaRPr>
          </a:p>
        </p:txBody>
      </p:sp>
      <p:sp>
        <p:nvSpPr>
          <p:cNvPr id="14" name="Text Box 192"/>
          <p:cNvSpPr txBox="1"/>
          <p:nvPr/>
        </p:nvSpPr>
        <p:spPr bwMode="auto">
          <a:xfrm>
            <a:off x="7203281" y="4764766"/>
            <a:ext cx="433387" cy="5286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dirty="0">
                <a:latin typeface="Times New Roman" pitchFamily="18" charset="0"/>
              </a:rPr>
              <a:t>2</a:t>
            </a:r>
            <a:endParaRPr lang="en-US" altLang="zh-CN" dirty="0">
              <a:latin typeface="Times New Roman" pitchFamily="18" charset="0"/>
            </a:endParaRPr>
          </a:p>
        </p:txBody>
      </p:sp>
      <p:sp>
        <p:nvSpPr>
          <p:cNvPr id="2" name="矩形 1"/>
          <p:cNvSpPr/>
          <p:nvPr/>
        </p:nvSpPr>
        <p:spPr>
          <a:xfrm>
            <a:off x="4781948" y="3985796"/>
            <a:ext cx="2238324" cy="523220"/>
          </a:xfrm>
          <a:prstGeom prst="rect">
            <a:avLst/>
          </a:prstGeom>
        </p:spPr>
        <p:txBody>
          <a:bodyPr wrap="square">
            <a:spAutoFit/>
          </a:bodyPr>
          <a:lstStyle/>
          <a:p>
            <a:r>
              <a:rPr lang="en-US" altLang="zh-CN" dirty="0">
                <a:latin typeface="Times New Roman" pitchFamily="18" charset="0"/>
              </a:rPr>
              <a:t>DFS</a:t>
            </a:r>
            <a:r>
              <a:rPr lang="zh-CN" altLang="en-US" dirty="0">
                <a:latin typeface="Times New Roman" pitchFamily="18" charset="0"/>
              </a:rPr>
              <a:t>序列</a:t>
            </a:r>
            <a:endParaRPr lang="en-US" altLang="zh-CN" dirty="0">
              <a:latin typeface="Times New Roman" pitchFamily="18" charset="0"/>
            </a:endParaRPr>
          </a:p>
        </p:txBody>
      </p:sp>
      <p:sp>
        <p:nvSpPr>
          <p:cNvPr id="16" name="矩形 15"/>
          <p:cNvSpPr/>
          <p:nvPr/>
        </p:nvSpPr>
        <p:spPr>
          <a:xfrm>
            <a:off x="4710639" y="1537524"/>
            <a:ext cx="2238324" cy="523220"/>
          </a:xfrm>
          <a:prstGeom prst="rect">
            <a:avLst/>
          </a:prstGeom>
        </p:spPr>
        <p:txBody>
          <a:bodyPr wrap="square">
            <a:spAutoFit/>
          </a:bodyPr>
          <a:lstStyle/>
          <a:p>
            <a:r>
              <a:rPr lang="en-US" altLang="zh-CN" dirty="0">
                <a:latin typeface="Times New Roman" pitchFamily="18" charset="0"/>
              </a:rPr>
              <a:t>BFS</a:t>
            </a:r>
            <a:r>
              <a:rPr lang="zh-CN" altLang="en-US" dirty="0">
                <a:latin typeface="Times New Roman" pitchFamily="18" charset="0"/>
              </a:rPr>
              <a:t>序列</a:t>
            </a:r>
            <a:endParaRPr lang="en-US" altLang="zh-CN" dirty="0">
              <a:latin typeface="Times New Roman" pitchFamily="18" charset="0"/>
            </a:endParaRPr>
          </a:p>
        </p:txBody>
      </p:sp>
      <p:sp>
        <p:nvSpPr>
          <p:cNvPr id="4" name="灯片编号占位符 3"/>
          <p:cNvSpPr/>
          <p:nvPr>
            <p:ph type="sldNum" sz="quarter" idx="12"/>
          </p:nvPr>
        </p:nvSpPr>
        <p:spPr/>
        <p:txBody>
          <a:bodyPr/>
          <a:p>
            <a:pPr>
              <a:defRPr/>
            </a:pPr>
            <a:fld id="{53476CD7-94C7-4264-A38D-717E054E404E}" type="slidenum">
              <a:rPr lang="zh-CN" altLang="en-US"/>
            </a:fld>
            <a:endParaRPr lang="en-US" altLang="zh-CN"/>
          </a:p>
        </p:txBody>
      </p:sp>
      <p:sp>
        <p:nvSpPr>
          <p:cNvPr id="5" name="日期占位符 4"/>
          <p:cNvSpPr/>
          <p:nvPr>
            <p:ph type="dt" sz="half" idx="10"/>
          </p:nvPr>
        </p:nvSpPr>
        <p:spPr/>
        <p:txBody>
          <a:bodyPr/>
          <a:p>
            <a:pPr>
              <a:defRPr/>
            </a:pPr>
            <a:fld id="{012AB9F2-8D3B-4D70-B76C-64ED130DCCF6}"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ppt_x"/>
                                          </p:val>
                                        </p:tav>
                                        <p:tav tm="100000">
                                          <p:val>
                                            <p:strVal val="#ppt_x"/>
                                          </p:val>
                                        </p:tav>
                                      </p:tavLst>
                                    </p:anim>
                                    <p:anim calcmode="lin" valueType="num">
                                      <p:cBhvr additive="base">
                                        <p:cTn id="3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灯片编号占位符 1"/>
          <p:cNvSpPr/>
          <p:nvPr>
            <p:ph type="sldNum" sz="quarter" idx="12"/>
          </p:nvPr>
        </p:nvSpPr>
        <p:spPr>
          <a:ln>
            <a:miter lim="800000"/>
          </a:ln>
        </p:spPr>
        <p:txBody>
          <a:bodyPr anchor="b"/>
          <a:lstStyle/>
          <a:p>
            <a:pPr>
              <a:defRPr/>
            </a:pPr>
            <a:fld id="{EFF91825-5848-4546-80C4-E173A033A18D}"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52228" name="Rectangle 2"/>
          <p:cNvSpPr/>
          <p:nvPr/>
        </p:nvSpPr>
        <p:spPr bwMode="auto">
          <a:xfrm>
            <a:off x="0" y="0"/>
            <a:ext cx="9144000" cy="68580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1641475" name="Text Box 3"/>
          <p:cNvSpPr txBox="1"/>
          <p:nvPr/>
        </p:nvSpPr>
        <p:spPr bwMode="auto">
          <a:xfrm>
            <a:off x="1835785" y="189230"/>
            <a:ext cx="627951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ctr" defTabSz="914400" eaLnBrk="1" hangingPunct="1">
              <a:buClrTx/>
              <a:buSzTx/>
              <a:buFontTx/>
            </a:pPr>
            <a:r>
              <a:rPr kumimoji="0" lang="zh-CN" altLang="en-US" sz="3200" b="0">
                <a:solidFill>
                  <a:srgbClr val="F3C43F"/>
                </a:solidFill>
                <a:latin typeface="+mj-lt"/>
                <a:cs typeface="+mj-cs"/>
              </a:rPr>
              <a:t>11.9  图遍历的应用</a:t>
            </a:r>
            <a:endParaRPr kumimoji="0" lang="zh-CN" altLang="en-US" sz="3200" b="0">
              <a:solidFill>
                <a:srgbClr val="F3C43F"/>
              </a:solidFill>
              <a:latin typeface="+mj-lt"/>
              <a:cs typeface="+mj-cs"/>
            </a:endParaRPr>
          </a:p>
        </p:txBody>
      </p:sp>
      <p:sp>
        <p:nvSpPr>
          <p:cNvPr id="1641478" name="Text Box 6"/>
          <p:cNvSpPr txBox="1"/>
          <p:nvPr/>
        </p:nvSpPr>
        <p:spPr bwMode="auto">
          <a:xfrm>
            <a:off x="179070" y="928370"/>
            <a:ext cx="8692515" cy="181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nSpc>
                <a:spcPct val="140000"/>
              </a:lnSpc>
            </a:pPr>
            <a:r>
              <a:rPr lang="zh-CN" altLang="en-US" sz="2000" dirty="0">
                <a:latin typeface="宋体" charset="-122"/>
              </a:rPr>
              <a:t>   </a:t>
            </a:r>
            <a:r>
              <a:rPr lang="zh-CN" altLang="en-US" sz="2000" dirty="0">
                <a:solidFill>
                  <a:srgbClr val="FF0000"/>
                </a:solidFill>
                <a:latin typeface="宋体" charset="-122"/>
              </a:rPr>
              <a:t>无向图的连通分量：从图中任一顶点出发，进行深度优先搜索或广度优先搜索，可访问到图中所有顶点；对非连通图，则需从多个顶点出发进行搜索，而每一次从一个新的起始点出发进行搜索过程中得到的顶点访问序列恰为其各个连通分量中的顶点集。</a:t>
            </a:r>
            <a:endParaRPr lang="zh-CN" altLang="en-US" sz="2000" dirty="0">
              <a:solidFill>
                <a:srgbClr val="FF0000"/>
              </a:solidFill>
              <a:latin typeface="宋体" charset="-122"/>
            </a:endParaRPr>
          </a:p>
        </p:txBody>
      </p:sp>
      <p:sp>
        <p:nvSpPr>
          <p:cNvPr id="1641479" name="Text Box 7"/>
          <p:cNvSpPr txBox="1"/>
          <p:nvPr/>
        </p:nvSpPr>
        <p:spPr bwMode="auto">
          <a:xfrm>
            <a:off x="200025" y="29035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latin typeface="宋体" charset="-122"/>
              </a:rPr>
              <a:t>A</a:t>
            </a:r>
            <a:endParaRPr lang="en-US" altLang="zh-CN" sz="1800" b="0" baseline="-25000">
              <a:latin typeface="Times New Roman" pitchFamily="18" charset="0"/>
              <a:ea typeface="黑体" pitchFamily="2" charset="-122"/>
            </a:endParaRPr>
          </a:p>
        </p:txBody>
      </p:sp>
      <p:sp>
        <p:nvSpPr>
          <p:cNvPr id="1641480" name="Oval 8"/>
          <p:cNvSpPr/>
          <p:nvPr/>
        </p:nvSpPr>
        <p:spPr bwMode="auto">
          <a:xfrm>
            <a:off x="185738" y="2943225"/>
            <a:ext cx="347662" cy="320675"/>
          </a:xfrm>
          <a:prstGeom prst="ellipse">
            <a:avLst/>
          </a:prstGeom>
          <a:noFill/>
          <a:ln w="19050">
            <a:solidFill>
              <a:srgbClr val="00B0F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1641481" name="Line 9"/>
          <p:cNvSpPr/>
          <p:nvPr/>
        </p:nvSpPr>
        <p:spPr bwMode="auto">
          <a:xfrm>
            <a:off x="504825" y="3055938"/>
            <a:ext cx="2819400" cy="0"/>
          </a:xfrm>
          <a:prstGeom prst="line">
            <a:avLst/>
          </a:prstGeom>
          <a:noFill/>
          <a:ln w="9525">
            <a:solidFill>
              <a:srgbClr val="00B0F0"/>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41482" name="Text Box 10"/>
          <p:cNvSpPr txBox="1"/>
          <p:nvPr/>
        </p:nvSpPr>
        <p:spPr bwMode="auto">
          <a:xfrm>
            <a:off x="3324225" y="29035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latin typeface="宋体" charset="-122"/>
              </a:rPr>
              <a:t>B</a:t>
            </a:r>
            <a:endParaRPr lang="en-US" altLang="zh-CN" sz="1800" b="0" baseline="-25000">
              <a:latin typeface="Times New Roman" pitchFamily="18" charset="0"/>
              <a:ea typeface="黑体" pitchFamily="2" charset="-122"/>
            </a:endParaRPr>
          </a:p>
        </p:txBody>
      </p:sp>
      <p:sp>
        <p:nvSpPr>
          <p:cNvPr id="1641483" name="Oval 11"/>
          <p:cNvSpPr/>
          <p:nvPr/>
        </p:nvSpPr>
        <p:spPr bwMode="auto">
          <a:xfrm>
            <a:off x="3309938" y="2943225"/>
            <a:ext cx="347662" cy="320675"/>
          </a:xfrm>
          <a:prstGeom prst="ellipse">
            <a:avLst/>
          </a:prstGeom>
          <a:noFill/>
          <a:ln w="19050">
            <a:solidFill>
              <a:srgbClr val="00B0F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1641484" name="Line 12"/>
          <p:cNvSpPr/>
          <p:nvPr/>
        </p:nvSpPr>
        <p:spPr bwMode="auto">
          <a:xfrm>
            <a:off x="504825" y="3208338"/>
            <a:ext cx="457200" cy="228600"/>
          </a:xfrm>
          <a:prstGeom prst="line">
            <a:avLst/>
          </a:prstGeom>
          <a:noFill/>
          <a:ln w="9525">
            <a:solidFill>
              <a:srgbClr val="00B0F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1485" name="Text Box 13"/>
          <p:cNvSpPr txBox="1"/>
          <p:nvPr/>
        </p:nvSpPr>
        <p:spPr bwMode="auto">
          <a:xfrm>
            <a:off x="962025" y="32083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latin typeface="宋体" charset="-122"/>
              </a:rPr>
              <a:t>C</a:t>
            </a:r>
            <a:endParaRPr lang="en-US" altLang="zh-CN" sz="1800" b="0" baseline="-25000">
              <a:latin typeface="Times New Roman" pitchFamily="18" charset="0"/>
              <a:ea typeface="黑体" pitchFamily="2" charset="-122"/>
            </a:endParaRPr>
          </a:p>
        </p:txBody>
      </p:sp>
      <p:sp>
        <p:nvSpPr>
          <p:cNvPr id="1641486" name="Oval 14"/>
          <p:cNvSpPr/>
          <p:nvPr/>
        </p:nvSpPr>
        <p:spPr bwMode="auto">
          <a:xfrm>
            <a:off x="947738" y="3248025"/>
            <a:ext cx="347662" cy="320675"/>
          </a:xfrm>
          <a:prstGeom prst="ellipse">
            <a:avLst/>
          </a:prstGeom>
          <a:noFill/>
          <a:ln w="19050">
            <a:solidFill>
              <a:srgbClr val="00B0F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1641487" name="Text Box 15"/>
          <p:cNvSpPr txBox="1"/>
          <p:nvPr/>
        </p:nvSpPr>
        <p:spPr bwMode="auto">
          <a:xfrm>
            <a:off x="1876425" y="32845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latin typeface="宋体" charset="-122"/>
              </a:rPr>
              <a:t>D</a:t>
            </a:r>
            <a:endParaRPr lang="en-US" altLang="zh-CN" sz="1800" b="0" baseline="-25000">
              <a:latin typeface="Times New Roman" pitchFamily="18" charset="0"/>
              <a:ea typeface="黑体" pitchFamily="2" charset="-122"/>
            </a:endParaRPr>
          </a:p>
        </p:txBody>
      </p:sp>
      <p:sp>
        <p:nvSpPr>
          <p:cNvPr id="1641488" name="Oval 16"/>
          <p:cNvSpPr/>
          <p:nvPr/>
        </p:nvSpPr>
        <p:spPr bwMode="auto">
          <a:xfrm>
            <a:off x="1862138" y="3324225"/>
            <a:ext cx="347662" cy="320675"/>
          </a:xfrm>
          <a:prstGeom prst="ellipse">
            <a:avLst/>
          </a:prstGeom>
          <a:noFill/>
          <a:ln w="19050">
            <a:solidFill>
              <a:srgbClr val="00B0F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1641489" name="Line 17"/>
          <p:cNvSpPr/>
          <p:nvPr/>
        </p:nvSpPr>
        <p:spPr bwMode="auto">
          <a:xfrm>
            <a:off x="2257425" y="3513138"/>
            <a:ext cx="457200" cy="0"/>
          </a:xfrm>
          <a:prstGeom prst="line">
            <a:avLst/>
          </a:prstGeom>
          <a:noFill/>
          <a:ln w="9525">
            <a:solidFill>
              <a:srgbClr val="00B0F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1490" name="Text Box 18"/>
          <p:cNvSpPr txBox="1"/>
          <p:nvPr/>
        </p:nvSpPr>
        <p:spPr bwMode="auto">
          <a:xfrm>
            <a:off x="2714625" y="32845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latin typeface="宋体" charset="-122"/>
              </a:rPr>
              <a:t>E</a:t>
            </a:r>
            <a:endParaRPr lang="en-US" altLang="zh-CN" sz="1800" b="0" baseline="-25000">
              <a:latin typeface="Times New Roman" pitchFamily="18" charset="0"/>
              <a:ea typeface="黑体" pitchFamily="2" charset="-122"/>
            </a:endParaRPr>
          </a:p>
        </p:txBody>
      </p:sp>
      <p:sp>
        <p:nvSpPr>
          <p:cNvPr id="1641491" name="Oval 19"/>
          <p:cNvSpPr/>
          <p:nvPr/>
        </p:nvSpPr>
        <p:spPr bwMode="auto">
          <a:xfrm>
            <a:off x="2700338" y="3324225"/>
            <a:ext cx="347662" cy="320675"/>
          </a:xfrm>
          <a:prstGeom prst="ellipse">
            <a:avLst/>
          </a:prstGeom>
          <a:noFill/>
          <a:ln w="19050">
            <a:solidFill>
              <a:srgbClr val="00B0F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1641492" name="Line 20"/>
          <p:cNvSpPr/>
          <p:nvPr/>
        </p:nvSpPr>
        <p:spPr bwMode="auto">
          <a:xfrm>
            <a:off x="504825" y="3208338"/>
            <a:ext cx="304800" cy="533400"/>
          </a:xfrm>
          <a:prstGeom prst="line">
            <a:avLst/>
          </a:prstGeom>
          <a:noFill/>
          <a:ln w="9525">
            <a:solidFill>
              <a:srgbClr val="00B0F0"/>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41493" name="Text Box 21"/>
          <p:cNvSpPr txBox="1"/>
          <p:nvPr/>
        </p:nvSpPr>
        <p:spPr bwMode="auto">
          <a:xfrm>
            <a:off x="809625" y="35893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latin typeface="宋体" charset="-122"/>
              </a:rPr>
              <a:t>F</a:t>
            </a:r>
            <a:endParaRPr lang="en-US" altLang="zh-CN" sz="1800" b="0" baseline="-25000">
              <a:latin typeface="Times New Roman" pitchFamily="18" charset="0"/>
              <a:ea typeface="黑体" pitchFamily="2" charset="-122"/>
            </a:endParaRPr>
          </a:p>
        </p:txBody>
      </p:sp>
      <p:sp>
        <p:nvSpPr>
          <p:cNvPr id="1641494" name="Oval 22"/>
          <p:cNvSpPr/>
          <p:nvPr/>
        </p:nvSpPr>
        <p:spPr bwMode="auto">
          <a:xfrm>
            <a:off x="795338" y="3629025"/>
            <a:ext cx="347662" cy="320675"/>
          </a:xfrm>
          <a:prstGeom prst="ellipse">
            <a:avLst/>
          </a:prstGeom>
          <a:noFill/>
          <a:ln w="19050">
            <a:solidFill>
              <a:srgbClr val="00B0F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1641495" name="Text Box 23"/>
          <p:cNvSpPr txBox="1"/>
          <p:nvPr/>
        </p:nvSpPr>
        <p:spPr bwMode="auto">
          <a:xfrm>
            <a:off x="1495425" y="38941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latin typeface="宋体" charset="-122"/>
              </a:rPr>
              <a:t>G</a:t>
            </a:r>
            <a:endParaRPr lang="en-US" altLang="zh-CN" sz="1800" b="0" baseline="-25000">
              <a:latin typeface="Times New Roman" pitchFamily="18" charset="0"/>
              <a:ea typeface="黑体" pitchFamily="2" charset="-122"/>
            </a:endParaRPr>
          </a:p>
        </p:txBody>
      </p:sp>
      <p:sp>
        <p:nvSpPr>
          <p:cNvPr id="1641496" name="Oval 24"/>
          <p:cNvSpPr/>
          <p:nvPr/>
        </p:nvSpPr>
        <p:spPr bwMode="auto">
          <a:xfrm>
            <a:off x="1481138" y="3933825"/>
            <a:ext cx="347662" cy="320675"/>
          </a:xfrm>
          <a:prstGeom prst="ellipse">
            <a:avLst/>
          </a:prstGeom>
          <a:noFill/>
          <a:ln w="19050">
            <a:solidFill>
              <a:srgbClr val="00B0F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1641497" name="Line 25"/>
          <p:cNvSpPr/>
          <p:nvPr/>
        </p:nvSpPr>
        <p:spPr bwMode="auto">
          <a:xfrm>
            <a:off x="1876425" y="4122738"/>
            <a:ext cx="457200" cy="0"/>
          </a:xfrm>
          <a:prstGeom prst="line">
            <a:avLst/>
          </a:prstGeom>
          <a:noFill/>
          <a:ln w="9525">
            <a:solidFill>
              <a:srgbClr val="00B0F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1498" name="Text Box 26"/>
          <p:cNvSpPr txBox="1"/>
          <p:nvPr/>
        </p:nvSpPr>
        <p:spPr bwMode="auto">
          <a:xfrm>
            <a:off x="2333625" y="39703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latin typeface="宋体" charset="-122"/>
              </a:rPr>
              <a:t>H</a:t>
            </a:r>
            <a:endParaRPr lang="en-US" altLang="zh-CN" sz="1800" b="0" baseline="-25000">
              <a:latin typeface="Times New Roman" pitchFamily="18" charset="0"/>
              <a:ea typeface="黑体" pitchFamily="2" charset="-122"/>
            </a:endParaRPr>
          </a:p>
        </p:txBody>
      </p:sp>
      <p:sp>
        <p:nvSpPr>
          <p:cNvPr id="1641499" name="Oval 27"/>
          <p:cNvSpPr/>
          <p:nvPr/>
        </p:nvSpPr>
        <p:spPr bwMode="auto">
          <a:xfrm>
            <a:off x="2312353" y="4016375"/>
            <a:ext cx="347662" cy="320675"/>
          </a:xfrm>
          <a:prstGeom prst="ellipse">
            <a:avLst/>
          </a:prstGeom>
          <a:noFill/>
          <a:ln w="19050">
            <a:solidFill>
              <a:srgbClr val="00B0F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1641500" name="Line 28"/>
          <p:cNvSpPr/>
          <p:nvPr/>
        </p:nvSpPr>
        <p:spPr bwMode="auto">
          <a:xfrm flipH="1">
            <a:off x="1266825" y="4198938"/>
            <a:ext cx="228600" cy="304800"/>
          </a:xfrm>
          <a:prstGeom prst="line">
            <a:avLst/>
          </a:prstGeom>
          <a:noFill/>
          <a:ln w="9525">
            <a:solidFill>
              <a:srgbClr val="00B0F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1501" name="Text Box 29"/>
          <p:cNvSpPr txBox="1"/>
          <p:nvPr/>
        </p:nvSpPr>
        <p:spPr bwMode="auto">
          <a:xfrm>
            <a:off x="962025" y="44275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latin typeface="宋体" charset="-122"/>
              </a:rPr>
              <a:t>I</a:t>
            </a:r>
            <a:endParaRPr lang="en-US" altLang="zh-CN" sz="1800" b="0" baseline="-25000">
              <a:latin typeface="Times New Roman" pitchFamily="18" charset="0"/>
              <a:ea typeface="黑体" pitchFamily="2" charset="-122"/>
            </a:endParaRPr>
          </a:p>
        </p:txBody>
      </p:sp>
      <p:sp>
        <p:nvSpPr>
          <p:cNvPr id="1641502" name="Oval 30"/>
          <p:cNvSpPr/>
          <p:nvPr/>
        </p:nvSpPr>
        <p:spPr bwMode="auto">
          <a:xfrm>
            <a:off x="947738" y="4467225"/>
            <a:ext cx="347662" cy="320675"/>
          </a:xfrm>
          <a:prstGeom prst="ellipse">
            <a:avLst/>
          </a:prstGeom>
          <a:noFill/>
          <a:ln w="19050">
            <a:solidFill>
              <a:srgbClr val="00B0F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1641503" name="Text Box 31"/>
          <p:cNvSpPr txBox="1"/>
          <p:nvPr/>
        </p:nvSpPr>
        <p:spPr bwMode="auto">
          <a:xfrm>
            <a:off x="1800225" y="45799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latin typeface="宋体" charset="-122"/>
              </a:rPr>
              <a:t>J</a:t>
            </a:r>
            <a:endParaRPr lang="en-US" altLang="zh-CN" sz="1800" b="0" baseline="-25000">
              <a:latin typeface="Times New Roman" pitchFamily="18" charset="0"/>
              <a:ea typeface="黑体" pitchFamily="2" charset="-122"/>
            </a:endParaRPr>
          </a:p>
        </p:txBody>
      </p:sp>
      <p:sp>
        <p:nvSpPr>
          <p:cNvPr id="1641504" name="Oval 32"/>
          <p:cNvSpPr/>
          <p:nvPr/>
        </p:nvSpPr>
        <p:spPr bwMode="auto">
          <a:xfrm>
            <a:off x="1792288" y="4618355"/>
            <a:ext cx="347662" cy="320675"/>
          </a:xfrm>
          <a:prstGeom prst="ellipse">
            <a:avLst/>
          </a:prstGeom>
          <a:noFill/>
          <a:ln w="19050">
            <a:solidFill>
              <a:srgbClr val="00B0F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1641505" name="Line 33"/>
          <p:cNvSpPr/>
          <p:nvPr/>
        </p:nvSpPr>
        <p:spPr bwMode="auto">
          <a:xfrm>
            <a:off x="1800225" y="4122738"/>
            <a:ext cx="685800" cy="457200"/>
          </a:xfrm>
          <a:prstGeom prst="line">
            <a:avLst/>
          </a:prstGeom>
          <a:noFill/>
          <a:ln w="9525">
            <a:solidFill>
              <a:srgbClr val="00B0F0"/>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41506" name="Text Box 34"/>
          <p:cNvSpPr txBox="1"/>
          <p:nvPr/>
        </p:nvSpPr>
        <p:spPr bwMode="auto">
          <a:xfrm>
            <a:off x="2486025" y="44275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latin typeface="宋体" charset="-122"/>
              </a:rPr>
              <a:t>K</a:t>
            </a:r>
            <a:endParaRPr lang="en-US" altLang="zh-CN" sz="1800" b="0" baseline="-25000">
              <a:latin typeface="Times New Roman" pitchFamily="18" charset="0"/>
              <a:ea typeface="黑体" pitchFamily="2" charset="-122"/>
            </a:endParaRPr>
          </a:p>
        </p:txBody>
      </p:sp>
      <p:sp>
        <p:nvSpPr>
          <p:cNvPr id="1641507" name="Oval 35"/>
          <p:cNvSpPr/>
          <p:nvPr/>
        </p:nvSpPr>
        <p:spPr bwMode="auto">
          <a:xfrm>
            <a:off x="2471738" y="4467225"/>
            <a:ext cx="347662" cy="320675"/>
          </a:xfrm>
          <a:prstGeom prst="ellipse">
            <a:avLst/>
          </a:prstGeom>
          <a:noFill/>
          <a:ln w="19050">
            <a:solidFill>
              <a:srgbClr val="00B0F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1641508" name="Line 36"/>
          <p:cNvSpPr/>
          <p:nvPr/>
        </p:nvSpPr>
        <p:spPr bwMode="auto">
          <a:xfrm flipH="1">
            <a:off x="581025" y="4884738"/>
            <a:ext cx="1219200" cy="304800"/>
          </a:xfrm>
          <a:prstGeom prst="line">
            <a:avLst/>
          </a:prstGeom>
          <a:noFill/>
          <a:ln w="9525">
            <a:solidFill>
              <a:srgbClr val="00B0F0"/>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41509" name="Text Box 37"/>
          <p:cNvSpPr txBox="1"/>
          <p:nvPr/>
        </p:nvSpPr>
        <p:spPr bwMode="auto">
          <a:xfrm>
            <a:off x="200025" y="50371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latin typeface="宋体" charset="-122"/>
              </a:rPr>
              <a:t>L</a:t>
            </a:r>
            <a:endParaRPr lang="en-US" altLang="zh-CN" sz="1800" b="0" baseline="-25000">
              <a:latin typeface="Times New Roman" pitchFamily="18" charset="0"/>
              <a:ea typeface="黑体" pitchFamily="2" charset="-122"/>
            </a:endParaRPr>
          </a:p>
        </p:txBody>
      </p:sp>
      <p:sp>
        <p:nvSpPr>
          <p:cNvPr id="1641510" name="Oval 38"/>
          <p:cNvSpPr/>
          <p:nvPr/>
        </p:nvSpPr>
        <p:spPr bwMode="auto">
          <a:xfrm>
            <a:off x="185738" y="5076825"/>
            <a:ext cx="347662" cy="320675"/>
          </a:xfrm>
          <a:prstGeom prst="ellipse">
            <a:avLst/>
          </a:prstGeom>
          <a:noFill/>
          <a:ln w="19050">
            <a:solidFill>
              <a:srgbClr val="00B0F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1641511" name="Line 39"/>
          <p:cNvSpPr/>
          <p:nvPr/>
        </p:nvSpPr>
        <p:spPr bwMode="auto">
          <a:xfrm>
            <a:off x="2105025" y="4884738"/>
            <a:ext cx="1143000" cy="304800"/>
          </a:xfrm>
          <a:prstGeom prst="line">
            <a:avLst/>
          </a:prstGeom>
          <a:noFill/>
          <a:ln w="9525">
            <a:solidFill>
              <a:srgbClr val="00B0F0"/>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41512" name="Text Box 40"/>
          <p:cNvSpPr txBox="1"/>
          <p:nvPr/>
        </p:nvSpPr>
        <p:spPr bwMode="auto">
          <a:xfrm>
            <a:off x="3248025" y="50371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latin typeface="宋体" charset="-122"/>
              </a:rPr>
              <a:t>M</a:t>
            </a:r>
            <a:endParaRPr lang="en-US" altLang="zh-CN" sz="1800" b="0" baseline="-25000">
              <a:latin typeface="宋体" charset="-122"/>
              <a:ea typeface="黑体" pitchFamily="2" charset="-122"/>
            </a:endParaRPr>
          </a:p>
        </p:txBody>
      </p:sp>
      <p:sp>
        <p:nvSpPr>
          <p:cNvPr id="1641513" name="Oval 41"/>
          <p:cNvSpPr/>
          <p:nvPr/>
        </p:nvSpPr>
        <p:spPr bwMode="auto">
          <a:xfrm>
            <a:off x="3233738" y="5076825"/>
            <a:ext cx="347662" cy="320675"/>
          </a:xfrm>
          <a:prstGeom prst="ellipse">
            <a:avLst/>
          </a:prstGeom>
          <a:noFill/>
          <a:ln w="19050">
            <a:solidFill>
              <a:srgbClr val="00B0F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1641514" name="Line 42"/>
          <p:cNvSpPr/>
          <p:nvPr/>
        </p:nvSpPr>
        <p:spPr bwMode="auto">
          <a:xfrm>
            <a:off x="352425" y="3284538"/>
            <a:ext cx="0" cy="1752600"/>
          </a:xfrm>
          <a:prstGeom prst="line">
            <a:avLst/>
          </a:prstGeom>
          <a:noFill/>
          <a:ln w="9525">
            <a:solidFill>
              <a:srgbClr val="00B0F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1515" name="Line 43"/>
          <p:cNvSpPr/>
          <p:nvPr/>
        </p:nvSpPr>
        <p:spPr bwMode="auto">
          <a:xfrm>
            <a:off x="581025" y="5189538"/>
            <a:ext cx="2667000" cy="0"/>
          </a:xfrm>
          <a:prstGeom prst="line">
            <a:avLst/>
          </a:prstGeom>
          <a:noFill/>
          <a:ln w="9525">
            <a:solidFill>
              <a:srgbClr val="00B0F0"/>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41516" name="Line 44"/>
          <p:cNvSpPr/>
          <p:nvPr/>
        </p:nvSpPr>
        <p:spPr bwMode="auto">
          <a:xfrm>
            <a:off x="3476625" y="3284538"/>
            <a:ext cx="0" cy="1752600"/>
          </a:xfrm>
          <a:prstGeom prst="line">
            <a:avLst/>
          </a:prstGeom>
          <a:noFill/>
          <a:ln w="9525">
            <a:solidFill>
              <a:srgbClr val="00B0F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1517" name="Freeform 45"/>
          <p:cNvSpPr/>
          <p:nvPr/>
        </p:nvSpPr>
        <p:spPr bwMode="auto">
          <a:xfrm>
            <a:off x="1647825" y="3208338"/>
            <a:ext cx="1566863" cy="585787"/>
          </a:xfrm>
          <a:custGeom>
            <a:avLst/>
            <a:gdLst>
              <a:gd name="T0" fmla="*/ 2147483647 w 987"/>
              <a:gd name="T1" fmla="*/ 2147483647 h 369"/>
              <a:gd name="T2" fmla="*/ 2147483647 w 987"/>
              <a:gd name="T3" fmla="*/ 2147483647 h 369"/>
              <a:gd name="T4" fmla="*/ 2147483647 w 987"/>
              <a:gd name="T5" fmla="*/ 2147483647 h 369"/>
              <a:gd name="T6" fmla="*/ 2147483647 w 987"/>
              <a:gd name="T7" fmla="*/ 2147483647 h 369"/>
              <a:gd name="T8" fmla="*/ 2147483647 w 987"/>
              <a:gd name="T9" fmla="*/ 2147483647 h 369"/>
              <a:gd name="T10" fmla="*/ 2147483647 w 987"/>
              <a:gd name="T11" fmla="*/ 2147483647 h 369"/>
              <a:gd name="T12" fmla="*/ 2147483647 w 987"/>
              <a:gd name="T13" fmla="*/ 2147483647 h 369"/>
              <a:gd name="T14" fmla="*/ 2147483647 w 987"/>
              <a:gd name="T15" fmla="*/ 2147483647 h 369"/>
              <a:gd name="T16" fmla="*/ 2147483647 w 987"/>
              <a:gd name="T17" fmla="*/ 0 h 369"/>
              <a:gd name="T18" fmla="*/ 2147483647 w 987"/>
              <a:gd name="T19" fmla="*/ 2147483647 h 369"/>
              <a:gd name="T20" fmla="*/ 2147483647 w 987"/>
              <a:gd name="T21" fmla="*/ 2147483647 h 3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87"/>
              <a:gd name="T34" fmla="*/ 0 h 369"/>
              <a:gd name="T35" fmla="*/ 987 w 987"/>
              <a:gd name="T36" fmla="*/ 369 h 3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87" h="369">
                <a:moveTo>
                  <a:pt x="74" y="32"/>
                </a:moveTo>
                <a:cubicBezTo>
                  <a:pt x="1" y="102"/>
                  <a:pt x="17" y="105"/>
                  <a:pt x="32" y="232"/>
                </a:cubicBezTo>
                <a:cubicBezTo>
                  <a:pt x="36" y="263"/>
                  <a:pt x="49" y="325"/>
                  <a:pt x="85" y="337"/>
                </a:cubicBezTo>
                <a:cubicBezTo>
                  <a:pt x="139" y="355"/>
                  <a:pt x="281" y="364"/>
                  <a:pt x="337" y="369"/>
                </a:cubicBezTo>
                <a:cubicBezTo>
                  <a:pt x="498" y="365"/>
                  <a:pt x="660" y="365"/>
                  <a:pt x="821" y="358"/>
                </a:cubicBezTo>
                <a:cubicBezTo>
                  <a:pt x="874" y="356"/>
                  <a:pt x="948" y="263"/>
                  <a:pt x="948" y="263"/>
                </a:cubicBezTo>
                <a:cubicBezTo>
                  <a:pt x="987" y="141"/>
                  <a:pt x="937" y="89"/>
                  <a:pt x="842" y="42"/>
                </a:cubicBezTo>
                <a:cubicBezTo>
                  <a:pt x="832" y="37"/>
                  <a:pt x="775" y="22"/>
                  <a:pt x="769" y="21"/>
                </a:cubicBezTo>
                <a:cubicBezTo>
                  <a:pt x="724" y="13"/>
                  <a:pt x="632" y="0"/>
                  <a:pt x="632" y="0"/>
                </a:cubicBezTo>
                <a:cubicBezTo>
                  <a:pt x="446" y="4"/>
                  <a:pt x="260" y="4"/>
                  <a:pt x="74" y="11"/>
                </a:cubicBezTo>
                <a:cubicBezTo>
                  <a:pt x="0" y="14"/>
                  <a:pt x="63" y="28"/>
                  <a:pt x="74" y="32"/>
                </a:cubicBezTo>
                <a:close/>
              </a:path>
            </a:pathLst>
          </a:custGeom>
          <a:noFill/>
          <a:ln w="19050">
            <a:solidFill>
              <a:srgbClr val="7030A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1518" name="Freeform 46"/>
          <p:cNvSpPr/>
          <p:nvPr/>
        </p:nvSpPr>
        <p:spPr bwMode="auto">
          <a:xfrm>
            <a:off x="703263" y="3819525"/>
            <a:ext cx="2276475" cy="1109663"/>
          </a:xfrm>
          <a:custGeom>
            <a:avLst/>
            <a:gdLst>
              <a:gd name="T0" fmla="*/ 2147483647 w 1434"/>
              <a:gd name="T1" fmla="*/ 2147483647 h 699"/>
              <a:gd name="T2" fmla="*/ 2147483647 w 1434"/>
              <a:gd name="T3" fmla="*/ 2147483647 h 699"/>
              <a:gd name="T4" fmla="*/ 2147483647 w 1434"/>
              <a:gd name="T5" fmla="*/ 2147483647 h 699"/>
              <a:gd name="T6" fmla="*/ 2147483647 w 1434"/>
              <a:gd name="T7" fmla="*/ 2147483647 h 699"/>
              <a:gd name="T8" fmla="*/ 2147483647 w 1434"/>
              <a:gd name="T9" fmla="*/ 2147483647 h 699"/>
              <a:gd name="T10" fmla="*/ 2147483647 w 1434"/>
              <a:gd name="T11" fmla="*/ 2147483647 h 699"/>
              <a:gd name="T12" fmla="*/ 2147483647 w 1434"/>
              <a:gd name="T13" fmla="*/ 2147483647 h 699"/>
              <a:gd name="T14" fmla="*/ 2147483647 w 1434"/>
              <a:gd name="T15" fmla="*/ 2147483647 h 699"/>
              <a:gd name="T16" fmla="*/ 2147483647 w 1434"/>
              <a:gd name="T17" fmla="*/ 2147483647 h 699"/>
              <a:gd name="T18" fmla="*/ 2147483647 w 1434"/>
              <a:gd name="T19" fmla="*/ 2147483647 h 699"/>
              <a:gd name="T20" fmla="*/ 2147483647 w 1434"/>
              <a:gd name="T21" fmla="*/ 2147483647 h 699"/>
              <a:gd name="T22" fmla="*/ 2147483647 w 1434"/>
              <a:gd name="T23" fmla="*/ 2147483647 h 699"/>
              <a:gd name="T24" fmla="*/ 2147483647 w 1434"/>
              <a:gd name="T25" fmla="*/ 2147483647 h 699"/>
              <a:gd name="T26" fmla="*/ 2147483647 w 1434"/>
              <a:gd name="T27" fmla="*/ 2147483647 h 699"/>
              <a:gd name="T28" fmla="*/ 2147483647 w 1434"/>
              <a:gd name="T29" fmla="*/ 2147483647 h 699"/>
              <a:gd name="T30" fmla="*/ 2147483647 w 1434"/>
              <a:gd name="T31" fmla="*/ 2147483647 h 699"/>
              <a:gd name="T32" fmla="*/ 2147483647 w 1434"/>
              <a:gd name="T33" fmla="*/ 2147483647 h 699"/>
              <a:gd name="T34" fmla="*/ 2147483647 w 1434"/>
              <a:gd name="T35" fmla="*/ 2147483647 h 699"/>
              <a:gd name="T36" fmla="*/ 2147483647 w 1434"/>
              <a:gd name="T37" fmla="*/ 2147483647 h 699"/>
              <a:gd name="T38" fmla="*/ 2147483647 w 1434"/>
              <a:gd name="T39" fmla="*/ 2147483647 h 699"/>
              <a:gd name="T40" fmla="*/ 2147483647 w 1434"/>
              <a:gd name="T41" fmla="*/ 2147483647 h 699"/>
              <a:gd name="T42" fmla="*/ 2147483647 w 1434"/>
              <a:gd name="T43" fmla="*/ 2147483647 h 699"/>
              <a:gd name="T44" fmla="*/ 2147483647 w 1434"/>
              <a:gd name="T45" fmla="*/ 2147483647 h 699"/>
              <a:gd name="T46" fmla="*/ 2147483647 w 1434"/>
              <a:gd name="T47" fmla="*/ 2147483647 h 699"/>
              <a:gd name="T48" fmla="*/ 2147483647 w 1434"/>
              <a:gd name="T49" fmla="*/ 2147483647 h 699"/>
              <a:gd name="T50" fmla="*/ 2147483647 w 1434"/>
              <a:gd name="T51" fmla="*/ 2147483647 h 699"/>
              <a:gd name="T52" fmla="*/ 2147483647 w 1434"/>
              <a:gd name="T53" fmla="*/ 2147483647 h 699"/>
              <a:gd name="T54" fmla="*/ 2147483647 w 1434"/>
              <a:gd name="T55" fmla="*/ 2147483647 h 699"/>
              <a:gd name="T56" fmla="*/ 2147483647 w 1434"/>
              <a:gd name="T57" fmla="*/ 2147483647 h 699"/>
              <a:gd name="T58" fmla="*/ 2147483647 w 1434"/>
              <a:gd name="T59" fmla="*/ 2147483647 h 69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34"/>
              <a:gd name="T91" fmla="*/ 0 h 699"/>
              <a:gd name="T92" fmla="*/ 1434 w 1434"/>
              <a:gd name="T93" fmla="*/ 699 h 69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34" h="699">
                <a:moveTo>
                  <a:pt x="129" y="289"/>
                </a:moveTo>
                <a:cubicBezTo>
                  <a:pt x="58" y="337"/>
                  <a:pt x="84" y="314"/>
                  <a:pt x="44" y="352"/>
                </a:cubicBezTo>
                <a:cubicBezTo>
                  <a:pt x="41" y="363"/>
                  <a:pt x="39" y="374"/>
                  <a:pt x="34" y="384"/>
                </a:cubicBezTo>
                <a:cubicBezTo>
                  <a:pt x="28" y="395"/>
                  <a:pt x="14" y="403"/>
                  <a:pt x="13" y="415"/>
                </a:cubicBezTo>
                <a:cubicBezTo>
                  <a:pt x="9" y="475"/>
                  <a:pt x="0" y="544"/>
                  <a:pt x="34" y="594"/>
                </a:cubicBezTo>
                <a:cubicBezTo>
                  <a:pt x="43" y="606"/>
                  <a:pt x="53" y="619"/>
                  <a:pt x="66" y="626"/>
                </a:cubicBezTo>
                <a:cubicBezTo>
                  <a:pt x="84" y="636"/>
                  <a:pt x="239" y="693"/>
                  <a:pt x="266" y="699"/>
                </a:cubicBezTo>
                <a:cubicBezTo>
                  <a:pt x="272" y="698"/>
                  <a:pt x="370" y="690"/>
                  <a:pt x="392" y="678"/>
                </a:cubicBezTo>
                <a:cubicBezTo>
                  <a:pt x="438" y="651"/>
                  <a:pt x="420" y="623"/>
                  <a:pt x="476" y="605"/>
                </a:cubicBezTo>
                <a:cubicBezTo>
                  <a:pt x="500" y="589"/>
                  <a:pt x="528" y="581"/>
                  <a:pt x="550" y="563"/>
                </a:cubicBezTo>
                <a:cubicBezTo>
                  <a:pt x="560" y="555"/>
                  <a:pt x="562" y="540"/>
                  <a:pt x="571" y="531"/>
                </a:cubicBezTo>
                <a:cubicBezTo>
                  <a:pt x="599" y="502"/>
                  <a:pt x="601" y="515"/>
                  <a:pt x="634" y="499"/>
                </a:cubicBezTo>
                <a:cubicBezTo>
                  <a:pt x="672" y="480"/>
                  <a:pt x="688" y="450"/>
                  <a:pt x="729" y="436"/>
                </a:cubicBezTo>
                <a:cubicBezTo>
                  <a:pt x="762" y="442"/>
                  <a:pt x="801" y="447"/>
                  <a:pt x="834" y="457"/>
                </a:cubicBezTo>
                <a:cubicBezTo>
                  <a:pt x="855" y="463"/>
                  <a:pt x="897" y="478"/>
                  <a:pt x="897" y="478"/>
                </a:cubicBezTo>
                <a:cubicBezTo>
                  <a:pt x="955" y="566"/>
                  <a:pt x="965" y="588"/>
                  <a:pt x="1055" y="647"/>
                </a:cubicBezTo>
                <a:cubicBezTo>
                  <a:pt x="1066" y="654"/>
                  <a:pt x="1075" y="664"/>
                  <a:pt x="1087" y="668"/>
                </a:cubicBezTo>
                <a:cubicBezTo>
                  <a:pt x="1108" y="675"/>
                  <a:pt x="1150" y="689"/>
                  <a:pt x="1150" y="689"/>
                </a:cubicBezTo>
                <a:cubicBezTo>
                  <a:pt x="1203" y="685"/>
                  <a:pt x="1256" y="687"/>
                  <a:pt x="1308" y="678"/>
                </a:cubicBezTo>
                <a:cubicBezTo>
                  <a:pt x="1339" y="673"/>
                  <a:pt x="1376" y="623"/>
                  <a:pt x="1402" y="605"/>
                </a:cubicBezTo>
                <a:cubicBezTo>
                  <a:pt x="1409" y="584"/>
                  <a:pt x="1416" y="563"/>
                  <a:pt x="1423" y="542"/>
                </a:cubicBezTo>
                <a:cubicBezTo>
                  <a:pt x="1427" y="531"/>
                  <a:pt x="1434" y="510"/>
                  <a:pt x="1434" y="510"/>
                </a:cubicBezTo>
                <a:cubicBezTo>
                  <a:pt x="1409" y="325"/>
                  <a:pt x="1401" y="168"/>
                  <a:pt x="1223" y="78"/>
                </a:cubicBezTo>
                <a:cubicBezTo>
                  <a:pt x="1168" y="50"/>
                  <a:pt x="1204" y="39"/>
                  <a:pt x="1108" y="36"/>
                </a:cubicBezTo>
                <a:cubicBezTo>
                  <a:pt x="985" y="33"/>
                  <a:pt x="862" y="29"/>
                  <a:pt x="739" y="26"/>
                </a:cubicBezTo>
                <a:cubicBezTo>
                  <a:pt x="595" y="0"/>
                  <a:pt x="662" y="0"/>
                  <a:pt x="539" y="15"/>
                </a:cubicBezTo>
                <a:cubicBezTo>
                  <a:pt x="485" y="29"/>
                  <a:pt x="458" y="59"/>
                  <a:pt x="413" y="89"/>
                </a:cubicBezTo>
                <a:cubicBezTo>
                  <a:pt x="387" y="127"/>
                  <a:pt x="351" y="159"/>
                  <a:pt x="308" y="173"/>
                </a:cubicBezTo>
                <a:cubicBezTo>
                  <a:pt x="264" y="202"/>
                  <a:pt x="223" y="219"/>
                  <a:pt x="181" y="247"/>
                </a:cubicBezTo>
                <a:cubicBezTo>
                  <a:pt x="172" y="260"/>
                  <a:pt x="129" y="327"/>
                  <a:pt x="129" y="289"/>
                </a:cubicBezTo>
                <a:close/>
              </a:path>
            </a:pathLst>
          </a:custGeom>
          <a:noFill/>
          <a:ln w="19050">
            <a:solidFill>
              <a:srgbClr val="7030A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1519" name="Text Box 47"/>
          <p:cNvSpPr txBox="1"/>
          <p:nvPr/>
        </p:nvSpPr>
        <p:spPr bwMode="auto">
          <a:xfrm>
            <a:off x="4038600" y="2362200"/>
            <a:ext cx="274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zh-CN" altLang="en-US" sz="1800">
                <a:latin typeface="宋体" charset="-122"/>
              </a:rPr>
              <a:t>邻接表：</a:t>
            </a:r>
            <a:endParaRPr lang="zh-CN" altLang="en-US" sz="1800">
              <a:latin typeface="宋体" charset="-122"/>
            </a:endParaRPr>
          </a:p>
          <a:p>
            <a:pPr algn="just"/>
            <a:r>
              <a:rPr lang="en-US" altLang="zh-CN" sz="1800">
                <a:latin typeface="宋体" charset="-122"/>
              </a:rPr>
              <a:t>A</a:t>
            </a:r>
            <a:r>
              <a:rPr lang="zh-CN" altLang="en-US" sz="1800">
                <a:latin typeface="宋体" charset="-122"/>
              </a:rPr>
              <a:t>： </a:t>
            </a:r>
            <a:r>
              <a:rPr lang="en-US" altLang="zh-CN" sz="1800">
                <a:latin typeface="宋体" charset="-122"/>
              </a:rPr>
              <a:t>--&gt;B--&gt;C--&gt;F--&gt;L</a:t>
            </a:r>
            <a:endParaRPr lang="en-US" altLang="zh-CN" sz="1800" b="0" baseline="-25000">
              <a:latin typeface="Times New Roman" pitchFamily="18" charset="0"/>
              <a:ea typeface="黑体" pitchFamily="2" charset="-122"/>
            </a:endParaRPr>
          </a:p>
        </p:txBody>
      </p:sp>
      <p:sp>
        <p:nvSpPr>
          <p:cNvPr id="1641520" name="Text Box 48"/>
          <p:cNvSpPr txBox="1"/>
          <p:nvPr/>
        </p:nvSpPr>
        <p:spPr bwMode="auto">
          <a:xfrm>
            <a:off x="4038600" y="3048000"/>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latin typeface="宋体" charset="-122"/>
              </a:rPr>
              <a:t>B</a:t>
            </a:r>
            <a:r>
              <a:rPr lang="zh-CN" altLang="en-US" sz="1800">
                <a:latin typeface="宋体" charset="-122"/>
              </a:rPr>
              <a:t>： </a:t>
            </a:r>
            <a:r>
              <a:rPr lang="en-US" altLang="zh-CN" sz="1800">
                <a:latin typeface="宋体" charset="-122"/>
              </a:rPr>
              <a:t>--&gt;A--&gt;M</a:t>
            </a:r>
            <a:endParaRPr lang="en-US" altLang="zh-CN" sz="1800" b="0" baseline="-25000">
              <a:latin typeface="Times New Roman" pitchFamily="18" charset="0"/>
              <a:ea typeface="黑体" pitchFamily="2" charset="-122"/>
            </a:endParaRPr>
          </a:p>
        </p:txBody>
      </p:sp>
      <p:sp>
        <p:nvSpPr>
          <p:cNvPr id="1641521" name="Text Box 49"/>
          <p:cNvSpPr txBox="1"/>
          <p:nvPr/>
        </p:nvSpPr>
        <p:spPr bwMode="auto">
          <a:xfrm>
            <a:off x="4038600" y="3429000"/>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latin typeface="宋体" charset="-122"/>
              </a:rPr>
              <a:t>C</a:t>
            </a:r>
            <a:r>
              <a:rPr lang="zh-CN" altLang="en-US" sz="1800">
                <a:latin typeface="宋体" charset="-122"/>
              </a:rPr>
              <a:t>： </a:t>
            </a:r>
            <a:r>
              <a:rPr lang="en-US" altLang="zh-CN" sz="1800">
                <a:latin typeface="宋体" charset="-122"/>
              </a:rPr>
              <a:t>--&gt;A</a:t>
            </a:r>
            <a:endParaRPr lang="en-US" altLang="zh-CN" sz="1800" b="0" baseline="-25000">
              <a:latin typeface="Times New Roman" pitchFamily="18" charset="0"/>
              <a:ea typeface="黑体" pitchFamily="2" charset="-122"/>
            </a:endParaRPr>
          </a:p>
        </p:txBody>
      </p:sp>
      <p:sp>
        <p:nvSpPr>
          <p:cNvPr id="1641522" name="Text Box 50"/>
          <p:cNvSpPr txBox="1"/>
          <p:nvPr/>
        </p:nvSpPr>
        <p:spPr bwMode="auto">
          <a:xfrm>
            <a:off x="4038600" y="3810000"/>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latin typeface="宋体" charset="-122"/>
              </a:rPr>
              <a:t>D</a:t>
            </a:r>
            <a:r>
              <a:rPr lang="zh-CN" altLang="en-US" sz="1800">
                <a:latin typeface="宋体" charset="-122"/>
              </a:rPr>
              <a:t>： </a:t>
            </a:r>
            <a:r>
              <a:rPr lang="en-US" altLang="zh-CN" sz="1800">
                <a:latin typeface="宋体" charset="-122"/>
              </a:rPr>
              <a:t>--&gt;E</a:t>
            </a:r>
            <a:endParaRPr lang="en-US" altLang="zh-CN" sz="1800" b="0" baseline="-25000">
              <a:latin typeface="Times New Roman" pitchFamily="18" charset="0"/>
              <a:ea typeface="黑体" pitchFamily="2" charset="-122"/>
            </a:endParaRPr>
          </a:p>
        </p:txBody>
      </p:sp>
      <p:sp>
        <p:nvSpPr>
          <p:cNvPr id="1641523" name="Text Box 51"/>
          <p:cNvSpPr txBox="1"/>
          <p:nvPr/>
        </p:nvSpPr>
        <p:spPr bwMode="auto">
          <a:xfrm>
            <a:off x="4038600" y="4191000"/>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latin typeface="宋体" charset="-122"/>
              </a:rPr>
              <a:t>E</a:t>
            </a:r>
            <a:r>
              <a:rPr lang="zh-CN" altLang="en-US" sz="1800">
                <a:latin typeface="宋体" charset="-122"/>
              </a:rPr>
              <a:t>： </a:t>
            </a:r>
            <a:r>
              <a:rPr lang="en-US" altLang="zh-CN" sz="1800">
                <a:latin typeface="宋体" charset="-122"/>
              </a:rPr>
              <a:t>--&gt;D</a:t>
            </a:r>
            <a:endParaRPr lang="en-US" altLang="zh-CN" sz="1800" b="0" baseline="-25000">
              <a:latin typeface="Times New Roman" pitchFamily="18" charset="0"/>
              <a:ea typeface="黑体" pitchFamily="2" charset="-122"/>
            </a:endParaRPr>
          </a:p>
        </p:txBody>
      </p:sp>
      <p:sp>
        <p:nvSpPr>
          <p:cNvPr id="1641524" name="Text Box 52"/>
          <p:cNvSpPr txBox="1"/>
          <p:nvPr/>
        </p:nvSpPr>
        <p:spPr bwMode="auto">
          <a:xfrm>
            <a:off x="4038600" y="4572000"/>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latin typeface="宋体" charset="-122"/>
              </a:rPr>
              <a:t>F</a:t>
            </a:r>
            <a:r>
              <a:rPr lang="zh-CN" altLang="en-US" sz="1800">
                <a:latin typeface="宋体" charset="-122"/>
              </a:rPr>
              <a:t>： </a:t>
            </a:r>
            <a:r>
              <a:rPr lang="en-US" altLang="zh-CN" sz="1800">
                <a:latin typeface="宋体" charset="-122"/>
              </a:rPr>
              <a:t>--&gt;A</a:t>
            </a:r>
            <a:endParaRPr lang="en-US" altLang="zh-CN" sz="1800" b="0" baseline="-25000">
              <a:latin typeface="Times New Roman" pitchFamily="18" charset="0"/>
              <a:ea typeface="黑体" pitchFamily="2" charset="-122"/>
            </a:endParaRPr>
          </a:p>
        </p:txBody>
      </p:sp>
      <p:sp>
        <p:nvSpPr>
          <p:cNvPr id="1641525" name="Text Box 53"/>
          <p:cNvSpPr txBox="1"/>
          <p:nvPr/>
        </p:nvSpPr>
        <p:spPr bwMode="auto">
          <a:xfrm>
            <a:off x="6488113" y="2303463"/>
            <a:ext cx="213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latin typeface="宋体" charset="-122"/>
              </a:rPr>
              <a:t>G</a:t>
            </a:r>
            <a:r>
              <a:rPr lang="zh-CN" altLang="en-US" sz="1800">
                <a:latin typeface="宋体" charset="-122"/>
              </a:rPr>
              <a:t>： </a:t>
            </a:r>
            <a:r>
              <a:rPr lang="en-US" altLang="zh-CN" sz="1800">
                <a:latin typeface="宋体" charset="-122"/>
              </a:rPr>
              <a:t>--&gt;H--&gt;I--&gt;K</a:t>
            </a:r>
            <a:endParaRPr lang="en-US" altLang="zh-CN" sz="1800" b="0" baseline="-25000">
              <a:latin typeface="Times New Roman" pitchFamily="18" charset="0"/>
              <a:ea typeface="黑体" pitchFamily="2" charset="-122"/>
            </a:endParaRPr>
          </a:p>
        </p:txBody>
      </p:sp>
      <p:sp>
        <p:nvSpPr>
          <p:cNvPr id="1641526" name="Text Box 54"/>
          <p:cNvSpPr txBox="1"/>
          <p:nvPr/>
        </p:nvSpPr>
        <p:spPr bwMode="auto">
          <a:xfrm>
            <a:off x="6488113" y="2667000"/>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latin typeface="宋体" charset="-122"/>
              </a:rPr>
              <a:t>H</a:t>
            </a:r>
            <a:r>
              <a:rPr lang="zh-CN" altLang="en-US" sz="1800">
                <a:latin typeface="宋体" charset="-122"/>
              </a:rPr>
              <a:t>： </a:t>
            </a:r>
            <a:r>
              <a:rPr lang="en-US" altLang="zh-CN" sz="1800">
                <a:latin typeface="宋体" charset="-122"/>
              </a:rPr>
              <a:t>--&gt;G</a:t>
            </a:r>
            <a:endParaRPr lang="en-US" altLang="zh-CN" sz="1800" b="0" baseline="-25000">
              <a:latin typeface="Times New Roman" pitchFamily="18" charset="0"/>
              <a:ea typeface="黑体" pitchFamily="2" charset="-122"/>
            </a:endParaRPr>
          </a:p>
        </p:txBody>
      </p:sp>
      <p:sp>
        <p:nvSpPr>
          <p:cNvPr id="1641527" name="Text Box 55"/>
          <p:cNvSpPr txBox="1"/>
          <p:nvPr/>
        </p:nvSpPr>
        <p:spPr bwMode="auto">
          <a:xfrm>
            <a:off x="6488113" y="3048000"/>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latin typeface="宋体" charset="-122"/>
              </a:rPr>
              <a:t>I</a:t>
            </a:r>
            <a:r>
              <a:rPr lang="zh-CN" altLang="en-US" sz="1800">
                <a:latin typeface="宋体" charset="-122"/>
              </a:rPr>
              <a:t>： </a:t>
            </a:r>
            <a:r>
              <a:rPr lang="en-US" altLang="zh-CN" sz="1800">
                <a:latin typeface="宋体" charset="-122"/>
              </a:rPr>
              <a:t>--&gt;G</a:t>
            </a:r>
            <a:endParaRPr lang="en-US" altLang="zh-CN" sz="1800" b="0" baseline="-25000">
              <a:latin typeface="Times New Roman" pitchFamily="18" charset="0"/>
              <a:ea typeface="黑体" pitchFamily="2" charset="-122"/>
            </a:endParaRPr>
          </a:p>
        </p:txBody>
      </p:sp>
      <p:sp>
        <p:nvSpPr>
          <p:cNvPr id="1641528" name="Text Box 56"/>
          <p:cNvSpPr txBox="1"/>
          <p:nvPr/>
        </p:nvSpPr>
        <p:spPr bwMode="auto">
          <a:xfrm>
            <a:off x="6484938" y="3446463"/>
            <a:ext cx="1752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latin typeface="宋体" charset="-122"/>
              </a:rPr>
              <a:t>J</a:t>
            </a:r>
            <a:r>
              <a:rPr lang="zh-CN" altLang="en-US" sz="1800">
                <a:latin typeface="宋体" charset="-122"/>
              </a:rPr>
              <a:t>： </a:t>
            </a:r>
            <a:r>
              <a:rPr lang="en-US" altLang="zh-CN" sz="1800">
                <a:latin typeface="宋体" charset="-122"/>
              </a:rPr>
              <a:t>--&gt;L--&gt;M</a:t>
            </a:r>
            <a:endParaRPr lang="en-US" altLang="zh-CN" sz="1800" b="0" baseline="-25000">
              <a:latin typeface="Times New Roman" pitchFamily="18" charset="0"/>
              <a:ea typeface="黑体" pitchFamily="2" charset="-122"/>
            </a:endParaRPr>
          </a:p>
        </p:txBody>
      </p:sp>
      <p:sp>
        <p:nvSpPr>
          <p:cNvPr id="1641529" name="Text Box 57"/>
          <p:cNvSpPr txBox="1"/>
          <p:nvPr/>
        </p:nvSpPr>
        <p:spPr bwMode="auto">
          <a:xfrm>
            <a:off x="6464300" y="3840163"/>
            <a:ext cx="1752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latin typeface="宋体" charset="-122"/>
              </a:rPr>
              <a:t>K</a:t>
            </a:r>
            <a:r>
              <a:rPr lang="zh-CN" altLang="en-US" sz="1800">
                <a:latin typeface="宋体" charset="-122"/>
              </a:rPr>
              <a:t>： </a:t>
            </a:r>
            <a:r>
              <a:rPr lang="en-US" altLang="zh-CN" sz="1800">
                <a:latin typeface="宋体" charset="-122"/>
              </a:rPr>
              <a:t>--&gt;G</a:t>
            </a:r>
            <a:endParaRPr lang="en-US" altLang="zh-CN" sz="1800" b="0" baseline="-25000">
              <a:latin typeface="Times New Roman" pitchFamily="18" charset="0"/>
              <a:ea typeface="黑体" pitchFamily="2" charset="-122"/>
            </a:endParaRPr>
          </a:p>
        </p:txBody>
      </p:sp>
      <p:sp>
        <p:nvSpPr>
          <p:cNvPr id="1641530" name="Text Box 58"/>
          <p:cNvSpPr txBox="1"/>
          <p:nvPr/>
        </p:nvSpPr>
        <p:spPr bwMode="auto">
          <a:xfrm>
            <a:off x="6477000" y="4165600"/>
            <a:ext cx="243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latin typeface="宋体" charset="-122"/>
              </a:rPr>
              <a:t>L</a:t>
            </a:r>
            <a:r>
              <a:rPr lang="zh-CN" altLang="en-US" sz="1800">
                <a:latin typeface="宋体" charset="-122"/>
              </a:rPr>
              <a:t>： </a:t>
            </a:r>
            <a:r>
              <a:rPr lang="en-US" altLang="zh-CN" sz="1800">
                <a:latin typeface="宋体" charset="-122"/>
              </a:rPr>
              <a:t>--&gt;A--&gt;J--&gt;M</a:t>
            </a:r>
            <a:endParaRPr lang="en-US" altLang="zh-CN" sz="1800" b="0" baseline="-25000">
              <a:latin typeface="Times New Roman" pitchFamily="18" charset="0"/>
              <a:ea typeface="黑体" pitchFamily="2" charset="-122"/>
            </a:endParaRPr>
          </a:p>
        </p:txBody>
      </p:sp>
      <p:sp>
        <p:nvSpPr>
          <p:cNvPr id="1641531" name="Text Box 59"/>
          <p:cNvSpPr txBox="1"/>
          <p:nvPr/>
        </p:nvSpPr>
        <p:spPr bwMode="auto">
          <a:xfrm>
            <a:off x="6477000" y="4546600"/>
            <a:ext cx="243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latin typeface="宋体" charset="-122"/>
              </a:rPr>
              <a:t>M</a:t>
            </a:r>
            <a:r>
              <a:rPr lang="zh-CN" altLang="en-US" sz="1800">
                <a:latin typeface="宋体" charset="-122"/>
              </a:rPr>
              <a:t>： </a:t>
            </a:r>
            <a:r>
              <a:rPr lang="en-US" altLang="zh-CN" sz="1800">
                <a:latin typeface="宋体" charset="-122"/>
              </a:rPr>
              <a:t>--&gt;B--&gt;J--&gt;L</a:t>
            </a:r>
            <a:endParaRPr lang="en-US" altLang="zh-CN" sz="1800" b="0" baseline="-25000">
              <a:latin typeface="Times New Roman" pitchFamily="18" charset="0"/>
              <a:ea typeface="黑体" pitchFamily="2" charset="-122"/>
            </a:endParaRPr>
          </a:p>
        </p:txBody>
      </p:sp>
      <p:sp>
        <p:nvSpPr>
          <p:cNvPr id="1641532" name="Text Box 60"/>
          <p:cNvSpPr txBox="1"/>
          <p:nvPr/>
        </p:nvSpPr>
        <p:spPr bwMode="auto">
          <a:xfrm>
            <a:off x="0" y="54864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zh-CN" altLang="en-US" sz="2000">
                <a:latin typeface="宋体" charset="-122"/>
              </a:rPr>
              <a:t>深度优先搜索：</a:t>
            </a:r>
            <a:endParaRPr lang="zh-CN" altLang="en-US" sz="2000" b="0" baseline="-25000">
              <a:latin typeface="Times New Roman" pitchFamily="18" charset="0"/>
              <a:ea typeface="黑体" pitchFamily="2" charset="-122"/>
            </a:endParaRPr>
          </a:p>
        </p:txBody>
      </p:sp>
      <p:sp>
        <p:nvSpPr>
          <p:cNvPr id="1641533" name="Line 61"/>
          <p:cNvSpPr/>
          <p:nvPr/>
        </p:nvSpPr>
        <p:spPr bwMode="auto">
          <a:xfrm>
            <a:off x="4343400" y="2819400"/>
            <a:ext cx="533400" cy="0"/>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1534" name="Text Box 62"/>
          <p:cNvSpPr txBox="1"/>
          <p:nvPr/>
        </p:nvSpPr>
        <p:spPr bwMode="auto">
          <a:xfrm>
            <a:off x="1981200" y="5486400"/>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2000">
                <a:latin typeface="宋体" charset="-122"/>
              </a:rPr>
              <a:t>A</a:t>
            </a:r>
            <a:r>
              <a:rPr lang="zh-CN" altLang="en-US" sz="2000">
                <a:latin typeface="宋体" charset="-122"/>
              </a:rPr>
              <a:t>，</a:t>
            </a:r>
            <a:r>
              <a:rPr lang="en-US" altLang="zh-CN" sz="2000">
                <a:latin typeface="宋体" charset="-122"/>
              </a:rPr>
              <a:t>B</a:t>
            </a:r>
            <a:endParaRPr lang="en-US" altLang="zh-CN" sz="2000" b="0" baseline="-25000">
              <a:latin typeface="Times New Roman" pitchFamily="18" charset="0"/>
              <a:ea typeface="黑体" pitchFamily="2" charset="-122"/>
            </a:endParaRPr>
          </a:p>
        </p:txBody>
      </p:sp>
      <p:sp>
        <p:nvSpPr>
          <p:cNvPr id="1641535" name="Freeform 63"/>
          <p:cNvSpPr/>
          <p:nvPr/>
        </p:nvSpPr>
        <p:spPr bwMode="auto">
          <a:xfrm>
            <a:off x="3771900" y="2895600"/>
            <a:ext cx="1663700" cy="381000"/>
          </a:xfrm>
          <a:custGeom>
            <a:avLst/>
            <a:gdLst>
              <a:gd name="T0" fmla="*/ 2147483647 w 1048"/>
              <a:gd name="T1" fmla="*/ 0 h 240"/>
              <a:gd name="T2" fmla="*/ 2147483647 w 1048"/>
              <a:gd name="T3" fmla="*/ 2147483647 h 240"/>
              <a:gd name="T4" fmla="*/ 2147483647 w 1048"/>
              <a:gd name="T5" fmla="*/ 2147483647 h 240"/>
              <a:gd name="T6" fmla="*/ 2147483647 w 1048"/>
              <a:gd name="T7" fmla="*/ 2147483647 h 240"/>
              <a:gd name="T8" fmla="*/ 0 60000 65536"/>
              <a:gd name="T9" fmla="*/ 0 60000 65536"/>
              <a:gd name="T10" fmla="*/ 0 60000 65536"/>
              <a:gd name="T11" fmla="*/ 0 60000 65536"/>
              <a:gd name="T12" fmla="*/ 0 w 1048"/>
              <a:gd name="T13" fmla="*/ 0 h 240"/>
              <a:gd name="T14" fmla="*/ 1048 w 1048"/>
              <a:gd name="T15" fmla="*/ 240 h 240"/>
            </a:gdLst>
            <a:ahLst/>
            <a:cxnLst>
              <a:cxn ang="T8">
                <a:pos x="T0" y="T1"/>
              </a:cxn>
              <a:cxn ang="T9">
                <a:pos x="T2" y="T3"/>
              </a:cxn>
              <a:cxn ang="T10">
                <a:pos x="T4" y="T5"/>
              </a:cxn>
              <a:cxn ang="T11">
                <a:pos x="T6" y="T7"/>
              </a:cxn>
            </a:cxnLst>
            <a:rect l="T12" t="T13" r="T14" b="T15"/>
            <a:pathLst>
              <a:path w="1048" h="240">
                <a:moveTo>
                  <a:pt x="792" y="0"/>
                </a:moveTo>
                <a:cubicBezTo>
                  <a:pt x="920" y="36"/>
                  <a:pt x="1048" y="72"/>
                  <a:pt x="936" y="96"/>
                </a:cubicBezTo>
                <a:cubicBezTo>
                  <a:pt x="824" y="120"/>
                  <a:pt x="240" y="120"/>
                  <a:pt x="120" y="144"/>
                </a:cubicBezTo>
                <a:cubicBezTo>
                  <a:pt x="0" y="168"/>
                  <a:pt x="108" y="204"/>
                  <a:pt x="216" y="240"/>
                </a:cubicBezTo>
              </a:path>
            </a:pathLst>
          </a:custGeom>
          <a:noFill/>
          <a:ln w="9525">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1536" name="Line 64"/>
          <p:cNvSpPr/>
          <p:nvPr/>
        </p:nvSpPr>
        <p:spPr bwMode="auto">
          <a:xfrm>
            <a:off x="4437063" y="3217863"/>
            <a:ext cx="914400" cy="0"/>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1537" name="Text Box 65"/>
          <p:cNvSpPr txBox="1"/>
          <p:nvPr/>
        </p:nvSpPr>
        <p:spPr bwMode="auto">
          <a:xfrm>
            <a:off x="2533650" y="5487988"/>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zh-CN" altLang="en-US" sz="2000">
                <a:latin typeface="宋体" charset="-122"/>
              </a:rPr>
              <a:t>，</a:t>
            </a:r>
            <a:r>
              <a:rPr lang="en-US" altLang="zh-CN" sz="2000">
                <a:latin typeface="宋体" charset="-122"/>
              </a:rPr>
              <a:t>M</a:t>
            </a:r>
            <a:endParaRPr lang="en-US" altLang="zh-CN" sz="2000" b="0" baseline="-25000">
              <a:latin typeface="Times New Roman" pitchFamily="18" charset="0"/>
              <a:ea typeface="黑体" pitchFamily="2" charset="-122"/>
            </a:endParaRPr>
          </a:p>
        </p:txBody>
      </p:sp>
      <p:sp>
        <p:nvSpPr>
          <p:cNvPr id="1641538" name="Freeform 66"/>
          <p:cNvSpPr/>
          <p:nvPr/>
        </p:nvSpPr>
        <p:spPr bwMode="auto">
          <a:xfrm>
            <a:off x="5562600" y="3225800"/>
            <a:ext cx="685800" cy="1498600"/>
          </a:xfrm>
          <a:custGeom>
            <a:avLst/>
            <a:gdLst>
              <a:gd name="T0" fmla="*/ 0 w 432"/>
              <a:gd name="T1" fmla="*/ 2147483647 h 944"/>
              <a:gd name="T2" fmla="*/ 2147483647 w 432"/>
              <a:gd name="T3" fmla="*/ 2147483647 h 944"/>
              <a:gd name="T4" fmla="*/ 2147483647 w 432"/>
              <a:gd name="T5" fmla="*/ 2147483647 h 944"/>
              <a:gd name="T6" fmla="*/ 2147483647 w 432"/>
              <a:gd name="T7" fmla="*/ 2147483647 h 944"/>
              <a:gd name="T8" fmla="*/ 0 60000 65536"/>
              <a:gd name="T9" fmla="*/ 0 60000 65536"/>
              <a:gd name="T10" fmla="*/ 0 60000 65536"/>
              <a:gd name="T11" fmla="*/ 0 60000 65536"/>
              <a:gd name="T12" fmla="*/ 0 w 432"/>
              <a:gd name="T13" fmla="*/ 0 h 944"/>
              <a:gd name="T14" fmla="*/ 432 w 432"/>
              <a:gd name="T15" fmla="*/ 944 h 944"/>
            </a:gdLst>
            <a:ahLst/>
            <a:cxnLst>
              <a:cxn ang="T8">
                <a:pos x="T0" y="T1"/>
              </a:cxn>
              <a:cxn ang="T9">
                <a:pos x="T2" y="T3"/>
              </a:cxn>
              <a:cxn ang="T10">
                <a:pos x="T4" y="T5"/>
              </a:cxn>
              <a:cxn ang="T11">
                <a:pos x="T6" y="T7"/>
              </a:cxn>
            </a:cxnLst>
            <a:rect l="T12" t="T13" r="T14" b="T15"/>
            <a:pathLst>
              <a:path w="432" h="944">
                <a:moveTo>
                  <a:pt x="0" y="32"/>
                </a:moveTo>
                <a:cubicBezTo>
                  <a:pt x="100" y="16"/>
                  <a:pt x="200" y="0"/>
                  <a:pt x="240" y="128"/>
                </a:cubicBezTo>
                <a:cubicBezTo>
                  <a:pt x="280" y="256"/>
                  <a:pt x="208" y="664"/>
                  <a:pt x="240" y="800"/>
                </a:cubicBezTo>
                <a:cubicBezTo>
                  <a:pt x="272" y="936"/>
                  <a:pt x="352" y="940"/>
                  <a:pt x="432" y="944"/>
                </a:cubicBezTo>
              </a:path>
            </a:pathLst>
          </a:custGeom>
          <a:noFill/>
          <a:ln w="9525">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1539" name="Line 67"/>
          <p:cNvSpPr/>
          <p:nvPr/>
        </p:nvSpPr>
        <p:spPr bwMode="auto">
          <a:xfrm>
            <a:off x="6934200" y="4724400"/>
            <a:ext cx="838200" cy="0"/>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1540" name="Text Box 68"/>
          <p:cNvSpPr txBox="1"/>
          <p:nvPr/>
        </p:nvSpPr>
        <p:spPr bwMode="auto">
          <a:xfrm>
            <a:off x="2979738" y="5481638"/>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zh-CN" altLang="en-US" sz="2000">
                <a:latin typeface="宋体" charset="-122"/>
              </a:rPr>
              <a:t>，</a:t>
            </a:r>
            <a:r>
              <a:rPr lang="en-US" altLang="zh-CN" sz="2000">
                <a:latin typeface="宋体" charset="-122"/>
              </a:rPr>
              <a:t>J</a:t>
            </a:r>
            <a:endParaRPr lang="en-US" altLang="zh-CN" sz="2000" b="0" baseline="-25000">
              <a:latin typeface="Times New Roman" pitchFamily="18" charset="0"/>
              <a:ea typeface="黑体" pitchFamily="2" charset="-122"/>
            </a:endParaRPr>
          </a:p>
        </p:txBody>
      </p:sp>
      <p:sp>
        <p:nvSpPr>
          <p:cNvPr id="1641541" name="Line 69"/>
          <p:cNvSpPr/>
          <p:nvPr/>
        </p:nvSpPr>
        <p:spPr bwMode="auto">
          <a:xfrm>
            <a:off x="7848600" y="4876800"/>
            <a:ext cx="0" cy="304800"/>
          </a:xfrm>
          <a:prstGeom prst="line">
            <a:avLst/>
          </a:prstGeom>
          <a:noFill/>
          <a:ln w="9525">
            <a:solidFill>
              <a:srgbClr val="FF330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1542" name="Line 70"/>
          <p:cNvSpPr/>
          <p:nvPr/>
        </p:nvSpPr>
        <p:spPr bwMode="auto">
          <a:xfrm flipH="1">
            <a:off x="6248400" y="5181600"/>
            <a:ext cx="1600200" cy="0"/>
          </a:xfrm>
          <a:prstGeom prst="line">
            <a:avLst/>
          </a:prstGeom>
          <a:noFill/>
          <a:ln w="9525">
            <a:solidFill>
              <a:srgbClr val="FF330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1543" name="Line 71"/>
          <p:cNvSpPr/>
          <p:nvPr/>
        </p:nvSpPr>
        <p:spPr bwMode="auto">
          <a:xfrm flipV="1">
            <a:off x="6248400" y="3657600"/>
            <a:ext cx="0" cy="1524000"/>
          </a:xfrm>
          <a:prstGeom prst="line">
            <a:avLst/>
          </a:prstGeom>
          <a:noFill/>
          <a:ln w="9525">
            <a:solidFill>
              <a:srgbClr val="FF3300"/>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41544" name="Line 72"/>
          <p:cNvSpPr/>
          <p:nvPr/>
        </p:nvSpPr>
        <p:spPr bwMode="auto">
          <a:xfrm>
            <a:off x="6248400" y="3657600"/>
            <a:ext cx="304800" cy="0"/>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1545" name="Line 73"/>
          <p:cNvSpPr/>
          <p:nvPr/>
        </p:nvSpPr>
        <p:spPr bwMode="auto">
          <a:xfrm>
            <a:off x="6902450" y="3624263"/>
            <a:ext cx="385763" cy="3175"/>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41546" name="Text Box 74"/>
          <p:cNvSpPr txBox="1"/>
          <p:nvPr/>
        </p:nvSpPr>
        <p:spPr bwMode="auto">
          <a:xfrm>
            <a:off x="3429000" y="54864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zh-CN" altLang="en-US" sz="2000">
                <a:latin typeface="宋体" charset="-122"/>
              </a:rPr>
              <a:t>，</a:t>
            </a:r>
            <a:r>
              <a:rPr lang="en-US" altLang="zh-CN" sz="2000">
                <a:latin typeface="宋体" charset="-122"/>
              </a:rPr>
              <a:t>L</a:t>
            </a:r>
            <a:endParaRPr lang="en-US" altLang="zh-CN" sz="2000" b="0" baseline="-25000">
              <a:latin typeface="Times New Roman" pitchFamily="18" charset="0"/>
              <a:ea typeface="黑体" pitchFamily="2" charset="-122"/>
            </a:endParaRPr>
          </a:p>
        </p:txBody>
      </p:sp>
      <p:sp>
        <p:nvSpPr>
          <p:cNvPr id="1641547" name="Freeform 75"/>
          <p:cNvSpPr/>
          <p:nvPr/>
        </p:nvSpPr>
        <p:spPr bwMode="auto">
          <a:xfrm>
            <a:off x="6019800" y="3657600"/>
            <a:ext cx="1727200" cy="685800"/>
          </a:xfrm>
          <a:custGeom>
            <a:avLst/>
            <a:gdLst>
              <a:gd name="T0" fmla="*/ 2147483647 w 1088"/>
              <a:gd name="T1" fmla="*/ 0 h 432"/>
              <a:gd name="T2" fmla="*/ 2147483647 w 1088"/>
              <a:gd name="T3" fmla="*/ 2147483647 h 432"/>
              <a:gd name="T4" fmla="*/ 2147483647 w 1088"/>
              <a:gd name="T5" fmla="*/ 2147483647 h 432"/>
              <a:gd name="T6" fmla="*/ 2147483647 w 1088"/>
              <a:gd name="T7" fmla="*/ 2147483647 h 432"/>
              <a:gd name="T8" fmla="*/ 2147483647 w 1088"/>
              <a:gd name="T9" fmla="*/ 2147483647 h 432"/>
              <a:gd name="T10" fmla="*/ 0 60000 65536"/>
              <a:gd name="T11" fmla="*/ 0 60000 65536"/>
              <a:gd name="T12" fmla="*/ 0 60000 65536"/>
              <a:gd name="T13" fmla="*/ 0 60000 65536"/>
              <a:gd name="T14" fmla="*/ 0 60000 65536"/>
              <a:gd name="T15" fmla="*/ 0 w 1088"/>
              <a:gd name="T16" fmla="*/ 0 h 432"/>
              <a:gd name="T17" fmla="*/ 1088 w 1088"/>
              <a:gd name="T18" fmla="*/ 432 h 432"/>
            </a:gdLst>
            <a:ahLst/>
            <a:cxnLst>
              <a:cxn ang="T10">
                <a:pos x="T0" y="T1"/>
              </a:cxn>
              <a:cxn ang="T11">
                <a:pos x="T2" y="T3"/>
              </a:cxn>
              <a:cxn ang="T12">
                <a:pos x="T4" y="T5"/>
              </a:cxn>
              <a:cxn ang="T13">
                <a:pos x="T6" y="T7"/>
              </a:cxn>
              <a:cxn ang="T14">
                <a:pos x="T8" y="T9"/>
              </a:cxn>
            </a:cxnLst>
            <a:rect l="T15" t="T16" r="T17" b="T18"/>
            <a:pathLst>
              <a:path w="1088" h="432">
                <a:moveTo>
                  <a:pt x="912" y="0"/>
                </a:moveTo>
                <a:cubicBezTo>
                  <a:pt x="1000" y="36"/>
                  <a:pt x="1088" y="72"/>
                  <a:pt x="960" y="96"/>
                </a:cubicBezTo>
                <a:cubicBezTo>
                  <a:pt x="832" y="120"/>
                  <a:pt x="288" y="96"/>
                  <a:pt x="144" y="144"/>
                </a:cubicBezTo>
                <a:cubicBezTo>
                  <a:pt x="0" y="192"/>
                  <a:pt x="72" y="336"/>
                  <a:pt x="96" y="384"/>
                </a:cubicBezTo>
                <a:cubicBezTo>
                  <a:pt x="120" y="432"/>
                  <a:pt x="204" y="432"/>
                  <a:pt x="288" y="432"/>
                </a:cubicBezTo>
              </a:path>
            </a:pathLst>
          </a:custGeom>
          <a:noFill/>
          <a:ln w="9525">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1548" name="Line 76"/>
          <p:cNvSpPr/>
          <p:nvPr/>
        </p:nvSpPr>
        <p:spPr bwMode="auto">
          <a:xfrm>
            <a:off x="7010400" y="4343400"/>
            <a:ext cx="1143000" cy="0"/>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41549" name="Line 77"/>
          <p:cNvSpPr/>
          <p:nvPr/>
        </p:nvSpPr>
        <p:spPr bwMode="auto">
          <a:xfrm>
            <a:off x="6999288" y="4344988"/>
            <a:ext cx="1143000" cy="0"/>
          </a:xfrm>
          <a:prstGeom prst="line">
            <a:avLst/>
          </a:prstGeom>
          <a:noFill/>
          <a:ln w="9525">
            <a:solidFill>
              <a:srgbClr val="FFFF00"/>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41550" name="Freeform 78"/>
          <p:cNvSpPr/>
          <p:nvPr/>
        </p:nvSpPr>
        <p:spPr bwMode="auto">
          <a:xfrm>
            <a:off x="6021388" y="3659188"/>
            <a:ext cx="1727200" cy="685800"/>
          </a:xfrm>
          <a:custGeom>
            <a:avLst/>
            <a:gdLst>
              <a:gd name="T0" fmla="*/ 2147483647 w 1088"/>
              <a:gd name="T1" fmla="*/ 0 h 432"/>
              <a:gd name="T2" fmla="*/ 2147483647 w 1088"/>
              <a:gd name="T3" fmla="*/ 2147483647 h 432"/>
              <a:gd name="T4" fmla="*/ 2147483647 w 1088"/>
              <a:gd name="T5" fmla="*/ 2147483647 h 432"/>
              <a:gd name="T6" fmla="*/ 2147483647 w 1088"/>
              <a:gd name="T7" fmla="*/ 2147483647 h 432"/>
              <a:gd name="T8" fmla="*/ 2147483647 w 1088"/>
              <a:gd name="T9" fmla="*/ 2147483647 h 432"/>
              <a:gd name="T10" fmla="*/ 0 60000 65536"/>
              <a:gd name="T11" fmla="*/ 0 60000 65536"/>
              <a:gd name="T12" fmla="*/ 0 60000 65536"/>
              <a:gd name="T13" fmla="*/ 0 60000 65536"/>
              <a:gd name="T14" fmla="*/ 0 60000 65536"/>
              <a:gd name="T15" fmla="*/ 0 w 1088"/>
              <a:gd name="T16" fmla="*/ 0 h 432"/>
              <a:gd name="T17" fmla="*/ 1088 w 1088"/>
              <a:gd name="T18" fmla="*/ 432 h 432"/>
            </a:gdLst>
            <a:ahLst/>
            <a:cxnLst>
              <a:cxn ang="T10">
                <a:pos x="T0" y="T1"/>
              </a:cxn>
              <a:cxn ang="T11">
                <a:pos x="T2" y="T3"/>
              </a:cxn>
              <a:cxn ang="T12">
                <a:pos x="T4" y="T5"/>
              </a:cxn>
              <a:cxn ang="T13">
                <a:pos x="T6" y="T7"/>
              </a:cxn>
              <a:cxn ang="T14">
                <a:pos x="T8" y="T9"/>
              </a:cxn>
            </a:cxnLst>
            <a:rect l="T15" t="T16" r="T17" b="T18"/>
            <a:pathLst>
              <a:path w="1088" h="432">
                <a:moveTo>
                  <a:pt x="912" y="0"/>
                </a:moveTo>
                <a:cubicBezTo>
                  <a:pt x="1000" y="36"/>
                  <a:pt x="1088" y="72"/>
                  <a:pt x="960" y="96"/>
                </a:cubicBezTo>
                <a:cubicBezTo>
                  <a:pt x="832" y="120"/>
                  <a:pt x="288" y="96"/>
                  <a:pt x="144" y="144"/>
                </a:cubicBezTo>
                <a:cubicBezTo>
                  <a:pt x="0" y="192"/>
                  <a:pt x="72" y="336"/>
                  <a:pt x="96" y="384"/>
                </a:cubicBezTo>
                <a:cubicBezTo>
                  <a:pt x="120" y="432"/>
                  <a:pt x="204" y="432"/>
                  <a:pt x="288" y="432"/>
                </a:cubicBezTo>
              </a:path>
            </a:pathLst>
          </a:custGeom>
          <a:noFill/>
          <a:ln w="9525">
            <a:solidFill>
              <a:srgbClr val="003366"/>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1551" name="Rectangle 79"/>
          <p:cNvSpPr/>
          <p:nvPr/>
        </p:nvSpPr>
        <p:spPr bwMode="auto">
          <a:xfrm>
            <a:off x="6783388" y="3749675"/>
            <a:ext cx="1217612" cy="12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zh-CN" altLang="en-US">
              <a:latin typeface="Times New Roman" pitchFamily="18" charset="0"/>
            </a:endParaRPr>
          </a:p>
        </p:txBody>
      </p:sp>
      <p:sp>
        <p:nvSpPr>
          <p:cNvPr id="1641552" name="Line 80"/>
          <p:cNvSpPr/>
          <p:nvPr/>
        </p:nvSpPr>
        <p:spPr bwMode="auto">
          <a:xfrm>
            <a:off x="6919913" y="3627438"/>
            <a:ext cx="385762" cy="3175"/>
          </a:xfrm>
          <a:prstGeom prst="line">
            <a:avLst/>
          </a:prstGeom>
          <a:noFill/>
          <a:ln w="9525">
            <a:solidFill>
              <a:srgbClr val="FFFF00"/>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41553" name="Line 81"/>
          <p:cNvSpPr/>
          <p:nvPr/>
        </p:nvSpPr>
        <p:spPr bwMode="auto">
          <a:xfrm>
            <a:off x="6251575" y="3660775"/>
            <a:ext cx="304800" cy="0"/>
          </a:xfrm>
          <a:prstGeom prst="line">
            <a:avLst/>
          </a:prstGeom>
          <a:noFill/>
          <a:ln w="57150">
            <a:solidFill>
              <a:schemeClr val="bg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1554" name="Line 82"/>
          <p:cNvSpPr/>
          <p:nvPr/>
        </p:nvSpPr>
        <p:spPr bwMode="auto">
          <a:xfrm flipV="1">
            <a:off x="6246813" y="3660775"/>
            <a:ext cx="0" cy="1524000"/>
          </a:xfrm>
          <a:prstGeom prst="line">
            <a:avLst/>
          </a:prstGeom>
          <a:noFill/>
          <a:ln w="57150">
            <a:solidFill>
              <a:schemeClr val="bg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41555" name="Line 83"/>
          <p:cNvSpPr/>
          <p:nvPr/>
        </p:nvSpPr>
        <p:spPr bwMode="auto">
          <a:xfrm flipH="1">
            <a:off x="6248400" y="5187950"/>
            <a:ext cx="1600200" cy="0"/>
          </a:xfrm>
          <a:prstGeom prst="line">
            <a:avLst/>
          </a:prstGeom>
          <a:noFill/>
          <a:ln w="57150">
            <a:solidFill>
              <a:schemeClr val="bg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1556" name="Line 84"/>
          <p:cNvSpPr/>
          <p:nvPr/>
        </p:nvSpPr>
        <p:spPr bwMode="auto">
          <a:xfrm>
            <a:off x="7854950" y="4868863"/>
            <a:ext cx="0" cy="304800"/>
          </a:xfrm>
          <a:prstGeom prst="line">
            <a:avLst/>
          </a:prstGeom>
          <a:noFill/>
          <a:ln w="57150">
            <a:solidFill>
              <a:schemeClr val="bg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1557" name="Line 85"/>
          <p:cNvSpPr/>
          <p:nvPr/>
        </p:nvSpPr>
        <p:spPr bwMode="auto">
          <a:xfrm>
            <a:off x="6915150" y="4735513"/>
            <a:ext cx="838200" cy="0"/>
          </a:xfrm>
          <a:prstGeom prst="line">
            <a:avLst/>
          </a:prstGeom>
          <a:noFill/>
          <a:ln w="9525">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1558" name="Freeform 86"/>
          <p:cNvSpPr/>
          <p:nvPr/>
        </p:nvSpPr>
        <p:spPr bwMode="auto">
          <a:xfrm>
            <a:off x="5568950" y="3222625"/>
            <a:ext cx="685800" cy="1498600"/>
          </a:xfrm>
          <a:custGeom>
            <a:avLst/>
            <a:gdLst>
              <a:gd name="T0" fmla="*/ 0 w 432"/>
              <a:gd name="T1" fmla="*/ 2147483647 h 944"/>
              <a:gd name="T2" fmla="*/ 2147483647 w 432"/>
              <a:gd name="T3" fmla="*/ 2147483647 h 944"/>
              <a:gd name="T4" fmla="*/ 2147483647 w 432"/>
              <a:gd name="T5" fmla="*/ 2147483647 h 944"/>
              <a:gd name="T6" fmla="*/ 2147483647 w 432"/>
              <a:gd name="T7" fmla="*/ 2147483647 h 944"/>
              <a:gd name="T8" fmla="*/ 0 60000 65536"/>
              <a:gd name="T9" fmla="*/ 0 60000 65536"/>
              <a:gd name="T10" fmla="*/ 0 60000 65536"/>
              <a:gd name="T11" fmla="*/ 0 60000 65536"/>
              <a:gd name="T12" fmla="*/ 0 w 432"/>
              <a:gd name="T13" fmla="*/ 0 h 944"/>
              <a:gd name="T14" fmla="*/ 432 w 432"/>
              <a:gd name="T15" fmla="*/ 944 h 944"/>
            </a:gdLst>
            <a:ahLst/>
            <a:cxnLst>
              <a:cxn ang="T8">
                <a:pos x="T0" y="T1"/>
              </a:cxn>
              <a:cxn ang="T9">
                <a:pos x="T2" y="T3"/>
              </a:cxn>
              <a:cxn ang="T10">
                <a:pos x="T4" y="T5"/>
              </a:cxn>
              <a:cxn ang="T11">
                <a:pos x="T6" y="T7"/>
              </a:cxn>
            </a:cxnLst>
            <a:rect l="T12" t="T13" r="T14" b="T15"/>
            <a:pathLst>
              <a:path w="432" h="944">
                <a:moveTo>
                  <a:pt x="0" y="32"/>
                </a:moveTo>
                <a:cubicBezTo>
                  <a:pt x="100" y="16"/>
                  <a:pt x="200" y="0"/>
                  <a:pt x="240" y="128"/>
                </a:cubicBezTo>
                <a:cubicBezTo>
                  <a:pt x="280" y="256"/>
                  <a:pt x="208" y="664"/>
                  <a:pt x="240" y="800"/>
                </a:cubicBezTo>
                <a:cubicBezTo>
                  <a:pt x="272" y="936"/>
                  <a:pt x="352" y="940"/>
                  <a:pt x="432" y="944"/>
                </a:cubicBezTo>
              </a:path>
            </a:pathLst>
          </a:custGeom>
          <a:noFill/>
          <a:ln w="76200">
            <a:solidFill>
              <a:schemeClr val="bg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1559" name="Rectangle 87"/>
          <p:cNvSpPr/>
          <p:nvPr/>
        </p:nvSpPr>
        <p:spPr bwMode="auto">
          <a:xfrm>
            <a:off x="5334000" y="3429000"/>
            <a:ext cx="117475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zh-CN" altLang="en-US">
              <a:latin typeface="Times New Roman" pitchFamily="18" charset="0"/>
            </a:endParaRPr>
          </a:p>
        </p:txBody>
      </p:sp>
      <p:sp>
        <p:nvSpPr>
          <p:cNvPr id="1641560" name="Line 88"/>
          <p:cNvSpPr/>
          <p:nvPr/>
        </p:nvSpPr>
        <p:spPr bwMode="auto">
          <a:xfrm>
            <a:off x="4429125" y="3217863"/>
            <a:ext cx="914400" cy="0"/>
          </a:xfrm>
          <a:prstGeom prst="line">
            <a:avLst/>
          </a:prstGeom>
          <a:noFill/>
          <a:ln w="9525">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1561" name="Freeform 89"/>
          <p:cNvSpPr/>
          <p:nvPr/>
        </p:nvSpPr>
        <p:spPr bwMode="auto">
          <a:xfrm>
            <a:off x="3765550" y="2889250"/>
            <a:ext cx="1663700" cy="381000"/>
          </a:xfrm>
          <a:custGeom>
            <a:avLst/>
            <a:gdLst>
              <a:gd name="T0" fmla="*/ 2147483647 w 1048"/>
              <a:gd name="T1" fmla="*/ 0 h 240"/>
              <a:gd name="T2" fmla="*/ 2147483647 w 1048"/>
              <a:gd name="T3" fmla="*/ 2147483647 h 240"/>
              <a:gd name="T4" fmla="*/ 2147483647 w 1048"/>
              <a:gd name="T5" fmla="*/ 2147483647 h 240"/>
              <a:gd name="T6" fmla="*/ 2147483647 w 1048"/>
              <a:gd name="T7" fmla="*/ 2147483647 h 240"/>
              <a:gd name="T8" fmla="*/ 0 60000 65536"/>
              <a:gd name="T9" fmla="*/ 0 60000 65536"/>
              <a:gd name="T10" fmla="*/ 0 60000 65536"/>
              <a:gd name="T11" fmla="*/ 0 60000 65536"/>
              <a:gd name="T12" fmla="*/ 0 w 1048"/>
              <a:gd name="T13" fmla="*/ 0 h 240"/>
              <a:gd name="T14" fmla="*/ 1048 w 1048"/>
              <a:gd name="T15" fmla="*/ 240 h 240"/>
            </a:gdLst>
            <a:ahLst/>
            <a:cxnLst>
              <a:cxn ang="T8">
                <a:pos x="T0" y="T1"/>
              </a:cxn>
              <a:cxn ang="T9">
                <a:pos x="T2" y="T3"/>
              </a:cxn>
              <a:cxn ang="T10">
                <a:pos x="T4" y="T5"/>
              </a:cxn>
              <a:cxn ang="T11">
                <a:pos x="T6" y="T7"/>
              </a:cxn>
            </a:cxnLst>
            <a:rect l="T12" t="T13" r="T14" b="T15"/>
            <a:pathLst>
              <a:path w="1048" h="240">
                <a:moveTo>
                  <a:pt x="792" y="0"/>
                </a:moveTo>
                <a:cubicBezTo>
                  <a:pt x="920" y="36"/>
                  <a:pt x="1048" y="72"/>
                  <a:pt x="936" y="96"/>
                </a:cubicBezTo>
                <a:cubicBezTo>
                  <a:pt x="824" y="120"/>
                  <a:pt x="240" y="120"/>
                  <a:pt x="120" y="144"/>
                </a:cubicBezTo>
                <a:cubicBezTo>
                  <a:pt x="0" y="168"/>
                  <a:pt x="108" y="204"/>
                  <a:pt x="216" y="240"/>
                </a:cubicBezTo>
              </a:path>
            </a:pathLst>
          </a:custGeom>
          <a:noFill/>
          <a:ln w="76200">
            <a:solidFill>
              <a:schemeClr val="bg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1562" name="Rectangle 90"/>
          <p:cNvSpPr/>
          <p:nvPr/>
        </p:nvSpPr>
        <p:spPr bwMode="auto">
          <a:xfrm>
            <a:off x="3792538" y="3124200"/>
            <a:ext cx="304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latin typeface="Times New Roman" pitchFamily="18" charset="0"/>
            </a:endParaRPr>
          </a:p>
        </p:txBody>
      </p:sp>
      <p:sp>
        <p:nvSpPr>
          <p:cNvPr id="1641563" name="Line 91"/>
          <p:cNvSpPr/>
          <p:nvPr/>
        </p:nvSpPr>
        <p:spPr bwMode="auto">
          <a:xfrm>
            <a:off x="5029200" y="2819400"/>
            <a:ext cx="304800" cy="0"/>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1564" name="Text Box 92"/>
          <p:cNvSpPr txBox="1"/>
          <p:nvPr/>
        </p:nvSpPr>
        <p:spPr bwMode="auto">
          <a:xfrm>
            <a:off x="3886200" y="54864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zh-CN" altLang="en-US" sz="2000">
                <a:latin typeface="宋体" charset="-122"/>
              </a:rPr>
              <a:t>，</a:t>
            </a:r>
            <a:r>
              <a:rPr lang="en-US" altLang="zh-CN" sz="2000">
                <a:latin typeface="宋体" charset="-122"/>
              </a:rPr>
              <a:t>C</a:t>
            </a:r>
            <a:endParaRPr lang="en-US" altLang="zh-CN" sz="2000" b="0" baseline="-25000">
              <a:latin typeface="Times New Roman" pitchFamily="18" charset="0"/>
              <a:ea typeface="黑体" pitchFamily="2" charset="-122"/>
            </a:endParaRPr>
          </a:p>
        </p:txBody>
      </p:sp>
      <p:sp>
        <p:nvSpPr>
          <p:cNvPr id="1641565" name="Freeform 93"/>
          <p:cNvSpPr/>
          <p:nvPr/>
        </p:nvSpPr>
        <p:spPr bwMode="auto">
          <a:xfrm>
            <a:off x="3708400" y="2895600"/>
            <a:ext cx="2108200" cy="685800"/>
          </a:xfrm>
          <a:custGeom>
            <a:avLst/>
            <a:gdLst>
              <a:gd name="T0" fmla="*/ 2147483647 w 1328"/>
              <a:gd name="T1" fmla="*/ 0 h 432"/>
              <a:gd name="T2" fmla="*/ 2147483647 w 1328"/>
              <a:gd name="T3" fmla="*/ 2147483647 h 432"/>
              <a:gd name="T4" fmla="*/ 2147483647 w 1328"/>
              <a:gd name="T5" fmla="*/ 2147483647 h 432"/>
              <a:gd name="T6" fmla="*/ 2147483647 w 1328"/>
              <a:gd name="T7" fmla="*/ 2147483647 h 432"/>
              <a:gd name="T8" fmla="*/ 0 60000 65536"/>
              <a:gd name="T9" fmla="*/ 0 60000 65536"/>
              <a:gd name="T10" fmla="*/ 0 60000 65536"/>
              <a:gd name="T11" fmla="*/ 0 60000 65536"/>
              <a:gd name="T12" fmla="*/ 0 w 1328"/>
              <a:gd name="T13" fmla="*/ 0 h 432"/>
              <a:gd name="T14" fmla="*/ 1328 w 1328"/>
              <a:gd name="T15" fmla="*/ 432 h 432"/>
            </a:gdLst>
            <a:ahLst/>
            <a:cxnLst>
              <a:cxn ang="T8">
                <a:pos x="T0" y="T1"/>
              </a:cxn>
              <a:cxn ang="T9">
                <a:pos x="T2" y="T3"/>
              </a:cxn>
              <a:cxn ang="T10">
                <a:pos x="T4" y="T5"/>
              </a:cxn>
              <a:cxn ang="T11">
                <a:pos x="T6" y="T7"/>
              </a:cxn>
            </a:cxnLst>
            <a:rect l="T12" t="T13" r="T14" b="T15"/>
            <a:pathLst>
              <a:path w="1328" h="432">
                <a:moveTo>
                  <a:pt x="1120" y="0"/>
                </a:moveTo>
                <a:cubicBezTo>
                  <a:pt x="1224" y="40"/>
                  <a:pt x="1328" y="80"/>
                  <a:pt x="1168" y="96"/>
                </a:cubicBezTo>
                <a:cubicBezTo>
                  <a:pt x="1008" y="112"/>
                  <a:pt x="320" y="40"/>
                  <a:pt x="160" y="96"/>
                </a:cubicBezTo>
                <a:cubicBezTo>
                  <a:pt x="0" y="152"/>
                  <a:pt x="104" y="292"/>
                  <a:pt x="208" y="432"/>
                </a:cubicBezTo>
              </a:path>
            </a:pathLst>
          </a:custGeom>
          <a:noFill/>
          <a:ln w="9525">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1566" name="Line 94"/>
          <p:cNvSpPr/>
          <p:nvPr/>
        </p:nvSpPr>
        <p:spPr bwMode="auto">
          <a:xfrm>
            <a:off x="4502150" y="3609975"/>
            <a:ext cx="304800" cy="0"/>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1567" name="Line 95"/>
          <p:cNvSpPr/>
          <p:nvPr/>
        </p:nvSpPr>
        <p:spPr bwMode="auto">
          <a:xfrm>
            <a:off x="4492625" y="3605213"/>
            <a:ext cx="304800" cy="0"/>
          </a:xfrm>
          <a:prstGeom prst="line">
            <a:avLst/>
          </a:prstGeom>
          <a:noFill/>
          <a:ln w="9525">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1568" name="Freeform 96"/>
          <p:cNvSpPr/>
          <p:nvPr/>
        </p:nvSpPr>
        <p:spPr bwMode="auto">
          <a:xfrm>
            <a:off x="3694113" y="2881313"/>
            <a:ext cx="2108200" cy="685800"/>
          </a:xfrm>
          <a:custGeom>
            <a:avLst/>
            <a:gdLst>
              <a:gd name="T0" fmla="*/ 2147483647 w 1328"/>
              <a:gd name="T1" fmla="*/ 0 h 432"/>
              <a:gd name="T2" fmla="*/ 2147483647 w 1328"/>
              <a:gd name="T3" fmla="*/ 2147483647 h 432"/>
              <a:gd name="T4" fmla="*/ 2147483647 w 1328"/>
              <a:gd name="T5" fmla="*/ 2147483647 h 432"/>
              <a:gd name="T6" fmla="*/ 2147483647 w 1328"/>
              <a:gd name="T7" fmla="*/ 2147483647 h 432"/>
              <a:gd name="T8" fmla="*/ 0 60000 65536"/>
              <a:gd name="T9" fmla="*/ 0 60000 65536"/>
              <a:gd name="T10" fmla="*/ 0 60000 65536"/>
              <a:gd name="T11" fmla="*/ 0 60000 65536"/>
              <a:gd name="T12" fmla="*/ 0 w 1328"/>
              <a:gd name="T13" fmla="*/ 0 h 432"/>
              <a:gd name="T14" fmla="*/ 1328 w 1328"/>
              <a:gd name="T15" fmla="*/ 432 h 432"/>
            </a:gdLst>
            <a:ahLst/>
            <a:cxnLst>
              <a:cxn ang="T8">
                <a:pos x="T0" y="T1"/>
              </a:cxn>
              <a:cxn ang="T9">
                <a:pos x="T2" y="T3"/>
              </a:cxn>
              <a:cxn ang="T10">
                <a:pos x="T4" y="T5"/>
              </a:cxn>
              <a:cxn ang="T11">
                <a:pos x="T6" y="T7"/>
              </a:cxn>
            </a:cxnLst>
            <a:rect l="T12" t="T13" r="T14" b="T15"/>
            <a:pathLst>
              <a:path w="1328" h="432">
                <a:moveTo>
                  <a:pt x="1120" y="0"/>
                </a:moveTo>
                <a:cubicBezTo>
                  <a:pt x="1224" y="40"/>
                  <a:pt x="1328" y="80"/>
                  <a:pt x="1168" y="96"/>
                </a:cubicBezTo>
                <a:cubicBezTo>
                  <a:pt x="1008" y="112"/>
                  <a:pt x="320" y="40"/>
                  <a:pt x="160" y="96"/>
                </a:cubicBezTo>
                <a:cubicBezTo>
                  <a:pt x="0" y="152"/>
                  <a:pt x="104" y="292"/>
                  <a:pt x="208" y="432"/>
                </a:cubicBezTo>
              </a:path>
            </a:pathLst>
          </a:custGeom>
          <a:noFill/>
          <a:ln w="76200">
            <a:solidFill>
              <a:schemeClr val="bg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1569" name="Rectangle 97"/>
          <p:cNvSpPr/>
          <p:nvPr/>
        </p:nvSpPr>
        <p:spPr bwMode="auto">
          <a:xfrm>
            <a:off x="3676650" y="2819400"/>
            <a:ext cx="4381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zh-CN" altLang="en-US">
              <a:latin typeface="Times New Roman" pitchFamily="18" charset="0"/>
            </a:endParaRPr>
          </a:p>
        </p:txBody>
      </p:sp>
      <p:sp>
        <p:nvSpPr>
          <p:cNvPr id="1641570" name="Line 98"/>
          <p:cNvSpPr/>
          <p:nvPr/>
        </p:nvSpPr>
        <p:spPr bwMode="auto">
          <a:xfrm>
            <a:off x="5486400" y="2819400"/>
            <a:ext cx="304800" cy="0"/>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1571" name="Text Box 99"/>
          <p:cNvSpPr txBox="1"/>
          <p:nvPr/>
        </p:nvSpPr>
        <p:spPr bwMode="auto">
          <a:xfrm>
            <a:off x="4319588" y="5475288"/>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zh-CN" altLang="en-US" sz="2000">
                <a:latin typeface="宋体" charset="-122"/>
              </a:rPr>
              <a:t>，</a:t>
            </a:r>
            <a:r>
              <a:rPr lang="en-US" altLang="zh-CN" sz="2000">
                <a:latin typeface="宋体" charset="-122"/>
              </a:rPr>
              <a:t>F</a:t>
            </a:r>
            <a:endParaRPr lang="en-US" altLang="zh-CN" sz="2000" b="0" baseline="-25000">
              <a:latin typeface="Times New Roman" pitchFamily="18" charset="0"/>
              <a:ea typeface="黑体" pitchFamily="2" charset="-122"/>
            </a:endParaRPr>
          </a:p>
        </p:txBody>
      </p:sp>
      <p:sp>
        <p:nvSpPr>
          <p:cNvPr id="1641572" name="Line 100"/>
          <p:cNvSpPr/>
          <p:nvPr/>
        </p:nvSpPr>
        <p:spPr bwMode="auto">
          <a:xfrm>
            <a:off x="5973763" y="2820988"/>
            <a:ext cx="304800" cy="0"/>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1573" name="Line 101"/>
          <p:cNvSpPr/>
          <p:nvPr/>
        </p:nvSpPr>
        <p:spPr bwMode="auto">
          <a:xfrm>
            <a:off x="5957888" y="2822575"/>
            <a:ext cx="304800" cy="0"/>
          </a:xfrm>
          <a:prstGeom prst="line">
            <a:avLst/>
          </a:prstGeom>
          <a:noFill/>
          <a:ln w="9525">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1574" name="Line 102"/>
          <p:cNvSpPr/>
          <p:nvPr/>
        </p:nvSpPr>
        <p:spPr bwMode="auto">
          <a:xfrm>
            <a:off x="5487988" y="2820988"/>
            <a:ext cx="304800" cy="0"/>
          </a:xfrm>
          <a:prstGeom prst="line">
            <a:avLst/>
          </a:prstGeom>
          <a:noFill/>
          <a:ln w="9525">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1575" name="Line 103"/>
          <p:cNvSpPr/>
          <p:nvPr/>
        </p:nvSpPr>
        <p:spPr bwMode="auto">
          <a:xfrm>
            <a:off x="5029200" y="2819400"/>
            <a:ext cx="304800" cy="0"/>
          </a:xfrm>
          <a:prstGeom prst="line">
            <a:avLst/>
          </a:prstGeom>
          <a:noFill/>
          <a:ln w="9525">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1576" name="Line 104"/>
          <p:cNvSpPr/>
          <p:nvPr/>
        </p:nvSpPr>
        <p:spPr bwMode="auto">
          <a:xfrm>
            <a:off x="4362450" y="2820988"/>
            <a:ext cx="533400" cy="0"/>
          </a:xfrm>
          <a:prstGeom prst="line">
            <a:avLst/>
          </a:prstGeom>
          <a:noFill/>
          <a:ln w="9525">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1577" name="Line 105"/>
          <p:cNvSpPr/>
          <p:nvPr/>
        </p:nvSpPr>
        <p:spPr bwMode="auto">
          <a:xfrm>
            <a:off x="4114800" y="2743200"/>
            <a:ext cx="152400" cy="15240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1578" name="Line 106"/>
          <p:cNvSpPr/>
          <p:nvPr/>
        </p:nvSpPr>
        <p:spPr bwMode="auto">
          <a:xfrm>
            <a:off x="4114800" y="3124200"/>
            <a:ext cx="152400" cy="15240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1579" name="Line 107"/>
          <p:cNvSpPr/>
          <p:nvPr/>
        </p:nvSpPr>
        <p:spPr bwMode="auto">
          <a:xfrm>
            <a:off x="4114800" y="3581400"/>
            <a:ext cx="152400" cy="15240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1580" name="Line 108"/>
          <p:cNvSpPr/>
          <p:nvPr/>
        </p:nvSpPr>
        <p:spPr bwMode="auto">
          <a:xfrm>
            <a:off x="4114800" y="4648200"/>
            <a:ext cx="152400" cy="15240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1581" name="Line 109"/>
          <p:cNvSpPr/>
          <p:nvPr/>
        </p:nvSpPr>
        <p:spPr bwMode="auto">
          <a:xfrm>
            <a:off x="6553200" y="3581400"/>
            <a:ext cx="152400" cy="15240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1582" name="Line 110"/>
          <p:cNvSpPr/>
          <p:nvPr/>
        </p:nvSpPr>
        <p:spPr bwMode="auto">
          <a:xfrm>
            <a:off x="6553200" y="4267200"/>
            <a:ext cx="152400" cy="15240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1583" name="Line 111"/>
          <p:cNvSpPr/>
          <p:nvPr/>
        </p:nvSpPr>
        <p:spPr bwMode="auto">
          <a:xfrm>
            <a:off x="6553200" y="4648200"/>
            <a:ext cx="152400" cy="15240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1584" name="Text Box 112"/>
          <p:cNvSpPr txBox="1"/>
          <p:nvPr/>
        </p:nvSpPr>
        <p:spPr bwMode="auto">
          <a:xfrm>
            <a:off x="1997075" y="5926138"/>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2000">
                <a:latin typeface="宋体" charset="-122"/>
              </a:rPr>
              <a:t>D</a:t>
            </a:r>
            <a:endParaRPr lang="en-US" altLang="zh-CN" sz="2000" b="0" baseline="-25000">
              <a:latin typeface="Times New Roman" pitchFamily="18" charset="0"/>
              <a:ea typeface="黑体" pitchFamily="2" charset="-122"/>
            </a:endParaRPr>
          </a:p>
        </p:txBody>
      </p:sp>
      <p:sp>
        <p:nvSpPr>
          <p:cNvPr id="1641585" name="Line 113"/>
          <p:cNvSpPr/>
          <p:nvPr/>
        </p:nvSpPr>
        <p:spPr bwMode="auto">
          <a:xfrm>
            <a:off x="4556125" y="3995738"/>
            <a:ext cx="304800" cy="0"/>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1586" name="Freeform 114"/>
          <p:cNvSpPr/>
          <p:nvPr/>
        </p:nvSpPr>
        <p:spPr bwMode="auto">
          <a:xfrm>
            <a:off x="3784600" y="4038600"/>
            <a:ext cx="1511300" cy="381000"/>
          </a:xfrm>
          <a:custGeom>
            <a:avLst/>
            <a:gdLst>
              <a:gd name="T0" fmla="*/ 2147483647 w 952"/>
              <a:gd name="T1" fmla="*/ 0 h 240"/>
              <a:gd name="T2" fmla="*/ 2147483647 w 952"/>
              <a:gd name="T3" fmla="*/ 2147483647 h 240"/>
              <a:gd name="T4" fmla="*/ 2147483647 w 952"/>
              <a:gd name="T5" fmla="*/ 2147483647 h 240"/>
              <a:gd name="T6" fmla="*/ 2147483647 w 952"/>
              <a:gd name="T7" fmla="*/ 2147483647 h 240"/>
              <a:gd name="T8" fmla="*/ 0 60000 65536"/>
              <a:gd name="T9" fmla="*/ 0 60000 65536"/>
              <a:gd name="T10" fmla="*/ 0 60000 65536"/>
              <a:gd name="T11" fmla="*/ 0 60000 65536"/>
              <a:gd name="T12" fmla="*/ 0 w 952"/>
              <a:gd name="T13" fmla="*/ 0 h 240"/>
              <a:gd name="T14" fmla="*/ 952 w 952"/>
              <a:gd name="T15" fmla="*/ 240 h 240"/>
            </a:gdLst>
            <a:ahLst/>
            <a:cxnLst>
              <a:cxn ang="T8">
                <a:pos x="T0" y="T1"/>
              </a:cxn>
              <a:cxn ang="T9">
                <a:pos x="T2" y="T3"/>
              </a:cxn>
              <a:cxn ang="T10">
                <a:pos x="T4" y="T5"/>
              </a:cxn>
              <a:cxn ang="T11">
                <a:pos x="T6" y="T7"/>
              </a:cxn>
            </a:cxnLst>
            <a:rect l="T12" t="T13" r="T14" b="T15"/>
            <a:pathLst>
              <a:path w="952" h="240">
                <a:moveTo>
                  <a:pt x="832" y="0"/>
                </a:moveTo>
                <a:cubicBezTo>
                  <a:pt x="892" y="40"/>
                  <a:pt x="952" y="80"/>
                  <a:pt x="832" y="96"/>
                </a:cubicBezTo>
                <a:cubicBezTo>
                  <a:pt x="712" y="112"/>
                  <a:pt x="224" y="72"/>
                  <a:pt x="112" y="96"/>
                </a:cubicBezTo>
                <a:cubicBezTo>
                  <a:pt x="0" y="120"/>
                  <a:pt x="80" y="180"/>
                  <a:pt x="160" y="240"/>
                </a:cubicBezTo>
              </a:path>
            </a:pathLst>
          </a:custGeom>
          <a:noFill/>
          <a:ln w="9525">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1587" name="Text Box 115"/>
          <p:cNvSpPr txBox="1"/>
          <p:nvPr/>
        </p:nvSpPr>
        <p:spPr bwMode="auto">
          <a:xfrm>
            <a:off x="2139950" y="5926138"/>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zh-CN" altLang="en-US" sz="2000">
                <a:latin typeface="宋体" charset="-122"/>
              </a:rPr>
              <a:t>，</a:t>
            </a:r>
            <a:r>
              <a:rPr lang="en-US" altLang="zh-CN" sz="2000">
                <a:latin typeface="宋体" charset="-122"/>
              </a:rPr>
              <a:t>E</a:t>
            </a:r>
            <a:endParaRPr lang="en-US" altLang="zh-CN" sz="2000" b="0" baseline="-25000">
              <a:latin typeface="Times New Roman" pitchFamily="18" charset="0"/>
              <a:ea typeface="黑体" pitchFamily="2" charset="-122"/>
            </a:endParaRPr>
          </a:p>
        </p:txBody>
      </p:sp>
      <p:sp>
        <p:nvSpPr>
          <p:cNvPr id="1641588" name="Line 116"/>
          <p:cNvSpPr/>
          <p:nvPr/>
        </p:nvSpPr>
        <p:spPr bwMode="auto">
          <a:xfrm>
            <a:off x="4556125" y="4376738"/>
            <a:ext cx="304800" cy="0"/>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1589" name="Line 117"/>
          <p:cNvSpPr/>
          <p:nvPr/>
        </p:nvSpPr>
        <p:spPr bwMode="auto">
          <a:xfrm>
            <a:off x="4538663" y="4384675"/>
            <a:ext cx="304800" cy="0"/>
          </a:xfrm>
          <a:prstGeom prst="line">
            <a:avLst/>
          </a:prstGeom>
          <a:noFill/>
          <a:ln w="9525">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1590" name="Freeform 118"/>
          <p:cNvSpPr/>
          <p:nvPr/>
        </p:nvSpPr>
        <p:spPr bwMode="auto">
          <a:xfrm>
            <a:off x="3819525" y="4040188"/>
            <a:ext cx="1511300" cy="381000"/>
          </a:xfrm>
          <a:custGeom>
            <a:avLst/>
            <a:gdLst>
              <a:gd name="T0" fmla="*/ 2147483647 w 952"/>
              <a:gd name="T1" fmla="*/ 0 h 240"/>
              <a:gd name="T2" fmla="*/ 2147483647 w 952"/>
              <a:gd name="T3" fmla="*/ 2147483647 h 240"/>
              <a:gd name="T4" fmla="*/ 2147483647 w 952"/>
              <a:gd name="T5" fmla="*/ 2147483647 h 240"/>
              <a:gd name="T6" fmla="*/ 2147483647 w 952"/>
              <a:gd name="T7" fmla="*/ 2147483647 h 240"/>
              <a:gd name="T8" fmla="*/ 0 60000 65536"/>
              <a:gd name="T9" fmla="*/ 0 60000 65536"/>
              <a:gd name="T10" fmla="*/ 0 60000 65536"/>
              <a:gd name="T11" fmla="*/ 0 60000 65536"/>
              <a:gd name="T12" fmla="*/ 0 w 952"/>
              <a:gd name="T13" fmla="*/ 0 h 240"/>
              <a:gd name="T14" fmla="*/ 952 w 952"/>
              <a:gd name="T15" fmla="*/ 240 h 240"/>
            </a:gdLst>
            <a:ahLst/>
            <a:cxnLst>
              <a:cxn ang="T8">
                <a:pos x="T0" y="T1"/>
              </a:cxn>
              <a:cxn ang="T9">
                <a:pos x="T2" y="T3"/>
              </a:cxn>
              <a:cxn ang="T10">
                <a:pos x="T4" y="T5"/>
              </a:cxn>
              <a:cxn ang="T11">
                <a:pos x="T6" y="T7"/>
              </a:cxn>
            </a:cxnLst>
            <a:rect l="T12" t="T13" r="T14" b="T15"/>
            <a:pathLst>
              <a:path w="952" h="240">
                <a:moveTo>
                  <a:pt x="832" y="0"/>
                </a:moveTo>
                <a:cubicBezTo>
                  <a:pt x="892" y="40"/>
                  <a:pt x="952" y="80"/>
                  <a:pt x="832" y="96"/>
                </a:cubicBezTo>
                <a:cubicBezTo>
                  <a:pt x="712" y="112"/>
                  <a:pt x="224" y="72"/>
                  <a:pt x="112" y="96"/>
                </a:cubicBezTo>
                <a:cubicBezTo>
                  <a:pt x="0" y="120"/>
                  <a:pt x="80" y="180"/>
                  <a:pt x="160" y="240"/>
                </a:cubicBezTo>
              </a:path>
            </a:pathLst>
          </a:custGeom>
          <a:noFill/>
          <a:ln w="76200">
            <a:solidFill>
              <a:schemeClr val="bg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1591" name="Rectangle 119"/>
          <p:cNvSpPr/>
          <p:nvPr/>
        </p:nvSpPr>
        <p:spPr bwMode="auto">
          <a:xfrm>
            <a:off x="3657600" y="3886200"/>
            <a:ext cx="381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latin typeface="Times New Roman" pitchFamily="18" charset="0"/>
            </a:endParaRPr>
          </a:p>
        </p:txBody>
      </p:sp>
      <p:sp>
        <p:nvSpPr>
          <p:cNvPr id="1641592" name="Line 120"/>
          <p:cNvSpPr/>
          <p:nvPr/>
        </p:nvSpPr>
        <p:spPr bwMode="auto">
          <a:xfrm>
            <a:off x="4559300" y="3997325"/>
            <a:ext cx="304800" cy="0"/>
          </a:xfrm>
          <a:prstGeom prst="line">
            <a:avLst/>
          </a:prstGeom>
          <a:noFill/>
          <a:ln w="9525">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1593" name="Line 121"/>
          <p:cNvSpPr/>
          <p:nvPr/>
        </p:nvSpPr>
        <p:spPr bwMode="auto">
          <a:xfrm>
            <a:off x="4114800" y="3962400"/>
            <a:ext cx="152400" cy="15240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1594" name="Line 122"/>
          <p:cNvSpPr/>
          <p:nvPr/>
        </p:nvSpPr>
        <p:spPr bwMode="auto">
          <a:xfrm>
            <a:off x="4114800" y="4343400"/>
            <a:ext cx="152400" cy="15240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1595" name="Text Box 123"/>
          <p:cNvSpPr txBox="1"/>
          <p:nvPr/>
        </p:nvSpPr>
        <p:spPr bwMode="auto">
          <a:xfrm>
            <a:off x="1993900" y="6311900"/>
            <a:ext cx="361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2000">
                <a:latin typeface="宋体" charset="-122"/>
              </a:rPr>
              <a:t>G</a:t>
            </a:r>
            <a:endParaRPr lang="en-US" altLang="zh-CN" sz="2000" b="0" baseline="-25000">
              <a:latin typeface="Times New Roman" pitchFamily="18" charset="0"/>
              <a:ea typeface="黑体" pitchFamily="2" charset="-122"/>
            </a:endParaRPr>
          </a:p>
        </p:txBody>
      </p:sp>
      <p:sp>
        <p:nvSpPr>
          <p:cNvPr id="1641596" name="Line 124"/>
          <p:cNvSpPr/>
          <p:nvPr/>
        </p:nvSpPr>
        <p:spPr bwMode="auto">
          <a:xfrm>
            <a:off x="7027863" y="2482850"/>
            <a:ext cx="261937" cy="0"/>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41597" name="Freeform 125"/>
          <p:cNvSpPr/>
          <p:nvPr/>
        </p:nvSpPr>
        <p:spPr bwMode="auto">
          <a:xfrm>
            <a:off x="6311900" y="2514600"/>
            <a:ext cx="1409700" cy="304800"/>
          </a:xfrm>
          <a:custGeom>
            <a:avLst/>
            <a:gdLst>
              <a:gd name="T0" fmla="*/ 2147483647 w 888"/>
              <a:gd name="T1" fmla="*/ 0 h 192"/>
              <a:gd name="T2" fmla="*/ 2147483647 w 888"/>
              <a:gd name="T3" fmla="*/ 2147483647 h 192"/>
              <a:gd name="T4" fmla="*/ 2147483647 w 888"/>
              <a:gd name="T5" fmla="*/ 2147483647 h 192"/>
              <a:gd name="T6" fmla="*/ 2147483647 w 888"/>
              <a:gd name="T7" fmla="*/ 2147483647 h 192"/>
              <a:gd name="T8" fmla="*/ 0 60000 65536"/>
              <a:gd name="T9" fmla="*/ 0 60000 65536"/>
              <a:gd name="T10" fmla="*/ 0 60000 65536"/>
              <a:gd name="T11" fmla="*/ 0 60000 65536"/>
              <a:gd name="T12" fmla="*/ 0 w 888"/>
              <a:gd name="T13" fmla="*/ 0 h 192"/>
              <a:gd name="T14" fmla="*/ 888 w 888"/>
              <a:gd name="T15" fmla="*/ 192 h 192"/>
            </a:gdLst>
            <a:ahLst/>
            <a:cxnLst>
              <a:cxn ang="T8">
                <a:pos x="T0" y="T1"/>
              </a:cxn>
              <a:cxn ang="T9">
                <a:pos x="T2" y="T3"/>
              </a:cxn>
              <a:cxn ang="T10">
                <a:pos x="T4" y="T5"/>
              </a:cxn>
              <a:cxn ang="T11">
                <a:pos x="T6" y="T7"/>
              </a:cxn>
            </a:cxnLst>
            <a:rect l="T12" t="T13" r="T14" b="T15"/>
            <a:pathLst>
              <a:path w="888" h="192">
                <a:moveTo>
                  <a:pt x="776" y="0"/>
                </a:moveTo>
                <a:cubicBezTo>
                  <a:pt x="832" y="40"/>
                  <a:pt x="888" y="80"/>
                  <a:pt x="776" y="96"/>
                </a:cubicBezTo>
                <a:cubicBezTo>
                  <a:pt x="664" y="112"/>
                  <a:pt x="208" y="80"/>
                  <a:pt x="104" y="96"/>
                </a:cubicBezTo>
                <a:cubicBezTo>
                  <a:pt x="0" y="112"/>
                  <a:pt x="76" y="152"/>
                  <a:pt x="152" y="192"/>
                </a:cubicBezTo>
              </a:path>
            </a:pathLst>
          </a:custGeom>
          <a:noFill/>
          <a:ln w="9525">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1598" name="Text Box 126"/>
          <p:cNvSpPr txBox="1"/>
          <p:nvPr/>
        </p:nvSpPr>
        <p:spPr bwMode="auto">
          <a:xfrm>
            <a:off x="2170113" y="63119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zh-CN" altLang="en-US" sz="2000">
                <a:latin typeface="宋体" charset="-122"/>
              </a:rPr>
              <a:t>，</a:t>
            </a:r>
            <a:r>
              <a:rPr lang="en-US" altLang="zh-CN" sz="2000">
                <a:latin typeface="宋体" charset="-122"/>
              </a:rPr>
              <a:t>H</a:t>
            </a:r>
            <a:endParaRPr lang="en-US" altLang="zh-CN" sz="2000" b="0" baseline="-25000">
              <a:latin typeface="Times New Roman" pitchFamily="18" charset="0"/>
              <a:ea typeface="黑体" pitchFamily="2" charset="-122"/>
            </a:endParaRPr>
          </a:p>
        </p:txBody>
      </p:sp>
      <p:sp>
        <p:nvSpPr>
          <p:cNvPr id="1641599" name="Line 127"/>
          <p:cNvSpPr/>
          <p:nvPr/>
        </p:nvSpPr>
        <p:spPr bwMode="auto">
          <a:xfrm>
            <a:off x="6994525" y="2836863"/>
            <a:ext cx="304800" cy="0"/>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1600" name="Line 128"/>
          <p:cNvSpPr/>
          <p:nvPr/>
        </p:nvSpPr>
        <p:spPr bwMode="auto">
          <a:xfrm>
            <a:off x="6996113" y="2838450"/>
            <a:ext cx="304800" cy="0"/>
          </a:xfrm>
          <a:prstGeom prst="line">
            <a:avLst/>
          </a:prstGeom>
          <a:noFill/>
          <a:ln w="9525">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1601" name="Freeform 129"/>
          <p:cNvSpPr/>
          <p:nvPr/>
        </p:nvSpPr>
        <p:spPr bwMode="auto">
          <a:xfrm>
            <a:off x="6326188" y="2508250"/>
            <a:ext cx="1409700" cy="304800"/>
          </a:xfrm>
          <a:custGeom>
            <a:avLst/>
            <a:gdLst>
              <a:gd name="T0" fmla="*/ 2147483647 w 888"/>
              <a:gd name="T1" fmla="*/ 0 h 192"/>
              <a:gd name="T2" fmla="*/ 2147483647 w 888"/>
              <a:gd name="T3" fmla="*/ 2147483647 h 192"/>
              <a:gd name="T4" fmla="*/ 2147483647 w 888"/>
              <a:gd name="T5" fmla="*/ 2147483647 h 192"/>
              <a:gd name="T6" fmla="*/ 2147483647 w 888"/>
              <a:gd name="T7" fmla="*/ 2147483647 h 192"/>
              <a:gd name="T8" fmla="*/ 0 60000 65536"/>
              <a:gd name="T9" fmla="*/ 0 60000 65536"/>
              <a:gd name="T10" fmla="*/ 0 60000 65536"/>
              <a:gd name="T11" fmla="*/ 0 60000 65536"/>
              <a:gd name="T12" fmla="*/ 0 w 888"/>
              <a:gd name="T13" fmla="*/ 0 h 192"/>
              <a:gd name="T14" fmla="*/ 888 w 888"/>
              <a:gd name="T15" fmla="*/ 192 h 192"/>
            </a:gdLst>
            <a:ahLst/>
            <a:cxnLst>
              <a:cxn ang="T8">
                <a:pos x="T0" y="T1"/>
              </a:cxn>
              <a:cxn ang="T9">
                <a:pos x="T2" y="T3"/>
              </a:cxn>
              <a:cxn ang="T10">
                <a:pos x="T4" y="T5"/>
              </a:cxn>
              <a:cxn ang="T11">
                <a:pos x="T6" y="T7"/>
              </a:cxn>
            </a:cxnLst>
            <a:rect l="T12" t="T13" r="T14" b="T15"/>
            <a:pathLst>
              <a:path w="888" h="192">
                <a:moveTo>
                  <a:pt x="776" y="0"/>
                </a:moveTo>
                <a:cubicBezTo>
                  <a:pt x="832" y="40"/>
                  <a:pt x="888" y="80"/>
                  <a:pt x="776" y="96"/>
                </a:cubicBezTo>
                <a:cubicBezTo>
                  <a:pt x="664" y="112"/>
                  <a:pt x="208" y="80"/>
                  <a:pt x="104" y="96"/>
                </a:cubicBezTo>
                <a:cubicBezTo>
                  <a:pt x="0" y="112"/>
                  <a:pt x="76" y="152"/>
                  <a:pt x="152" y="192"/>
                </a:cubicBezTo>
              </a:path>
            </a:pathLst>
          </a:custGeom>
          <a:noFill/>
          <a:ln w="76200">
            <a:solidFill>
              <a:schemeClr val="bg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1602" name="AutoShape 130"/>
          <p:cNvSpPr/>
          <p:nvPr/>
        </p:nvSpPr>
        <p:spPr bwMode="auto">
          <a:xfrm>
            <a:off x="6324600" y="2590800"/>
            <a:ext cx="381000" cy="233363"/>
          </a:xfrm>
          <a:prstGeom prst="diamond">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zh-CN" altLang="en-US">
              <a:latin typeface="Times New Roman" pitchFamily="18" charset="0"/>
            </a:endParaRPr>
          </a:p>
        </p:txBody>
      </p:sp>
      <p:sp>
        <p:nvSpPr>
          <p:cNvPr id="1641603" name="Line 131"/>
          <p:cNvSpPr/>
          <p:nvPr/>
        </p:nvSpPr>
        <p:spPr bwMode="auto">
          <a:xfrm>
            <a:off x="7543800" y="2497138"/>
            <a:ext cx="279400" cy="0"/>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41604" name="Text Box 132"/>
          <p:cNvSpPr txBox="1"/>
          <p:nvPr/>
        </p:nvSpPr>
        <p:spPr bwMode="auto">
          <a:xfrm>
            <a:off x="2605088" y="631507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zh-CN" altLang="en-US" sz="2000">
                <a:latin typeface="宋体" charset="-122"/>
              </a:rPr>
              <a:t>，</a:t>
            </a:r>
            <a:r>
              <a:rPr lang="en-US" altLang="zh-CN" sz="2000">
                <a:latin typeface="宋体" charset="-122"/>
              </a:rPr>
              <a:t>I</a:t>
            </a:r>
            <a:endParaRPr lang="en-US" altLang="zh-CN" sz="2000" b="0" baseline="-25000">
              <a:latin typeface="Times New Roman" pitchFamily="18" charset="0"/>
              <a:ea typeface="黑体" pitchFamily="2" charset="-122"/>
            </a:endParaRPr>
          </a:p>
        </p:txBody>
      </p:sp>
      <p:sp>
        <p:nvSpPr>
          <p:cNvPr id="1641605" name="Text Box 133"/>
          <p:cNvSpPr txBox="1"/>
          <p:nvPr/>
        </p:nvSpPr>
        <p:spPr bwMode="auto">
          <a:xfrm>
            <a:off x="3033713" y="6307138"/>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zh-CN" altLang="en-US" sz="2000">
                <a:latin typeface="宋体" charset="-122"/>
              </a:rPr>
              <a:t>，</a:t>
            </a:r>
            <a:r>
              <a:rPr lang="en-US" altLang="zh-CN" sz="2000">
                <a:latin typeface="宋体" charset="-122"/>
              </a:rPr>
              <a:t>K</a:t>
            </a:r>
            <a:endParaRPr lang="en-US" altLang="zh-CN" sz="2000" b="0" baseline="-25000">
              <a:latin typeface="Times New Roman" pitchFamily="18" charset="0"/>
              <a:ea typeface="黑体" pitchFamily="2" charset="-122"/>
            </a:endParaRPr>
          </a:p>
        </p:txBody>
      </p:sp>
      <p:sp>
        <p:nvSpPr>
          <p:cNvPr id="1641606" name="Text Box 134"/>
          <p:cNvSpPr txBox="1"/>
          <p:nvPr/>
        </p:nvSpPr>
        <p:spPr bwMode="auto">
          <a:xfrm>
            <a:off x="5334000" y="5410200"/>
            <a:ext cx="28194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zh-CN" altLang="en-US" sz="2000">
                <a:latin typeface="宋体" charset="-122"/>
              </a:rPr>
              <a:t>三个深度优先搜索序列</a:t>
            </a:r>
            <a:endParaRPr lang="zh-CN" altLang="en-US" sz="2000">
              <a:latin typeface="宋体" charset="-122"/>
            </a:endParaRPr>
          </a:p>
          <a:p>
            <a:pPr algn="just"/>
            <a:endParaRPr lang="zh-CN" altLang="en-US" sz="800">
              <a:latin typeface="宋体" charset="-122"/>
            </a:endParaRPr>
          </a:p>
          <a:p>
            <a:pPr algn="just"/>
            <a:r>
              <a:rPr lang="zh-CN" altLang="en-US" sz="2000">
                <a:latin typeface="宋体" charset="-122"/>
              </a:rPr>
              <a:t>即为图连通分量</a:t>
            </a:r>
            <a:endParaRPr lang="zh-CN" altLang="en-US" sz="2000" b="0" baseline="-25000">
              <a:latin typeface="Times New Roman" pitchFamily="18" charset="0"/>
              <a:ea typeface="黑体" pitchFamily="2" charset="-122"/>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iterate type="lt">
                                    <p:tmPct val="100000"/>
                                  </p:iterate>
                                  <p:childTnLst>
                                    <p:set>
                                      <p:cBhvr>
                                        <p:cTn id="6" dur="1" fill="hold">
                                          <p:stCondLst>
                                            <p:cond delay="0"/>
                                          </p:stCondLst>
                                        </p:cTn>
                                        <p:tgtEl>
                                          <p:spTgt spid="1641475"/>
                                        </p:tgtEl>
                                        <p:attrNameLst>
                                          <p:attrName>style.visibility</p:attrName>
                                        </p:attrNameLst>
                                      </p:cBhvr>
                                      <p:to>
                                        <p:strVal val="visible"/>
                                      </p:to>
                                    </p:set>
                                    <p:anim calcmode="lin" valueType="num">
                                      <p:cBhvr>
                                        <p:cTn id="7" dur="75" fill="hold"/>
                                        <p:tgtEl>
                                          <p:spTgt spid="1641475"/>
                                        </p:tgtEl>
                                        <p:attrNameLst>
                                          <p:attrName>ppt_x</p:attrName>
                                        </p:attrNameLst>
                                      </p:cBhvr>
                                      <p:tavLst>
                                        <p:tav tm="0">
                                          <p:val>
                                            <p:strVal val="#ppt_x-#ppt_w/2"/>
                                          </p:val>
                                        </p:tav>
                                        <p:tav tm="100000">
                                          <p:val>
                                            <p:strVal val="#ppt_x"/>
                                          </p:val>
                                        </p:tav>
                                      </p:tavLst>
                                    </p:anim>
                                    <p:anim calcmode="lin" valueType="num">
                                      <p:cBhvr>
                                        <p:cTn id="8" dur="75" fill="hold"/>
                                        <p:tgtEl>
                                          <p:spTgt spid="1641475"/>
                                        </p:tgtEl>
                                        <p:attrNameLst>
                                          <p:attrName>ppt_y</p:attrName>
                                        </p:attrNameLst>
                                      </p:cBhvr>
                                      <p:tavLst>
                                        <p:tav tm="0">
                                          <p:val>
                                            <p:strVal val="#ppt_y"/>
                                          </p:val>
                                        </p:tav>
                                        <p:tav tm="100000">
                                          <p:val>
                                            <p:strVal val="#ppt_y"/>
                                          </p:val>
                                        </p:tav>
                                      </p:tavLst>
                                    </p:anim>
                                    <p:anim calcmode="lin" valueType="num">
                                      <p:cBhvr>
                                        <p:cTn id="9" dur="75" fill="hold"/>
                                        <p:tgtEl>
                                          <p:spTgt spid="1641475"/>
                                        </p:tgtEl>
                                        <p:attrNameLst>
                                          <p:attrName>ppt_w</p:attrName>
                                        </p:attrNameLst>
                                      </p:cBhvr>
                                      <p:tavLst>
                                        <p:tav tm="0">
                                          <p:val>
                                            <p:fltVal val="0"/>
                                          </p:val>
                                        </p:tav>
                                        <p:tav tm="100000">
                                          <p:val>
                                            <p:strVal val="#ppt_w"/>
                                          </p:val>
                                        </p:tav>
                                      </p:tavLst>
                                    </p:anim>
                                    <p:anim calcmode="lin" valueType="num">
                                      <p:cBhvr>
                                        <p:cTn id="10" dur="75" fill="hold"/>
                                        <p:tgtEl>
                                          <p:spTgt spid="1641475"/>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641478"/>
                                        </p:tgtEl>
                                        <p:attrNameLst>
                                          <p:attrName>style.visibility</p:attrName>
                                        </p:attrNameLst>
                                      </p:cBhvr>
                                      <p:to>
                                        <p:strVal val="visible"/>
                                      </p:to>
                                    </p:set>
                                    <p:anim calcmode="lin" valueType="num">
                                      <p:cBhvr additive="base">
                                        <p:cTn id="15" dur="500" fill="hold"/>
                                        <p:tgtEl>
                                          <p:spTgt spid="1641478"/>
                                        </p:tgtEl>
                                        <p:attrNameLst>
                                          <p:attrName>ppt_x</p:attrName>
                                        </p:attrNameLst>
                                      </p:cBhvr>
                                      <p:tavLst>
                                        <p:tav tm="0">
                                          <p:val>
                                            <p:strVal val="#ppt_x"/>
                                          </p:val>
                                        </p:tav>
                                        <p:tav tm="100000">
                                          <p:val>
                                            <p:strVal val="#ppt_x"/>
                                          </p:val>
                                        </p:tav>
                                      </p:tavLst>
                                    </p:anim>
                                    <p:anim calcmode="lin" valueType="num">
                                      <p:cBhvr additive="base">
                                        <p:cTn id="16" dur="500" fill="hold"/>
                                        <p:tgtEl>
                                          <p:spTgt spid="164147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type="lt">
                                    <p:tmAbs val="75"/>
                                  </p:iterate>
                                  <p:childTnLst>
                                    <p:set>
                                      <p:cBhvr>
                                        <p:cTn id="20" dur="1" fill="hold">
                                          <p:stCondLst>
                                            <p:cond delay="74"/>
                                          </p:stCondLst>
                                        </p:cTn>
                                        <p:tgtEl>
                                          <p:spTgt spid="1641479"/>
                                        </p:tgtEl>
                                        <p:attrNameLst>
                                          <p:attrName>style.visibility</p:attrName>
                                        </p:attrNameLst>
                                      </p:cBhvr>
                                      <p:to>
                                        <p:strVal val="visible"/>
                                      </p:to>
                                    </p:set>
                                  </p:childTnLst>
                                </p:cTn>
                              </p:par>
                            </p:childTnLst>
                          </p:cTn>
                        </p:par>
                        <p:par>
                          <p:cTn id="21" fill="hold">
                            <p:stCondLst>
                              <p:cond delay="75"/>
                            </p:stCondLst>
                            <p:childTnLst>
                              <p:par>
                                <p:cTn id="22" presetID="22" presetClass="entr" presetSubtype="1" fill="hold" grpId="0" nodeType="afterEffect">
                                  <p:stCondLst>
                                    <p:cond delay="0"/>
                                  </p:stCondLst>
                                  <p:childTnLst>
                                    <p:set>
                                      <p:cBhvr>
                                        <p:cTn id="23" dur="1" fill="hold">
                                          <p:stCondLst>
                                            <p:cond delay="0"/>
                                          </p:stCondLst>
                                        </p:cTn>
                                        <p:tgtEl>
                                          <p:spTgt spid="1641480"/>
                                        </p:tgtEl>
                                        <p:attrNameLst>
                                          <p:attrName>style.visibility</p:attrName>
                                        </p:attrNameLst>
                                      </p:cBhvr>
                                      <p:to>
                                        <p:strVal val="visible"/>
                                      </p:to>
                                    </p:set>
                                    <p:animEffect transition="in" filter="wipe(up)">
                                      <p:cBhvr>
                                        <p:cTn id="24" dur="500"/>
                                        <p:tgtEl>
                                          <p:spTgt spid="1641480"/>
                                        </p:tgtEl>
                                      </p:cBhvr>
                                    </p:animEffect>
                                  </p:childTnLst>
                                </p:cTn>
                              </p:par>
                            </p:childTnLst>
                          </p:cTn>
                        </p:par>
                        <p:par>
                          <p:cTn id="25" fill="hold">
                            <p:stCondLst>
                              <p:cond delay="575"/>
                            </p:stCondLst>
                            <p:childTnLst>
                              <p:par>
                                <p:cTn id="26" presetID="17" presetClass="entr" presetSubtype="8" fill="hold" grpId="0" nodeType="afterEffect">
                                  <p:stCondLst>
                                    <p:cond delay="0"/>
                                  </p:stCondLst>
                                  <p:childTnLst>
                                    <p:set>
                                      <p:cBhvr>
                                        <p:cTn id="27" dur="1" fill="hold">
                                          <p:stCondLst>
                                            <p:cond delay="0"/>
                                          </p:stCondLst>
                                        </p:cTn>
                                        <p:tgtEl>
                                          <p:spTgt spid="1641481"/>
                                        </p:tgtEl>
                                        <p:attrNameLst>
                                          <p:attrName>style.visibility</p:attrName>
                                        </p:attrNameLst>
                                      </p:cBhvr>
                                      <p:to>
                                        <p:strVal val="visible"/>
                                      </p:to>
                                    </p:set>
                                    <p:anim calcmode="lin" valueType="num">
                                      <p:cBhvr>
                                        <p:cTn id="28" dur="500" fill="hold"/>
                                        <p:tgtEl>
                                          <p:spTgt spid="1641481"/>
                                        </p:tgtEl>
                                        <p:attrNameLst>
                                          <p:attrName>ppt_x</p:attrName>
                                        </p:attrNameLst>
                                      </p:cBhvr>
                                      <p:tavLst>
                                        <p:tav tm="0">
                                          <p:val>
                                            <p:strVal val="#ppt_x-#ppt_w/2"/>
                                          </p:val>
                                        </p:tav>
                                        <p:tav tm="100000">
                                          <p:val>
                                            <p:strVal val="#ppt_x"/>
                                          </p:val>
                                        </p:tav>
                                      </p:tavLst>
                                    </p:anim>
                                    <p:anim calcmode="lin" valueType="num">
                                      <p:cBhvr>
                                        <p:cTn id="29" dur="500" fill="hold"/>
                                        <p:tgtEl>
                                          <p:spTgt spid="1641481"/>
                                        </p:tgtEl>
                                        <p:attrNameLst>
                                          <p:attrName>ppt_y</p:attrName>
                                        </p:attrNameLst>
                                      </p:cBhvr>
                                      <p:tavLst>
                                        <p:tav tm="0">
                                          <p:val>
                                            <p:strVal val="#ppt_y"/>
                                          </p:val>
                                        </p:tav>
                                        <p:tav tm="100000">
                                          <p:val>
                                            <p:strVal val="#ppt_y"/>
                                          </p:val>
                                        </p:tav>
                                      </p:tavLst>
                                    </p:anim>
                                    <p:anim calcmode="lin" valueType="num">
                                      <p:cBhvr>
                                        <p:cTn id="30" dur="500" fill="hold"/>
                                        <p:tgtEl>
                                          <p:spTgt spid="1641481"/>
                                        </p:tgtEl>
                                        <p:attrNameLst>
                                          <p:attrName>ppt_w</p:attrName>
                                        </p:attrNameLst>
                                      </p:cBhvr>
                                      <p:tavLst>
                                        <p:tav tm="0">
                                          <p:val>
                                            <p:fltVal val="0"/>
                                          </p:val>
                                        </p:tav>
                                        <p:tav tm="100000">
                                          <p:val>
                                            <p:strVal val="#ppt_w"/>
                                          </p:val>
                                        </p:tav>
                                      </p:tavLst>
                                    </p:anim>
                                    <p:anim calcmode="lin" valueType="num">
                                      <p:cBhvr>
                                        <p:cTn id="31" dur="500" fill="hold"/>
                                        <p:tgtEl>
                                          <p:spTgt spid="1641481"/>
                                        </p:tgtEl>
                                        <p:attrNameLst>
                                          <p:attrName>ppt_h</p:attrName>
                                        </p:attrNameLst>
                                      </p:cBhvr>
                                      <p:tavLst>
                                        <p:tav tm="0">
                                          <p:val>
                                            <p:strVal val="#ppt_h"/>
                                          </p:val>
                                        </p:tav>
                                        <p:tav tm="100000">
                                          <p:val>
                                            <p:strVal val="#ppt_h"/>
                                          </p:val>
                                        </p:tav>
                                      </p:tavLst>
                                    </p:anim>
                                  </p:childTnLst>
                                </p:cTn>
                              </p:par>
                            </p:childTnLst>
                          </p:cTn>
                        </p:par>
                        <p:par>
                          <p:cTn id="32" fill="hold">
                            <p:stCondLst>
                              <p:cond delay="1075"/>
                            </p:stCondLst>
                            <p:childTnLst>
                              <p:par>
                                <p:cTn id="33" presetID="1" presetClass="entr" presetSubtype="0" fill="hold" grpId="0" nodeType="afterEffect">
                                  <p:stCondLst>
                                    <p:cond delay="0"/>
                                  </p:stCondLst>
                                  <p:iterate type="lt">
                                    <p:tmAbs val="75"/>
                                  </p:iterate>
                                  <p:childTnLst>
                                    <p:set>
                                      <p:cBhvr>
                                        <p:cTn id="34" dur="1" fill="hold">
                                          <p:stCondLst>
                                            <p:cond delay="74"/>
                                          </p:stCondLst>
                                        </p:cTn>
                                        <p:tgtEl>
                                          <p:spTgt spid="1641482"/>
                                        </p:tgtEl>
                                        <p:attrNameLst>
                                          <p:attrName>style.visibility</p:attrName>
                                        </p:attrNameLst>
                                      </p:cBhvr>
                                      <p:to>
                                        <p:strVal val="visible"/>
                                      </p:to>
                                    </p:set>
                                  </p:childTnLst>
                                </p:cTn>
                              </p:par>
                            </p:childTnLst>
                          </p:cTn>
                        </p:par>
                        <p:par>
                          <p:cTn id="35" fill="hold">
                            <p:stCondLst>
                              <p:cond delay="1150"/>
                            </p:stCondLst>
                            <p:childTnLst>
                              <p:par>
                                <p:cTn id="36" presetID="22" presetClass="entr" presetSubtype="1" fill="hold" grpId="0" nodeType="afterEffect">
                                  <p:stCondLst>
                                    <p:cond delay="0"/>
                                  </p:stCondLst>
                                  <p:childTnLst>
                                    <p:set>
                                      <p:cBhvr>
                                        <p:cTn id="37" dur="1" fill="hold">
                                          <p:stCondLst>
                                            <p:cond delay="0"/>
                                          </p:stCondLst>
                                        </p:cTn>
                                        <p:tgtEl>
                                          <p:spTgt spid="1641483"/>
                                        </p:tgtEl>
                                        <p:attrNameLst>
                                          <p:attrName>style.visibility</p:attrName>
                                        </p:attrNameLst>
                                      </p:cBhvr>
                                      <p:to>
                                        <p:strVal val="visible"/>
                                      </p:to>
                                    </p:set>
                                    <p:animEffect transition="in" filter="wipe(up)">
                                      <p:cBhvr>
                                        <p:cTn id="38" dur="500"/>
                                        <p:tgtEl>
                                          <p:spTgt spid="1641483"/>
                                        </p:tgtEl>
                                      </p:cBhvr>
                                    </p:animEffect>
                                  </p:childTnLst>
                                </p:cTn>
                              </p:par>
                            </p:childTnLst>
                          </p:cTn>
                        </p:par>
                        <p:par>
                          <p:cTn id="39" fill="hold">
                            <p:stCondLst>
                              <p:cond delay="1650"/>
                            </p:stCondLst>
                            <p:childTnLst>
                              <p:par>
                                <p:cTn id="40" presetID="18" presetClass="entr" presetSubtype="6" fill="hold" grpId="0" nodeType="afterEffect">
                                  <p:stCondLst>
                                    <p:cond delay="0"/>
                                  </p:stCondLst>
                                  <p:childTnLst>
                                    <p:set>
                                      <p:cBhvr>
                                        <p:cTn id="41" dur="1" fill="hold">
                                          <p:stCondLst>
                                            <p:cond delay="0"/>
                                          </p:stCondLst>
                                        </p:cTn>
                                        <p:tgtEl>
                                          <p:spTgt spid="1641484"/>
                                        </p:tgtEl>
                                        <p:attrNameLst>
                                          <p:attrName>style.visibility</p:attrName>
                                        </p:attrNameLst>
                                      </p:cBhvr>
                                      <p:to>
                                        <p:strVal val="visible"/>
                                      </p:to>
                                    </p:set>
                                    <p:animEffect transition="in" filter="strips(downRight)">
                                      <p:cBhvr>
                                        <p:cTn id="42" dur="500"/>
                                        <p:tgtEl>
                                          <p:spTgt spid="1641484"/>
                                        </p:tgtEl>
                                      </p:cBhvr>
                                    </p:animEffect>
                                  </p:childTnLst>
                                </p:cTn>
                              </p:par>
                            </p:childTnLst>
                          </p:cTn>
                        </p:par>
                        <p:par>
                          <p:cTn id="43" fill="hold">
                            <p:stCondLst>
                              <p:cond delay="2150"/>
                            </p:stCondLst>
                            <p:childTnLst>
                              <p:par>
                                <p:cTn id="44" presetID="1" presetClass="entr" presetSubtype="0" fill="hold" grpId="0" nodeType="afterEffect">
                                  <p:stCondLst>
                                    <p:cond delay="0"/>
                                  </p:stCondLst>
                                  <p:iterate type="lt">
                                    <p:tmAbs val="75"/>
                                  </p:iterate>
                                  <p:childTnLst>
                                    <p:set>
                                      <p:cBhvr>
                                        <p:cTn id="45" dur="1" fill="hold">
                                          <p:stCondLst>
                                            <p:cond delay="74"/>
                                          </p:stCondLst>
                                        </p:cTn>
                                        <p:tgtEl>
                                          <p:spTgt spid="1641485"/>
                                        </p:tgtEl>
                                        <p:attrNameLst>
                                          <p:attrName>style.visibility</p:attrName>
                                        </p:attrNameLst>
                                      </p:cBhvr>
                                      <p:to>
                                        <p:strVal val="visible"/>
                                      </p:to>
                                    </p:set>
                                  </p:childTnLst>
                                </p:cTn>
                              </p:par>
                            </p:childTnLst>
                          </p:cTn>
                        </p:par>
                        <p:par>
                          <p:cTn id="46" fill="hold">
                            <p:stCondLst>
                              <p:cond delay="2225"/>
                            </p:stCondLst>
                            <p:childTnLst>
                              <p:par>
                                <p:cTn id="47" presetID="22" presetClass="entr" presetSubtype="1" fill="hold" grpId="0" nodeType="afterEffect">
                                  <p:stCondLst>
                                    <p:cond delay="0"/>
                                  </p:stCondLst>
                                  <p:childTnLst>
                                    <p:set>
                                      <p:cBhvr>
                                        <p:cTn id="48" dur="1" fill="hold">
                                          <p:stCondLst>
                                            <p:cond delay="0"/>
                                          </p:stCondLst>
                                        </p:cTn>
                                        <p:tgtEl>
                                          <p:spTgt spid="1641486"/>
                                        </p:tgtEl>
                                        <p:attrNameLst>
                                          <p:attrName>style.visibility</p:attrName>
                                        </p:attrNameLst>
                                      </p:cBhvr>
                                      <p:to>
                                        <p:strVal val="visible"/>
                                      </p:to>
                                    </p:set>
                                    <p:animEffect transition="in" filter="wipe(up)">
                                      <p:cBhvr>
                                        <p:cTn id="49" dur="500"/>
                                        <p:tgtEl>
                                          <p:spTgt spid="1641486"/>
                                        </p:tgtEl>
                                      </p:cBhvr>
                                    </p:animEffect>
                                  </p:childTnLst>
                                </p:cTn>
                              </p:par>
                            </p:childTnLst>
                          </p:cTn>
                        </p:par>
                        <p:par>
                          <p:cTn id="50" fill="hold">
                            <p:stCondLst>
                              <p:cond delay="2725"/>
                            </p:stCondLst>
                            <p:childTnLst>
                              <p:par>
                                <p:cTn id="51" presetID="1" presetClass="entr" presetSubtype="0" fill="hold" grpId="0" nodeType="afterEffect">
                                  <p:stCondLst>
                                    <p:cond delay="0"/>
                                  </p:stCondLst>
                                  <p:iterate type="lt">
                                    <p:tmAbs val="75"/>
                                  </p:iterate>
                                  <p:childTnLst>
                                    <p:set>
                                      <p:cBhvr>
                                        <p:cTn id="52" dur="1" fill="hold">
                                          <p:stCondLst>
                                            <p:cond delay="74"/>
                                          </p:stCondLst>
                                        </p:cTn>
                                        <p:tgtEl>
                                          <p:spTgt spid="1641487"/>
                                        </p:tgtEl>
                                        <p:attrNameLst>
                                          <p:attrName>style.visibility</p:attrName>
                                        </p:attrNameLst>
                                      </p:cBhvr>
                                      <p:to>
                                        <p:strVal val="visible"/>
                                      </p:to>
                                    </p:set>
                                  </p:childTnLst>
                                </p:cTn>
                              </p:par>
                            </p:childTnLst>
                          </p:cTn>
                        </p:par>
                        <p:par>
                          <p:cTn id="53" fill="hold">
                            <p:stCondLst>
                              <p:cond delay="2800"/>
                            </p:stCondLst>
                            <p:childTnLst>
                              <p:par>
                                <p:cTn id="54" presetID="22" presetClass="entr" presetSubtype="1" fill="hold" grpId="0" nodeType="afterEffect">
                                  <p:stCondLst>
                                    <p:cond delay="0"/>
                                  </p:stCondLst>
                                  <p:childTnLst>
                                    <p:set>
                                      <p:cBhvr>
                                        <p:cTn id="55" dur="1" fill="hold">
                                          <p:stCondLst>
                                            <p:cond delay="0"/>
                                          </p:stCondLst>
                                        </p:cTn>
                                        <p:tgtEl>
                                          <p:spTgt spid="1641488"/>
                                        </p:tgtEl>
                                        <p:attrNameLst>
                                          <p:attrName>style.visibility</p:attrName>
                                        </p:attrNameLst>
                                      </p:cBhvr>
                                      <p:to>
                                        <p:strVal val="visible"/>
                                      </p:to>
                                    </p:set>
                                    <p:animEffect transition="in" filter="wipe(up)">
                                      <p:cBhvr>
                                        <p:cTn id="56" dur="500"/>
                                        <p:tgtEl>
                                          <p:spTgt spid="1641488"/>
                                        </p:tgtEl>
                                      </p:cBhvr>
                                    </p:animEffect>
                                  </p:childTnLst>
                                </p:cTn>
                              </p:par>
                            </p:childTnLst>
                          </p:cTn>
                        </p:par>
                        <p:par>
                          <p:cTn id="57" fill="hold">
                            <p:stCondLst>
                              <p:cond delay="3300"/>
                            </p:stCondLst>
                            <p:childTnLst>
                              <p:par>
                                <p:cTn id="58" presetID="17" presetClass="entr" presetSubtype="8" fill="hold" grpId="0" nodeType="afterEffect">
                                  <p:stCondLst>
                                    <p:cond delay="0"/>
                                  </p:stCondLst>
                                  <p:childTnLst>
                                    <p:set>
                                      <p:cBhvr>
                                        <p:cTn id="59" dur="1" fill="hold">
                                          <p:stCondLst>
                                            <p:cond delay="0"/>
                                          </p:stCondLst>
                                        </p:cTn>
                                        <p:tgtEl>
                                          <p:spTgt spid="1641489"/>
                                        </p:tgtEl>
                                        <p:attrNameLst>
                                          <p:attrName>style.visibility</p:attrName>
                                        </p:attrNameLst>
                                      </p:cBhvr>
                                      <p:to>
                                        <p:strVal val="visible"/>
                                      </p:to>
                                    </p:set>
                                    <p:anim calcmode="lin" valueType="num">
                                      <p:cBhvr>
                                        <p:cTn id="60" dur="500" fill="hold"/>
                                        <p:tgtEl>
                                          <p:spTgt spid="1641489"/>
                                        </p:tgtEl>
                                        <p:attrNameLst>
                                          <p:attrName>ppt_x</p:attrName>
                                        </p:attrNameLst>
                                      </p:cBhvr>
                                      <p:tavLst>
                                        <p:tav tm="0">
                                          <p:val>
                                            <p:strVal val="#ppt_x-#ppt_w/2"/>
                                          </p:val>
                                        </p:tav>
                                        <p:tav tm="100000">
                                          <p:val>
                                            <p:strVal val="#ppt_x"/>
                                          </p:val>
                                        </p:tav>
                                      </p:tavLst>
                                    </p:anim>
                                    <p:anim calcmode="lin" valueType="num">
                                      <p:cBhvr>
                                        <p:cTn id="61" dur="500" fill="hold"/>
                                        <p:tgtEl>
                                          <p:spTgt spid="1641489"/>
                                        </p:tgtEl>
                                        <p:attrNameLst>
                                          <p:attrName>ppt_y</p:attrName>
                                        </p:attrNameLst>
                                      </p:cBhvr>
                                      <p:tavLst>
                                        <p:tav tm="0">
                                          <p:val>
                                            <p:strVal val="#ppt_y"/>
                                          </p:val>
                                        </p:tav>
                                        <p:tav tm="100000">
                                          <p:val>
                                            <p:strVal val="#ppt_y"/>
                                          </p:val>
                                        </p:tav>
                                      </p:tavLst>
                                    </p:anim>
                                    <p:anim calcmode="lin" valueType="num">
                                      <p:cBhvr>
                                        <p:cTn id="62" dur="500" fill="hold"/>
                                        <p:tgtEl>
                                          <p:spTgt spid="1641489"/>
                                        </p:tgtEl>
                                        <p:attrNameLst>
                                          <p:attrName>ppt_w</p:attrName>
                                        </p:attrNameLst>
                                      </p:cBhvr>
                                      <p:tavLst>
                                        <p:tav tm="0">
                                          <p:val>
                                            <p:fltVal val="0"/>
                                          </p:val>
                                        </p:tav>
                                        <p:tav tm="100000">
                                          <p:val>
                                            <p:strVal val="#ppt_w"/>
                                          </p:val>
                                        </p:tav>
                                      </p:tavLst>
                                    </p:anim>
                                    <p:anim calcmode="lin" valueType="num">
                                      <p:cBhvr>
                                        <p:cTn id="63" dur="500" fill="hold"/>
                                        <p:tgtEl>
                                          <p:spTgt spid="1641489"/>
                                        </p:tgtEl>
                                        <p:attrNameLst>
                                          <p:attrName>ppt_h</p:attrName>
                                        </p:attrNameLst>
                                      </p:cBhvr>
                                      <p:tavLst>
                                        <p:tav tm="0">
                                          <p:val>
                                            <p:strVal val="#ppt_h"/>
                                          </p:val>
                                        </p:tav>
                                        <p:tav tm="100000">
                                          <p:val>
                                            <p:strVal val="#ppt_h"/>
                                          </p:val>
                                        </p:tav>
                                      </p:tavLst>
                                    </p:anim>
                                  </p:childTnLst>
                                </p:cTn>
                              </p:par>
                            </p:childTnLst>
                          </p:cTn>
                        </p:par>
                        <p:par>
                          <p:cTn id="64" fill="hold">
                            <p:stCondLst>
                              <p:cond delay="3800"/>
                            </p:stCondLst>
                            <p:childTnLst>
                              <p:par>
                                <p:cTn id="65" presetID="1" presetClass="entr" presetSubtype="0" fill="hold" grpId="0" nodeType="afterEffect">
                                  <p:stCondLst>
                                    <p:cond delay="0"/>
                                  </p:stCondLst>
                                  <p:iterate type="lt">
                                    <p:tmAbs val="75"/>
                                  </p:iterate>
                                  <p:childTnLst>
                                    <p:set>
                                      <p:cBhvr>
                                        <p:cTn id="66" dur="1" fill="hold">
                                          <p:stCondLst>
                                            <p:cond delay="74"/>
                                          </p:stCondLst>
                                        </p:cTn>
                                        <p:tgtEl>
                                          <p:spTgt spid="1641490"/>
                                        </p:tgtEl>
                                        <p:attrNameLst>
                                          <p:attrName>style.visibility</p:attrName>
                                        </p:attrNameLst>
                                      </p:cBhvr>
                                      <p:to>
                                        <p:strVal val="visible"/>
                                      </p:to>
                                    </p:set>
                                  </p:childTnLst>
                                </p:cTn>
                              </p:par>
                            </p:childTnLst>
                          </p:cTn>
                        </p:par>
                        <p:par>
                          <p:cTn id="67" fill="hold">
                            <p:stCondLst>
                              <p:cond delay="3875"/>
                            </p:stCondLst>
                            <p:childTnLst>
                              <p:par>
                                <p:cTn id="68" presetID="22" presetClass="entr" presetSubtype="1" fill="hold" grpId="0" nodeType="afterEffect">
                                  <p:stCondLst>
                                    <p:cond delay="0"/>
                                  </p:stCondLst>
                                  <p:childTnLst>
                                    <p:set>
                                      <p:cBhvr>
                                        <p:cTn id="69" dur="1" fill="hold">
                                          <p:stCondLst>
                                            <p:cond delay="0"/>
                                          </p:stCondLst>
                                        </p:cTn>
                                        <p:tgtEl>
                                          <p:spTgt spid="1641491"/>
                                        </p:tgtEl>
                                        <p:attrNameLst>
                                          <p:attrName>style.visibility</p:attrName>
                                        </p:attrNameLst>
                                      </p:cBhvr>
                                      <p:to>
                                        <p:strVal val="visible"/>
                                      </p:to>
                                    </p:set>
                                    <p:animEffect transition="in" filter="wipe(up)">
                                      <p:cBhvr>
                                        <p:cTn id="70" dur="500"/>
                                        <p:tgtEl>
                                          <p:spTgt spid="1641491"/>
                                        </p:tgtEl>
                                      </p:cBhvr>
                                    </p:animEffect>
                                  </p:childTnLst>
                                </p:cTn>
                              </p:par>
                            </p:childTnLst>
                          </p:cTn>
                        </p:par>
                        <p:par>
                          <p:cTn id="71" fill="hold">
                            <p:stCondLst>
                              <p:cond delay="4375"/>
                            </p:stCondLst>
                            <p:childTnLst>
                              <p:par>
                                <p:cTn id="72" presetID="18" presetClass="entr" presetSubtype="6" fill="hold" grpId="0" nodeType="afterEffect">
                                  <p:stCondLst>
                                    <p:cond delay="0"/>
                                  </p:stCondLst>
                                  <p:childTnLst>
                                    <p:set>
                                      <p:cBhvr>
                                        <p:cTn id="73" dur="1" fill="hold">
                                          <p:stCondLst>
                                            <p:cond delay="0"/>
                                          </p:stCondLst>
                                        </p:cTn>
                                        <p:tgtEl>
                                          <p:spTgt spid="1641492"/>
                                        </p:tgtEl>
                                        <p:attrNameLst>
                                          <p:attrName>style.visibility</p:attrName>
                                        </p:attrNameLst>
                                      </p:cBhvr>
                                      <p:to>
                                        <p:strVal val="visible"/>
                                      </p:to>
                                    </p:set>
                                    <p:animEffect transition="in" filter="strips(downRight)">
                                      <p:cBhvr>
                                        <p:cTn id="74" dur="500"/>
                                        <p:tgtEl>
                                          <p:spTgt spid="1641492"/>
                                        </p:tgtEl>
                                      </p:cBhvr>
                                    </p:animEffect>
                                  </p:childTnLst>
                                </p:cTn>
                              </p:par>
                            </p:childTnLst>
                          </p:cTn>
                        </p:par>
                        <p:par>
                          <p:cTn id="75" fill="hold">
                            <p:stCondLst>
                              <p:cond delay="4875"/>
                            </p:stCondLst>
                            <p:childTnLst>
                              <p:par>
                                <p:cTn id="76" presetID="1" presetClass="entr" presetSubtype="0" fill="hold" grpId="0" nodeType="afterEffect">
                                  <p:stCondLst>
                                    <p:cond delay="0"/>
                                  </p:stCondLst>
                                  <p:iterate type="lt">
                                    <p:tmAbs val="75"/>
                                  </p:iterate>
                                  <p:childTnLst>
                                    <p:set>
                                      <p:cBhvr>
                                        <p:cTn id="77" dur="1" fill="hold">
                                          <p:stCondLst>
                                            <p:cond delay="74"/>
                                          </p:stCondLst>
                                        </p:cTn>
                                        <p:tgtEl>
                                          <p:spTgt spid="1641493"/>
                                        </p:tgtEl>
                                        <p:attrNameLst>
                                          <p:attrName>style.visibility</p:attrName>
                                        </p:attrNameLst>
                                      </p:cBhvr>
                                      <p:to>
                                        <p:strVal val="visible"/>
                                      </p:to>
                                    </p:set>
                                  </p:childTnLst>
                                </p:cTn>
                              </p:par>
                            </p:childTnLst>
                          </p:cTn>
                        </p:par>
                        <p:par>
                          <p:cTn id="78" fill="hold">
                            <p:stCondLst>
                              <p:cond delay="4950"/>
                            </p:stCondLst>
                            <p:childTnLst>
                              <p:par>
                                <p:cTn id="79" presetID="22" presetClass="entr" presetSubtype="1" fill="hold" grpId="0" nodeType="afterEffect">
                                  <p:stCondLst>
                                    <p:cond delay="0"/>
                                  </p:stCondLst>
                                  <p:childTnLst>
                                    <p:set>
                                      <p:cBhvr>
                                        <p:cTn id="80" dur="1" fill="hold">
                                          <p:stCondLst>
                                            <p:cond delay="0"/>
                                          </p:stCondLst>
                                        </p:cTn>
                                        <p:tgtEl>
                                          <p:spTgt spid="1641494"/>
                                        </p:tgtEl>
                                        <p:attrNameLst>
                                          <p:attrName>style.visibility</p:attrName>
                                        </p:attrNameLst>
                                      </p:cBhvr>
                                      <p:to>
                                        <p:strVal val="visible"/>
                                      </p:to>
                                    </p:set>
                                    <p:animEffect transition="in" filter="wipe(up)">
                                      <p:cBhvr>
                                        <p:cTn id="81" dur="500"/>
                                        <p:tgtEl>
                                          <p:spTgt spid="1641494"/>
                                        </p:tgtEl>
                                      </p:cBhvr>
                                    </p:animEffect>
                                  </p:childTnLst>
                                </p:cTn>
                              </p:par>
                            </p:childTnLst>
                          </p:cTn>
                        </p:par>
                        <p:par>
                          <p:cTn id="82" fill="hold">
                            <p:stCondLst>
                              <p:cond delay="5450"/>
                            </p:stCondLst>
                            <p:childTnLst>
                              <p:par>
                                <p:cTn id="83" presetID="1" presetClass="entr" presetSubtype="0" fill="hold" grpId="0" nodeType="afterEffect">
                                  <p:stCondLst>
                                    <p:cond delay="0"/>
                                  </p:stCondLst>
                                  <p:iterate type="lt">
                                    <p:tmAbs val="75"/>
                                  </p:iterate>
                                  <p:childTnLst>
                                    <p:set>
                                      <p:cBhvr>
                                        <p:cTn id="84" dur="1" fill="hold">
                                          <p:stCondLst>
                                            <p:cond delay="74"/>
                                          </p:stCondLst>
                                        </p:cTn>
                                        <p:tgtEl>
                                          <p:spTgt spid="1641495"/>
                                        </p:tgtEl>
                                        <p:attrNameLst>
                                          <p:attrName>style.visibility</p:attrName>
                                        </p:attrNameLst>
                                      </p:cBhvr>
                                      <p:to>
                                        <p:strVal val="visible"/>
                                      </p:to>
                                    </p:set>
                                  </p:childTnLst>
                                </p:cTn>
                              </p:par>
                            </p:childTnLst>
                          </p:cTn>
                        </p:par>
                        <p:par>
                          <p:cTn id="85" fill="hold">
                            <p:stCondLst>
                              <p:cond delay="5524"/>
                            </p:stCondLst>
                            <p:childTnLst>
                              <p:par>
                                <p:cTn id="86" presetID="22" presetClass="entr" presetSubtype="1" fill="hold" grpId="0" nodeType="afterEffect">
                                  <p:stCondLst>
                                    <p:cond delay="0"/>
                                  </p:stCondLst>
                                  <p:childTnLst>
                                    <p:set>
                                      <p:cBhvr>
                                        <p:cTn id="87" dur="1" fill="hold">
                                          <p:stCondLst>
                                            <p:cond delay="0"/>
                                          </p:stCondLst>
                                        </p:cTn>
                                        <p:tgtEl>
                                          <p:spTgt spid="1641496"/>
                                        </p:tgtEl>
                                        <p:attrNameLst>
                                          <p:attrName>style.visibility</p:attrName>
                                        </p:attrNameLst>
                                      </p:cBhvr>
                                      <p:to>
                                        <p:strVal val="visible"/>
                                      </p:to>
                                    </p:set>
                                    <p:animEffect transition="in" filter="wipe(up)">
                                      <p:cBhvr>
                                        <p:cTn id="88" dur="500"/>
                                        <p:tgtEl>
                                          <p:spTgt spid="1641496"/>
                                        </p:tgtEl>
                                      </p:cBhvr>
                                    </p:animEffect>
                                  </p:childTnLst>
                                </p:cTn>
                              </p:par>
                            </p:childTnLst>
                          </p:cTn>
                        </p:par>
                        <p:par>
                          <p:cTn id="89" fill="hold">
                            <p:stCondLst>
                              <p:cond delay="6024"/>
                            </p:stCondLst>
                            <p:childTnLst>
                              <p:par>
                                <p:cTn id="90" presetID="17" presetClass="entr" presetSubtype="8" fill="hold" grpId="0" nodeType="afterEffect">
                                  <p:stCondLst>
                                    <p:cond delay="0"/>
                                  </p:stCondLst>
                                  <p:childTnLst>
                                    <p:set>
                                      <p:cBhvr>
                                        <p:cTn id="91" dur="1" fill="hold">
                                          <p:stCondLst>
                                            <p:cond delay="0"/>
                                          </p:stCondLst>
                                        </p:cTn>
                                        <p:tgtEl>
                                          <p:spTgt spid="1641497"/>
                                        </p:tgtEl>
                                        <p:attrNameLst>
                                          <p:attrName>style.visibility</p:attrName>
                                        </p:attrNameLst>
                                      </p:cBhvr>
                                      <p:to>
                                        <p:strVal val="visible"/>
                                      </p:to>
                                    </p:set>
                                    <p:anim calcmode="lin" valueType="num">
                                      <p:cBhvr>
                                        <p:cTn id="92" dur="500" fill="hold"/>
                                        <p:tgtEl>
                                          <p:spTgt spid="1641497"/>
                                        </p:tgtEl>
                                        <p:attrNameLst>
                                          <p:attrName>ppt_x</p:attrName>
                                        </p:attrNameLst>
                                      </p:cBhvr>
                                      <p:tavLst>
                                        <p:tav tm="0">
                                          <p:val>
                                            <p:strVal val="#ppt_x-#ppt_w/2"/>
                                          </p:val>
                                        </p:tav>
                                        <p:tav tm="100000">
                                          <p:val>
                                            <p:strVal val="#ppt_x"/>
                                          </p:val>
                                        </p:tav>
                                      </p:tavLst>
                                    </p:anim>
                                    <p:anim calcmode="lin" valueType="num">
                                      <p:cBhvr>
                                        <p:cTn id="93" dur="500" fill="hold"/>
                                        <p:tgtEl>
                                          <p:spTgt spid="1641497"/>
                                        </p:tgtEl>
                                        <p:attrNameLst>
                                          <p:attrName>ppt_y</p:attrName>
                                        </p:attrNameLst>
                                      </p:cBhvr>
                                      <p:tavLst>
                                        <p:tav tm="0">
                                          <p:val>
                                            <p:strVal val="#ppt_y"/>
                                          </p:val>
                                        </p:tav>
                                        <p:tav tm="100000">
                                          <p:val>
                                            <p:strVal val="#ppt_y"/>
                                          </p:val>
                                        </p:tav>
                                      </p:tavLst>
                                    </p:anim>
                                    <p:anim calcmode="lin" valueType="num">
                                      <p:cBhvr>
                                        <p:cTn id="94" dur="500" fill="hold"/>
                                        <p:tgtEl>
                                          <p:spTgt spid="1641497"/>
                                        </p:tgtEl>
                                        <p:attrNameLst>
                                          <p:attrName>ppt_w</p:attrName>
                                        </p:attrNameLst>
                                      </p:cBhvr>
                                      <p:tavLst>
                                        <p:tav tm="0">
                                          <p:val>
                                            <p:fltVal val="0"/>
                                          </p:val>
                                        </p:tav>
                                        <p:tav tm="100000">
                                          <p:val>
                                            <p:strVal val="#ppt_w"/>
                                          </p:val>
                                        </p:tav>
                                      </p:tavLst>
                                    </p:anim>
                                    <p:anim calcmode="lin" valueType="num">
                                      <p:cBhvr>
                                        <p:cTn id="95" dur="500" fill="hold"/>
                                        <p:tgtEl>
                                          <p:spTgt spid="1641497"/>
                                        </p:tgtEl>
                                        <p:attrNameLst>
                                          <p:attrName>ppt_h</p:attrName>
                                        </p:attrNameLst>
                                      </p:cBhvr>
                                      <p:tavLst>
                                        <p:tav tm="0">
                                          <p:val>
                                            <p:strVal val="#ppt_h"/>
                                          </p:val>
                                        </p:tav>
                                        <p:tav tm="100000">
                                          <p:val>
                                            <p:strVal val="#ppt_h"/>
                                          </p:val>
                                        </p:tav>
                                      </p:tavLst>
                                    </p:anim>
                                  </p:childTnLst>
                                </p:cTn>
                              </p:par>
                            </p:childTnLst>
                          </p:cTn>
                        </p:par>
                        <p:par>
                          <p:cTn id="96" fill="hold">
                            <p:stCondLst>
                              <p:cond delay="6524"/>
                            </p:stCondLst>
                            <p:childTnLst>
                              <p:par>
                                <p:cTn id="97" presetID="1" presetClass="entr" presetSubtype="0" fill="hold" grpId="0" nodeType="afterEffect">
                                  <p:stCondLst>
                                    <p:cond delay="0"/>
                                  </p:stCondLst>
                                  <p:iterate type="lt">
                                    <p:tmAbs val="75"/>
                                  </p:iterate>
                                  <p:childTnLst>
                                    <p:set>
                                      <p:cBhvr>
                                        <p:cTn id="98" dur="1" fill="hold">
                                          <p:stCondLst>
                                            <p:cond delay="74"/>
                                          </p:stCondLst>
                                        </p:cTn>
                                        <p:tgtEl>
                                          <p:spTgt spid="1641498"/>
                                        </p:tgtEl>
                                        <p:attrNameLst>
                                          <p:attrName>style.visibility</p:attrName>
                                        </p:attrNameLst>
                                      </p:cBhvr>
                                      <p:to>
                                        <p:strVal val="visible"/>
                                      </p:to>
                                    </p:set>
                                  </p:childTnLst>
                                </p:cTn>
                              </p:par>
                            </p:childTnLst>
                          </p:cTn>
                        </p:par>
                        <p:par>
                          <p:cTn id="99" fill="hold">
                            <p:stCondLst>
                              <p:cond delay="6599"/>
                            </p:stCondLst>
                            <p:childTnLst>
                              <p:par>
                                <p:cTn id="100" presetID="22" presetClass="entr" presetSubtype="1" fill="hold" grpId="0" nodeType="afterEffect">
                                  <p:stCondLst>
                                    <p:cond delay="0"/>
                                  </p:stCondLst>
                                  <p:childTnLst>
                                    <p:set>
                                      <p:cBhvr>
                                        <p:cTn id="101" dur="1" fill="hold">
                                          <p:stCondLst>
                                            <p:cond delay="0"/>
                                          </p:stCondLst>
                                        </p:cTn>
                                        <p:tgtEl>
                                          <p:spTgt spid="1641499"/>
                                        </p:tgtEl>
                                        <p:attrNameLst>
                                          <p:attrName>style.visibility</p:attrName>
                                        </p:attrNameLst>
                                      </p:cBhvr>
                                      <p:to>
                                        <p:strVal val="visible"/>
                                      </p:to>
                                    </p:set>
                                    <p:animEffect transition="in" filter="wipe(up)">
                                      <p:cBhvr>
                                        <p:cTn id="102" dur="500"/>
                                        <p:tgtEl>
                                          <p:spTgt spid="1641499"/>
                                        </p:tgtEl>
                                      </p:cBhvr>
                                    </p:animEffect>
                                  </p:childTnLst>
                                </p:cTn>
                              </p:par>
                            </p:childTnLst>
                          </p:cTn>
                        </p:par>
                        <p:par>
                          <p:cTn id="103" fill="hold">
                            <p:stCondLst>
                              <p:cond delay="7099"/>
                            </p:stCondLst>
                            <p:childTnLst>
                              <p:par>
                                <p:cTn id="104" presetID="18" presetClass="entr" presetSubtype="12" fill="hold" grpId="0" nodeType="afterEffect">
                                  <p:stCondLst>
                                    <p:cond delay="0"/>
                                  </p:stCondLst>
                                  <p:childTnLst>
                                    <p:set>
                                      <p:cBhvr>
                                        <p:cTn id="105" dur="1" fill="hold">
                                          <p:stCondLst>
                                            <p:cond delay="0"/>
                                          </p:stCondLst>
                                        </p:cTn>
                                        <p:tgtEl>
                                          <p:spTgt spid="1641500"/>
                                        </p:tgtEl>
                                        <p:attrNameLst>
                                          <p:attrName>style.visibility</p:attrName>
                                        </p:attrNameLst>
                                      </p:cBhvr>
                                      <p:to>
                                        <p:strVal val="visible"/>
                                      </p:to>
                                    </p:set>
                                    <p:animEffect transition="in" filter="strips(downLeft)">
                                      <p:cBhvr>
                                        <p:cTn id="106" dur="500"/>
                                        <p:tgtEl>
                                          <p:spTgt spid="1641500"/>
                                        </p:tgtEl>
                                      </p:cBhvr>
                                    </p:animEffect>
                                  </p:childTnLst>
                                </p:cTn>
                              </p:par>
                            </p:childTnLst>
                          </p:cTn>
                        </p:par>
                        <p:par>
                          <p:cTn id="107" fill="hold">
                            <p:stCondLst>
                              <p:cond delay="7599"/>
                            </p:stCondLst>
                            <p:childTnLst>
                              <p:par>
                                <p:cTn id="108" presetID="1" presetClass="entr" presetSubtype="0" fill="hold" grpId="0" nodeType="afterEffect">
                                  <p:stCondLst>
                                    <p:cond delay="0"/>
                                  </p:stCondLst>
                                  <p:iterate type="lt">
                                    <p:tmAbs val="75"/>
                                  </p:iterate>
                                  <p:childTnLst>
                                    <p:set>
                                      <p:cBhvr>
                                        <p:cTn id="109" dur="1" fill="hold">
                                          <p:stCondLst>
                                            <p:cond delay="74"/>
                                          </p:stCondLst>
                                        </p:cTn>
                                        <p:tgtEl>
                                          <p:spTgt spid="1641501"/>
                                        </p:tgtEl>
                                        <p:attrNameLst>
                                          <p:attrName>style.visibility</p:attrName>
                                        </p:attrNameLst>
                                      </p:cBhvr>
                                      <p:to>
                                        <p:strVal val="visible"/>
                                      </p:to>
                                    </p:set>
                                  </p:childTnLst>
                                </p:cTn>
                              </p:par>
                            </p:childTnLst>
                          </p:cTn>
                        </p:par>
                        <p:par>
                          <p:cTn id="110" fill="hold">
                            <p:stCondLst>
                              <p:cond delay="7674"/>
                            </p:stCondLst>
                            <p:childTnLst>
                              <p:par>
                                <p:cTn id="111" presetID="22" presetClass="entr" presetSubtype="1" fill="hold" grpId="0" nodeType="afterEffect">
                                  <p:stCondLst>
                                    <p:cond delay="0"/>
                                  </p:stCondLst>
                                  <p:childTnLst>
                                    <p:set>
                                      <p:cBhvr>
                                        <p:cTn id="112" dur="1" fill="hold">
                                          <p:stCondLst>
                                            <p:cond delay="0"/>
                                          </p:stCondLst>
                                        </p:cTn>
                                        <p:tgtEl>
                                          <p:spTgt spid="1641502"/>
                                        </p:tgtEl>
                                        <p:attrNameLst>
                                          <p:attrName>style.visibility</p:attrName>
                                        </p:attrNameLst>
                                      </p:cBhvr>
                                      <p:to>
                                        <p:strVal val="visible"/>
                                      </p:to>
                                    </p:set>
                                    <p:animEffect transition="in" filter="wipe(up)">
                                      <p:cBhvr>
                                        <p:cTn id="113" dur="500"/>
                                        <p:tgtEl>
                                          <p:spTgt spid="1641502"/>
                                        </p:tgtEl>
                                      </p:cBhvr>
                                    </p:animEffect>
                                  </p:childTnLst>
                                </p:cTn>
                              </p:par>
                            </p:childTnLst>
                          </p:cTn>
                        </p:par>
                        <p:par>
                          <p:cTn id="114" fill="hold">
                            <p:stCondLst>
                              <p:cond delay="8174"/>
                            </p:stCondLst>
                            <p:childTnLst>
                              <p:par>
                                <p:cTn id="115" presetID="1" presetClass="entr" presetSubtype="0" fill="hold" grpId="0" nodeType="afterEffect">
                                  <p:stCondLst>
                                    <p:cond delay="0"/>
                                  </p:stCondLst>
                                  <p:iterate type="lt">
                                    <p:tmAbs val="75"/>
                                  </p:iterate>
                                  <p:childTnLst>
                                    <p:set>
                                      <p:cBhvr>
                                        <p:cTn id="116" dur="1" fill="hold">
                                          <p:stCondLst>
                                            <p:cond delay="74"/>
                                          </p:stCondLst>
                                        </p:cTn>
                                        <p:tgtEl>
                                          <p:spTgt spid="1641503"/>
                                        </p:tgtEl>
                                        <p:attrNameLst>
                                          <p:attrName>style.visibility</p:attrName>
                                        </p:attrNameLst>
                                      </p:cBhvr>
                                      <p:to>
                                        <p:strVal val="visible"/>
                                      </p:to>
                                    </p:set>
                                  </p:childTnLst>
                                </p:cTn>
                              </p:par>
                            </p:childTnLst>
                          </p:cTn>
                        </p:par>
                        <p:par>
                          <p:cTn id="117" fill="hold">
                            <p:stCondLst>
                              <p:cond delay="8249"/>
                            </p:stCondLst>
                            <p:childTnLst>
                              <p:par>
                                <p:cTn id="118" presetID="22" presetClass="entr" presetSubtype="1" fill="hold" grpId="0" nodeType="afterEffect">
                                  <p:stCondLst>
                                    <p:cond delay="0"/>
                                  </p:stCondLst>
                                  <p:childTnLst>
                                    <p:set>
                                      <p:cBhvr>
                                        <p:cTn id="119" dur="1" fill="hold">
                                          <p:stCondLst>
                                            <p:cond delay="0"/>
                                          </p:stCondLst>
                                        </p:cTn>
                                        <p:tgtEl>
                                          <p:spTgt spid="1641504"/>
                                        </p:tgtEl>
                                        <p:attrNameLst>
                                          <p:attrName>style.visibility</p:attrName>
                                        </p:attrNameLst>
                                      </p:cBhvr>
                                      <p:to>
                                        <p:strVal val="visible"/>
                                      </p:to>
                                    </p:set>
                                    <p:animEffect transition="in" filter="wipe(up)">
                                      <p:cBhvr>
                                        <p:cTn id="120" dur="500"/>
                                        <p:tgtEl>
                                          <p:spTgt spid="1641504"/>
                                        </p:tgtEl>
                                      </p:cBhvr>
                                    </p:animEffect>
                                  </p:childTnLst>
                                </p:cTn>
                              </p:par>
                            </p:childTnLst>
                          </p:cTn>
                        </p:par>
                        <p:par>
                          <p:cTn id="121" fill="hold">
                            <p:stCondLst>
                              <p:cond delay="8749"/>
                            </p:stCondLst>
                            <p:childTnLst>
                              <p:par>
                                <p:cTn id="122" presetID="18" presetClass="entr" presetSubtype="6" fill="hold" grpId="0" nodeType="afterEffect">
                                  <p:stCondLst>
                                    <p:cond delay="0"/>
                                  </p:stCondLst>
                                  <p:childTnLst>
                                    <p:set>
                                      <p:cBhvr>
                                        <p:cTn id="123" dur="1" fill="hold">
                                          <p:stCondLst>
                                            <p:cond delay="0"/>
                                          </p:stCondLst>
                                        </p:cTn>
                                        <p:tgtEl>
                                          <p:spTgt spid="1641505"/>
                                        </p:tgtEl>
                                        <p:attrNameLst>
                                          <p:attrName>style.visibility</p:attrName>
                                        </p:attrNameLst>
                                      </p:cBhvr>
                                      <p:to>
                                        <p:strVal val="visible"/>
                                      </p:to>
                                    </p:set>
                                    <p:animEffect transition="in" filter="strips(downRight)">
                                      <p:cBhvr>
                                        <p:cTn id="124" dur="500"/>
                                        <p:tgtEl>
                                          <p:spTgt spid="1641505"/>
                                        </p:tgtEl>
                                      </p:cBhvr>
                                    </p:animEffect>
                                  </p:childTnLst>
                                </p:cTn>
                              </p:par>
                            </p:childTnLst>
                          </p:cTn>
                        </p:par>
                        <p:par>
                          <p:cTn id="125" fill="hold">
                            <p:stCondLst>
                              <p:cond delay="9249"/>
                            </p:stCondLst>
                            <p:childTnLst>
                              <p:par>
                                <p:cTn id="126" presetID="1" presetClass="entr" presetSubtype="0" fill="hold" grpId="0" nodeType="afterEffect">
                                  <p:stCondLst>
                                    <p:cond delay="0"/>
                                  </p:stCondLst>
                                  <p:iterate type="lt">
                                    <p:tmAbs val="75"/>
                                  </p:iterate>
                                  <p:childTnLst>
                                    <p:set>
                                      <p:cBhvr>
                                        <p:cTn id="127" dur="1" fill="hold">
                                          <p:stCondLst>
                                            <p:cond delay="74"/>
                                          </p:stCondLst>
                                        </p:cTn>
                                        <p:tgtEl>
                                          <p:spTgt spid="1641506"/>
                                        </p:tgtEl>
                                        <p:attrNameLst>
                                          <p:attrName>style.visibility</p:attrName>
                                        </p:attrNameLst>
                                      </p:cBhvr>
                                      <p:to>
                                        <p:strVal val="visible"/>
                                      </p:to>
                                    </p:set>
                                  </p:childTnLst>
                                </p:cTn>
                              </p:par>
                            </p:childTnLst>
                          </p:cTn>
                        </p:par>
                        <p:par>
                          <p:cTn id="128" fill="hold">
                            <p:stCondLst>
                              <p:cond delay="9324"/>
                            </p:stCondLst>
                            <p:childTnLst>
                              <p:par>
                                <p:cTn id="129" presetID="22" presetClass="entr" presetSubtype="1" fill="hold" grpId="0" nodeType="afterEffect">
                                  <p:stCondLst>
                                    <p:cond delay="0"/>
                                  </p:stCondLst>
                                  <p:childTnLst>
                                    <p:set>
                                      <p:cBhvr>
                                        <p:cTn id="130" dur="1" fill="hold">
                                          <p:stCondLst>
                                            <p:cond delay="0"/>
                                          </p:stCondLst>
                                        </p:cTn>
                                        <p:tgtEl>
                                          <p:spTgt spid="1641507"/>
                                        </p:tgtEl>
                                        <p:attrNameLst>
                                          <p:attrName>style.visibility</p:attrName>
                                        </p:attrNameLst>
                                      </p:cBhvr>
                                      <p:to>
                                        <p:strVal val="visible"/>
                                      </p:to>
                                    </p:set>
                                    <p:animEffect transition="in" filter="wipe(up)">
                                      <p:cBhvr>
                                        <p:cTn id="131" dur="500"/>
                                        <p:tgtEl>
                                          <p:spTgt spid="1641507"/>
                                        </p:tgtEl>
                                      </p:cBhvr>
                                    </p:animEffect>
                                  </p:childTnLst>
                                </p:cTn>
                              </p:par>
                            </p:childTnLst>
                          </p:cTn>
                        </p:par>
                        <p:par>
                          <p:cTn id="132" fill="hold">
                            <p:stCondLst>
                              <p:cond delay="9824"/>
                            </p:stCondLst>
                            <p:childTnLst>
                              <p:par>
                                <p:cTn id="133" presetID="18" presetClass="entr" presetSubtype="12" fill="hold" grpId="0" nodeType="afterEffect">
                                  <p:stCondLst>
                                    <p:cond delay="0"/>
                                  </p:stCondLst>
                                  <p:childTnLst>
                                    <p:set>
                                      <p:cBhvr>
                                        <p:cTn id="134" dur="1" fill="hold">
                                          <p:stCondLst>
                                            <p:cond delay="0"/>
                                          </p:stCondLst>
                                        </p:cTn>
                                        <p:tgtEl>
                                          <p:spTgt spid="1641508"/>
                                        </p:tgtEl>
                                        <p:attrNameLst>
                                          <p:attrName>style.visibility</p:attrName>
                                        </p:attrNameLst>
                                      </p:cBhvr>
                                      <p:to>
                                        <p:strVal val="visible"/>
                                      </p:to>
                                    </p:set>
                                    <p:animEffect transition="in" filter="strips(downLeft)">
                                      <p:cBhvr>
                                        <p:cTn id="135" dur="500"/>
                                        <p:tgtEl>
                                          <p:spTgt spid="1641508"/>
                                        </p:tgtEl>
                                      </p:cBhvr>
                                    </p:animEffect>
                                  </p:childTnLst>
                                </p:cTn>
                              </p:par>
                            </p:childTnLst>
                          </p:cTn>
                        </p:par>
                        <p:par>
                          <p:cTn id="136" fill="hold">
                            <p:stCondLst>
                              <p:cond delay="10324"/>
                            </p:stCondLst>
                            <p:childTnLst>
                              <p:par>
                                <p:cTn id="137" presetID="1" presetClass="entr" presetSubtype="0" fill="hold" grpId="0" nodeType="afterEffect">
                                  <p:stCondLst>
                                    <p:cond delay="0"/>
                                  </p:stCondLst>
                                  <p:iterate type="lt">
                                    <p:tmAbs val="75"/>
                                  </p:iterate>
                                  <p:childTnLst>
                                    <p:set>
                                      <p:cBhvr>
                                        <p:cTn id="138" dur="1" fill="hold">
                                          <p:stCondLst>
                                            <p:cond delay="74"/>
                                          </p:stCondLst>
                                        </p:cTn>
                                        <p:tgtEl>
                                          <p:spTgt spid="1641509"/>
                                        </p:tgtEl>
                                        <p:attrNameLst>
                                          <p:attrName>style.visibility</p:attrName>
                                        </p:attrNameLst>
                                      </p:cBhvr>
                                      <p:to>
                                        <p:strVal val="visible"/>
                                      </p:to>
                                    </p:set>
                                  </p:childTnLst>
                                </p:cTn>
                              </p:par>
                            </p:childTnLst>
                          </p:cTn>
                        </p:par>
                        <p:par>
                          <p:cTn id="139" fill="hold">
                            <p:stCondLst>
                              <p:cond delay="10399"/>
                            </p:stCondLst>
                            <p:childTnLst>
                              <p:par>
                                <p:cTn id="140" presetID="22" presetClass="entr" presetSubtype="1" fill="hold" grpId="0" nodeType="afterEffect">
                                  <p:stCondLst>
                                    <p:cond delay="0"/>
                                  </p:stCondLst>
                                  <p:childTnLst>
                                    <p:set>
                                      <p:cBhvr>
                                        <p:cTn id="141" dur="1" fill="hold">
                                          <p:stCondLst>
                                            <p:cond delay="0"/>
                                          </p:stCondLst>
                                        </p:cTn>
                                        <p:tgtEl>
                                          <p:spTgt spid="1641510"/>
                                        </p:tgtEl>
                                        <p:attrNameLst>
                                          <p:attrName>style.visibility</p:attrName>
                                        </p:attrNameLst>
                                      </p:cBhvr>
                                      <p:to>
                                        <p:strVal val="visible"/>
                                      </p:to>
                                    </p:set>
                                    <p:animEffect transition="in" filter="wipe(up)">
                                      <p:cBhvr>
                                        <p:cTn id="142" dur="500"/>
                                        <p:tgtEl>
                                          <p:spTgt spid="1641510"/>
                                        </p:tgtEl>
                                      </p:cBhvr>
                                    </p:animEffect>
                                  </p:childTnLst>
                                </p:cTn>
                              </p:par>
                            </p:childTnLst>
                          </p:cTn>
                        </p:par>
                        <p:par>
                          <p:cTn id="143" fill="hold">
                            <p:stCondLst>
                              <p:cond delay="10899"/>
                            </p:stCondLst>
                            <p:childTnLst>
                              <p:par>
                                <p:cTn id="144" presetID="18" presetClass="entr" presetSubtype="6" fill="hold" grpId="0" nodeType="afterEffect">
                                  <p:stCondLst>
                                    <p:cond delay="0"/>
                                  </p:stCondLst>
                                  <p:childTnLst>
                                    <p:set>
                                      <p:cBhvr>
                                        <p:cTn id="145" dur="1" fill="hold">
                                          <p:stCondLst>
                                            <p:cond delay="0"/>
                                          </p:stCondLst>
                                        </p:cTn>
                                        <p:tgtEl>
                                          <p:spTgt spid="1641511"/>
                                        </p:tgtEl>
                                        <p:attrNameLst>
                                          <p:attrName>style.visibility</p:attrName>
                                        </p:attrNameLst>
                                      </p:cBhvr>
                                      <p:to>
                                        <p:strVal val="visible"/>
                                      </p:to>
                                    </p:set>
                                    <p:animEffect transition="in" filter="strips(downRight)">
                                      <p:cBhvr>
                                        <p:cTn id="146" dur="500"/>
                                        <p:tgtEl>
                                          <p:spTgt spid="1641511"/>
                                        </p:tgtEl>
                                      </p:cBhvr>
                                    </p:animEffect>
                                  </p:childTnLst>
                                </p:cTn>
                              </p:par>
                            </p:childTnLst>
                          </p:cTn>
                        </p:par>
                        <p:par>
                          <p:cTn id="147" fill="hold">
                            <p:stCondLst>
                              <p:cond delay="11399"/>
                            </p:stCondLst>
                            <p:childTnLst>
                              <p:par>
                                <p:cTn id="148" presetID="1" presetClass="entr" presetSubtype="0" fill="hold" grpId="0" nodeType="afterEffect">
                                  <p:stCondLst>
                                    <p:cond delay="0"/>
                                  </p:stCondLst>
                                  <p:iterate type="lt">
                                    <p:tmAbs val="75"/>
                                  </p:iterate>
                                  <p:childTnLst>
                                    <p:set>
                                      <p:cBhvr>
                                        <p:cTn id="149" dur="1" fill="hold">
                                          <p:stCondLst>
                                            <p:cond delay="74"/>
                                          </p:stCondLst>
                                        </p:cTn>
                                        <p:tgtEl>
                                          <p:spTgt spid="1641512"/>
                                        </p:tgtEl>
                                        <p:attrNameLst>
                                          <p:attrName>style.visibility</p:attrName>
                                        </p:attrNameLst>
                                      </p:cBhvr>
                                      <p:to>
                                        <p:strVal val="visible"/>
                                      </p:to>
                                    </p:set>
                                  </p:childTnLst>
                                </p:cTn>
                              </p:par>
                            </p:childTnLst>
                          </p:cTn>
                        </p:par>
                        <p:par>
                          <p:cTn id="150" fill="hold">
                            <p:stCondLst>
                              <p:cond delay="11474"/>
                            </p:stCondLst>
                            <p:childTnLst>
                              <p:par>
                                <p:cTn id="151" presetID="22" presetClass="entr" presetSubtype="1" fill="hold" grpId="0" nodeType="afterEffect">
                                  <p:stCondLst>
                                    <p:cond delay="0"/>
                                  </p:stCondLst>
                                  <p:childTnLst>
                                    <p:set>
                                      <p:cBhvr>
                                        <p:cTn id="152" dur="1" fill="hold">
                                          <p:stCondLst>
                                            <p:cond delay="0"/>
                                          </p:stCondLst>
                                        </p:cTn>
                                        <p:tgtEl>
                                          <p:spTgt spid="1641513"/>
                                        </p:tgtEl>
                                        <p:attrNameLst>
                                          <p:attrName>style.visibility</p:attrName>
                                        </p:attrNameLst>
                                      </p:cBhvr>
                                      <p:to>
                                        <p:strVal val="visible"/>
                                      </p:to>
                                    </p:set>
                                    <p:animEffect transition="in" filter="wipe(up)">
                                      <p:cBhvr>
                                        <p:cTn id="153" dur="500"/>
                                        <p:tgtEl>
                                          <p:spTgt spid="1641513"/>
                                        </p:tgtEl>
                                      </p:cBhvr>
                                    </p:animEffect>
                                  </p:childTnLst>
                                </p:cTn>
                              </p:par>
                            </p:childTnLst>
                          </p:cTn>
                        </p:par>
                        <p:par>
                          <p:cTn id="154" fill="hold">
                            <p:stCondLst>
                              <p:cond delay="11974"/>
                            </p:stCondLst>
                            <p:childTnLst>
                              <p:par>
                                <p:cTn id="155" presetID="17" presetClass="entr" presetSubtype="1" fill="hold" grpId="0" nodeType="afterEffect">
                                  <p:stCondLst>
                                    <p:cond delay="0"/>
                                  </p:stCondLst>
                                  <p:childTnLst>
                                    <p:set>
                                      <p:cBhvr>
                                        <p:cTn id="156" dur="1" fill="hold">
                                          <p:stCondLst>
                                            <p:cond delay="0"/>
                                          </p:stCondLst>
                                        </p:cTn>
                                        <p:tgtEl>
                                          <p:spTgt spid="1641514"/>
                                        </p:tgtEl>
                                        <p:attrNameLst>
                                          <p:attrName>style.visibility</p:attrName>
                                        </p:attrNameLst>
                                      </p:cBhvr>
                                      <p:to>
                                        <p:strVal val="visible"/>
                                      </p:to>
                                    </p:set>
                                    <p:anim calcmode="lin" valueType="num">
                                      <p:cBhvr>
                                        <p:cTn id="157" dur="500" fill="hold"/>
                                        <p:tgtEl>
                                          <p:spTgt spid="1641514"/>
                                        </p:tgtEl>
                                        <p:attrNameLst>
                                          <p:attrName>ppt_x</p:attrName>
                                        </p:attrNameLst>
                                      </p:cBhvr>
                                      <p:tavLst>
                                        <p:tav tm="0">
                                          <p:val>
                                            <p:strVal val="#ppt_x"/>
                                          </p:val>
                                        </p:tav>
                                        <p:tav tm="100000">
                                          <p:val>
                                            <p:strVal val="#ppt_x"/>
                                          </p:val>
                                        </p:tav>
                                      </p:tavLst>
                                    </p:anim>
                                    <p:anim calcmode="lin" valueType="num">
                                      <p:cBhvr>
                                        <p:cTn id="158" dur="500" fill="hold"/>
                                        <p:tgtEl>
                                          <p:spTgt spid="1641514"/>
                                        </p:tgtEl>
                                        <p:attrNameLst>
                                          <p:attrName>ppt_y</p:attrName>
                                        </p:attrNameLst>
                                      </p:cBhvr>
                                      <p:tavLst>
                                        <p:tav tm="0">
                                          <p:val>
                                            <p:strVal val="#ppt_y-#ppt_h/2"/>
                                          </p:val>
                                        </p:tav>
                                        <p:tav tm="100000">
                                          <p:val>
                                            <p:strVal val="#ppt_y"/>
                                          </p:val>
                                        </p:tav>
                                      </p:tavLst>
                                    </p:anim>
                                    <p:anim calcmode="lin" valueType="num">
                                      <p:cBhvr>
                                        <p:cTn id="159" dur="500" fill="hold"/>
                                        <p:tgtEl>
                                          <p:spTgt spid="1641514"/>
                                        </p:tgtEl>
                                        <p:attrNameLst>
                                          <p:attrName>ppt_w</p:attrName>
                                        </p:attrNameLst>
                                      </p:cBhvr>
                                      <p:tavLst>
                                        <p:tav tm="0">
                                          <p:val>
                                            <p:strVal val="#ppt_w"/>
                                          </p:val>
                                        </p:tav>
                                        <p:tav tm="100000">
                                          <p:val>
                                            <p:strVal val="#ppt_w"/>
                                          </p:val>
                                        </p:tav>
                                      </p:tavLst>
                                    </p:anim>
                                    <p:anim calcmode="lin" valueType="num">
                                      <p:cBhvr>
                                        <p:cTn id="160" dur="500" fill="hold"/>
                                        <p:tgtEl>
                                          <p:spTgt spid="1641514"/>
                                        </p:tgtEl>
                                        <p:attrNameLst>
                                          <p:attrName>ppt_h</p:attrName>
                                        </p:attrNameLst>
                                      </p:cBhvr>
                                      <p:tavLst>
                                        <p:tav tm="0">
                                          <p:val>
                                            <p:fltVal val="0"/>
                                          </p:val>
                                        </p:tav>
                                        <p:tav tm="100000">
                                          <p:val>
                                            <p:strVal val="#ppt_h"/>
                                          </p:val>
                                        </p:tav>
                                      </p:tavLst>
                                    </p:anim>
                                  </p:childTnLst>
                                </p:cTn>
                              </p:par>
                            </p:childTnLst>
                          </p:cTn>
                        </p:par>
                        <p:par>
                          <p:cTn id="161" fill="hold">
                            <p:stCondLst>
                              <p:cond delay="12474"/>
                            </p:stCondLst>
                            <p:childTnLst>
                              <p:par>
                                <p:cTn id="162" presetID="17" presetClass="entr" presetSubtype="8" fill="hold" grpId="0" nodeType="afterEffect">
                                  <p:stCondLst>
                                    <p:cond delay="0"/>
                                  </p:stCondLst>
                                  <p:childTnLst>
                                    <p:set>
                                      <p:cBhvr>
                                        <p:cTn id="163" dur="1" fill="hold">
                                          <p:stCondLst>
                                            <p:cond delay="0"/>
                                          </p:stCondLst>
                                        </p:cTn>
                                        <p:tgtEl>
                                          <p:spTgt spid="1641515"/>
                                        </p:tgtEl>
                                        <p:attrNameLst>
                                          <p:attrName>style.visibility</p:attrName>
                                        </p:attrNameLst>
                                      </p:cBhvr>
                                      <p:to>
                                        <p:strVal val="visible"/>
                                      </p:to>
                                    </p:set>
                                    <p:anim calcmode="lin" valueType="num">
                                      <p:cBhvr>
                                        <p:cTn id="164" dur="500" fill="hold"/>
                                        <p:tgtEl>
                                          <p:spTgt spid="1641515"/>
                                        </p:tgtEl>
                                        <p:attrNameLst>
                                          <p:attrName>ppt_x</p:attrName>
                                        </p:attrNameLst>
                                      </p:cBhvr>
                                      <p:tavLst>
                                        <p:tav tm="0">
                                          <p:val>
                                            <p:strVal val="#ppt_x-#ppt_w/2"/>
                                          </p:val>
                                        </p:tav>
                                        <p:tav tm="100000">
                                          <p:val>
                                            <p:strVal val="#ppt_x"/>
                                          </p:val>
                                        </p:tav>
                                      </p:tavLst>
                                    </p:anim>
                                    <p:anim calcmode="lin" valueType="num">
                                      <p:cBhvr>
                                        <p:cTn id="165" dur="500" fill="hold"/>
                                        <p:tgtEl>
                                          <p:spTgt spid="1641515"/>
                                        </p:tgtEl>
                                        <p:attrNameLst>
                                          <p:attrName>ppt_y</p:attrName>
                                        </p:attrNameLst>
                                      </p:cBhvr>
                                      <p:tavLst>
                                        <p:tav tm="0">
                                          <p:val>
                                            <p:strVal val="#ppt_y"/>
                                          </p:val>
                                        </p:tav>
                                        <p:tav tm="100000">
                                          <p:val>
                                            <p:strVal val="#ppt_y"/>
                                          </p:val>
                                        </p:tav>
                                      </p:tavLst>
                                    </p:anim>
                                    <p:anim calcmode="lin" valueType="num">
                                      <p:cBhvr>
                                        <p:cTn id="166" dur="500" fill="hold"/>
                                        <p:tgtEl>
                                          <p:spTgt spid="1641515"/>
                                        </p:tgtEl>
                                        <p:attrNameLst>
                                          <p:attrName>ppt_w</p:attrName>
                                        </p:attrNameLst>
                                      </p:cBhvr>
                                      <p:tavLst>
                                        <p:tav tm="0">
                                          <p:val>
                                            <p:fltVal val="0"/>
                                          </p:val>
                                        </p:tav>
                                        <p:tav tm="100000">
                                          <p:val>
                                            <p:strVal val="#ppt_w"/>
                                          </p:val>
                                        </p:tav>
                                      </p:tavLst>
                                    </p:anim>
                                    <p:anim calcmode="lin" valueType="num">
                                      <p:cBhvr>
                                        <p:cTn id="167" dur="500" fill="hold"/>
                                        <p:tgtEl>
                                          <p:spTgt spid="1641515"/>
                                        </p:tgtEl>
                                        <p:attrNameLst>
                                          <p:attrName>ppt_h</p:attrName>
                                        </p:attrNameLst>
                                      </p:cBhvr>
                                      <p:tavLst>
                                        <p:tav tm="0">
                                          <p:val>
                                            <p:strVal val="#ppt_h"/>
                                          </p:val>
                                        </p:tav>
                                        <p:tav tm="100000">
                                          <p:val>
                                            <p:strVal val="#ppt_h"/>
                                          </p:val>
                                        </p:tav>
                                      </p:tavLst>
                                    </p:anim>
                                  </p:childTnLst>
                                </p:cTn>
                              </p:par>
                            </p:childTnLst>
                          </p:cTn>
                        </p:par>
                        <p:par>
                          <p:cTn id="168" fill="hold">
                            <p:stCondLst>
                              <p:cond delay="12974"/>
                            </p:stCondLst>
                            <p:childTnLst>
                              <p:par>
                                <p:cTn id="169" presetID="17" presetClass="entr" presetSubtype="1" fill="hold" grpId="0" nodeType="afterEffect">
                                  <p:stCondLst>
                                    <p:cond delay="0"/>
                                  </p:stCondLst>
                                  <p:childTnLst>
                                    <p:set>
                                      <p:cBhvr>
                                        <p:cTn id="170" dur="1" fill="hold">
                                          <p:stCondLst>
                                            <p:cond delay="0"/>
                                          </p:stCondLst>
                                        </p:cTn>
                                        <p:tgtEl>
                                          <p:spTgt spid="1641516"/>
                                        </p:tgtEl>
                                        <p:attrNameLst>
                                          <p:attrName>style.visibility</p:attrName>
                                        </p:attrNameLst>
                                      </p:cBhvr>
                                      <p:to>
                                        <p:strVal val="visible"/>
                                      </p:to>
                                    </p:set>
                                    <p:anim calcmode="lin" valueType="num">
                                      <p:cBhvr>
                                        <p:cTn id="171" dur="500" fill="hold"/>
                                        <p:tgtEl>
                                          <p:spTgt spid="1641516"/>
                                        </p:tgtEl>
                                        <p:attrNameLst>
                                          <p:attrName>ppt_x</p:attrName>
                                        </p:attrNameLst>
                                      </p:cBhvr>
                                      <p:tavLst>
                                        <p:tav tm="0">
                                          <p:val>
                                            <p:strVal val="#ppt_x"/>
                                          </p:val>
                                        </p:tav>
                                        <p:tav tm="100000">
                                          <p:val>
                                            <p:strVal val="#ppt_x"/>
                                          </p:val>
                                        </p:tav>
                                      </p:tavLst>
                                    </p:anim>
                                    <p:anim calcmode="lin" valueType="num">
                                      <p:cBhvr>
                                        <p:cTn id="172" dur="500" fill="hold"/>
                                        <p:tgtEl>
                                          <p:spTgt spid="1641516"/>
                                        </p:tgtEl>
                                        <p:attrNameLst>
                                          <p:attrName>ppt_y</p:attrName>
                                        </p:attrNameLst>
                                      </p:cBhvr>
                                      <p:tavLst>
                                        <p:tav tm="0">
                                          <p:val>
                                            <p:strVal val="#ppt_y-#ppt_h/2"/>
                                          </p:val>
                                        </p:tav>
                                        <p:tav tm="100000">
                                          <p:val>
                                            <p:strVal val="#ppt_y"/>
                                          </p:val>
                                        </p:tav>
                                      </p:tavLst>
                                    </p:anim>
                                    <p:anim calcmode="lin" valueType="num">
                                      <p:cBhvr>
                                        <p:cTn id="173" dur="500" fill="hold"/>
                                        <p:tgtEl>
                                          <p:spTgt spid="1641516"/>
                                        </p:tgtEl>
                                        <p:attrNameLst>
                                          <p:attrName>ppt_w</p:attrName>
                                        </p:attrNameLst>
                                      </p:cBhvr>
                                      <p:tavLst>
                                        <p:tav tm="0">
                                          <p:val>
                                            <p:strVal val="#ppt_w"/>
                                          </p:val>
                                        </p:tav>
                                        <p:tav tm="100000">
                                          <p:val>
                                            <p:strVal val="#ppt_w"/>
                                          </p:val>
                                        </p:tav>
                                      </p:tavLst>
                                    </p:anim>
                                    <p:anim calcmode="lin" valueType="num">
                                      <p:cBhvr>
                                        <p:cTn id="174" dur="500" fill="hold"/>
                                        <p:tgtEl>
                                          <p:spTgt spid="1641516"/>
                                        </p:tgtEl>
                                        <p:attrNameLst>
                                          <p:attrName>ppt_h</p:attrName>
                                        </p:attrNameLst>
                                      </p:cBhvr>
                                      <p:tavLst>
                                        <p:tav tm="0">
                                          <p:val>
                                            <p:fltVal val="0"/>
                                          </p:val>
                                        </p:tav>
                                        <p:tav tm="100000">
                                          <p:val>
                                            <p:strVal val="#ppt_h"/>
                                          </p:val>
                                        </p:tav>
                                      </p:tavLst>
                                    </p:anim>
                                  </p:childTnLst>
                                </p:cTn>
                              </p:par>
                            </p:childTnLst>
                          </p:cTn>
                        </p:par>
                        <p:par>
                          <p:cTn id="175" fill="hold">
                            <p:stCondLst>
                              <p:cond delay="13474"/>
                            </p:stCondLst>
                            <p:childTnLst>
                              <p:par>
                                <p:cTn id="176" presetID="22" presetClass="entr" presetSubtype="1" fill="hold" grpId="0" nodeType="afterEffect">
                                  <p:stCondLst>
                                    <p:cond delay="0"/>
                                  </p:stCondLst>
                                  <p:childTnLst>
                                    <p:set>
                                      <p:cBhvr>
                                        <p:cTn id="177" dur="1" fill="hold">
                                          <p:stCondLst>
                                            <p:cond delay="0"/>
                                          </p:stCondLst>
                                        </p:cTn>
                                        <p:tgtEl>
                                          <p:spTgt spid="1641517"/>
                                        </p:tgtEl>
                                        <p:attrNameLst>
                                          <p:attrName>style.visibility</p:attrName>
                                        </p:attrNameLst>
                                      </p:cBhvr>
                                      <p:to>
                                        <p:strVal val="visible"/>
                                      </p:to>
                                    </p:set>
                                    <p:animEffect transition="in" filter="wipe(up)">
                                      <p:cBhvr>
                                        <p:cTn id="178" dur="500"/>
                                        <p:tgtEl>
                                          <p:spTgt spid="1641517"/>
                                        </p:tgtEl>
                                      </p:cBhvr>
                                    </p:animEffect>
                                  </p:childTnLst>
                                </p:cTn>
                              </p:par>
                            </p:childTnLst>
                          </p:cTn>
                        </p:par>
                        <p:par>
                          <p:cTn id="179" fill="hold">
                            <p:stCondLst>
                              <p:cond delay="13974"/>
                            </p:stCondLst>
                            <p:childTnLst>
                              <p:par>
                                <p:cTn id="180" presetID="22" presetClass="entr" presetSubtype="1" fill="hold" grpId="0" nodeType="afterEffect">
                                  <p:stCondLst>
                                    <p:cond delay="0"/>
                                  </p:stCondLst>
                                  <p:childTnLst>
                                    <p:set>
                                      <p:cBhvr>
                                        <p:cTn id="181" dur="1" fill="hold">
                                          <p:stCondLst>
                                            <p:cond delay="0"/>
                                          </p:stCondLst>
                                        </p:cTn>
                                        <p:tgtEl>
                                          <p:spTgt spid="1641518"/>
                                        </p:tgtEl>
                                        <p:attrNameLst>
                                          <p:attrName>style.visibility</p:attrName>
                                        </p:attrNameLst>
                                      </p:cBhvr>
                                      <p:to>
                                        <p:strVal val="visible"/>
                                      </p:to>
                                    </p:set>
                                    <p:animEffect transition="in" filter="wipe(up)">
                                      <p:cBhvr>
                                        <p:cTn id="182" dur="500"/>
                                        <p:tgtEl>
                                          <p:spTgt spid="1641518"/>
                                        </p:tgtEl>
                                      </p:cBhvr>
                                    </p:animEffect>
                                  </p:childTnLst>
                                </p:cTn>
                              </p:par>
                            </p:childTnLst>
                          </p:cTn>
                        </p:par>
                      </p:childTnLst>
                    </p:cTn>
                  </p:par>
                  <p:par>
                    <p:cTn id="183" fill="hold">
                      <p:stCondLst>
                        <p:cond delay="indefinite"/>
                      </p:stCondLst>
                      <p:childTnLst>
                        <p:par>
                          <p:cTn id="184" fill="hold">
                            <p:stCondLst>
                              <p:cond delay="0"/>
                            </p:stCondLst>
                            <p:childTnLst>
                              <p:par>
                                <p:cTn id="185" presetID="17" presetClass="entr" presetSubtype="8" fill="hold" grpId="0" nodeType="clickEffect">
                                  <p:stCondLst>
                                    <p:cond delay="0"/>
                                  </p:stCondLst>
                                  <p:iterate type="lt">
                                    <p:tmPct val="100000"/>
                                  </p:iterate>
                                  <p:childTnLst>
                                    <p:set>
                                      <p:cBhvr>
                                        <p:cTn id="186" dur="1" fill="hold">
                                          <p:stCondLst>
                                            <p:cond delay="0"/>
                                          </p:stCondLst>
                                        </p:cTn>
                                        <p:tgtEl>
                                          <p:spTgt spid="1641519"/>
                                        </p:tgtEl>
                                        <p:attrNameLst>
                                          <p:attrName>style.visibility</p:attrName>
                                        </p:attrNameLst>
                                      </p:cBhvr>
                                      <p:to>
                                        <p:strVal val="visible"/>
                                      </p:to>
                                    </p:set>
                                    <p:anim calcmode="lin" valueType="num">
                                      <p:cBhvr>
                                        <p:cTn id="187" dur="75" fill="hold"/>
                                        <p:tgtEl>
                                          <p:spTgt spid="1641519"/>
                                        </p:tgtEl>
                                        <p:attrNameLst>
                                          <p:attrName>ppt_x</p:attrName>
                                        </p:attrNameLst>
                                      </p:cBhvr>
                                      <p:tavLst>
                                        <p:tav tm="0">
                                          <p:val>
                                            <p:strVal val="#ppt_x-#ppt_w/2"/>
                                          </p:val>
                                        </p:tav>
                                        <p:tav tm="100000">
                                          <p:val>
                                            <p:strVal val="#ppt_x"/>
                                          </p:val>
                                        </p:tav>
                                      </p:tavLst>
                                    </p:anim>
                                    <p:anim calcmode="lin" valueType="num">
                                      <p:cBhvr>
                                        <p:cTn id="188" dur="75" fill="hold"/>
                                        <p:tgtEl>
                                          <p:spTgt spid="1641519"/>
                                        </p:tgtEl>
                                        <p:attrNameLst>
                                          <p:attrName>ppt_y</p:attrName>
                                        </p:attrNameLst>
                                      </p:cBhvr>
                                      <p:tavLst>
                                        <p:tav tm="0">
                                          <p:val>
                                            <p:strVal val="#ppt_y"/>
                                          </p:val>
                                        </p:tav>
                                        <p:tav tm="100000">
                                          <p:val>
                                            <p:strVal val="#ppt_y"/>
                                          </p:val>
                                        </p:tav>
                                      </p:tavLst>
                                    </p:anim>
                                    <p:anim calcmode="lin" valueType="num">
                                      <p:cBhvr>
                                        <p:cTn id="189" dur="75" fill="hold"/>
                                        <p:tgtEl>
                                          <p:spTgt spid="1641519"/>
                                        </p:tgtEl>
                                        <p:attrNameLst>
                                          <p:attrName>ppt_w</p:attrName>
                                        </p:attrNameLst>
                                      </p:cBhvr>
                                      <p:tavLst>
                                        <p:tav tm="0">
                                          <p:val>
                                            <p:fltVal val="0"/>
                                          </p:val>
                                        </p:tav>
                                        <p:tav tm="100000">
                                          <p:val>
                                            <p:strVal val="#ppt_w"/>
                                          </p:val>
                                        </p:tav>
                                      </p:tavLst>
                                    </p:anim>
                                    <p:anim calcmode="lin" valueType="num">
                                      <p:cBhvr>
                                        <p:cTn id="190" dur="75" fill="hold"/>
                                        <p:tgtEl>
                                          <p:spTgt spid="1641519"/>
                                        </p:tgtEl>
                                        <p:attrNameLst>
                                          <p:attrName>ppt_h</p:attrName>
                                        </p:attrNameLst>
                                      </p:cBhvr>
                                      <p:tavLst>
                                        <p:tav tm="0">
                                          <p:val>
                                            <p:strVal val="#ppt_h"/>
                                          </p:val>
                                        </p:tav>
                                        <p:tav tm="100000">
                                          <p:val>
                                            <p:strVal val="#ppt_h"/>
                                          </p:val>
                                        </p:tav>
                                      </p:tavLst>
                                    </p:anim>
                                  </p:childTnLst>
                                </p:cTn>
                              </p:par>
                            </p:childTnLst>
                          </p:cTn>
                        </p:par>
                      </p:childTnLst>
                    </p:cTn>
                  </p:par>
                  <p:par>
                    <p:cTn id="191" fill="hold">
                      <p:stCondLst>
                        <p:cond delay="indefinite"/>
                      </p:stCondLst>
                      <p:childTnLst>
                        <p:par>
                          <p:cTn id="192" fill="hold">
                            <p:stCondLst>
                              <p:cond delay="0"/>
                            </p:stCondLst>
                            <p:childTnLst>
                              <p:par>
                                <p:cTn id="193" presetID="17" presetClass="entr" presetSubtype="8" fill="hold" grpId="0" nodeType="clickEffect">
                                  <p:stCondLst>
                                    <p:cond delay="0"/>
                                  </p:stCondLst>
                                  <p:iterate type="lt">
                                    <p:tmPct val="100000"/>
                                  </p:iterate>
                                  <p:childTnLst>
                                    <p:set>
                                      <p:cBhvr>
                                        <p:cTn id="194" dur="1" fill="hold">
                                          <p:stCondLst>
                                            <p:cond delay="0"/>
                                          </p:stCondLst>
                                        </p:cTn>
                                        <p:tgtEl>
                                          <p:spTgt spid="1641520"/>
                                        </p:tgtEl>
                                        <p:attrNameLst>
                                          <p:attrName>style.visibility</p:attrName>
                                        </p:attrNameLst>
                                      </p:cBhvr>
                                      <p:to>
                                        <p:strVal val="visible"/>
                                      </p:to>
                                    </p:set>
                                    <p:anim calcmode="lin" valueType="num">
                                      <p:cBhvr>
                                        <p:cTn id="195" dur="75" fill="hold"/>
                                        <p:tgtEl>
                                          <p:spTgt spid="1641520"/>
                                        </p:tgtEl>
                                        <p:attrNameLst>
                                          <p:attrName>ppt_x</p:attrName>
                                        </p:attrNameLst>
                                      </p:cBhvr>
                                      <p:tavLst>
                                        <p:tav tm="0">
                                          <p:val>
                                            <p:strVal val="#ppt_x-#ppt_w/2"/>
                                          </p:val>
                                        </p:tav>
                                        <p:tav tm="100000">
                                          <p:val>
                                            <p:strVal val="#ppt_x"/>
                                          </p:val>
                                        </p:tav>
                                      </p:tavLst>
                                    </p:anim>
                                    <p:anim calcmode="lin" valueType="num">
                                      <p:cBhvr>
                                        <p:cTn id="196" dur="75" fill="hold"/>
                                        <p:tgtEl>
                                          <p:spTgt spid="1641520"/>
                                        </p:tgtEl>
                                        <p:attrNameLst>
                                          <p:attrName>ppt_y</p:attrName>
                                        </p:attrNameLst>
                                      </p:cBhvr>
                                      <p:tavLst>
                                        <p:tav tm="0">
                                          <p:val>
                                            <p:strVal val="#ppt_y"/>
                                          </p:val>
                                        </p:tav>
                                        <p:tav tm="100000">
                                          <p:val>
                                            <p:strVal val="#ppt_y"/>
                                          </p:val>
                                        </p:tav>
                                      </p:tavLst>
                                    </p:anim>
                                    <p:anim calcmode="lin" valueType="num">
                                      <p:cBhvr>
                                        <p:cTn id="197" dur="75" fill="hold"/>
                                        <p:tgtEl>
                                          <p:spTgt spid="1641520"/>
                                        </p:tgtEl>
                                        <p:attrNameLst>
                                          <p:attrName>ppt_w</p:attrName>
                                        </p:attrNameLst>
                                      </p:cBhvr>
                                      <p:tavLst>
                                        <p:tav tm="0">
                                          <p:val>
                                            <p:fltVal val="0"/>
                                          </p:val>
                                        </p:tav>
                                        <p:tav tm="100000">
                                          <p:val>
                                            <p:strVal val="#ppt_w"/>
                                          </p:val>
                                        </p:tav>
                                      </p:tavLst>
                                    </p:anim>
                                    <p:anim calcmode="lin" valueType="num">
                                      <p:cBhvr>
                                        <p:cTn id="198" dur="75" fill="hold"/>
                                        <p:tgtEl>
                                          <p:spTgt spid="1641520"/>
                                        </p:tgtEl>
                                        <p:attrNameLst>
                                          <p:attrName>ppt_h</p:attrName>
                                        </p:attrNameLst>
                                      </p:cBhvr>
                                      <p:tavLst>
                                        <p:tav tm="0">
                                          <p:val>
                                            <p:strVal val="#ppt_h"/>
                                          </p:val>
                                        </p:tav>
                                        <p:tav tm="100000">
                                          <p:val>
                                            <p:strVal val="#ppt_h"/>
                                          </p:val>
                                        </p:tav>
                                      </p:tavLst>
                                    </p:anim>
                                  </p:childTnLst>
                                </p:cTn>
                              </p:par>
                            </p:childTnLst>
                          </p:cTn>
                        </p:par>
                      </p:childTnLst>
                    </p:cTn>
                  </p:par>
                  <p:par>
                    <p:cTn id="199" fill="hold">
                      <p:stCondLst>
                        <p:cond delay="indefinite"/>
                      </p:stCondLst>
                      <p:childTnLst>
                        <p:par>
                          <p:cTn id="200" fill="hold">
                            <p:stCondLst>
                              <p:cond delay="0"/>
                            </p:stCondLst>
                            <p:childTnLst>
                              <p:par>
                                <p:cTn id="201" presetID="17" presetClass="entr" presetSubtype="8" fill="hold" grpId="0" nodeType="clickEffect">
                                  <p:stCondLst>
                                    <p:cond delay="0"/>
                                  </p:stCondLst>
                                  <p:iterate type="lt">
                                    <p:tmPct val="100000"/>
                                  </p:iterate>
                                  <p:childTnLst>
                                    <p:set>
                                      <p:cBhvr>
                                        <p:cTn id="202" dur="1" fill="hold">
                                          <p:stCondLst>
                                            <p:cond delay="0"/>
                                          </p:stCondLst>
                                        </p:cTn>
                                        <p:tgtEl>
                                          <p:spTgt spid="1641521"/>
                                        </p:tgtEl>
                                        <p:attrNameLst>
                                          <p:attrName>style.visibility</p:attrName>
                                        </p:attrNameLst>
                                      </p:cBhvr>
                                      <p:to>
                                        <p:strVal val="visible"/>
                                      </p:to>
                                    </p:set>
                                    <p:anim calcmode="lin" valueType="num">
                                      <p:cBhvr>
                                        <p:cTn id="203" dur="75" fill="hold"/>
                                        <p:tgtEl>
                                          <p:spTgt spid="1641521"/>
                                        </p:tgtEl>
                                        <p:attrNameLst>
                                          <p:attrName>ppt_x</p:attrName>
                                        </p:attrNameLst>
                                      </p:cBhvr>
                                      <p:tavLst>
                                        <p:tav tm="0">
                                          <p:val>
                                            <p:strVal val="#ppt_x-#ppt_w/2"/>
                                          </p:val>
                                        </p:tav>
                                        <p:tav tm="100000">
                                          <p:val>
                                            <p:strVal val="#ppt_x"/>
                                          </p:val>
                                        </p:tav>
                                      </p:tavLst>
                                    </p:anim>
                                    <p:anim calcmode="lin" valueType="num">
                                      <p:cBhvr>
                                        <p:cTn id="204" dur="75" fill="hold"/>
                                        <p:tgtEl>
                                          <p:spTgt spid="1641521"/>
                                        </p:tgtEl>
                                        <p:attrNameLst>
                                          <p:attrName>ppt_y</p:attrName>
                                        </p:attrNameLst>
                                      </p:cBhvr>
                                      <p:tavLst>
                                        <p:tav tm="0">
                                          <p:val>
                                            <p:strVal val="#ppt_y"/>
                                          </p:val>
                                        </p:tav>
                                        <p:tav tm="100000">
                                          <p:val>
                                            <p:strVal val="#ppt_y"/>
                                          </p:val>
                                        </p:tav>
                                      </p:tavLst>
                                    </p:anim>
                                    <p:anim calcmode="lin" valueType="num">
                                      <p:cBhvr>
                                        <p:cTn id="205" dur="75" fill="hold"/>
                                        <p:tgtEl>
                                          <p:spTgt spid="1641521"/>
                                        </p:tgtEl>
                                        <p:attrNameLst>
                                          <p:attrName>ppt_w</p:attrName>
                                        </p:attrNameLst>
                                      </p:cBhvr>
                                      <p:tavLst>
                                        <p:tav tm="0">
                                          <p:val>
                                            <p:fltVal val="0"/>
                                          </p:val>
                                        </p:tav>
                                        <p:tav tm="100000">
                                          <p:val>
                                            <p:strVal val="#ppt_w"/>
                                          </p:val>
                                        </p:tav>
                                      </p:tavLst>
                                    </p:anim>
                                    <p:anim calcmode="lin" valueType="num">
                                      <p:cBhvr>
                                        <p:cTn id="206" dur="75" fill="hold"/>
                                        <p:tgtEl>
                                          <p:spTgt spid="1641521"/>
                                        </p:tgtEl>
                                        <p:attrNameLst>
                                          <p:attrName>ppt_h</p:attrName>
                                        </p:attrNameLst>
                                      </p:cBhvr>
                                      <p:tavLst>
                                        <p:tav tm="0">
                                          <p:val>
                                            <p:strVal val="#ppt_h"/>
                                          </p:val>
                                        </p:tav>
                                        <p:tav tm="100000">
                                          <p:val>
                                            <p:strVal val="#ppt_h"/>
                                          </p:val>
                                        </p:tav>
                                      </p:tavLst>
                                    </p:anim>
                                  </p:childTnLst>
                                </p:cTn>
                              </p:par>
                            </p:childTnLst>
                          </p:cTn>
                        </p:par>
                      </p:childTnLst>
                    </p:cTn>
                  </p:par>
                  <p:par>
                    <p:cTn id="207" fill="hold">
                      <p:stCondLst>
                        <p:cond delay="indefinite"/>
                      </p:stCondLst>
                      <p:childTnLst>
                        <p:par>
                          <p:cTn id="208" fill="hold">
                            <p:stCondLst>
                              <p:cond delay="0"/>
                            </p:stCondLst>
                            <p:childTnLst>
                              <p:par>
                                <p:cTn id="209" presetID="17" presetClass="entr" presetSubtype="8" fill="hold" grpId="0" nodeType="clickEffect">
                                  <p:stCondLst>
                                    <p:cond delay="0"/>
                                  </p:stCondLst>
                                  <p:iterate type="lt">
                                    <p:tmPct val="100000"/>
                                  </p:iterate>
                                  <p:childTnLst>
                                    <p:set>
                                      <p:cBhvr>
                                        <p:cTn id="210" dur="1" fill="hold">
                                          <p:stCondLst>
                                            <p:cond delay="0"/>
                                          </p:stCondLst>
                                        </p:cTn>
                                        <p:tgtEl>
                                          <p:spTgt spid="1641522"/>
                                        </p:tgtEl>
                                        <p:attrNameLst>
                                          <p:attrName>style.visibility</p:attrName>
                                        </p:attrNameLst>
                                      </p:cBhvr>
                                      <p:to>
                                        <p:strVal val="visible"/>
                                      </p:to>
                                    </p:set>
                                    <p:anim calcmode="lin" valueType="num">
                                      <p:cBhvr>
                                        <p:cTn id="211" dur="75" fill="hold"/>
                                        <p:tgtEl>
                                          <p:spTgt spid="1641522"/>
                                        </p:tgtEl>
                                        <p:attrNameLst>
                                          <p:attrName>ppt_x</p:attrName>
                                        </p:attrNameLst>
                                      </p:cBhvr>
                                      <p:tavLst>
                                        <p:tav tm="0">
                                          <p:val>
                                            <p:strVal val="#ppt_x-#ppt_w/2"/>
                                          </p:val>
                                        </p:tav>
                                        <p:tav tm="100000">
                                          <p:val>
                                            <p:strVal val="#ppt_x"/>
                                          </p:val>
                                        </p:tav>
                                      </p:tavLst>
                                    </p:anim>
                                    <p:anim calcmode="lin" valueType="num">
                                      <p:cBhvr>
                                        <p:cTn id="212" dur="75" fill="hold"/>
                                        <p:tgtEl>
                                          <p:spTgt spid="1641522"/>
                                        </p:tgtEl>
                                        <p:attrNameLst>
                                          <p:attrName>ppt_y</p:attrName>
                                        </p:attrNameLst>
                                      </p:cBhvr>
                                      <p:tavLst>
                                        <p:tav tm="0">
                                          <p:val>
                                            <p:strVal val="#ppt_y"/>
                                          </p:val>
                                        </p:tav>
                                        <p:tav tm="100000">
                                          <p:val>
                                            <p:strVal val="#ppt_y"/>
                                          </p:val>
                                        </p:tav>
                                      </p:tavLst>
                                    </p:anim>
                                    <p:anim calcmode="lin" valueType="num">
                                      <p:cBhvr>
                                        <p:cTn id="213" dur="75" fill="hold"/>
                                        <p:tgtEl>
                                          <p:spTgt spid="1641522"/>
                                        </p:tgtEl>
                                        <p:attrNameLst>
                                          <p:attrName>ppt_w</p:attrName>
                                        </p:attrNameLst>
                                      </p:cBhvr>
                                      <p:tavLst>
                                        <p:tav tm="0">
                                          <p:val>
                                            <p:fltVal val="0"/>
                                          </p:val>
                                        </p:tav>
                                        <p:tav tm="100000">
                                          <p:val>
                                            <p:strVal val="#ppt_w"/>
                                          </p:val>
                                        </p:tav>
                                      </p:tavLst>
                                    </p:anim>
                                    <p:anim calcmode="lin" valueType="num">
                                      <p:cBhvr>
                                        <p:cTn id="214" dur="75" fill="hold"/>
                                        <p:tgtEl>
                                          <p:spTgt spid="1641522"/>
                                        </p:tgtEl>
                                        <p:attrNameLst>
                                          <p:attrName>ppt_h</p:attrName>
                                        </p:attrNameLst>
                                      </p:cBhvr>
                                      <p:tavLst>
                                        <p:tav tm="0">
                                          <p:val>
                                            <p:strVal val="#ppt_h"/>
                                          </p:val>
                                        </p:tav>
                                        <p:tav tm="100000">
                                          <p:val>
                                            <p:strVal val="#ppt_h"/>
                                          </p:val>
                                        </p:tav>
                                      </p:tavLst>
                                    </p:anim>
                                  </p:childTnLst>
                                </p:cTn>
                              </p:par>
                            </p:childTnLst>
                          </p:cTn>
                        </p:par>
                      </p:childTnLst>
                    </p:cTn>
                  </p:par>
                  <p:par>
                    <p:cTn id="215" fill="hold">
                      <p:stCondLst>
                        <p:cond delay="indefinite"/>
                      </p:stCondLst>
                      <p:childTnLst>
                        <p:par>
                          <p:cTn id="216" fill="hold">
                            <p:stCondLst>
                              <p:cond delay="0"/>
                            </p:stCondLst>
                            <p:childTnLst>
                              <p:par>
                                <p:cTn id="217" presetID="17" presetClass="entr" presetSubtype="8" fill="hold" grpId="0" nodeType="clickEffect">
                                  <p:stCondLst>
                                    <p:cond delay="0"/>
                                  </p:stCondLst>
                                  <p:iterate type="lt">
                                    <p:tmPct val="100000"/>
                                  </p:iterate>
                                  <p:childTnLst>
                                    <p:set>
                                      <p:cBhvr>
                                        <p:cTn id="218" dur="1" fill="hold">
                                          <p:stCondLst>
                                            <p:cond delay="0"/>
                                          </p:stCondLst>
                                        </p:cTn>
                                        <p:tgtEl>
                                          <p:spTgt spid="1641523"/>
                                        </p:tgtEl>
                                        <p:attrNameLst>
                                          <p:attrName>style.visibility</p:attrName>
                                        </p:attrNameLst>
                                      </p:cBhvr>
                                      <p:to>
                                        <p:strVal val="visible"/>
                                      </p:to>
                                    </p:set>
                                    <p:anim calcmode="lin" valueType="num">
                                      <p:cBhvr>
                                        <p:cTn id="219" dur="75" fill="hold"/>
                                        <p:tgtEl>
                                          <p:spTgt spid="1641523"/>
                                        </p:tgtEl>
                                        <p:attrNameLst>
                                          <p:attrName>ppt_x</p:attrName>
                                        </p:attrNameLst>
                                      </p:cBhvr>
                                      <p:tavLst>
                                        <p:tav tm="0">
                                          <p:val>
                                            <p:strVal val="#ppt_x-#ppt_w/2"/>
                                          </p:val>
                                        </p:tav>
                                        <p:tav tm="100000">
                                          <p:val>
                                            <p:strVal val="#ppt_x"/>
                                          </p:val>
                                        </p:tav>
                                      </p:tavLst>
                                    </p:anim>
                                    <p:anim calcmode="lin" valueType="num">
                                      <p:cBhvr>
                                        <p:cTn id="220" dur="75" fill="hold"/>
                                        <p:tgtEl>
                                          <p:spTgt spid="1641523"/>
                                        </p:tgtEl>
                                        <p:attrNameLst>
                                          <p:attrName>ppt_y</p:attrName>
                                        </p:attrNameLst>
                                      </p:cBhvr>
                                      <p:tavLst>
                                        <p:tav tm="0">
                                          <p:val>
                                            <p:strVal val="#ppt_y"/>
                                          </p:val>
                                        </p:tav>
                                        <p:tav tm="100000">
                                          <p:val>
                                            <p:strVal val="#ppt_y"/>
                                          </p:val>
                                        </p:tav>
                                      </p:tavLst>
                                    </p:anim>
                                    <p:anim calcmode="lin" valueType="num">
                                      <p:cBhvr>
                                        <p:cTn id="221" dur="75" fill="hold"/>
                                        <p:tgtEl>
                                          <p:spTgt spid="1641523"/>
                                        </p:tgtEl>
                                        <p:attrNameLst>
                                          <p:attrName>ppt_w</p:attrName>
                                        </p:attrNameLst>
                                      </p:cBhvr>
                                      <p:tavLst>
                                        <p:tav tm="0">
                                          <p:val>
                                            <p:fltVal val="0"/>
                                          </p:val>
                                        </p:tav>
                                        <p:tav tm="100000">
                                          <p:val>
                                            <p:strVal val="#ppt_w"/>
                                          </p:val>
                                        </p:tav>
                                      </p:tavLst>
                                    </p:anim>
                                    <p:anim calcmode="lin" valueType="num">
                                      <p:cBhvr>
                                        <p:cTn id="222" dur="75" fill="hold"/>
                                        <p:tgtEl>
                                          <p:spTgt spid="1641523"/>
                                        </p:tgtEl>
                                        <p:attrNameLst>
                                          <p:attrName>ppt_h</p:attrName>
                                        </p:attrNameLst>
                                      </p:cBhvr>
                                      <p:tavLst>
                                        <p:tav tm="0">
                                          <p:val>
                                            <p:strVal val="#ppt_h"/>
                                          </p:val>
                                        </p:tav>
                                        <p:tav tm="100000">
                                          <p:val>
                                            <p:strVal val="#ppt_h"/>
                                          </p:val>
                                        </p:tav>
                                      </p:tavLst>
                                    </p:anim>
                                  </p:childTnLst>
                                </p:cTn>
                              </p:par>
                            </p:childTnLst>
                          </p:cTn>
                        </p:par>
                      </p:childTnLst>
                    </p:cTn>
                  </p:par>
                  <p:par>
                    <p:cTn id="223" fill="hold">
                      <p:stCondLst>
                        <p:cond delay="indefinite"/>
                      </p:stCondLst>
                      <p:childTnLst>
                        <p:par>
                          <p:cTn id="224" fill="hold">
                            <p:stCondLst>
                              <p:cond delay="0"/>
                            </p:stCondLst>
                            <p:childTnLst>
                              <p:par>
                                <p:cTn id="225" presetID="17" presetClass="entr" presetSubtype="8" fill="hold" grpId="0" nodeType="clickEffect">
                                  <p:stCondLst>
                                    <p:cond delay="0"/>
                                  </p:stCondLst>
                                  <p:iterate type="lt">
                                    <p:tmPct val="100000"/>
                                  </p:iterate>
                                  <p:childTnLst>
                                    <p:set>
                                      <p:cBhvr>
                                        <p:cTn id="226" dur="1" fill="hold">
                                          <p:stCondLst>
                                            <p:cond delay="0"/>
                                          </p:stCondLst>
                                        </p:cTn>
                                        <p:tgtEl>
                                          <p:spTgt spid="1641524"/>
                                        </p:tgtEl>
                                        <p:attrNameLst>
                                          <p:attrName>style.visibility</p:attrName>
                                        </p:attrNameLst>
                                      </p:cBhvr>
                                      <p:to>
                                        <p:strVal val="visible"/>
                                      </p:to>
                                    </p:set>
                                    <p:anim calcmode="lin" valueType="num">
                                      <p:cBhvr>
                                        <p:cTn id="227" dur="75" fill="hold"/>
                                        <p:tgtEl>
                                          <p:spTgt spid="1641524"/>
                                        </p:tgtEl>
                                        <p:attrNameLst>
                                          <p:attrName>ppt_x</p:attrName>
                                        </p:attrNameLst>
                                      </p:cBhvr>
                                      <p:tavLst>
                                        <p:tav tm="0">
                                          <p:val>
                                            <p:strVal val="#ppt_x-#ppt_w/2"/>
                                          </p:val>
                                        </p:tav>
                                        <p:tav tm="100000">
                                          <p:val>
                                            <p:strVal val="#ppt_x"/>
                                          </p:val>
                                        </p:tav>
                                      </p:tavLst>
                                    </p:anim>
                                    <p:anim calcmode="lin" valueType="num">
                                      <p:cBhvr>
                                        <p:cTn id="228" dur="75" fill="hold"/>
                                        <p:tgtEl>
                                          <p:spTgt spid="1641524"/>
                                        </p:tgtEl>
                                        <p:attrNameLst>
                                          <p:attrName>ppt_y</p:attrName>
                                        </p:attrNameLst>
                                      </p:cBhvr>
                                      <p:tavLst>
                                        <p:tav tm="0">
                                          <p:val>
                                            <p:strVal val="#ppt_y"/>
                                          </p:val>
                                        </p:tav>
                                        <p:tav tm="100000">
                                          <p:val>
                                            <p:strVal val="#ppt_y"/>
                                          </p:val>
                                        </p:tav>
                                      </p:tavLst>
                                    </p:anim>
                                    <p:anim calcmode="lin" valueType="num">
                                      <p:cBhvr>
                                        <p:cTn id="229" dur="75" fill="hold"/>
                                        <p:tgtEl>
                                          <p:spTgt spid="1641524"/>
                                        </p:tgtEl>
                                        <p:attrNameLst>
                                          <p:attrName>ppt_w</p:attrName>
                                        </p:attrNameLst>
                                      </p:cBhvr>
                                      <p:tavLst>
                                        <p:tav tm="0">
                                          <p:val>
                                            <p:fltVal val="0"/>
                                          </p:val>
                                        </p:tav>
                                        <p:tav tm="100000">
                                          <p:val>
                                            <p:strVal val="#ppt_w"/>
                                          </p:val>
                                        </p:tav>
                                      </p:tavLst>
                                    </p:anim>
                                    <p:anim calcmode="lin" valueType="num">
                                      <p:cBhvr>
                                        <p:cTn id="230" dur="75" fill="hold"/>
                                        <p:tgtEl>
                                          <p:spTgt spid="1641524"/>
                                        </p:tgtEl>
                                        <p:attrNameLst>
                                          <p:attrName>ppt_h</p:attrName>
                                        </p:attrNameLst>
                                      </p:cBhvr>
                                      <p:tavLst>
                                        <p:tav tm="0">
                                          <p:val>
                                            <p:strVal val="#ppt_h"/>
                                          </p:val>
                                        </p:tav>
                                        <p:tav tm="100000">
                                          <p:val>
                                            <p:strVal val="#ppt_h"/>
                                          </p:val>
                                        </p:tav>
                                      </p:tavLst>
                                    </p:anim>
                                  </p:childTnLst>
                                </p:cTn>
                              </p:par>
                            </p:childTnLst>
                          </p:cTn>
                        </p:par>
                      </p:childTnLst>
                    </p:cTn>
                  </p:par>
                  <p:par>
                    <p:cTn id="231" fill="hold">
                      <p:stCondLst>
                        <p:cond delay="indefinite"/>
                      </p:stCondLst>
                      <p:childTnLst>
                        <p:par>
                          <p:cTn id="232" fill="hold">
                            <p:stCondLst>
                              <p:cond delay="0"/>
                            </p:stCondLst>
                            <p:childTnLst>
                              <p:par>
                                <p:cTn id="233" presetID="17" presetClass="entr" presetSubtype="8" fill="hold" grpId="0" nodeType="clickEffect">
                                  <p:stCondLst>
                                    <p:cond delay="0"/>
                                  </p:stCondLst>
                                  <p:iterate type="lt">
                                    <p:tmPct val="100000"/>
                                  </p:iterate>
                                  <p:childTnLst>
                                    <p:set>
                                      <p:cBhvr>
                                        <p:cTn id="234" dur="1" fill="hold">
                                          <p:stCondLst>
                                            <p:cond delay="0"/>
                                          </p:stCondLst>
                                        </p:cTn>
                                        <p:tgtEl>
                                          <p:spTgt spid="1641525"/>
                                        </p:tgtEl>
                                        <p:attrNameLst>
                                          <p:attrName>style.visibility</p:attrName>
                                        </p:attrNameLst>
                                      </p:cBhvr>
                                      <p:to>
                                        <p:strVal val="visible"/>
                                      </p:to>
                                    </p:set>
                                    <p:anim calcmode="lin" valueType="num">
                                      <p:cBhvr>
                                        <p:cTn id="235" dur="75" fill="hold"/>
                                        <p:tgtEl>
                                          <p:spTgt spid="1641525"/>
                                        </p:tgtEl>
                                        <p:attrNameLst>
                                          <p:attrName>ppt_x</p:attrName>
                                        </p:attrNameLst>
                                      </p:cBhvr>
                                      <p:tavLst>
                                        <p:tav tm="0">
                                          <p:val>
                                            <p:strVal val="#ppt_x-#ppt_w/2"/>
                                          </p:val>
                                        </p:tav>
                                        <p:tav tm="100000">
                                          <p:val>
                                            <p:strVal val="#ppt_x"/>
                                          </p:val>
                                        </p:tav>
                                      </p:tavLst>
                                    </p:anim>
                                    <p:anim calcmode="lin" valueType="num">
                                      <p:cBhvr>
                                        <p:cTn id="236" dur="75" fill="hold"/>
                                        <p:tgtEl>
                                          <p:spTgt spid="1641525"/>
                                        </p:tgtEl>
                                        <p:attrNameLst>
                                          <p:attrName>ppt_y</p:attrName>
                                        </p:attrNameLst>
                                      </p:cBhvr>
                                      <p:tavLst>
                                        <p:tav tm="0">
                                          <p:val>
                                            <p:strVal val="#ppt_y"/>
                                          </p:val>
                                        </p:tav>
                                        <p:tav tm="100000">
                                          <p:val>
                                            <p:strVal val="#ppt_y"/>
                                          </p:val>
                                        </p:tav>
                                      </p:tavLst>
                                    </p:anim>
                                    <p:anim calcmode="lin" valueType="num">
                                      <p:cBhvr>
                                        <p:cTn id="237" dur="75" fill="hold"/>
                                        <p:tgtEl>
                                          <p:spTgt spid="1641525"/>
                                        </p:tgtEl>
                                        <p:attrNameLst>
                                          <p:attrName>ppt_w</p:attrName>
                                        </p:attrNameLst>
                                      </p:cBhvr>
                                      <p:tavLst>
                                        <p:tav tm="0">
                                          <p:val>
                                            <p:fltVal val="0"/>
                                          </p:val>
                                        </p:tav>
                                        <p:tav tm="100000">
                                          <p:val>
                                            <p:strVal val="#ppt_w"/>
                                          </p:val>
                                        </p:tav>
                                      </p:tavLst>
                                    </p:anim>
                                    <p:anim calcmode="lin" valueType="num">
                                      <p:cBhvr>
                                        <p:cTn id="238" dur="75" fill="hold"/>
                                        <p:tgtEl>
                                          <p:spTgt spid="1641525"/>
                                        </p:tgtEl>
                                        <p:attrNameLst>
                                          <p:attrName>ppt_h</p:attrName>
                                        </p:attrNameLst>
                                      </p:cBhvr>
                                      <p:tavLst>
                                        <p:tav tm="0">
                                          <p:val>
                                            <p:strVal val="#ppt_h"/>
                                          </p:val>
                                        </p:tav>
                                        <p:tav tm="100000">
                                          <p:val>
                                            <p:strVal val="#ppt_h"/>
                                          </p:val>
                                        </p:tav>
                                      </p:tavLst>
                                    </p:anim>
                                  </p:childTnLst>
                                </p:cTn>
                              </p:par>
                            </p:childTnLst>
                          </p:cTn>
                        </p:par>
                      </p:childTnLst>
                    </p:cTn>
                  </p:par>
                  <p:par>
                    <p:cTn id="239" fill="hold">
                      <p:stCondLst>
                        <p:cond delay="indefinite"/>
                      </p:stCondLst>
                      <p:childTnLst>
                        <p:par>
                          <p:cTn id="240" fill="hold">
                            <p:stCondLst>
                              <p:cond delay="0"/>
                            </p:stCondLst>
                            <p:childTnLst>
                              <p:par>
                                <p:cTn id="241" presetID="17" presetClass="entr" presetSubtype="8" fill="hold" grpId="0" nodeType="clickEffect">
                                  <p:stCondLst>
                                    <p:cond delay="0"/>
                                  </p:stCondLst>
                                  <p:iterate type="lt">
                                    <p:tmPct val="100000"/>
                                  </p:iterate>
                                  <p:childTnLst>
                                    <p:set>
                                      <p:cBhvr>
                                        <p:cTn id="242" dur="1" fill="hold">
                                          <p:stCondLst>
                                            <p:cond delay="0"/>
                                          </p:stCondLst>
                                        </p:cTn>
                                        <p:tgtEl>
                                          <p:spTgt spid="1641526"/>
                                        </p:tgtEl>
                                        <p:attrNameLst>
                                          <p:attrName>style.visibility</p:attrName>
                                        </p:attrNameLst>
                                      </p:cBhvr>
                                      <p:to>
                                        <p:strVal val="visible"/>
                                      </p:to>
                                    </p:set>
                                    <p:anim calcmode="lin" valueType="num">
                                      <p:cBhvr>
                                        <p:cTn id="243" dur="75" fill="hold"/>
                                        <p:tgtEl>
                                          <p:spTgt spid="1641526"/>
                                        </p:tgtEl>
                                        <p:attrNameLst>
                                          <p:attrName>ppt_x</p:attrName>
                                        </p:attrNameLst>
                                      </p:cBhvr>
                                      <p:tavLst>
                                        <p:tav tm="0">
                                          <p:val>
                                            <p:strVal val="#ppt_x-#ppt_w/2"/>
                                          </p:val>
                                        </p:tav>
                                        <p:tav tm="100000">
                                          <p:val>
                                            <p:strVal val="#ppt_x"/>
                                          </p:val>
                                        </p:tav>
                                      </p:tavLst>
                                    </p:anim>
                                    <p:anim calcmode="lin" valueType="num">
                                      <p:cBhvr>
                                        <p:cTn id="244" dur="75" fill="hold"/>
                                        <p:tgtEl>
                                          <p:spTgt spid="1641526"/>
                                        </p:tgtEl>
                                        <p:attrNameLst>
                                          <p:attrName>ppt_y</p:attrName>
                                        </p:attrNameLst>
                                      </p:cBhvr>
                                      <p:tavLst>
                                        <p:tav tm="0">
                                          <p:val>
                                            <p:strVal val="#ppt_y"/>
                                          </p:val>
                                        </p:tav>
                                        <p:tav tm="100000">
                                          <p:val>
                                            <p:strVal val="#ppt_y"/>
                                          </p:val>
                                        </p:tav>
                                      </p:tavLst>
                                    </p:anim>
                                    <p:anim calcmode="lin" valueType="num">
                                      <p:cBhvr>
                                        <p:cTn id="245" dur="75" fill="hold"/>
                                        <p:tgtEl>
                                          <p:spTgt spid="1641526"/>
                                        </p:tgtEl>
                                        <p:attrNameLst>
                                          <p:attrName>ppt_w</p:attrName>
                                        </p:attrNameLst>
                                      </p:cBhvr>
                                      <p:tavLst>
                                        <p:tav tm="0">
                                          <p:val>
                                            <p:fltVal val="0"/>
                                          </p:val>
                                        </p:tav>
                                        <p:tav tm="100000">
                                          <p:val>
                                            <p:strVal val="#ppt_w"/>
                                          </p:val>
                                        </p:tav>
                                      </p:tavLst>
                                    </p:anim>
                                    <p:anim calcmode="lin" valueType="num">
                                      <p:cBhvr>
                                        <p:cTn id="246" dur="75" fill="hold"/>
                                        <p:tgtEl>
                                          <p:spTgt spid="1641526"/>
                                        </p:tgtEl>
                                        <p:attrNameLst>
                                          <p:attrName>ppt_h</p:attrName>
                                        </p:attrNameLst>
                                      </p:cBhvr>
                                      <p:tavLst>
                                        <p:tav tm="0">
                                          <p:val>
                                            <p:strVal val="#ppt_h"/>
                                          </p:val>
                                        </p:tav>
                                        <p:tav tm="100000">
                                          <p:val>
                                            <p:strVal val="#ppt_h"/>
                                          </p:val>
                                        </p:tav>
                                      </p:tavLst>
                                    </p:anim>
                                  </p:childTnLst>
                                </p:cTn>
                              </p:par>
                            </p:childTnLst>
                          </p:cTn>
                        </p:par>
                      </p:childTnLst>
                    </p:cTn>
                  </p:par>
                  <p:par>
                    <p:cTn id="247" fill="hold">
                      <p:stCondLst>
                        <p:cond delay="indefinite"/>
                      </p:stCondLst>
                      <p:childTnLst>
                        <p:par>
                          <p:cTn id="248" fill="hold">
                            <p:stCondLst>
                              <p:cond delay="0"/>
                            </p:stCondLst>
                            <p:childTnLst>
                              <p:par>
                                <p:cTn id="249" presetID="17" presetClass="entr" presetSubtype="8" fill="hold" grpId="0" nodeType="clickEffect">
                                  <p:stCondLst>
                                    <p:cond delay="0"/>
                                  </p:stCondLst>
                                  <p:iterate type="lt">
                                    <p:tmPct val="100000"/>
                                  </p:iterate>
                                  <p:childTnLst>
                                    <p:set>
                                      <p:cBhvr>
                                        <p:cTn id="250" dur="1" fill="hold">
                                          <p:stCondLst>
                                            <p:cond delay="0"/>
                                          </p:stCondLst>
                                        </p:cTn>
                                        <p:tgtEl>
                                          <p:spTgt spid="1641527"/>
                                        </p:tgtEl>
                                        <p:attrNameLst>
                                          <p:attrName>style.visibility</p:attrName>
                                        </p:attrNameLst>
                                      </p:cBhvr>
                                      <p:to>
                                        <p:strVal val="visible"/>
                                      </p:to>
                                    </p:set>
                                    <p:anim calcmode="lin" valueType="num">
                                      <p:cBhvr>
                                        <p:cTn id="251" dur="75" fill="hold"/>
                                        <p:tgtEl>
                                          <p:spTgt spid="1641527"/>
                                        </p:tgtEl>
                                        <p:attrNameLst>
                                          <p:attrName>ppt_x</p:attrName>
                                        </p:attrNameLst>
                                      </p:cBhvr>
                                      <p:tavLst>
                                        <p:tav tm="0">
                                          <p:val>
                                            <p:strVal val="#ppt_x-#ppt_w/2"/>
                                          </p:val>
                                        </p:tav>
                                        <p:tav tm="100000">
                                          <p:val>
                                            <p:strVal val="#ppt_x"/>
                                          </p:val>
                                        </p:tav>
                                      </p:tavLst>
                                    </p:anim>
                                    <p:anim calcmode="lin" valueType="num">
                                      <p:cBhvr>
                                        <p:cTn id="252" dur="75" fill="hold"/>
                                        <p:tgtEl>
                                          <p:spTgt spid="1641527"/>
                                        </p:tgtEl>
                                        <p:attrNameLst>
                                          <p:attrName>ppt_y</p:attrName>
                                        </p:attrNameLst>
                                      </p:cBhvr>
                                      <p:tavLst>
                                        <p:tav tm="0">
                                          <p:val>
                                            <p:strVal val="#ppt_y"/>
                                          </p:val>
                                        </p:tav>
                                        <p:tav tm="100000">
                                          <p:val>
                                            <p:strVal val="#ppt_y"/>
                                          </p:val>
                                        </p:tav>
                                      </p:tavLst>
                                    </p:anim>
                                    <p:anim calcmode="lin" valueType="num">
                                      <p:cBhvr>
                                        <p:cTn id="253" dur="75" fill="hold"/>
                                        <p:tgtEl>
                                          <p:spTgt spid="1641527"/>
                                        </p:tgtEl>
                                        <p:attrNameLst>
                                          <p:attrName>ppt_w</p:attrName>
                                        </p:attrNameLst>
                                      </p:cBhvr>
                                      <p:tavLst>
                                        <p:tav tm="0">
                                          <p:val>
                                            <p:fltVal val="0"/>
                                          </p:val>
                                        </p:tav>
                                        <p:tav tm="100000">
                                          <p:val>
                                            <p:strVal val="#ppt_w"/>
                                          </p:val>
                                        </p:tav>
                                      </p:tavLst>
                                    </p:anim>
                                    <p:anim calcmode="lin" valueType="num">
                                      <p:cBhvr>
                                        <p:cTn id="254" dur="75" fill="hold"/>
                                        <p:tgtEl>
                                          <p:spTgt spid="1641527"/>
                                        </p:tgtEl>
                                        <p:attrNameLst>
                                          <p:attrName>ppt_h</p:attrName>
                                        </p:attrNameLst>
                                      </p:cBhvr>
                                      <p:tavLst>
                                        <p:tav tm="0">
                                          <p:val>
                                            <p:strVal val="#ppt_h"/>
                                          </p:val>
                                        </p:tav>
                                        <p:tav tm="100000">
                                          <p:val>
                                            <p:strVal val="#ppt_h"/>
                                          </p:val>
                                        </p:tav>
                                      </p:tavLst>
                                    </p:anim>
                                  </p:childTnLst>
                                </p:cTn>
                              </p:par>
                            </p:childTnLst>
                          </p:cTn>
                        </p:par>
                      </p:childTnLst>
                    </p:cTn>
                  </p:par>
                  <p:par>
                    <p:cTn id="255" fill="hold">
                      <p:stCondLst>
                        <p:cond delay="indefinite"/>
                      </p:stCondLst>
                      <p:childTnLst>
                        <p:par>
                          <p:cTn id="256" fill="hold">
                            <p:stCondLst>
                              <p:cond delay="0"/>
                            </p:stCondLst>
                            <p:childTnLst>
                              <p:par>
                                <p:cTn id="257" presetID="17" presetClass="entr" presetSubtype="8" fill="hold" grpId="0" nodeType="clickEffect">
                                  <p:stCondLst>
                                    <p:cond delay="0"/>
                                  </p:stCondLst>
                                  <p:iterate type="lt">
                                    <p:tmPct val="100000"/>
                                  </p:iterate>
                                  <p:childTnLst>
                                    <p:set>
                                      <p:cBhvr>
                                        <p:cTn id="258" dur="1" fill="hold">
                                          <p:stCondLst>
                                            <p:cond delay="0"/>
                                          </p:stCondLst>
                                        </p:cTn>
                                        <p:tgtEl>
                                          <p:spTgt spid="1641528"/>
                                        </p:tgtEl>
                                        <p:attrNameLst>
                                          <p:attrName>style.visibility</p:attrName>
                                        </p:attrNameLst>
                                      </p:cBhvr>
                                      <p:to>
                                        <p:strVal val="visible"/>
                                      </p:to>
                                    </p:set>
                                    <p:anim calcmode="lin" valueType="num">
                                      <p:cBhvr>
                                        <p:cTn id="259" dur="75" fill="hold"/>
                                        <p:tgtEl>
                                          <p:spTgt spid="1641528"/>
                                        </p:tgtEl>
                                        <p:attrNameLst>
                                          <p:attrName>ppt_x</p:attrName>
                                        </p:attrNameLst>
                                      </p:cBhvr>
                                      <p:tavLst>
                                        <p:tav tm="0">
                                          <p:val>
                                            <p:strVal val="#ppt_x-#ppt_w/2"/>
                                          </p:val>
                                        </p:tav>
                                        <p:tav tm="100000">
                                          <p:val>
                                            <p:strVal val="#ppt_x"/>
                                          </p:val>
                                        </p:tav>
                                      </p:tavLst>
                                    </p:anim>
                                    <p:anim calcmode="lin" valueType="num">
                                      <p:cBhvr>
                                        <p:cTn id="260" dur="75" fill="hold"/>
                                        <p:tgtEl>
                                          <p:spTgt spid="1641528"/>
                                        </p:tgtEl>
                                        <p:attrNameLst>
                                          <p:attrName>ppt_y</p:attrName>
                                        </p:attrNameLst>
                                      </p:cBhvr>
                                      <p:tavLst>
                                        <p:tav tm="0">
                                          <p:val>
                                            <p:strVal val="#ppt_y"/>
                                          </p:val>
                                        </p:tav>
                                        <p:tav tm="100000">
                                          <p:val>
                                            <p:strVal val="#ppt_y"/>
                                          </p:val>
                                        </p:tav>
                                      </p:tavLst>
                                    </p:anim>
                                    <p:anim calcmode="lin" valueType="num">
                                      <p:cBhvr>
                                        <p:cTn id="261" dur="75" fill="hold"/>
                                        <p:tgtEl>
                                          <p:spTgt spid="1641528"/>
                                        </p:tgtEl>
                                        <p:attrNameLst>
                                          <p:attrName>ppt_w</p:attrName>
                                        </p:attrNameLst>
                                      </p:cBhvr>
                                      <p:tavLst>
                                        <p:tav tm="0">
                                          <p:val>
                                            <p:fltVal val="0"/>
                                          </p:val>
                                        </p:tav>
                                        <p:tav tm="100000">
                                          <p:val>
                                            <p:strVal val="#ppt_w"/>
                                          </p:val>
                                        </p:tav>
                                      </p:tavLst>
                                    </p:anim>
                                    <p:anim calcmode="lin" valueType="num">
                                      <p:cBhvr>
                                        <p:cTn id="262" dur="75" fill="hold"/>
                                        <p:tgtEl>
                                          <p:spTgt spid="1641528"/>
                                        </p:tgtEl>
                                        <p:attrNameLst>
                                          <p:attrName>ppt_h</p:attrName>
                                        </p:attrNameLst>
                                      </p:cBhvr>
                                      <p:tavLst>
                                        <p:tav tm="0">
                                          <p:val>
                                            <p:strVal val="#ppt_h"/>
                                          </p:val>
                                        </p:tav>
                                        <p:tav tm="100000">
                                          <p:val>
                                            <p:strVal val="#ppt_h"/>
                                          </p:val>
                                        </p:tav>
                                      </p:tavLst>
                                    </p:anim>
                                  </p:childTnLst>
                                </p:cTn>
                              </p:par>
                            </p:childTnLst>
                          </p:cTn>
                        </p:par>
                      </p:childTnLst>
                    </p:cTn>
                  </p:par>
                  <p:par>
                    <p:cTn id="263" fill="hold">
                      <p:stCondLst>
                        <p:cond delay="indefinite"/>
                      </p:stCondLst>
                      <p:childTnLst>
                        <p:par>
                          <p:cTn id="264" fill="hold">
                            <p:stCondLst>
                              <p:cond delay="0"/>
                            </p:stCondLst>
                            <p:childTnLst>
                              <p:par>
                                <p:cTn id="265" presetID="17" presetClass="entr" presetSubtype="8" fill="hold" grpId="0" nodeType="clickEffect">
                                  <p:stCondLst>
                                    <p:cond delay="0"/>
                                  </p:stCondLst>
                                  <p:iterate type="lt">
                                    <p:tmPct val="100000"/>
                                  </p:iterate>
                                  <p:childTnLst>
                                    <p:set>
                                      <p:cBhvr>
                                        <p:cTn id="266" dur="1" fill="hold">
                                          <p:stCondLst>
                                            <p:cond delay="0"/>
                                          </p:stCondLst>
                                        </p:cTn>
                                        <p:tgtEl>
                                          <p:spTgt spid="1641529"/>
                                        </p:tgtEl>
                                        <p:attrNameLst>
                                          <p:attrName>style.visibility</p:attrName>
                                        </p:attrNameLst>
                                      </p:cBhvr>
                                      <p:to>
                                        <p:strVal val="visible"/>
                                      </p:to>
                                    </p:set>
                                    <p:anim calcmode="lin" valueType="num">
                                      <p:cBhvr>
                                        <p:cTn id="267" dur="75" fill="hold"/>
                                        <p:tgtEl>
                                          <p:spTgt spid="1641529"/>
                                        </p:tgtEl>
                                        <p:attrNameLst>
                                          <p:attrName>ppt_x</p:attrName>
                                        </p:attrNameLst>
                                      </p:cBhvr>
                                      <p:tavLst>
                                        <p:tav tm="0">
                                          <p:val>
                                            <p:strVal val="#ppt_x-#ppt_w/2"/>
                                          </p:val>
                                        </p:tav>
                                        <p:tav tm="100000">
                                          <p:val>
                                            <p:strVal val="#ppt_x"/>
                                          </p:val>
                                        </p:tav>
                                      </p:tavLst>
                                    </p:anim>
                                    <p:anim calcmode="lin" valueType="num">
                                      <p:cBhvr>
                                        <p:cTn id="268" dur="75" fill="hold"/>
                                        <p:tgtEl>
                                          <p:spTgt spid="1641529"/>
                                        </p:tgtEl>
                                        <p:attrNameLst>
                                          <p:attrName>ppt_y</p:attrName>
                                        </p:attrNameLst>
                                      </p:cBhvr>
                                      <p:tavLst>
                                        <p:tav tm="0">
                                          <p:val>
                                            <p:strVal val="#ppt_y"/>
                                          </p:val>
                                        </p:tav>
                                        <p:tav tm="100000">
                                          <p:val>
                                            <p:strVal val="#ppt_y"/>
                                          </p:val>
                                        </p:tav>
                                      </p:tavLst>
                                    </p:anim>
                                    <p:anim calcmode="lin" valueType="num">
                                      <p:cBhvr>
                                        <p:cTn id="269" dur="75" fill="hold"/>
                                        <p:tgtEl>
                                          <p:spTgt spid="1641529"/>
                                        </p:tgtEl>
                                        <p:attrNameLst>
                                          <p:attrName>ppt_w</p:attrName>
                                        </p:attrNameLst>
                                      </p:cBhvr>
                                      <p:tavLst>
                                        <p:tav tm="0">
                                          <p:val>
                                            <p:fltVal val="0"/>
                                          </p:val>
                                        </p:tav>
                                        <p:tav tm="100000">
                                          <p:val>
                                            <p:strVal val="#ppt_w"/>
                                          </p:val>
                                        </p:tav>
                                      </p:tavLst>
                                    </p:anim>
                                    <p:anim calcmode="lin" valueType="num">
                                      <p:cBhvr>
                                        <p:cTn id="270" dur="75" fill="hold"/>
                                        <p:tgtEl>
                                          <p:spTgt spid="1641529"/>
                                        </p:tgtEl>
                                        <p:attrNameLst>
                                          <p:attrName>ppt_h</p:attrName>
                                        </p:attrNameLst>
                                      </p:cBhvr>
                                      <p:tavLst>
                                        <p:tav tm="0">
                                          <p:val>
                                            <p:strVal val="#ppt_h"/>
                                          </p:val>
                                        </p:tav>
                                        <p:tav tm="100000">
                                          <p:val>
                                            <p:strVal val="#ppt_h"/>
                                          </p:val>
                                        </p:tav>
                                      </p:tavLst>
                                    </p:anim>
                                  </p:childTnLst>
                                </p:cTn>
                              </p:par>
                            </p:childTnLst>
                          </p:cTn>
                        </p:par>
                      </p:childTnLst>
                    </p:cTn>
                  </p:par>
                  <p:par>
                    <p:cTn id="271" fill="hold">
                      <p:stCondLst>
                        <p:cond delay="indefinite"/>
                      </p:stCondLst>
                      <p:childTnLst>
                        <p:par>
                          <p:cTn id="272" fill="hold">
                            <p:stCondLst>
                              <p:cond delay="0"/>
                            </p:stCondLst>
                            <p:childTnLst>
                              <p:par>
                                <p:cTn id="273" presetID="17" presetClass="entr" presetSubtype="8" fill="hold" grpId="0" nodeType="clickEffect">
                                  <p:stCondLst>
                                    <p:cond delay="0"/>
                                  </p:stCondLst>
                                  <p:iterate type="lt">
                                    <p:tmPct val="100000"/>
                                  </p:iterate>
                                  <p:childTnLst>
                                    <p:set>
                                      <p:cBhvr>
                                        <p:cTn id="274" dur="1" fill="hold">
                                          <p:stCondLst>
                                            <p:cond delay="0"/>
                                          </p:stCondLst>
                                        </p:cTn>
                                        <p:tgtEl>
                                          <p:spTgt spid="1641530"/>
                                        </p:tgtEl>
                                        <p:attrNameLst>
                                          <p:attrName>style.visibility</p:attrName>
                                        </p:attrNameLst>
                                      </p:cBhvr>
                                      <p:to>
                                        <p:strVal val="visible"/>
                                      </p:to>
                                    </p:set>
                                    <p:anim calcmode="lin" valueType="num">
                                      <p:cBhvr>
                                        <p:cTn id="275" dur="75" fill="hold"/>
                                        <p:tgtEl>
                                          <p:spTgt spid="1641530"/>
                                        </p:tgtEl>
                                        <p:attrNameLst>
                                          <p:attrName>ppt_x</p:attrName>
                                        </p:attrNameLst>
                                      </p:cBhvr>
                                      <p:tavLst>
                                        <p:tav tm="0">
                                          <p:val>
                                            <p:strVal val="#ppt_x-#ppt_w/2"/>
                                          </p:val>
                                        </p:tav>
                                        <p:tav tm="100000">
                                          <p:val>
                                            <p:strVal val="#ppt_x"/>
                                          </p:val>
                                        </p:tav>
                                      </p:tavLst>
                                    </p:anim>
                                    <p:anim calcmode="lin" valueType="num">
                                      <p:cBhvr>
                                        <p:cTn id="276" dur="75" fill="hold"/>
                                        <p:tgtEl>
                                          <p:spTgt spid="1641530"/>
                                        </p:tgtEl>
                                        <p:attrNameLst>
                                          <p:attrName>ppt_y</p:attrName>
                                        </p:attrNameLst>
                                      </p:cBhvr>
                                      <p:tavLst>
                                        <p:tav tm="0">
                                          <p:val>
                                            <p:strVal val="#ppt_y"/>
                                          </p:val>
                                        </p:tav>
                                        <p:tav tm="100000">
                                          <p:val>
                                            <p:strVal val="#ppt_y"/>
                                          </p:val>
                                        </p:tav>
                                      </p:tavLst>
                                    </p:anim>
                                    <p:anim calcmode="lin" valueType="num">
                                      <p:cBhvr>
                                        <p:cTn id="277" dur="75" fill="hold"/>
                                        <p:tgtEl>
                                          <p:spTgt spid="1641530"/>
                                        </p:tgtEl>
                                        <p:attrNameLst>
                                          <p:attrName>ppt_w</p:attrName>
                                        </p:attrNameLst>
                                      </p:cBhvr>
                                      <p:tavLst>
                                        <p:tav tm="0">
                                          <p:val>
                                            <p:fltVal val="0"/>
                                          </p:val>
                                        </p:tav>
                                        <p:tav tm="100000">
                                          <p:val>
                                            <p:strVal val="#ppt_w"/>
                                          </p:val>
                                        </p:tav>
                                      </p:tavLst>
                                    </p:anim>
                                    <p:anim calcmode="lin" valueType="num">
                                      <p:cBhvr>
                                        <p:cTn id="278" dur="75" fill="hold"/>
                                        <p:tgtEl>
                                          <p:spTgt spid="1641530"/>
                                        </p:tgtEl>
                                        <p:attrNameLst>
                                          <p:attrName>ppt_h</p:attrName>
                                        </p:attrNameLst>
                                      </p:cBhvr>
                                      <p:tavLst>
                                        <p:tav tm="0">
                                          <p:val>
                                            <p:strVal val="#ppt_h"/>
                                          </p:val>
                                        </p:tav>
                                        <p:tav tm="100000">
                                          <p:val>
                                            <p:strVal val="#ppt_h"/>
                                          </p:val>
                                        </p:tav>
                                      </p:tavLst>
                                    </p:anim>
                                  </p:childTnLst>
                                </p:cTn>
                              </p:par>
                            </p:childTnLst>
                          </p:cTn>
                        </p:par>
                      </p:childTnLst>
                    </p:cTn>
                  </p:par>
                  <p:par>
                    <p:cTn id="279" fill="hold">
                      <p:stCondLst>
                        <p:cond delay="indefinite"/>
                      </p:stCondLst>
                      <p:childTnLst>
                        <p:par>
                          <p:cTn id="280" fill="hold">
                            <p:stCondLst>
                              <p:cond delay="0"/>
                            </p:stCondLst>
                            <p:childTnLst>
                              <p:par>
                                <p:cTn id="281" presetID="17" presetClass="entr" presetSubtype="8" fill="hold" grpId="0" nodeType="clickEffect">
                                  <p:stCondLst>
                                    <p:cond delay="0"/>
                                  </p:stCondLst>
                                  <p:iterate type="lt">
                                    <p:tmPct val="100000"/>
                                  </p:iterate>
                                  <p:childTnLst>
                                    <p:set>
                                      <p:cBhvr>
                                        <p:cTn id="282" dur="1" fill="hold">
                                          <p:stCondLst>
                                            <p:cond delay="0"/>
                                          </p:stCondLst>
                                        </p:cTn>
                                        <p:tgtEl>
                                          <p:spTgt spid="1641531"/>
                                        </p:tgtEl>
                                        <p:attrNameLst>
                                          <p:attrName>style.visibility</p:attrName>
                                        </p:attrNameLst>
                                      </p:cBhvr>
                                      <p:to>
                                        <p:strVal val="visible"/>
                                      </p:to>
                                    </p:set>
                                    <p:anim calcmode="lin" valueType="num">
                                      <p:cBhvr>
                                        <p:cTn id="283" dur="75" fill="hold"/>
                                        <p:tgtEl>
                                          <p:spTgt spid="1641531"/>
                                        </p:tgtEl>
                                        <p:attrNameLst>
                                          <p:attrName>ppt_x</p:attrName>
                                        </p:attrNameLst>
                                      </p:cBhvr>
                                      <p:tavLst>
                                        <p:tav tm="0">
                                          <p:val>
                                            <p:strVal val="#ppt_x-#ppt_w/2"/>
                                          </p:val>
                                        </p:tav>
                                        <p:tav tm="100000">
                                          <p:val>
                                            <p:strVal val="#ppt_x"/>
                                          </p:val>
                                        </p:tav>
                                      </p:tavLst>
                                    </p:anim>
                                    <p:anim calcmode="lin" valueType="num">
                                      <p:cBhvr>
                                        <p:cTn id="284" dur="75" fill="hold"/>
                                        <p:tgtEl>
                                          <p:spTgt spid="1641531"/>
                                        </p:tgtEl>
                                        <p:attrNameLst>
                                          <p:attrName>ppt_y</p:attrName>
                                        </p:attrNameLst>
                                      </p:cBhvr>
                                      <p:tavLst>
                                        <p:tav tm="0">
                                          <p:val>
                                            <p:strVal val="#ppt_y"/>
                                          </p:val>
                                        </p:tav>
                                        <p:tav tm="100000">
                                          <p:val>
                                            <p:strVal val="#ppt_y"/>
                                          </p:val>
                                        </p:tav>
                                      </p:tavLst>
                                    </p:anim>
                                    <p:anim calcmode="lin" valueType="num">
                                      <p:cBhvr>
                                        <p:cTn id="285" dur="75" fill="hold"/>
                                        <p:tgtEl>
                                          <p:spTgt spid="1641531"/>
                                        </p:tgtEl>
                                        <p:attrNameLst>
                                          <p:attrName>ppt_w</p:attrName>
                                        </p:attrNameLst>
                                      </p:cBhvr>
                                      <p:tavLst>
                                        <p:tav tm="0">
                                          <p:val>
                                            <p:fltVal val="0"/>
                                          </p:val>
                                        </p:tav>
                                        <p:tav tm="100000">
                                          <p:val>
                                            <p:strVal val="#ppt_w"/>
                                          </p:val>
                                        </p:tav>
                                      </p:tavLst>
                                    </p:anim>
                                    <p:anim calcmode="lin" valueType="num">
                                      <p:cBhvr>
                                        <p:cTn id="286" dur="75" fill="hold"/>
                                        <p:tgtEl>
                                          <p:spTgt spid="1641531"/>
                                        </p:tgtEl>
                                        <p:attrNameLst>
                                          <p:attrName>ppt_h</p:attrName>
                                        </p:attrNameLst>
                                      </p:cBhvr>
                                      <p:tavLst>
                                        <p:tav tm="0">
                                          <p:val>
                                            <p:strVal val="#ppt_h"/>
                                          </p:val>
                                        </p:tav>
                                        <p:tav tm="100000">
                                          <p:val>
                                            <p:strVal val="#ppt_h"/>
                                          </p:val>
                                        </p:tav>
                                      </p:tavLst>
                                    </p:anim>
                                  </p:childTnLst>
                                </p:cTn>
                              </p:par>
                            </p:childTnLst>
                          </p:cTn>
                        </p:par>
                      </p:childTnLst>
                    </p:cTn>
                  </p:par>
                  <p:par>
                    <p:cTn id="287" fill="hold">
                      <p:stCondLst>
                        <p:cond delay="indefinite"/>
                      </p:stCondLst>
                      <p:childTnLst>
                        <p:par>
                          <p:cTn id="288" fill="hold">
                            <p:stCondLst>
                              <p:cond delay="0"/>
                            </p:stCondLst>
                            <p:childTnLst>
                              <p:par>
                                <p:cTn id="289" presetID="17" presetClass="entr" presetSubtype="8" fill="hold" grpId="0" nodeType="clickEffect">
                                  <p:stCondLst>
                                    <p:cond delay="0"/>
                                  </p:stCondLst>
                                  <p:iterate type="lt">
                                    <p:tmPct val="100000"/>
                                  </p:iterate>
                                  <p:childTnLst>
                                    <p:set>
                                      <p:cBhvr>
                                        <p:cTn id="290" dur="1" fill="hold">
                                          <p:stCondLst>
                                            <p:cond delay="0"/>
                                          </p:stCondLst>
                                        </p:cTn>
                                        <p:tgtEl>
                                          <p:spTgt spid="1641532"/>
                                        </p:tgtEl>
                                        <p:attrNameLst>
                                          <p:attrName>style.visibility</p:attrName>
                                        </p:attrNameLst>
                                      </p:cBhvr>
                                      <p:to>
                                        <p:strVal val="visible"/>
                                      </p:to>
                                    </p:set>
                                    <p:anim calcmode="lin" valueType="num">
                                      <p:cBhvr>
                                        <p:cTn id="291" dur="75" fill="hold"/>
                                        <p:tgtEl>
                                          <p:spTgt spid="1641532"/>
                                        </p:tgtEl>
                                        <p:attrNameLst>
                                          <p:attrName>ppt_x</p:attrName>
                                        </p:attrNameLst>
                                      </p:cBhvr>
                                      <p:tavLst>
                                        <p:tav tm="0">
                                          <p:val>
                                            <p:strVal val="#ppt_x-#ppt_w/2"/>
                                          </p:val>
                                        </p:tav>
                                        <p:tav tm="100000">
                                          <p:val>
                                            <p:strVal val="#ppt_x"/>
                                          </p:val>
                                        </p:tav>
                                      </p:tavLst>
                                    </p:anim>
                                    <p:anim calcmode="lin" valueType="num">
                                      <p:cBhvr>
                                        <p:cTn id="292" dur="75" fill="hold"/>
                                        <p:tgtEl>
                                          <p:spTgt spid="1641532"/>
                                        </p:tgtEl>
                                        <p:attrNameLst>
                                          <p:attrName>ppt_y</p:attrName>
                                        </p:attrNameLst>
                                      </p:cBhvr>
                                      <p:tavLst>
                                        <p:tav tm="0">
                                          <p:val>
                                            <p:strVal val="#ppt_y"/>
                                          </p:val>
                                        </p:tav>
                                        <p:tav tm="100000">
                                          <p:val>
                                            <p:strVal val="#ppt_y"/>
                                          </p:val>
                                        </p:tav>
                                      </p:tavLst>
                                    </p:anim>
                                    <p:anim calcmode="lin" valueType="num">
                                      <p:cBhvr>
                                        <p:cTn id="293" dur="75" fill="hold"/>
                                        <p:tgtEl>
                                          <p:spTgt spid="1641532"/>
                                        </p:tgtEl>
                                        <p:attrNameLst>
                                          <p:attrName>ppt_w</p:attrName>
                                        </p:attrNameLst>
                                      </p:cBhvr>
                                      <p:tavLst>
                                        <p:tav tm="0">
                                          <p:val>
                                            <p:fltVal val="0"/>
                                          </p:val>
                                        </p:tav>
                                        <p:tav tm="100000">
                                          <p:val>
                                            <p:strVal val="#ppt_w"/>
                                          </p:val>
                                        </p:tav>
                                      </p:tavLst>
                                    </p:anim>
                                    <p:anim calcmode="lin" valueType="num">
                                      <p:cBhvr>
                                        <p:cTn id="294" dur="75" fill="hold"/>
                                        <p:tgtEl>
                                          <p:spTgt spid="1641532"/>
                                        </p:tgtEl>
                                        <p:attrNameLst>
                                          <p:attrName>ppt_h</p:attrName>
                                        </p:attrNameLst>
                                      </p:cBhvr>
                                      <p:tavLst>
                                        <p:tav tm="0">
                                          <p:val>
                                            <p:strVal val="#ppt_h"/>
                                          </p:val>
                                        </p:tav>
                                        <p:tav tm="100000">
                                          <p:val>
                                            <p:strVal val="#ppt_h"/>
                                          </p:val>
                                        </p:tav>
                                      </p:tavLst>
                                    </p:anim>
                                  </p:childTnLst>
                                </p:cTn>
                              </p:par>
                            </p:childTnLst>
                          </p:cTn>
                        </p:par>
                      </p:childTnLst>
                    </p:cTn>
                  </p:par>
                  <p:par>
                    <p:cTn id="295" fill="hold">
                      <p:stCondLst>
                        <p:cond delay="indefinite"/>
                      </p:stCondLst>
                      <p:childTnLst>
                        <p:par>
                          <p:cTn id="296" fill="hold">
                            <p:stCondLst>
                              <p:cond delay="0"/>
                            </p:stCondLst>
                            <p:childTnLst>
                              <p:par>
                                <p:cTn id="297" presetID="17" presetClass="entr" presetSubtype="8" fill="hold" grpId="0" nodeType="clickEffect">
                                  <p:stCondLst>
                                    <p:cond delay="0"/>
                                  </p:stCondLst>
                                  <p:childTnLst>
                                    <p:set>
                                      <p:cBhvr>
                                        <p:cTn id="298" dur="1" fill="hold">
                                          <p:stCondLst>
                                            <p:cond delay="0"/>
                                          </p:stCondLst>
                                        </p:cTn>
                                        <p:tgtEl>
                                          <p:spTgt spid="1641533"/>
                                        </p:tgtEl>
                                        <p:attrNameLst>
                                          <p:attrName>style.visibility</p:attrName>
                                        </p:attrNameLst>
                                      </p:cBhvr>
                                      <p:to>
                                        <p:strVal val="visible"/>
                                      </p:to>
                                    </p:set>
                                    <p:anim calcmode="lin" valueType="num">
                                      <p:cBhvr>
                                        <p:cTn id="299" dur="500" fill="hold"/>
                                        <p:tgtEl>
                                          <p:spTgt spid="1641533"/>
                                        </p:tgtEl>
                                        <p:attrNameLst>
                                          <p:attrName>ppt_x</p:attrName>
                                        </p:attrNameLst>
                                      </p:cBhvr>
                                      <p:tavLst>
                                        <p:tav tm="0">
                                          <p:val>
                                            <p:strVal val="#ppt_x-#ppt_w/2"/>
                                          </p:val>
                                        </p:tav>
                                        <p:tav tm="100000">
                                          <p:val>
                                            <p:strVal val="#ppt_x"/>
                                          </p:val>
                                        </p:tav>
                                      </p:tavLst>
                                    </p:anim>
                                    <p:anim calcmode="lin" valueType="num">
                                      <p:cBhvr>
                                        <p:cTn id="300" dur="500" fill="hold"/>
                                        <p:tgtEl>
                                          <p:spTgt spid="1641533"/>
                                        </p:tgtEl>
                                        <p:attrNameLst>
                                          <p:attrName>ppt_y</p:attrName>
                                        </p:attrNameLst>
                                      </p:cBhvr>
                                      <p:tavLst>
                                        <p:tav tm="0">
                                          <p:val>
                                            <p:strVal val="#ppt_y"/>
                                          </p:val>
                                        </p:tav>
                                        <p:tav tm="100000">
                                          <p:val>
                                            <p:strVal val="#ppt_y"/>
                                          </p:val>
                                        </p:tav>
                                      </p:tavLst>
                                    </p:anim>
                                    <p:anim calcmode="lin" valueType="num">
                                      <p:cBhvr>
                                        <p:cTn id="301" dur="500" fill="hold"/>
                                        <p:tgtEl>
                                          <p:spTgt spid="1641533"/>
                                        </p:tgtEl>
                                        <p:attrNameLst>
                                          <p:attrName>ppt_w</p:attrName>
                                        </p:attrNameLst>
                                      </p:cBhvr>
                                      <p:tavLst>
                                        <p:tav tm="0">
                                          <p:val>
                                            <p:fltVal val="0"/>
                                          </p:val>
                                        </p:tav>
                                        <p:tav tm="100000">
                                          <p:val>
                                            <p:strVal val="#ppt_w"/>
                                          </p:val>
                                        </p:tav>
                                      </p:tavLst>
                                    </p:anim>
                                    <p:anim calcmode="lin" valueType="num">
                                      <p:cBhvr>
                                        <p:cTn id="302" dur="500" fill="hold"/>
                                        <p:tgtEl>
                                          <p:spTgt spid="1641533"/>
                                        </p:tgtEl>
                                        <p:attrNameLst>
                                          <p:attrName>ppt_h</p:attrName>
                                        </p:attrNameLst>
                                      </p:cBhvr>
                                      <p:tavLst>
                                        <p:tav tm="0">
                                          <p:val>
                                            <p:strVal val="#ppt_h"/>
                                          </p:val>
                                        </p:tav>
                                        <p:tav tm="100000">
                                          <p:val>
                                            <p:strVal val="#ppt_h"/>
                                          </p:val>
                                        </p:tav>
                                      </p:tavLst>
                                    </p:anim>
                                  </p:childTnLst>
                                </p:cTn>
                              </p:par>
                            </p:childTnLst>
                          </p:cTn>
                        </p:par>
                      </p:childTnLst>
                    </p:cTn>
                  </p:par>
                  <p:par>
                    <p:cTn id="303" fill="hold">
                      <p:stCondLst>
                        <p:cond delay="indefinite"/>
                      </p:stCondLst>
                      <p:childTnLst>
                        <p:par>
                          <p:cTn id="304" fill="hold">
                            <p:stCondLst>
                              <p:cond delay="0"/>
                            </p:stCondLst>
                            <p:childTnLst>
                              <p:par>
                                <p:cTn id="305" presetID="17" presetClass="entr" presetSubtype="8" fill="hold" grpId="0" nodeType="clickEffect">
                                  <p:stCondLst>
                                    <p:cond delay="0"/>
                                  </p:stCondLst>
                                  <p:iterate type="lt">
                                    <p:tmPct val="100000"/>
                                  </p:iterate>
                                  <p:childTnLst>
                                    <p:set>
                                      <p:cBhvr>
                                        <p:cTn id="306" dur="1" fill="hold">
                                          <p:stCondLst>
                                            <p:cond delay="0"/>
                                          </p:stCondLst>
                                        </p:cTn>
                                        <p:tgtEl>
                                          <p:spTgt spid="1641534"/>
                                        </p:tgtEl>
                                        <p:attrNameLst>
                                          <p:attrName>style.visibility</p:attrName>
                                        </p:attrNameLst>
                                      </p:cBhvr>
                                      <p:to>
                                        <p:strVal val="visible"/>
                                      </p:to>
                                    </p:set>
                                    <p:anim calcmode="lin" valueType="num">
                                      <p:cBhvr>
                                        <p:cTn id="307" dur="75" fill="hold"/>
                                        <p:tgtEl>
                                          <p:spTgt spid="1641534"/>
                                        </p:tgtEl>
                                        <p:attrNameLst>
                                          <p:attrName>ppt_x</p:attrName>
                                        </p:attrNameLst>
                                      </p:cBhvr>
                                      <p:tavLst>
                                        <p:tav tm="0">
                                          <p:val>
                                            <p:strVal val="#ppt_x-#ppt_w/2"/>
                                          </p:val>
                                        </p:tav>
                                        <p:tav tm="100000">
                                          <p:val>
                                            <p:strVal val="#ppt_x"/>
                                          </p:val>
                                        </p:tav>
                                      </p:tavLst>
                                    </p:anim>
                                    <p:anim calcmode="lin" valueType="num">
                                      <p:cBhvr>
                                        <p:cTn id="308" dur="75" fill="hold"/>
                                        <p:tgtEl>
                                          <p:spTgt spid="1641534"/>
                                        </p:tgtEl>
                                        <p:attrNameLst>
                                          <p:attrName>ppt_y</p:attrName>
                                        </p:attrNameLst>
                                      </p:cBhvr>
                                      <p:tavLst>
                                        <p:tav tm="0">
                                          <p:val>
                                            <p:strVal val="#ppt_y"/>
                                          </p:val>
                                        </p:tav>
                                        <p:tav tm="100000">
                                          <p:val>
                                            <p:strVal val="#ppt_y"/>
                                          </p:val>
                                        </p:tav>
                                      </p:tavLst>
                                    </p:anim>
                                    <p:anim calcmode="lin" valueType="num">
                                      <p:cBhvr>
                                        <p:cTn id="309" dur="75" fill="hold"/>
                                        <p:tgtEl>
                                          <p:spTgt spid="1641534"/>
                                        </p:tgtEl>
                                        <p:attrNameLst>
                                          <p:attrName>ppt_w</p:attrName>
                                        </p:attrNameLst>
                                      </p:cBhvr>
                                      <p:tavLst>
                                        <p:tav tm="0">
                                          <p:val>
                                            <p:fltVal val="0"/>
                                          </p:val>
                                        </p:tav>
                                        <p:tav tm="100000">
                                          <p:val>
                                            <p:strVal val="#ppt_w"/>
                                          </p:val>
                                        </p:tav>
                                      </p:tavLst>
                                    </p:anim>
                                    <p:anim calcmode="lin" valueType="num">
                                      <p:cBhvr>
                                        <p:cTn id="310" dur="75" fill="hold"/>
                                        <p:tgtEl>
                                          <p:spTgt spid="1641534"/>
                                        </p:tgtEl>
                                        <p:attrNameLst>
                                          <p:attrName>ppt_h</p:attrName>
                                        </p:attrNameLst>
                                      </p:cBhvr>
                                      <p:tavLst>
                                        <p:tav tm="0">
                                          <p:val>
                                            <p:strVal val="#ppt_h"/>
                                          </p:val>
                                        </p:tav>
                                        <p:tav tm="100000">
                                          <p:val>
                                            <p:strVal val="#ppt_h"/>
                                          </p:val>
                                        </p:tav>
                                      </p:tavLst>
                                    </p:anim>
                                  </p:childTnLst>
                                </p:cTn>
                              </p:par>
                            </p:childTnLst>
                          </p:cTn>
                        </p:par>
                      </p:childTnLst>
                    </p:cTn>
                  </p:par>
                  <p:par>
                    <p:cTn id="311" fill="hold">
                      <p:stCondLst>
                        <p:cond delay="indefinite"/>
                      </p:stCondLst>
                      <p:childTnLst>
                        <p:par>
                          <p:cTn id="312" fill="hold">
                            <p:stCondLst>
                              <p:cond delay="0"/>
                            </p:stCondLst>
                            <p:childTnLst>
                              <p:par>
                                <p:cTn id="313" presetID="18" presetClass="entr" presetSubtype="12" fill="hold" grpId="0" nodeType="clickEffect">
                                  <p:stCondLst>
                                    <p:cond delay="0"/>
                                  </p:stCondLst>
                                  <p:childTnLst>
                                    <p:set>
                                      <p:cBhvr>
                                        <p:cTn id="314" dur="1" fill="hold">
                                          <p:stCondLst>
                                            <p:cond delay="0"/>
                                          </p:stCondLst>
                                        </p:cTn>
                                        <p:tgtEl>
                                          <p:spTgt spid="1641535"/>
                                        </p:tgtEl>
                                        <p:attrNameLst>
                                          <p:attrName>style.visibility</p:attrName>
                                        </p:attrNameLst>
                                      </p:cBhvr>
                                      <p:to>
                                        <p:strVal val="visible"/>
                                      </p:to>
                                    </p:set>
                                    <p:animEffect transition="in" filter="strips(downLeft)">
                                      <p:cBhvr>
                                        <p:cTn id="315" dur="500"/>
                                        <p:tgtEl>
                                          <p:spTgt spid="1641535"/>
                                        </p:tgtEl>
                                      </p:cBhvr>
                                    </p:animEffect>
                                  </p:childTnLst>
                                </p:cTn>
                              </p:par>
                            </p:childTnLst>
                          </p:cTn>
                        </p:par>
                      </p:childTnLst>
                    </p:cTn>
                  </p:par>
                  <p:par>
                    <p:cTn id="316" fill="hold">
                      <p:stCondLst>
                        <p:cond delay="indefinite"/>
                      </p:stCondLst>
                      <p:childTnLst>
                        <p:par>
                          <p:cTn id="317" fill="hold">
                            <p:stCondLst>
                              <p:cond delay="0"/>
                            </p:stCondLst>
                            <p:childTnLst>
                              <p:par>
                                <p:cTn id="318" presetID="17" presetClass="entr" presetSubtype="8" fill="hold" grpId="0" nodeType="clickEffect">
                                  <p:stCondLst>
                                    <p:cond delay="0"/>
                                  </p:stCondLst>
                                  <p:childTnLst>
                                    <p:set>
                                      <p:cBhvr>
                                        <p:cTn id="319" dur="1" fill="hold">
                                          <p:stCondLst>
                                            <p:cond delay="0"/>
                                          </p:stCondLst>
                                        </p:cTn>
                                        <p:tgtEl>
                                          <p:spTgt spid="1641536"/>
                                        </p:tgtEl>
                                        <p:attrNameLst>
                                          <p:attrName>style.visibility</p:attrName>
                                        </p:attrNameLst>
                                      </p:cBhvr>
                                      <p:to>
                                        <p:strVal val="visible"/>
                                      </p:to>
                                    </p:set>
                                    <p:anim calcmode="lin" valueType="num">
                                      <p:cBhvr>
                                        <p:cTn id="320" dur="500" fill="hold"/>
                                        <p:tgtEl>
                                          <p:spTgt spid="1641536"/>
                                        </p:tgtEl>
                                        <p:attrNameLst>
                                          <p:attrName>ppt_x</p:attrName>
                                        </p:attrNameLst>
                                      </p:cBhvr>
                                      <p:tavLst>
                                        <p:tav tm="0">
                                          <p:val>
                                            <p:strVal val="#ppt_x-#ppt_w/2"/>
                                          </p:val>
                                        </p:tav>
                                        <p:tav tm="100000">
                                          <p:val>
                                            <p:strVal val="#ppt_x"/>
                                          </p:val>
                                        </p:tav>
                                      </p:tavLst>
                                    </p:anim>
                                    <p:anim calcmode="lin" valueType="num">
                                      <p:cBhvr>
                                        <p:cTn id="321" dur="500" fill="hold"/>
                                        <p:tgtEl>
                                          <p:spTgt spid="1641536"/>
                                        </p:tgtEl>
                                        <p:attrNameLst>
                                          <p:attrName>ppt_y</p:attrName>
                                        </p:attrNameLst>
                                      </p:cBhvr>
                                      <p:tavLst>
                                        <p:tav tm="0">
                                          <p:val>
                                            <p:strVal val="#ppt_y"/>
                                          </p:val>
                                        </p:tav>
                                        <p:tav tm="100000">
                                          <p:val>
                                            <p:strVal val="#ppt_y"/>
                                          </p:val>
                                        </p:tav>
                                      </p:tavLst>
                                    </p:anim>
                                    <p:anim calcmode="lin" valueType="num">
                                      <p:cBhvr>
                                        <p:cTn id="322" dur="500" fill="hold"/>
                                        <p:tgtEl>
                                          <p:spTgt spid="1641536"/>
                                        </p:tgtEl>
                                        <p:attrNameLst>
                                          <p:attrName>ppt_w</p:attrName>
                                        </p:attrNameLst>
                                      </p:cBhvr>
                                      <p:tavLst>
                                        <p:tav tm="0">
                                          <p:val>
                                            <p:fltVal val="0"/>
                                          </p:val>
                                        </p:tav>
                                        <p:tav tm="100000">
                                          <p:val>
                                            <p:strVal val="#ppt_w"/>
                                          </p:val>
                                        </p:tav>
                                      </p:tavLst>
                                    </p:anim>
                                    <p:anim calcmode="lin" valueType="num">
                                      <p:cBhvr>
                                        <p:cTn id="323" dur="500" fill="hold"/>
                                        <p:tgtEl>
                                          <p:spTgt spid="1641536"/>
                                        </p:tgtEl>
                                        <p:attrNameLst>
                                          <p:attrName>ppt_h</p:attrName>
                                        </p:attrNameLst>
                                      </p:cBhvr>
                                      <p:tavLst>
                                        <p:tav tm="0">
                                          <p:val>
                                            <p:strVal val="#ppt_h"/>
                                          </p:val>
                                        </p:tav>
                                        <p:tav tm="100000">
                                          <p:val>
                                            <p:strVal val="#ppt_h"/>
                                          </p:val>
                                        </p:tav>
                                      </p:tavLst>
                                    </p:anim>
                                  </p:childTnLst>
                                </p:cTn>
                              </p:par>
                            </p:childTnLst>
                          </p:cTn>
                        </p:par>
                      </p:childTnLst>
                    </p:cTn>
                  </p:par>
                  <p:par>
                    <p:cTn id="324" fill="hold">
                      <p:stCondLst>
                        <p:cond delay="indefinite"/>
                      </p:stCondLst>
                      <p:childTnLst>
                        <p:par>
                          <p:cTn id="325" fill="hold">
                            <p:stCondLst>
                              <p:cond delay="0"/>
                            </p:stCondLst>
                            <p:childTnLst>
                              <p:par>
                                <p:cTn id="326" presetID="17" presetClass="entr" presetSubtype="8" fill="hold" grpId="0" nodeType="clickEffect">
                                  <p:stCondLst>
                                    <p:cond delay="0"/>
                                  </p:stCondLst>
                                  <p:iterate type="lt">
                                    <p:tmPct val="100000"/>
                                  </p:iterate>
                                  <p:childTnLst>
                                    <p:set>
                                      <p:cBhvr>
                                        <p:cTn id="327" dur="1" fill="hold">
                                          <p:stCondLst>
                                            <p:cond delay="0"/>
                                          </p:stCondLst>
                                        </p:cTn>
                                        <p:tgtEl>
                                          <p:spTgt spid="1641537"/>
                                        </p:tgtEl>
                                        <p:attrNameLst>
                                          <p:attrName>style.visibility</p:attrName>
                                        </p:attrNameLst>
                                      </p:cBhvr>
                                      <p:to>
                                        <p:strVal val="visible"/>
                                      </p:to>
                                    </p:set>
                                    <p:anim calcmode="lin" valueType="num">
                                      <p:cBhvr>
                                        <p:cTn id="328" dur="75" fill="hold"/>
                                        <p:tgtEl>
                                          <p:spTgt spid="1641537"/>
                                        </p:tgtEl>
                                        <p:attrNameLst>
                                          <p:attrName>ppt_x</p:attrName>
                                        </p:attrNameLst>
                                      </p:cBhvr>
                                      <p:tavLst>
                                        <p:tav tm="0">
                                          <p:val>
                                            <p:strVal val="#ppt_x-#ppt_w/2"/>
                                          </p:val>
                                        </p:tav>
                                        <p:tav tm="100000">
                                          <p:val>
                                            <p:strVal val="#ppt_x"/>
                                          </p:val>
                                        </p:tav>
                                      </p:tavLst>
                                    </p:anim>
                                    <p:anim calcmode="lin" valueType="num">
                                      <p:cBhvr>
                                        <p:cTn id="329" dur="75" fill="hold"/>
                                        <p:tgtEl>
                                          <p:spTgt spid="1641537"/>
                                        </p:tgtEl>
                                        <p:attrNameLst>
                                          <p:attrName>ppt_y</p:attrName>
                                        </p:attrNameLst>
                                      </p:cBhvr>
                                      <p:tavLst>
                                        <p:tav tm="0">
                                          <p:val>
                                            <p:strVal val="#ppt_y"/>
                                          </p:val>
                                        </p:tav>
                                        <p:tav tm="100000">
                                          <p:val>
                                            <p:strVal val="#ppt_y"/>
                                          </p:val>
                                        </p:tav>
                                      </p:tavLst>
                                    </p:anim>
                                    <p:anim calcmode="lin" valueType="num">
                                      <p:cBhvr>
                                        <p:cTn id="330" dur="75" fill="hold"/>
                                        <p:tgtEl>
                                          <p:spTgt spid="1641537"/>
                                        </p:tgtEl>
                                        <p:attrNameLst>
                                          <p:attrName>ppt_w</p:attrName>
                                        </p:attrNameLst>
                                      </p:cBhvr>
                                      <p:tavLst>
                                        <p:tav tm="0">
                                          <p:val>
                                            <p:fltVal val="0"/>
                                          </p:val>
                                        </p:tav>
                                        <p:tav tm="100000">
                                          <p:val>
                                            <p:strVal val="#ppt_w"/>
                                          </p:val>
                                        </p:tav>
                                      </p:tavLst>
                                    </p:anim>
                                    <p:anim calcmode="lin" valueType="num">
                                      <p:cBhvr>
                                        <p:cTn id="331" dur="75" fill="hold"/>
                                        <p:tgtEl>
                                          <p:spTgt spid="1641537"/>
                                        </p:tgtEl>
                                        <p:attrNameLst>
                                          <p:attrName>ppt_h</p:attrName>
                                        </p:attrNameLst>
                                      </p:cBhvr>
                                      <p:tavLst>
                                        <p:tav tm="0">
                                          <p:val>
                                            <p:strVal val="#ppt_h"/>
                                          </p:val>
                                        </p:tav>
                                        <p:tav tm="100000">
                                          <p:val>
                                            <p:strVal val="#ppt_h"/>
                                          </p:val>
                                        </p:tav>
                                      </p:tavLst>
                                    </p:anim>
                                  </p:childTnLst>
                                </p:cTn>
                              </p:par>
                            </p:childTnLst>
                          </p:cTn>
                        </p:par>
                      </p:childTnLst>
                    </p:cTn>
                  </p:par>
                  <p:par>
                    <p:cTn id="332" fill="hold">
                      <p:stCondLst>
                        <p:cond delay="indefinite"/>
                      </p:stCondLst>
                      <p:childTnLst>
                        <p:par>
                          <p:cTn id="333" fill="hold">
                            <p:stCondLst>
                              <p:cond delay="0"/>
                            </p:stCondLst>
                            <p:childTnLst>
                              <p:par>
                                <p:cTn id="334" presetID="18" presetClass="entr" presetSubtype="6" fill="hold" grpId="0" nodeType="clickEffect">
                                  <p:stCondLst>
                                    <p:cond delay="0"/>
                                  </p:stCondLst>
                                  <p:childTnLst>
                                    <p:set>
                                      <p:cBhvr>
                                        <p:cTn id="335" dur="1" fill="hold">
                                          <p:stCondLst>
                                            <p:cond delay="0"/>
                                          </p:stCondLst>
                                        </p:cTn>
                                        <p:tgtEl>
                                          <p:spTgt spid="1641538"/>
                                        </p:tgtEl>
                                        <p:attrNameLst>
                                          <p:attrName>style.visibility</p:attrName>
                                        </p:attrNameLst>
                                      </p:cBhvr>
                                      <p:to>
                                        <p:strVal val="visible"/>
                                      </p:to>
                                    </p:set>
                                    <p:animEffect transition="in" filter="strips(downRight)">
                                      <p:cBhvr>
                                        <p:cTn id="336" dur="500"/>
                                        <p:tgtEl>
                                          <p:spTgt spid="1641538"/>
                                        </p:tgtEl>
                                      </p:cBhvr>
                                    </p:animEffect>
                                  </p:childTnLst>
                                </p:cTn>
                              </p:par>
                            </p:childTnLst>
                          </p:cTn>
                        </p:par>
                      </p:childTnLst>
                    </p:cTn>
                  </p:par>
                  <p:par>
                    <p:cTn id="337" fill="hold">
                      <p:stCondLst>
                        <p:cond delay="indefinite"/>
                      </p:stCondLst>
                      <p:childTnLst>
                        <p:par>
                          <p:cTn id="338" fill="hold">
                            <p:stCondLst>
                              <p:cond delay="0"/>
                            </p:stCondLst>
                            <p:childTnLst>
                              <p:par>
                                <p:cTn id="339" presetID="17" presetClass="entr" presetSubtype="8" fill="hold" grpId="0" nodeType="clickEffect">
                                  <p:stCondLst>
                                    <p:cond delay="0"/>
                                  </p:stCondLst>
                                  <p:childTnLst>
                                    <p:set>
                                      <p:cBhvr>
                                        <p:cTn id="340" dur="1" fill="hold">
                                          <p:stCondLst>
                                            <p:cond delay="0"/>
                                          </p:stCondLst>
                                        </p:cTn>
                                        <p:tgtEl>
                                          <p:spTgt spid="1641539"/>
                                        </p:tgtEl>
                                        <p:attrNameLst>
                                          <p:attrName>style.visibility</p:attrName>
                                        </p:attrNameLst>
                                      </p:cBhvr>
                                      <p:to>
                                        <p:strVal val="visible"/>
                                      </p:to>
                                    </p:set>
                                    <p:anim calcmode="lin" valueType="num">
                                      <p:cBhvr>
                                        <p:cTn id="341" dur="500" fill="hold"/>
                                        <p:tgtEl>
                                          <p:spTgt spid="1641539"/>
                                        </p:tgtEl>
                                        <p:attrNameLst>
                                          <p:attrName>ppt_x</p:attrName>
                                        </p:attrNameLst>
                                      </p:cBhvr>
                                      <p:tavLst>
                                        <p:tav tm="0">
                                          <p:val>
                                            <p:strVal val="#ppt_x-#ppt_w/2"/>
                                          </p:val>
                                        </p:tav>
                                        <p:tav tm="100000">
                                          <p:val>
                                            <p:strVal val="#ppt_x"/>
                                          </p:val>
                                        </p:tav>
                                      </p:tavLst>
                                    </p:anim>
                                    <p:anim calcmode="lin" valueType="num">
                                      <p:cBhvr>
                                        <p:cTn id="342" dur="500" fill="hold"/>
                                        <p:tgtEl>
                                          <p:spTgt spid="1641539"/>
                                        </p:tgtEl>
                                        <p:attrNameLst>
                                          <p:attrName>ppt_y</p:attrName>
                                        </p:attrNameLst>
                                      </p:cBhvr>
                                      <p:tavLst>
                                        <p:tav tm="0">
                                          <p:val>
                                            <p:strVal val="#ppt_y"/>
                                          </p:val>
                                        </p:tav>
                                        <p:tav tm="100000">
                                          <p:val>
                                            <p:strVal val="#ppt_y"/>
                                          </p:val>
                                        </p:tav>
                                      </p:tavLst>
                                    </p:anim>
                                    <p:anim calcmode="lin" valueType="num">
                                      <p:cBhvr>
                                        <p:cTn id="343" dur="500" fill="hold"/>
                                        <p:tgtEl>
                                          <p:spTgt spid="1641539"/>
                                        </p:tgtEl>
                                        <p:attrNameLst>
                                          <p:attrName>ppt_w</p:attrName>
                                        </p:attrNameLst>
                                      </p:cBhvr>
                                      <p:tavLst>
                                        <p:tav tm="0">
                                          <p:val>
                                            <p:fltVal val="0"/>
                                          </p:val>
                                        </p:tav>
                                        <p:tav tm="100000">
                                          <p:val>
                                            <p:strVal val="#ppt_w"/>
                                          </p:val>
                                        </p:tav>
                                      </p:tavLst>
                                    </p:anim>
                                    <p:anim calcmode="lin" valueType="num">
                                      <p:cBhvr>
                                        <p:cTn id="344" dur="500" fill="hold"/>
                                        <p:tgtEl>
                                          <p:spTgt spid="1641539"/>
                                        </p:tgtEl>
                                        <p:attrNameLst>
                                          <p:attrName>ppt_h</p:attrName>
                                        </p:attrNameLst>
                                      </p:cBhvr>
                                      <p:tavLst>
                                        <p:tav tm="0">
                                          <p:val>
                                            <p:strVal val="#ppt_h"/>
                                          </p:val>
                                        </p:tav>
                                        <p:tav tm="100000">
                                          <p:val>
                                            <p:strVal val="#ppt_h"/>
                                          </p:val>
                                        </p:tav>
                                      </p:tavLst>
                                    </p:anim>
                                  </p:childTnLst>
                                </p:cTn>
                              </p:par>
                            </p:childTnLst>
                          </p:cTn>
                        </p:par>
                      </p:childTnLst>
                    </p:cTn>
                  </p:par>
                  <p:par>
                    <p:cTn id="345" fill="hold">
                      <p:stCondLst>
                        <p:cond delay="indefinite"/>
                      </p:stCondLst>
                      <p:childTnLst>
                        <p:par>
                          <p:cTn id="346" fill="hold">
                            <p:stCondLst>
                              <p:cond delay="0"/>
                            </p:stCondLst>
                            <p:childTnLst>
                              <p:par>
                                <p:cTn id="347" presetID="17" presetClass="entr" presetSubtype="8" fill="hold" grpId="0" nodeType="clickEffect">
                                  <p:stCondLst>
                                    <p:cond delay="0"/>
                                  </p:stCondLst>
                                  <p:iterate type="lt">
                                    <p:tmPct val="100000"/>
                                  </p:iterate>
                                  <p:childTnLst>
                                    <p:set>
                                      <p:cBhvr>
                                        <p:cTn id="348" dur="1" fill="hold">
                                          <p:stCondLst>
                                            <p:cond delay="0"/>
                                          </p:stCondLst>
                                        </p:cTn>
                                        <p:tgtEl>
                                          <p:spTgt spid="1641540"/>
                                        </p:tgtEl>
                                        <p:attrNameLst>
                                          <p:attrName>style.visibility</p:attrName>
                                        </p:attrNameLst>
                                      </p:cBhvr>
                                      <p:to>
                                        <p:strVal val="visible"/>
                                      </p:to>
                                    </p:set>
                                    <p:anim calcmode="lin" valueType="num">
                                      <p:cBhvr>
                                        <p:cTn id="349" dur="75" fill="hold"/>
                                        <p:tgtEl>
                                          <p:spTgt spid="1641540"/>
                                        </p:tgtEl>
                                        <p:attrNameLst>
                                          <p:attrName>ppt_x</p:attrName>
                                        </p:attrNameLst>
                                      </p:cBhvr>
                                      <p:tavLst>
                                        <p:tav tm="0">
                                          <p:val>
                                            <p:strVal val="#ppt_x-#ppt_w/2"/>
                                          </p:val>
                                        </p:tav>
                                        <p:tav tm="100000">
                                          <p:val>
                                            <p:strVal val="#ppt_x"/>
                                          </p:val>
                                        </p:tav>
                                      </p:tavLst>
                                    </p:anim>
                                    <p:anim calcmode="lin" valueType="num">
                                      <p:cBhvr>
                                        <p:cTn id="350" dur="75" fill="hold"/>
                                        <p:tgtEl>
                                          <p:spTgt spid="1641540"/>
                                        </p:tgtEl>
                                        <p:attrNameLst>
                                          <p:attrName>ppt_y</p:attrName>
                                        </p:attrNameLst>
                                      </p:cBhvr>
                                      <p:tavLst>
                                        <p:tav tm="0">
                                          <p:val>
                                            <p:strVal val="#ppt_y"/>
                                          </p:val>
                                        </p:tav>
                                        <p:tav tm="100000">
                                          <p:val>
                                            <p:strVal val="#ppt_y"/>
                                          </p:val>
                                        </p:tav>
                                      </p:tavLst>
                                    </p:anim>
                                    <p:anim calcmode="lin" valueType="num">
                                      <p:cBhvr>
                                        <p:cTn id="351" dur="75" fill="hold"/>
                                        <p:tgtEl>
                                          <p:spTgt spid="1641540"/>
                                        </p:tgtEl>
                                        <p:attrNameLst>
                                          <p:attrName>ppt_w</p:attrName>
                                        </p:attrNameLst>
                                      </p:cBhvr>
                                      <p:tavLst>
                                        <p:tav tm="0">
                                          <p:val>
                                            <p:fltVal val="0"/>
                                          </p:val>
                                        </p:tav>
                                        <p:tav tm="100000">
                                          <p:val>
                                            <p:strVal val="#ppt_w"/>
                                          </p:val>
                                        </p:tav>
                                      </p:tavLst>
                                    </p:anim>
                                    <p:anim calcmode="lin" valueType="num">
                                      <p:cBhvr>
                                        <p:cTn id="352" dur="75" fill="hold"/>
                                        <p:tgtEl>
                                          <p:spTgt spid="1641540"/>
                                        </p:tgtEl>
                                        <p:attrNameLst>
                                          <p:attrName>ppt_h</p:attrName>
                                        </p:attrNameLst>
                                      </p:cBhvr>
                                      <p:tavLst>
                                        <p:tav tm="0">
                                          <p:val>
                                            <p:strVal val="#ppt_h"/>
                                          </p:val>
                                        </p:tav>
                                        <p:tav tm="100000">
                                          <p:val>
                                            <p:strVal val="#ppt_h"/>
                                          </p:val>
                                        </p:tav>
                                      </p:tavLst>
                                    </p:anim>
                                  </p:childTnLst>
                                </p:cTn>
                              </p:par>
                            </p:childTnLst>
                          </p:cTn>
                        </p:par>
                      </p:childTnLst>
                    </p:cTn>
                  </p:par>
                  <p:par>
                    <p:cTn id="353" fill="hold">
                      <p:stCondLst>
                        <p:cond delay="indefinite"/>
                      </p:stCondLst>
                      <p:childTnLst>
                        <p:par>
                          <p:cTn id="354" fill="hold">
                            <p:stCondLst>
                              <p:cond delay="0"/>
                            </p:stCondLst>
                            <p:childTnLst>
                              <p:par>
                                <p:cTn id="355" presetID="17" presetClass="entr" presetSubtype="1" fill="hold" grpId="0" nodeType="clickEffect">
                                  <p:stCondLst>
                                    <p:cond delay="0"/>
                                  </p:stCondLst>
                                  <p:childTnLst>
                                    <p:set>
                                      <p:cBhvr>
                                        <p:cTn id="356" dur="1" fill="hold">
                                          <p:stCondLst>
                                            <p:cond delay="0"/>
                                          </p:stCondLst>
                                        </p:cTn>
                                        <p:tgtEl>
                                          <p:spTgt spid="1641541"/>
                                        </p:tgtEl>
                                        <p:attrNameLst>
                                          <p:attrName>style.visibility</p:attrName>
                                        </p:attrNameLst>
                                      </p:cBhvr>
                                      <p:to>
                                        <p:strVal val="visible"/>
                                      </p:to>
                                    </p:set>
                                    <p:anim calcmode="lin" valueType="num">
                                      <p:cBhvr>
                                        <p:cTn id="357" dur="500" fill="hold"/>
                                        <p:tgtEl>
                                          <p:spTgt spid="1641541"/>
                                        </p:tgtEl>
                                        <p:attrNameLst>
                                          <p:attrName>ppt_x</p:attrName>
                                        </p:attrNameLst>
                                      </p:cBhvr>
                                      <p:tavLst>
                                        <p:tav tm="0">
                                          <p:val>
                                            <p:strVal val="#ppt_x"/>
                                          </p:val>
                                        </p:tav>
                                        <p:tav tm="100000">
                                          <p:val>
                                            <p:strVal val="#ppt_x"/>
                                          </p:val>
                                        </p:tav>
                                      </p:tavLst>
                                    </p:anim>
                                    <p:anim calcmode="lin" valueType="num">
                                      <p:cBhvr>
                                        <p:cTn id="358" dur="500" fill="hold"/>
                                        <p:tgtEl>
                                          <p:spTgt spid="1641541"/>
                                        </p:tgtEl>
                                        <p:attrNameLst>
                                          <p:attrName>ppt_y</p:attrName>
                                        </p:attrNameLst>
                                      </p:cBhvr>
                                      <p:tavLst>
                                        <p:tav tm="0">
                                          <p:val>
                                            <p:strVal val="#ppt_y-#ppt_h/2"/>
                                          </p:val>
                                        </p:tav>
                                        <p:tav tm="100000">
                                          <p:val>
                                            <p:strVal val="#ppt_y"/>
                                          </p:val>
                                        </p:tav>
                                      </p:tavLst>
                                    </p:anim>
                                    <p:anim calcmode="lin" valueType="num">
                                      <p:cBhvr>
                                        <p:cTn id="359" dur="500" fill="hold"/>
                                        <p:tgtEl>
                                          <p:spTgt spid="1641541"/>
                                        </p:tgtEl>
                                        <p:attrNameLst>
                                          <p:attrName>ppt_w</p:attrName>
                                        </p:attrNameLst>
                                      </p:cBhvr>
                                      <p:tavLst>
                                        <p:tav tm="0">
                                          <p:val>
                                            <p:strVal val="#ppt_w"/>
                                          </p:val>
                                        </p:tav>
                                        <p:tav tm="100000">
                                          <p:val>
                                            <p:strVal val="#ppt_w"/>
                                          </p:val>
                                        </p:tav>
                                      </p:tavLst>
                                    </p:anim>
                                    <p:anim calcmode="lin" valueType="num">
                                      <p:cBhvr>
                                        <p:cTn id="360" dur="500" fill="hold"/>
                                        <p:tgtEl>
                                          <p:spTgt spid="1641541"/>
                                        </p:tgtEl>
                                        <p:attrNameLst>
                                          <p:attrName>ppt_h</p:attrName>
                                        </p:attrNameLst>
                                      </p:cBhvr>
                                      <p:tavLst>
                                        <p:tav tm="0">
                                          <p:val>
                                            <p:fltVal val="0"/>
                                          </p:val>
                                        </p:tav>
                                        <p:tav tm="100000">
                                          <p:val>
                                            <p:strVal val="#ppt_h"/>
                                          </p:val>
                                        </p:tav>
                                      </p:tavLst>
                                    </p:anim>
                                  </p:childTnLst>
                                </p:cTn>
                              </p:par>
                            </p:childTnLst>
                          </p:cTn>
                        </p:par>
                        <p:par>
                          <p:cTn id="361" fill="hold">
                            <p:stCondLst>
                              <p:cond delay="500"/>
                            </p:stCondLst>
                            <p:childTnLst>
                              <p:par>
                                <p:cTn id="362" presetID="17" presetClass="entr" presetSubtype="2" fill="hold" grpId="0" nodeType="afterEffect">
                                  <p:stCondLst>
                                    <p:cond delay="0"/>
                                  </p:stCondLst>
                                  <p:childTnLst>
                                    <p:set>
                                      <p:cBhvr>
                                        <p:cTn id="363" dur="1" fill="hold">
                                          <p:stCondLst>
                                            <p:cond delay="0"/>
                                          </p:stCondLst>
                                        </p:cTn>
                                        <p:tgtEl>
                                          <p:spTgt spid="1641542"/>
                                        </p:tgtEl>
                                        <p:attrNameLst>
                                          <p:attrName>style.visibility</p:attrName>
                                        </p:attrNameLst>
                                      </p:cBhvr>
                                      <p:to>
                                        <p:strVal val="visible"/>
                                      </p:to>
                                    </p:set>
                                    <p:anim calcmode="lin" valueType="num">
                                      <p:cBhvr>
                                        <p:cTn id="364" dur="500" fill="hold"/>
                                        <p:tgtEl>
                                          <p:spTgt spid="1641542"/>
                                        </p:tgtEl>
                                        <p:attrNameLst>
                                          <p:attrName>ppt_x</p:attrName>
                                        </p:attrNameLst>
                                      </p:cBhvr>
                                      <p:tavLst>
                                        <p:tav tm="0">
                                          <p:val>
                                            <p:strVal val="#ppt_x+#ppt_w/2"/>
                                          </p:val>
                                        </p:tav>
                                        <p:tav tm="100000">
                                          <p:val>
                                            <p:strVal val="#ppt_x"/>
                                          </p:val>
                                        </p:tav>
                                      </p:tavLst>
                                    </p:anim>
                                    <p:anim calcmode="lin" valueType="num">
                                      <p:cBhvr>
                                        <p:cTn id="365" dur="500" fill="hold"/>
                                        <p:tgtEl>
                                          <p:spTgt spid="1641542"/>
                                        </p:tgtEl>
                                        <p:attrNameLst>
                                          <p:attrName>ppt_y</p:attrName>
                                        </p:attrNameLst>
                                      </p:cBhvr>
                                      <p:tavLst>
                                        <p:tav tm="0">
                                          <p:val>
                                            <p:strVal val="#ppt_y"/>
                                          </p:val>
                                        </p:tav>
                                        <p:tav tm="100000">
                                          <p:val>
                                            <p:strVal val="#ppt_y"/>
                                          </p:val>
                                        </p:tav>
                                      </p:tavLst>
                                    </p:anim>
                                    <p:anim calcmode="lin" valueType="num">
                                      <p:cBhvr>
                                        <p:cTn id="366" dur="500" fill="hold"/>
                                        <p:tgtEl>
                                          <p:spTgt spid="1641542"/>
                                        </p:tgtEl>
                                        <p:attrNameLst>
                                          <p:attrName>ppt_w</p:attrName>
                                        </p:attrNameLst>
                                      </p:cBhvr>
                                      <p:tavLst>
                                        <p:tav tm="0">
                                          <p:val>
                                            <p:fltVal val="0"/>
                                          </p:val>
                                        </p:tav>
                                        <p:tav tm="100000">
                                          <p:val>
                                            <p:strVal val="#ppt_w"/>
                                          </p:val>
                                        </p:tav>
                                      </p:tavLst>
                                    </p:anim>
                                    <p:anim calcmode="lin" valueType="num">
                                      <p:cBhvr>
                                        <p:cTn id="367" dur="500" fill="hold"/>
                                        <p:tgtEl>
                                          <p:spTgt spid="1641542"/>
                                        </p:tgtEl>
                                        <p:attrNameLst>
                                          <p:attrName>ppt_h</p:attrName>
                                        </p:attrNameLst>
                                      </p:cBhvr>
                                      <p:tavLst>
                                        <p:tav tm="0">
                                          <p:val>
                                            <p:strVal val="#ppt_h"/>
                                          </p:val>
                                        </p:tav>
                                        <p:tav tm="100000">
                                          <p:val>
                                            <p:strVal val="#ppt_h"/>
                                          </p:val>
                                        </p:tav>
                                      </p:tavLst>
                                    </p:anim>
                                  </p:childTnLst>
                                </p:cTn>
                              </p:par>
                            </p:childTnLst>
                          </p:cTn>
                        </p:par>
                        <p:par>
                          <p:cTn id="368" fill="hold">
                            <p:stCondLst>
                              <p:cond delay="1000"/>
                            </p:stCondLst>
                            <p:childTnLst>
                              <p:par>
                                <p:cTn id="369" presetID="17" presetClass="entr" presetSubtype="4" fill="hold" grpId="0" nodeType="afterEffect">
                                  <p:stCondLst>
                                    <p:cond delay="0"/>
                                  </p:stCondLst>
                                  <p:childTnLst>
                                    <p:set>
                                      <p:cBhvr>
                                        <p:cTn id="370" dur="1" fill="hold">
                                          <p:stCondLst>
                                            <p:cond delay="0"/>
                                          </p:stCondLst>
                                        </p:cTn>
                                        <p:tgtEl>
                                          <p:spTgt spid="1641543"/>
                                        </p:tgtEl>
                                        <p:attrNameLst>
                                          <p:attrName>style.visibility</p:attrName>
                                        </p:attrNameLst>
                                      </p:cBhvr>
                                      <p:to>
                                        <p:strVal val="visible"/>
                                      </p:to>
                                    </p:set>
                                    <p:anim calcmode="lin" valueType="num">
                                      <p:cBhvr>
                                        <p:cTn id="371" dur="500" fill="hold"/>
                                        <p:tgtEl>
                                          <p:spTgt spid="1641543"/>
                                        </p:tgtEl>
                                        <p:attrNameLst>
                                          <p:attrName>ppt_x</p:attrName>
                                        </p:attrNameLst>
                                      </p:cBhvr>
                                      <p:tavLst>
                                        <p:tav tm="0">
                                          <p:val>
                                            <p:strVal val="#ppt_x"/>
                                          </p:val>
                                        </p:tav>
                                        <p:tav tm="100000">
                                          <p:val>
                                            <p:strVal val="#ppt_x"/>
                                          </p:val>
                                        </p:tav>
                                      </p:tavLst>
                                    </p:anim>
                                    <p:anim calcmode="lin" valueType="num">
                                      <p:cBhvr>
                                        <p:cTn id="372" dur="500" fill="hold"/>
                                        <p:tgtEl>
                                          <p:spTgt spid="1641543"/>
                                        </p:tgtEl>
                                        <p:attrNameLst>
                                          <p:attrName>ppt_y</p:attrName>
                                        </p:attrNameLst>
                                      </p:cBhvr>
                                      <p:tavLst>
                                        <p:tav tm="0">
                                          <p:val>
                                            <p:strVal val="#ppt_y+#ppt_h/2"/>
                                          </p:val>
                                        </p:tav>
                                        <p:tav tm="100000">
                                          <p:val>
                                            <p:strVal val="#ppt_y"/>
                                          </p:val>
                                        </p:tav>
                                      </p:tavLst>
                                    </p:anim>
                                    <p:anim calcmode="lin" valueType="num">
                                      <p:cBhvr>
                                        <p:cTn id="373" dur="500" fill="hold"/>
                                        <p:tgtEl>
                                          <p:spTgt spid="1641543"/>
                                        </p:tgtEl>
                                        <p:attrNameLst>
                                          <p:attrName>ppt_w</p:attrName>
                                        </p:attrNameLst>
                                      </p:cBhvr>
                                      <p:tavLst>
                                        <p:tav tm="0">
                                          <p:val>
                                            <p:strVal val="#ppt_w"/>
                                          </p:val>
                                        </p:tav>
                                        <p:tav tm="100000">
                                          <p:val>
                                            <p:strVal val="#ppt_w"/>
                                          </p:val>
                                        </p:tav>
                                      </p:tavLst>
                                    </p:anim>
                                    <p:anim calcmode="lin" valueType="num">
                                      <p:cBhvr>
                                        <p:cTn id="374" dur="500" fill="hold"/>
                                        <p:tgtEl>
                                          <p:spTgt spid="1641543"/>
                                        </p:tgtEl>
                                        <p:attrNameLst>
                                          <p:attrName>ppt_h</p:attrName>
                                        </p:attrNameLst>
                                      </p:cBhvr>
                                      <p:tavLst>
                                        <p:tav tm="0">
                                          <p:val>
                                            <p:fltVal val="0"/>
                                          </p:val>
                                        </p:tav>
                                        <p:tav tm="100000">
                                          <p:val>
                                            <p:strVal val="#ppt_h"/>
                                          </p:val>
                                        </p:tav>
                                      </p:tavLst>
                                    </p:anim>
                                  </p:childTnLst>
                                </p:cTn>
                              </p:par>
                            </p:childTnLst>
                          </p:cTn>
                        </p:par>
                        <p:par>
                          <p:cTn id="375" fill="hold">
                            <p:stCondLst>
                              <p:cond delay="1500"/>
                            </p:stCondLst>
                            <p:childTnLst>
                              <p:par>
                                <p:cTn id="376" presetID="17" presetClass="entr" presetSubtype="8" fill="hold" grpId="0" nodeType="afterEffect">
                                  <p:stCondLst>
                                    <p:cond delay="0"/>
                                  </p:stCondLst>
                                  <p:childTnLst>
                                    <p:set>
                                      <p:cBhvr>
                                        <p:cTn id="377" dur="1" fill="hold">
                                          <p:stCondLst>
                                            <p:cond delay="0"/>
                                          </p:stCondLst>
                                        </p:cTn>
                                        <p:tgtEl>
                                          <p:spTgt spid="1641544"/>
                                        </p:tgtEl>
                                        <p:attrNameLst>
                                          <p:attrName>style.visibility</p:attrName>
                                        </p:attrNameLst>
                                      </p:cBhvr>
                                      <p:to>
                                        <p:strVal val="visible"/>
                                      </p:to>
                                    </p:set>
                                    <p:anim calcmode="lin" valueType="num">
                                      <p:cBhvr>
                                        <p:cTn id="378" dur="500" fill="hold"/>
                                        <p:tgtEl>
                                          <p:spTgt spid="1641544"/>
                                        </p:tgtEl>
                                        <p:attrNameLst>
                                          <p:attrName>ppt_x</p:attrName>
                                        </p:attrNameLst>
                                      </p:cBhvr>
                                      <p:tavLst>
                                        <p:tav tm="0">
                                          <p:val>
                                            <p:strVal val="#ppt_x-#ppt_w/2"/>
                                          </p:val>
                                        </p:tav>
                                        <p:tav tm="100000">
                                          <p:val>
                                            <p:strVal val="#ppt_x"/>
                                          </p:val>
                                        </p:tav>
                                      </p:tavLst>
                                    </p:anim>
                                    <p:anim calcmode="lin" valueType="num">
                                      <p:cBhvr>
                                        <p:cTn id="379" dur="500" fill="hold"/>
                                        <p:tgtEl>
                                          <p:spTgt spid="1641544"/>
                                        </p:tgtEl>
                                        <p:attrNameLst>
                                          <p:attrName>ppt_y</p:attrName>
                                        </p:attrNameLst>
                                      </p:cBhvr>
                                      <p:tavLst>
                                        <p:tav tm="0">
                                          <p:val>
                                            <p:strVal val="#ppt_y"/>
                                          </p:val>
                                        </p:tav>
                                        <p:tav tm="100000">
                                          <p:val>
                                            <p:strVal val="#ppt_y"/>
                                          </p:val>
                                        </p:tav>
                                      </p:tavLst>
                                    </p:anim>
                                    <p:anim calcmode="lin" valueType="num">
                                      <p:cBhvr>
                                        <p:cTn id="380" dur="500" fill="hold"/>
                                        <p:tgtEl>
                                          <p:spTgt spid="1641544"/>
                                        </p:tgtEl>
                                        <p:attrNameLst>
                                          <p:attrName>ppt_w</p:attrName>
                                        </p:attrNameLst>
                                      </p:cBhvr>
                                      <p:tavLst>
                                        <p:tav tm="0">
                                          <p:val>
                                            <p:fltVal val="0"/>
                                          </p:val>
                                        </p:tav>
                                        <p:tav tm="100000">
                                          <p:val>
                                            <p:strVal val="#ppt_w"/>
                                          </p:val>
                                        </p:tav>
                                      </p:tavLst>
                                    </p:anim>
                                    <p:anim calcmode="lin" valueType="num">
                                      <p:cBhvr>
                                        <p:cTn id="381" dur="500" fill="hold"/>
                                        <p:tgtEl>
                                          <p:spTgt spid="1641544"/>
                                        </p:tgtEl>
                                        <p:attrNameLst>
                                          <p:attrName>ppt_h</p:attrName>
                                        </p:attrNameLst>
                                      </p:cBhvr>
                                      <p:tavLst>
                                        <p:tav tm="0">
                                          <p:val>
                                            <p:strVal val="#ppt_h"/>
                                          </p:val>
                                        </p:tav>
                                        <p:tav tm="100000">
                                          <p:val>
                                            <p:strVal val="#ppt_h"/>
                                          </p:val>
                                        </p:tav>
                                      </p:tavLst>
                                    </p:anim>
                                  </p:childTnLst>
                                </p:cTn>
                              </p:par>
                            </p:childTnLst>
                          </p:cTn>
                        </p:par>
                      </p:childTnLst>
                    </p:cTn>
                  </p:par>
                  <p:par>
                    <p:cTn id="382" fill="hold">
                      <p:stCondLst>
                        <p:cond delay="indefinite"/>
                      </p:stCondLst>
                      <p:childTnLst>
                        <p:par>
                          <p:cTn id="383" fill="hold">
                            <p:stCondLst>
                              <p:cond delay="0"/>
                            </p:stCondLst>
                            <p:childTnLst>
                              <p:par>
                                <p:cTn id="384" presetID="17" presetClass="entr" presetSubtype="8" fill="hold" grpId="0" nodeType="clickEffect">
                                  <p:stCondLst>
                                    <p:cond delay="0"/>
                                  </p:stCondLst>
                                  <p:childTnLst>
                                    <p:set>
                                      <p:cBhvr>
                                        <p:cTn id="385" dur="1" fill="hold">
                                          <p:stCondLst>
                                            <p:cond delay="0"/>
                                          </p:stCondLst>
                                        </p:cTn>
                                        <p:tgtEl>
                                          <p:spTgt spid="1641545"/>
                                        </p:tgtEl>
                                        <p:attrNameLst>
                                          <p:attrName>style.visibility</p:attrName>
                                        </p:attrNameLst>
                                      </p:cBhvr>
                                      <p:to>
                                        <p:strVal val="visible"/>
                                      </p:to>
                                    </p:set>
                                    <p:anim calcmode="lin" valueType="num">
                                      <p:cBhvr>
                                        <p:cTn id="386" dur="500" fill="hold"/>
                                        <p:tgtEl>
                                          <p:spTgt spid="1641545"/>
                                        </p:tgtEl>
                                        <p:attrNameLst>
                                          <p:attrName>ppt_x</p:attrName>
                                        </p:attrNameLst>
                                      </p:cBhvr>
                                      <p:tavLst>
                                        <p:tav tm="0">
                                          <p:val>
                                            <p:strVal val="#ppt_x-#ppt_w/2"/>
                                          </p:val>
                                        </p:tav>
                                        <p:tav tm="100000">
                                          <p:val>
                                            <p:strVal val="#ppt_x"/>
                                          </p:val>
                                        </p:tav>
                                      </p:tavLst>
                                    </p:anim>
                                    <p:anim calcmode="lin" valueType="num">
                                      <p:cBhvr>
                                        <p:cTn id="387" dur="500" fill="hold"/>
                                        <p:tgtEl>
                                          <p:spTgt spid="1641545"/>
                                        </p:tgtEl>
                                        <p:attrNameLst>
                                          <p:attrName>ppt_y</p:attrName>
                                        </p:attrNameLst>
                                      </p:cBhvr>
                                      <p:tavLst>
                                        <p:tav tm="0">
                                          <p:val>
                                            <p:strVal val="#ppt_y"/>
                                          </p:val>
                                        </p:tav>
                                        <p:tav tm="100000">
                                          <p:val>
                                            <p:strVal val="#ppt_y"/>
                                          </p:val>
                                        </p:tav>
                                      </p:tavLst>
                                    </p:anim>
                                    <p:anim calcmode="lin" valueType="num">
                                      <p:cBhvr>
                                        <p:cTn id="388" dur="500" fill="hold"/>
                                        <p:tgtEl>
                                          <p:spTgt spid="1641545"/>
                                        </p:tgtEl>
                                        <p:attrNameLst>
                                          <p:attrName>ppt_w</p:attrName>
                                        </p:attrNameLst>
                                      </p:cBhvr>
                                      <p:tavLst>
                                        <p:tav tm="0">
                                          <p:val>
                                            <p:fltVal val="0"/>
                                          </p:val>
                                        </p:tav>
                                        <p:tav tm="100000">
                                          <p:val>
                                            <p:strVal val="#ppt_w"/>
                                          </p:val>
                                        </p:tav>
                                      </p:tavLst>
                                    </p:anim>
                                    <p:anim calcmode="lin" valueType="num">
                                      <p:cBhvr>
                                        <p:cTn id="389" dur="500" fill="hold"/>
                                        <p:tgtEl>
                                          <p:spTgt spid="1641545"/>
                                        </p:tgtEl>
                                        <p:attrNameLst>
                                          <p:attrName>ppt_h</p:attrName>
                                        </p:attrNameLst>
                                      </p:cBhvr>
                                      <p:tavLst>
                                        <p:tav tm="0">
                                          <p:val>
                                            <p:strVal val="#ppt_h"/>
                                          </p:val>
                                        </p:tav>
                                        <p:tav tm="100000">
                                          <p:val>
                                            <p:strVal val="#ppt_h"/>
                                          </p:val>
                                        </p:tav>
                                      </p:tavLst>
                                    </p:anim>
                                  </p:childTnLst>
                                </p:cTn>
                              </p:par>
                            </p:childTnLst>
                          </p:cTn>
                        </p:par>
                      </p:childTnLst>
                    </p:cTn>
                  </p:par>
                  <p:par>
                    <p:cTn id="390" fill="hold">
                      <p:stCondLst>
                        <p:cond delay="indefinite"/>
                      </p:stCondLst>
                      <p:childTnLst>
                        <p:par>
                          <p:cTn id="391" fill="hold">
                            <p:stCondLst>
                              <p:cond delay="0"/>
                            </p:stCondLst>
                            <p:childTnLst>
                              <p:par>
                                <p:cTn id="392" presetID="17" presetClass="entr" presetSubtype="8" fill="hold" grpId="0" nodeType="clickEffect">
                                  <p:stCondLst>
                                    <p:cond delay="0"/>
                                  </p:stCondLst>
                                  <p:iterate type="lt">
                                    <p:tmPct val="100000"/>
                                  </p:iterate>
                                  <p:childTnLst>
                                    <p:set>
                                      <p:cBhvr>
                                        <p:cTn id="393" dur="1" fill="hold">
                                          <p:stCondLst>
                                            <p:cond delay="0"/>
                                          </p:stCondLst>
                                        </p:cTn>
                                        <p:tgtEl>
                                          <p:spTgt spid="1641546"/>
                                        </p:tgtEl>
                                        <p:attrNameLst>
                                          <p:attrName>style.visibility</p:attrName>
                                        </p:attrNameLst>
                                      </p:cBhvr>
                                      <p:to>
                                        <p:strVal val="visible"/>
                                      </p:to>
                                    </p:set>
                                    <p:anim calcmode="lin" valueType="num">
                                      <p:cBhvr>
                                        <p:cTn id="394" dur="75" fill="hold"/>
                                        <p:tgtEl>
                                          <p:spTgt spid="1641546"/>
                                        </p:tgtEl>
                                        <p:attrNameLst>
                                          <p:attrName>ppt_x</p:attrName>
                                        </p:attrNameLst>
                                      </p:cBhvr>
                                      <p:tavLst>
                                        <p:tav tm="0">
                                          <p:val>
                                            <p:strVal val="#ppt_x-#ppt_w/2"/>
                                          </p:val>
                                        </p:tav>
                                        <p:tav tm="100000">
                                          <p:val>
                                            <p:strVal val="#ppt_x"/>
                                          </p:val>
                                        </p:tav>
                                      </p:tavLst>
                                    </p:anim>
                                    <p:anim calcmode="lin" valueType="num">
                                      <p:cBhvr>
                                        <p:cTn id="395" dur="75" fill="hold"/>
                                        <p:tgtEl>
                                          <p:spTgt spid="1641546"/>
                                        </p:tgtEl>
                                        <p:attrNameLst>
                                          <p:attrName>ppt_y</p:attrName>
                                        </p:attrNameLst>
                                      </p:cBhvr>
                                      <p:tavLst>
                                        <p:tav tm="0">
                                          <p:val>
                                            <p:strVal val="#ppt_y"/>
                                          </p:val>
                                        </p:tav>
                                        <p:tav tm="100000">
                                          <p:val>
                                            <p:strVal val="#ppt_y"/>
                                          </p:val>
                                        </p:tav>
                                      </p:tavLst>
                                    </p:anim>
                                    <p:anim calcmode="lin" valueType="num">
                                      <p:cBhvr>
                                        <p:cTn id="396" dur="75" fill="hold"/>
                                        <p:tgtEl>
                                          <p:spTgt spid="1641546"/>
                                        </p:tgtEl>
                                        <p:attrNameLst>
                                          <p:attrName>ppt_w</p:attrName>
                                        </p:attrNameLst>
                                      </p:cBhvr>
                                      <p:tavLst>
                                        <p:tav tm="0">
                                          <p:val>
                                            <p:fltVal val="0"/>
                                          </p:val>
                                        </p:tav>
                                        <p:tav tm="100000">
                                          <p:val>
                                            <p:strVal val="#ppt_w"/>
                                          </p:val>
                                        </p:tav>
                                      </p:tavLst>
                                    </p:anim>
                                    <p:anim calcmode="lin" valueType="num">
                                      <p:cBhvr>
                                        <p:cTn id="397" dur="75" fill="hold"/>
                                        <p:tgtEl>
                                          <p:spTgt spid="1641546"/>
                                        </p:tgtEl>
                                        <p:attrNameLst>
                                          <p:attrName>ppt_h</p:attrName>
                                        </p:attrNameLst>
                                      </p:cBhvr>
                                      <p:tavLst>
                                        <p:tav tm="0">
                                          <p:val>
                                            <p:strVal val="#ppt_h"/>
                                          </p:val>
                                        </p:tav>
                                        <p:tav tm="100000">
                                          <p:val>
                                            <p:strVal val="#ppt_h"/>
                                          </p:val>
                                        </p:tav>
                                      </p:tavLst>
                                    </p:anim>
                                  </p:childTnLst>
                                </p:cTn>
                              </p:par>
                            </p:childTnLst>
                          </p:cTn>
                        </p:par>
                      </p:childTnLst>
                    </p:cTn>
                  </p:par>
                  <p:par>
                    <p:cTn id="398" fill="hold">
                      <p:stCondLst>
                        <p:cond delay="indefinite"/>
                      </p:stCondLst>
                      <p:childTnLst>
                        <p:par>
                          <p:cTn id="399" fill="hold">
                            <p:stCondLst>
                              <p:cond delay="0"/>
                            </p:stCondLst>
                            <p:childTnLst>
                              <p:par>
                                <p:cTn id="400" presetID="18" presetClass="entr" presetSubtype="12" fill="hold" grpId="0" nodeType="clickEffect">
                                  <p:stCondLst>
                                    <p:cond delay="0"/>
                                  </p:stCondLst>
                                  <p:childTnLst>
                                    <p:set>
                                      <p:cBhvr>
                                        <p:cTn id="401" dur="1" fill="hold">
                                          <p:stCondLst>
                                            <p:cond delay="0"/>
                                          </p:stCondLst>
                                        </p:cTn>
                                        <p:tgtEl>
                                          <p:spTgt spid="1641547"/>
                                        </p:tgtEl>
                                        <p:attrNameLst>
                                          <p:attrName>style.visibility</p:attrName>
                                        </p:attrNameLst>
                                      </p:cBhvr>
                                      <p:to>
                                        <p:strVal val="visible"/>
                                      </p:to>
                                    </p:set>
                                    <p:animEffect transition="in" filter="strips(downLeft)">
                                      <p:cBhvr>
                                        <p:cTn id="402" dur="500"/>
                                        <p:tgtEl>
                                          <p:spTgt spid="1641547"/>
                                        </p:tgtEl>
                                      </p:cBhvr>
                                    </p:animEffect>
                                  </p:childTnLst>
                                </p:cTn>
                              </p:par>
                            </p:childTnLst>
                          </p:cTn>
                        </p:par>
                      </p:childTnLst>
                    </p:cTn>
                  </p:par>
                  <p:par>
                    <p:cTn id="403" fill="hold">
                      <p:stCondLst>
                        <p:cond delay="indefinite"/>
                      </p:stCondLst>
                      <p:childTnLst>
                        <p:par>
                          <p:cTn id="404" fill="hold">
                            <p:stCondLst>
                              <p:cond delay="0"/>
                            </p:stCondLst>
                            <p:childTnLst>
                              <p:par>
                                <p:cTn id="405" presetID="17" presetClass="entr" presetSubtype="8" fill="hold" grpId="0" nodeType="clickEffect">
                                  <p:stCondLst>
                                    <p:cond delay="0"/>
                                  </p:stCondLst>
                                  <p:childTnLst>
                                    <p:set>
                                      <p:cBhvr>
                                        <p:cTn id="406" dur="1" fill="hold">
                                          <p:stCondLst>
                                            <p:cond delay="0"/>
                                          </p:stCondLst>
                                        </p:cTn>
                                        <p:tgtEl>
                                          <p:spTgt spid="1641548"/>
                                        </p:tgtEl>
                                        <p:attrNameLst>
                                          <p:attrName>style.visibility</p:attrName>
                                        </p:attrNameLst>
                                      </p:cBhvr>
                                      <p:to>
                                        <p:strVal val="visible"/>
                                      </p:to>
                                    </p:set>
                                    <p:anim calcmode="lin" valueType="num">
                                      <p:cBhvr>
                                        <p:cTn id="407" dur="500" fill="hold"/>
                                        <p:tgtEl>
                                          <p:spTgt spid="1641548"/>
                                        </p:tgtEl>
                                        <p:attrNameLst>
                                          <p:attrName>ppt_x</p:attrName>
                                        </p:attrNameLst>
                                      </p:cBhvr>
                                      <p:tavLst>
                                        <p:tav tm="0">
                                          <p:val>
                                            <p:strVal val="#ppt_x-#ppt_w/2"/>
                                          </p:val>
                                        </p:tav>
                                        <p:tav tm="100000">
                                          <p:val>
                                            <p:strVal val="#ppt_x"/>
                                          </p:val>
                                        </p:tav>
                                      </p:tavLst>
                                    </p:anim>
                                    <p:anim calcmode="lin" valueType="num">
                                      <p:cBhvr>
                                        <p:cTn id="408" dur="500" fill="hold"/>
                                        <p:tgtEl>
                                          <p:spTgt spid="1641548"/>
                                        </p:tgtEl>
                                        <p:attrNameLst>
                                          <p:attrName>ppt_y</p:attrName>
                                        </p:attrNameLst>
                                      </p:cBhvr>
                                      <p:tavLst>
                                        <p:tav tm="0">
                                          <p:val>
                                            <p:strVal val="#ppt_y"/>
                                          </p:val>
                                        </p:tav>
                                        <p:tav tm="100000">
                                          <p:val>
                                            <p:strVal val="#ppt_y"/>
                                          </p:val>
                                        </p:tav>
                                      </p:tavLst>
                                    </p:anim>
                                    <p:anim calcmode="lin" valueType="num">
                                      <p:cBhvr>
                                        <p:cTn id="409" dur="500" fill="hold"/>
                                        <p:tgtEl>
                                          <p:spTgt spid="1641548"/>
                                        </p:tgtEl>
                                        <p:attrNameLst>
                                          <p:attrName>ppt_w</p:attrName>
                                        </p:attrNameLst>
                                      </p:cBhvr>
                                      <p:tavLst>
                                        <p:tav tm="0">
                                          <p:val>
                                            <p:fltVal val="0"/>
                                          </p:val>
                                        </p:tav>
                                        <p:tav tm="100000">
                                          <p:val>
                                            <p:strVal val="#ppt_w"/>
                                          </p:val>
                                        </p:tav>
                                      </p:tavLst>
                                    </p:anim>
                                    <p:anim calcmode="lin" valueType="num">
                                      <p:cBhvr>
                                        <p:cTn id="410" dur="500" fill="hold"/>
                                        <p:tgtEl>
                                          <p:spTgt spid="1641548"/>
                                        </p:tgtEl>
                                        <p:attrNameLst>
                                          <p:attrName>ppt_h</p:attrName>
                                        </p:attrNameLst>
                                      </p:cBhvr>
                                      <p:tavLst>
                                        <p:tav tm="0">
                                          <p:val>
                                            <p:strVal val="#ppt_h"/>
                                          </p:val>
                                        </p:tav>
                                        <p:tav tm="100000">
                                          <p:val>
                                            <p:strVal val="#ppt_h"/>
                                          </p:val>
                                        </p:tav>
                                      </p:tavLst>
                                    </p:anim>
                                  </p:childTnLst>
                                </p:cTn>
                              </p:par>
                            </p:childTnLst>
                          </p:cTn>
                        </p:par>
                      </p:childTnLst>
                    </p:cTn>
                  </p:par>
                  <p:par>
                    <p:cTn id="411" fill="hold">
                      <p:stCondLst>
                        <p:cond delay="indefinite"/>
                      </p:stCondLst>
                      <p:childTnLst>
                        <p:par>
                          <p:cTn id="412" fill="hold">
                            <p:stCondLst>
                              <p:cond delay="0"/>
                            </p:stCondLst>
                            <p:childTnLst>
                              <p:par>
                                <p:cTn id="413" presetID="17" presetClass="entr" presetSubtype="2" fill="hold" grpId="0" nodeType="clickEffect">
                                  <p:stCondLst>
                                    <p:cond delay="0"/>
                                  </p:stCondLst>
                                  <p:childTnLst>
                                    <p:set>
                                      <p:cBhvr>
                                        <p:cTn id="414" dur="1" fill="hold">
                                          <p:stCondLst>
                                            <p:cond delay="0"/>
                                          </p:stCondLst>
                                        </p:cTn>
                                        <p:tgtEl>
                                          <p:spTgt spid="1641549"/>
                                        </p:tgtEl>
                                        <p:attrNameLst>
                                          <p:attrName>style.visibility</p:attrName>
                                        </p:attrNameLst>
                                      </p:cBhvr>
                                      <p:to>
                                        <p:strVal val="visible"/>
                                      </p:to>
                                    </p:set>
                                    <p:anim calcmode="lin" valueType="num">
                                      <p:cBhvr>
                                        <p:cTn id="415" dur="500" fill="hold"/>
                                        <p:tgtEl>
                                          <p:spTgt spid="1641549"/>
                                        </p:tgtEl>
                                        <p:attrNameLst>
                                          <p:attrName>ppt_x</p:attrName>
                                        </p:attrNameLst>
                                      </p:cBhvr>
                                      <p:tavLst>
                                        <p:tav tm="0">
                                          <p:val>
                                            <p:strVal val="#ppt_x+#ppt_w/2"/>
                                          </p:val>
                                        </p:tav>
                                        <p:tav tm="100000">
                                          <p:val>
                                            <p:strVal val="#ppt_x"/>
                                          </p:val>
                                        </p:tav>
                                      </p:tavLst>
                                    </p:anim>
                                    <p:anim calcmode="lin" valueType="num">
                                      <p:cBhvr>
                                        <p:cTn id="416" dur="500" fill="hold"/>
                                        <p:tgtEl>
                                          <p:spTgt spid="1641549"/>
                                        </p:tgtEl>
                                        <p:attrNameLst>
                                          <p:attrName>ppt_y</p:attrName>
                                        </p:attrNameLst>
                                      </p:cBhvr>
                                      <p:tavLst>
                                        <p:tav tm="0">
                                          <p:val>
                                            <p:strVal val="#ppt_y"/>
                                          </p:val>
                                        </p:tav>
                                        <p:tav tm="100000">
                                          <p:val>
                                            <p:strVal val="#ppt_y"/>
                                          </p:val>
                                        </p:tav>
                                      </p:tavLst>
                                    </p:anim>
                                    <p:anim calcmode="lin" valueType="num">
                                      <p:cBhvr>
                                        <p:cTn id="417" dur="500" fill="hold"/>
                                        <p:tgtEl>
                                          <p:spTgt spid="1641549"/>
                                        </p:tgtEl>
                                        <p:attrNameLst>
                                          <p:attrName>ppt_w</p:attrName>
                                        </p:attrNameLst>
                                      </p:cBhvr>
                                      <p:tavLst>
                                        <p:tav tm="0">
                                          <p:val>
                                            <p:fltVal val="0"/>
                                          </p:val>
                                        </p:tav>
                                        <p:tav tm="100000">
                                          <p:val>
                                            <p:strVal val="#ppt_w"/>
                                          </p:val>
                                        </p:tav>
                                      </p:tavLst>
                                    </p:anim>
                                    <p:anim calcmode="lin" valueType="num">
                                      <p:cBhvr>
                                        <p:cTn id="418" dur="500" fill="hold"/>
                                        <p:tgtEl>
                                          <p:spTgt spid="1641549"/>
                                        </p:tgtEl>
                                        <p:attrNameLst>
                                          <p:attrName>ppt_h</p:attrName>
                                        </p:attrNameLst>
                                      </p:cBhvr>
                                      <p:tavLst>
                                        <p:tav tm="0">
                                          <p:val>
                                            <p:strVal val="#ppt_h"/>
                                          </p:val>
                                        </p:tav>
                                        <p:tav tm="100000">
                                          <p:val>
                                            <p:strVal val="#ppt_h"/>
                                          </p:val>
                                        </p:tav>
                                      </p:tavLst>
                                    </p:anim>
                                  </p:childTnLst>
                                </p:cTn>
                              </p:par>
                            </p:childTnLst>
                          </p:cTn>
                        </p:par>
                        <p:par>
                          <p:cTn id="419" fill="hold">
                            <p:stCondLst>
                              <p:cond delay="500"/>
                            </p:stCondLst>
                            <p:childTnLst>
                              <p:par>
                                <p:cTn id="420" presetID="18" presetClass="entr" presetSubtype="3" fill="hold" grpId="0" nodeType="afterEffect">
                                  <p:stCondLst>
                                    <p:cond delay="0"/>
                                  </p:stCondLst>
                                  <p:childTnLst>
                                    <p:set>
                                      <p:cBhvr>
                                        <p:cTn id="421" dur="1" fill="hold">
                                          <p:stCondLst>
                                            <p:cond delay="0"/>
                                          </p:stCondLst>
                                        </p:cTn>
                                        <p:tgtEl>
                                          <p:spTgt spid="1641550"/>
                                        </p:tgtEl>
                                        <p:attrNameLst>
                                          <p:attrName>style.visibility</p:attrName>
                                        </p:attrNameLst>
                                      </p:cBhvr>
                                      <p:to>
                                        <p:strVal val="visible"/>
                                      </p:to>
                                    </p:set>
                                    <p:animEffect transition="in" filter="strips(upRight)">
                                      <p:cBhvr>
                                        <p:cTn id="422" dur="500"/>
                                        <p:tgtEl>
                                          <p:spTgt spid="1641550"/>
                                        </p:tgtEl>
                                      </p:cBhvr>
                                    </p:animEffect>
                                  </p:childTnLst>
                                </p:cTn>
                              </p:par>
                            </p:childTnLst>
                          </p:cTn>
                        </p:par>
                        <p:par>
                          <p:cTn id="423" fill="hold">
                            <p:stCondLst>
                              <p:cond delay="1000"/>
                            </p:stCondLst>
                            <p:childTnLst>
                              <p:par>
                                <p:cTn id="424" presetID="1" presetClass="entr" presetSubtype="0" fill="hold" grpId="0" nodeType="afterEffect" nodePh="1">
                                  <p:stCondLst>
                                    <p:cond delay="0"/>
                                  </p:stCondLst>
                                  <p:endCondLst>
                                    <p:cond evt="begin" delay="0">
                                      <p:tn val="424"/>
                                    </p:cond>
                                  </p:endCondLst>
                                  <p:childTnLst>
                                    <p:set>
                                      <p:cBhvr>
                                        <p:cTn id="425" dur="1" fill="hold">
                                          <p:stCondLst>
                                            <p:cond delay="499"/>
                                          </p:stCondLst>
                                        </p:cTn>
                                        <p:tgtEl>
                                          <p:spTgt spid="1641551"/>
                                        </p:tgtEl>
                                        <p:attrNameLst>
                                          <p:attrName>style.visibility</p:attrName>
                                        </p:attrNameLst>
                                      </p:cBhvr>
                                      <p:to>
                                        <p:strVal val="visible"/>
                                      </p:to>
                                    </p:set>
                                  </p:childTnLst>
                                </p:cTn>
                              </p:par>
                            </p:childTnLst>
                          </p:cTn>
                        </p:par>
                        <p:par>
                          <p:cTn id="426" fill="hold">
                            <p:stCondLst>
                              <p:cond delay="1500"/>
                            </p:stCondLst>
                            <p:childTnLst>
                              <p:par>
                                <p:cTn id="427" presetID="17" presetClass="entr" presetSubtype="2" fill="hold" grpId="0" nodeType="afterEffect">
                                  <p:stCondLst>
                                    <p:cond delay="0"/>
                                  </p:stCondLst>
                                  <p:childTnLst>
                                    <p:set>
                                      <p:cBhvr>
                                        <p:cTn id="428" dur="1" fill="hold">
                                          <p:stCondLst>
                                            <p:cond delay="0"/>
                                          </p:stCondLst>
                                        </p:cTn>
                                        <p:tgtEl>
                                          <p:spTgt spid="1641552"/>
                                        </p:tgtEl>
                                        <p:attrNameLst>
                                          <p:attrName>style.visibility</p:attrName>
                                        </p:attrNameLst>
                                      </p:cBhvr>
                                      <p:to>
                                        <p:strVal val="visible"/>
                                      </p:to>
                                    </p:set>
                                    <p:anim calcmode="lin" valueType="num">
                                      <p:cBhvr>
                                        <p:cTn id="429" dur="500" fill="hold"/>
                                        <p:tgtEl>
                                          <p:spTgt spid="1641552"/>
                                        </p:tgtEl>
                                        <p:attrNameLst>
                                          <p:attrName>ppt_x</p:attrName>
                                        </p:attrNameLst>
                                      </p:cBhvr>
                                      <p:tavLst>
                                        <p:tav tm="0">
                                          <p:val>
                                            <p:strVal val="#ppt_x+#ppt_w/2"/>
                                          </p:val>
                                        </p:tav>
                                        <p:tav tm="100000">
                                          <p:val>
                                            <p:strVal val="#ppt_x"/>
                                          </p:val>
                                        </p:tav>
                                      </p:tavLst>
                                    </p:anim>
                                    <p:anim calcmode="lin" valueType="num">
                                      <p:cBhvr>
                                        <p:cTn id="430" dur="500" fill="hold"/>
                                        <p:tgtEl>
                                          <p:spTgt spid="1641552"/>
                                        </p:tgtEl>
                                        <p:attrNameLst>
                                          <p:attrName>ppt_y</p:attrName>
                                        </p:attrNameLst>
                                      </p:cBhvr>
                                      <p:tavLst>
                                        <p:tav tm="0">
                                          <p:val>
                                            <p:strVal val="#ppt_y"/>
                                          </p:val>
                                        </p:tav>
                                        <p:tav tm="100000">
                                          <p:val>
                                            <p:strVal val="#ppt_y"/>
                                          </p:val>
                                        </p:tav>
                                      </p:tavLst>
                                    </p:anim>
                                    <p:anim calcmode="lin" valueType="num">
                                      <p:cBhvr>
                                        <p:cTn id="431" dur="500" fill="hold"/>
                                        <p:tgtEl>
                                          <p:spTgt spid="1641552"/>
                                        </p:tgtEl>
                                        <p:attrNameLst>
                                          <p:attrName>ppt_w</p:attrName>
                                        </p:attrNameLst>
                                      </p:cBhvr>
                                      <p:tavLst>
                                        <p:tav tm="0">
                                          <p:val>
                                            <p:fltVal val="0"/>
                                          </p:val>
                                        </p:tav>
                                        <p:tav tm="100000">
                                          <p:val>
                                            <p:strVal val="#ppt_w"/>
                                          </p:val>
                                        </p:tav>
                                      </p:tavLst>
                                    </p:anim>
                                    <p:anim calcmode="lin" valueType="num">
                                      <p:cBhvr>
                                        <p:cTn id="432" dur="500" fill="hold"/>
                                        <p:tgtEl>
                                          <p:spTgt spid="1641552"/>
                                        </p:tgtEl>
                                        <p:attrNameLst>
                                          <p:attrName>ppt_h</p:attrName>
                                        </p:attrNameLst>
                                      </p:cBhvr>
                                      <p:tavLst>
                                        <p:tav tm="0">
                                          <p:val>
                                            <p:strVal val="#ppt_h"/>
                                          </p:val>
                                        </p:tav>
                                        <p:tav tm="100000">
                                          <p:val>
                                            <p:strVal val="#ppt_h"/>
                                          </p:val>
                                        </p:tav>
                                      </p:tavLst>
                                    </p:anim>
                                  </p:childTnLst>
                                </p:cTn>
                              </p:par>
                            </p:childTnLst>
                          </p:cTn>
                        </p:par>
                        <p:par>
                          <p:cTn id="433" fill="hold">
                            <p:stCondLst>
                              <p:cond delay="2000"/>
                            </p:stCondLst>
                            <p:childTnLst>
                              <p:par>
                                <p:cTn id="434" presetID="17" presetClass="entr" presetSubtype="2" fill="hold" grpId="0" nodeType="afterEffect">
                                  <p:stCondLst>
                                    <p:cond delay="0"/>
                                  </p:stCondLst>
                                  <p:childTnLst>
                                    <p:set>
                                      <p:cBhvr>
                                        <p:cTn id="435" dur="1" fill="hold">
                                          <p:stCondLst>
                                            <p:cond delay="0"/>
                                          </p:stCondLst>
                                        </p:cTn>
                                        <p:tgtEl>
                                          <p:spTgt spid="1641553"/>
                                        </p:tgtEl>
                                        <p:attrNameLst>
                                          <p:attrName>style.visibility</p:attrName>
                                        </p:attrNameLst>
                                      </p:cBhvr>
                                      <p:to>
                                        <p:strVal val="visible"/>
                                      </p:to>
                                    </p:set>
                                    <p:anim calcmode="lin" valueType="num">
                                      <p:cBhvr>
                                        <p:cTn id="436" dur="500" fill="hold"/>
                                        <p:tgtEl>
                                          <p:spTgt spid="1641553"/>
                                        </p:tgtEl>
                                        <p:attrNameLst>
                                          <p:attrName>ppt_x</p:attrName>
                                        </p:attrNameLst>
                                      </p:cBhvr>
                                      <p:tavLst>
                                        <p:tav tm="0">
                                          <p:val>
                                            <p:strVal val="#ppt_x+#ppt_w/2"/>
                                          </p:val>
                                        </p:tav>
                                        <p:tav tm="100000">
                                          <p:val>
                                            <p:strVal val="#ppt_x"/>
                                          </p:val>
                                        </p:tav>
                                      </p:tavLst>
                                    </p:anim>
                                    <p:anim calcmode="lin" valueType="num">
                                      <p:cBhvr>
                                        <p:cTn id="437" dur="500" fill="hold"/>
                                        <p:tgtEl>
                                          <p:spTgt spid="1641553"/>
                                        </p:tgtEl>
                                        <p:attrNameLst>
                                          <p:attrName>ppt_y</p:attrName>
                                        </p:attrNameLst>
                                      </p:cBhvr>
                                      <p:tavLst>
                                        <p:tav tm="0">
                                          <p:val>
                                            <p:strVal val="#ppt_y"/>
                                          </p:val>
                                        </p:tav>
                                        <p:tav tm="100000">
                                          <p:val>
                                            <p:strVal val="#ppt_y"/>
                                          </p:val>
                                        </p:tav>
                                      </p:tavLst>
                                    </p:anim>
                                    <p:anim calcmode="lin" valueType="num">
                                      <p:cBhvr>
                                        <p:cTn id="438" dur="500" fill="hold"/>
                                        <p:tgtEl>
                                          <p:spTgt spid="1641553"/>
                                        </p:tgtEl>
                                        <p:attrNameLst>
                                          <p:attrName>ppt_w</p:attrName>
                                        </p:attrNameLst>
                                      </p:cBhvr>
                                      <p:tavLst>
                                        <p:tav tm="0">
                                          <p:val>
                                            <p:fltVal val="0"/>
                                          </p:val>
                                        </p:tav>
                                        <p:tav tm="100000">
                                          <p:val>
                                            <p:strVal val="#ppt_w"/>
                                          </p:val>
                                        </p:tav>
                                      </p:tavLst>
                                    </p:anim>
                                    <p:anim calcmode="lin" valueType="num">
                                      <p:cBhvr>
                                        <p:cTn id="439" dur="500" fill="hold"/>
                                        <p:tgtEl>
                                          <p:spTgt spid="1641553"/>
                                        </p:tgtEl>
                                        <p:attrNameLst>
                                          <p:attrName>ppt_h</p:attrName>
                                        </p:attrNameLst>
                                      </p:cBhvr>
                                      <p:tavLst>
                                        <p:tav tm="0">
                                          <p:val>
                                            <p:strVal val="#ppt_h"/>
                                          </p:val>
                                        </p:tav>
                                        <p:tav tm="100000">
                                          <p:val>
                                            <p:strVal val="#ppt_h"/>
                                          </p:val>
                                        </p:tav>
                                      </p:tavLst>
                                    </p:anim>
                                  </p:childTnLst>
                                </p:cTn>
                              </p:par>
                            </p:childTnLst>
                          </p:cTn>
                        </p:par>
                        <p:par>
                          <p:cTn id="440" fill="hold">
                            <p:stCondLst>
                              <p:cond delay="2500"/>
                            </p:stCondLst>
                            <p:childTnLst>
                              <p:par>
                                <p:cTn id="441" presetID="17" presetClass="entr" presetSubtype="1" fill="hold" grpId="0" nodeType="afterEffect">
                                  <p:stCondLst>
                                    <p:cond delay="0"/>
                                  </p:stCondLst>
                                  <p:childTnLst>
                                    <p:set>
                                      <p:cBhvr>
                                        <p:cTn id="442" dur="1" fill="hold">
                                          <p:stCondLst>
                                            <p:cond delay="0"/>
                                          </p:stCondLst>
                                        </p:cTn>
                                        <p:tgtEl>
                                          <p:spTgt spid="1641554"/>
                                        </p:tgtEl>
                                        <p:attrNameLst>
                                          <p:attrName>style.visibility</p:attrName>
                                        </p:attrNameLst>
                                      </p:cBhvr>
                                      <p:to>
                                        <p:strVal val="visible"/>
                                      </p:to>
                                    </p:set>
                                    <p:anim calcmode="lin" valueType="num">
                                      <p:cBhvr>
                                        <p:cTn id="443" dur="500" fill="hold"/>
                                        <p:tgtEl>
                                          <p:spTgt spid="1641554"/>
                                        </p:tgtEl>
                                        <p:attrNameLst>
                                          <p:attrName>ppt_x</p:attrName>
                                        </p:attrNameLst>
                                      </p:cBhvr>
                                      <p:tavLst>
                                        <p:tav tm="0">
                                          <p:val>
                                            <p:strVal val="#ppt_x"/>
                                          </p:val>
                                        </p:tav>
                                        <p:tav tm="100000">
                                          <p:val>
                                            <p:strVal val="#ppt_x"/>
                                          </p:val>
                                        </p:tav>
                                      </p:tavLst>
                                    </p:anim>
                                    <p:anim calcmode="lin" valueType="num">
                                      <p:cBhvr>
                                        <p:cTn id="444" dur="500" fill="hold"/>
                                        <p:tgtEl>
                                          <p:spTgt spid="1641554"/>
                                        </p:tgtEl>
                                        <p:attrNameLst>
                                          <p:attrName>ppt_y</p:attrName>
                                        </p:attrNameLst>
                                      </p:cBhvr>
                                      <p:tavLst>
                                        <p:tav tm="0">
                                          <p:val>
                                            <p:strVal val="#ppt_y-#ppt_h/2"/>
                                          </p:val>
                                        </p:tav>
                                        <p:tav tm="100000">
                                          <p:val>
                                            <p:strVal val="#ppt_y"/>
                                          </p:val>
                                        </p:tav>
                                      </p:tavLst>
                                    </p:anim>
                                    <p:anim calcmode="lin" valueType="num">
                                      <p:cBhvr>
                                        <p:cTn id="445" dur="500" fill="hold"/>
                                        <p:tgtEl>
                                          <p:spTgt spid="1641554"/>
                                        </p:tgtEl>
                                        <p:attrNameLst>
                                          <p:attrName>ppt_w</p:attrName>
                                        </p:attrNameLst>
                                      </p:cBhvr>
                                      <p:tavLst>
                                        <p:tav tm="0">
                                          <p:val>
                                            <p:strVal val="#ppt_w"/>
                                          </p:val>
                                        </p:tav>
                                        <p:tav tm="100000">
                                          <p:val>
                                            <p:strVal val="#ppt_w"/>
                                          </p:val>
                                        </p:tav>
                                      </p:tavLst>
                                    </p:anim>
                                    <p:anim calcmode="lin" valueType="num">
                                      <p:cBhvr>
                                        <p:cTn id="446" dur="500" fill="hold"/>
                                        <p:tgtEl>
                                          <p:spTgt spid="1641554"/>
                                        </p:tgtEl>
                                        <p:attrNameLst>
                                          <p:attrName>ppt_h</p:attrName>
                                        </p:attrNameLst>
                                      </p:cBhvr>
                                      <p:tavLst>
                                        <p:tav tm="0">
                                          <p:val>
                                            <p:fltVal val="0"/>
                                          </p:val>
                                        </p:tav>
                                        <p:tav tm="100000">
                                          <p:val>
                                            <p:strVal val="#ppt_h"/>
                                          </p:val>
                                        </p:tav>
                                      </p:tavLst>
                                    </p:anim>
                                  </p:childTnLst>
                                </p:cTn>
                              </p:par>
                            </p:childTnLst>
                          </p:cTn>
                        </p:par>
                        <p:par>
                          <p:cTn id="447" fill="hold">
                            <p:stCondLst>
                              <p:cond delay="3000"/>
                            </p:stCondLst>
                            <p:childTnLst>
                              <p:par>
                                <p:cTn id="448" presetID="17" presetClass="entr" presetSubtype="8" fill="hold" grpId="0" nodeType="afterEffect">
                                  <p:stCondLst>
                                    <p:cond delay="0"/>
                                  </p:stCondLst>
                                  <p:childTnLst>
                                    <p:set>
                                      <p:cBhvr>
                                        <p:cTn id="449" dur="1" fill="hold">
                                          <p:stCondLst>
                                            <p:cond delay="0"/>
                                          </p:stCondLst>
                                        </p:cTn>
                                        <p:tgtEl>
                                          <p:spTgt spid="1641555"/>
                                        </p:tgtEl>
                                        <p:attrNameLst>
                                          <p:attrName>style.visibility</p:attrName>
                                        </p:attrNameLst>
                                      </p:cBhvr>
                                      <p:to>
                                        <p:strVal val="visible"/>
                                      </p:to>
                                    </p:set>
                                    <p:anim calcmode="lin" valueType="num">
                                      <p:cBhvr>
                                        <p:cTn id="450" dur="500" fill="hold"/>
                                        <p:tgtEl>
                                          <p:spTgt spid="1641555"/>
                                        </p:tgtEl>
                                        <p:attrNameLst>
                                          <p:attrName>ppt_x</p:attrName>
                                        </p:attrNameLst>
                                      </p:cBhvr>
                                      <p:tavLst>
                                        <p:tav tm="0">
                                          <p:val>
                                            <p:strVal val="#ppt_x-#ppt_w/2"/>
                                          </p:val>
                                        </p:tav>
                                        <p:tav tm="100000">
                                          <p:val>
                                            <p:strVal val="#ppt_x"/>
                                          </p:val>
                                        </p:tav>
                                      </p:tavLst>
                                    </p:anim>
                                    <p:anim calcmode="lin" valueType="num">
                                      <p:cBhvr>
                                        <p:cTn id="451" dur="500" fill="hold"/>
                                        <p:tgtEl>
                                          <p:spTgt spid="1641555"/>
                                        </p:tgtEl>
                                        <p:attrNameLst>
                                          <p:attrName>ppt_y</p:attrName>
                                        </p:attrNameLst>
                                      </p:cBhvr>
                                      <p:tavLst>
                                        <p:tav tm="0">
                                          <p:val>
                                            <p:strVal val="#ppt_y"/>
                                          </p:val>
                                        </p:tav>
                                        <p:tav tm="100000">
                                          <p:val>
                                            <p:strVal val="#ppt_y"/>
                                          </p:val>
                                        </p:tav>
                                      </p:tavLst>
                                    </p:anim>
                                    <p:anim calcmode="lin" valueType="num">
                                      <p:cBhvr>
                                        <p:cTn id="452" dur="500" fill="hold"/>
                                        <p:tgtEl>
                                          <p:spTgt spid="1641555"/>
                                        </p:tgtEl>
                                        <p:attrNameLst>
                                          <p:attrName>ppt_w</p:attrName>
                                        </p:attrNameLst>
                                      </p:cBhvr>
                                      <p:tavLst>
                                        <p:tav tm="0">
                                          <p:val>
                                            <p:fltVal val="0"/>
                                          </p:val>
                                        </p:tav>
                                        <p:tav tm="100000">
                                          <p:val>
                                            <p:strVal val="#ppt_w"/>
                                          </p:val>
                                        </p:tav>
                                      </p:tavLst>
                                    </p:anim>
                                    <p:anim calcmode="lin" valueType="num">
                                      <p:cBhvr>
                                        <p:cTn id="453" dur="500" fill="hold"/>
                                        <p:tgtEl>
                                          <p:spTgt spid="1641555"/>
                                        </p:tgtEl>
                                        <p:attrNameLst>
                                          <p:attrName>ppt_h</p:attrName>
                                        </p:attrNameLst>
                                      </p:cBhvr>
                                      <p:tavLst>
                                        <p:tav tm="0">
                                          <p:val>
                                            <p:strVal val="#ppt_h"/>
                                          </p:val>
                                        </p:tav>
                                        <p:tav tm="100000">
                                          <p:val>
                                            <p:strVal val="#ppt_h"/>
                                          </p:val>
                                        </p:tav>
                                      </p:tavLst>
                                    </p:anim>
                                  </p:childTnLst>
                                </p:cTn>
                              </p:par>
                            </p:childTnLst>
                          </p:cTn>
                        </p:par>
                        <p:par>
                          <p:cTn id="454" fill="hold">
                            <p:stCondLst>
                              <p:cond delay="3500"/>
                            </p:stCondLst>
                            <p:childTnLst>
                              <p:par>
                                <p:cTn id="455" presetID="17" presetClass="entr" presetSubtype="4" fill="hold" grpId="0" nodeType="afterEffect">
                                  <p:stCondLst>
                                    <p:cond delay="0"/>
                                  </p:stCondLst>
                                  <p:childTnLst>
                                    <p:set>
                                      <p:cBhvr>
                                        <p:cTn id="456" dur="1" fill="hold">
                                          <p:stCondLst>
                                            <p:cond delay="0"/>
                                          </p:stCondLst>
                                        </p:cTn>
                                        <p:tgtEl>
                                          <p:spTgt spid="1641556"/>
                                        </p:tgtEl>
                                        <p:attrNameLst>
                                          <p:attrName>style.visibility</p:attrName>
                                        </p:attrNameLst>
                                      </p:cBhvr>
                                      <p:to>
                                        <p:strVal val="visible"/>
                                      </p:to>
                                    </p:set>
                                    <p:anim calcmode="lin" valueType="num">
                                      <p:cBhvr>
                                        <p:cTn id="457" dur="500" fill="hold"/>
                                        <p:tgtEl>
                                          <p:spTgt spid="1641556"/>
                                        </p:tgtEl>
                                        <p:attrNameLst>
                                          <p:attrName>ppt_x</p:attrName>
                                        </p:attrNameLst>
                                      </p:cBhvr>
                                      <p:tavLst>
                                        <p:tav tm="0">
                                          <p:val>
                                            <p:strVal val="#ppt_x"/>
                                          </p:val>
                                        </p:tav>
                                        <p:tav tm="100000">
                                          <p:val>
                                            <p:strVal val="#ppt_x"/>
                                          </p:val>
                                        </p:tav>
                                      </p:tavLst>
                                    </p:anim>
                                    <p:anim calcmode="lin" valueType="num">
                                      <p:cBhvr>
                                        <p:cTn id="458" dur="500" fill="hold"/>
                                        <p:tgtEl>
                                          <p:spTgt spid="1641556"/>
                                        </p:tgtEl>
                                        <p:attrNameLst>
                                          <p:attrName>ppt_y</p:attrName>
                                        </p:attrNameLst>
                                      </p:cBhvr>
                                      <p:tavLst>
                                        <p:tav tm="0">
                                          <p:val>
                                            <p:strVal val="#ppt_y+#ppt_h/2"/>
                                          </p:val>
                                        </p:tav>
                                        <p:tav tm="100000">
                                          <p:val>
                                            <p:strVal val="#ppt_y"/>
                                          </p:val>
                                        </p:tav>
                                      </p:tavLst>
                                    </p:anim>
                                    <p:anim calcmode="lin" valueType="num">
                                      <p:cBhvr>
                                        <p:cTn id="459" dur="500" fill="hold"/>
                                        <p:tgtEl>
                                          <p:spTgt spid="1641556"/>
                                        </p:tgtEl>
                                        <p:attrNameLst>
                                          <p:attrName>ppt_w</p:attrName>
                                        </p:attrNameLst>
                                      </p:cBhvr>
                                      <p:tavLst>
                                        <p:tav tm="0">
                                          <p:val>
                                            <p:strVal val="#ppt_w"/>
                                          </p:val>
                                        </p:tav>
                                        <p:tav tm="100000">
                                          <p:val>
                                            <p:strVal val="#ppt_w"/>
                                          </p:val>
                                        </p:tav>
                                      </p:tavLst>
                                    </p:anim>
                                    <p:anim calcmode="lin" valueType="num">
                                      <p:cBhvr>
                                        <p:cTn id="460" dur="500" fill="hold"/>
                                        <p:tgtEl>
                                          <p:spTgt spid="1641556"/>
                                        </p:tgtEl>
                                        <p:attrNameLst>
                                          <p:attrName>ppt_h</p:attrName>
                                        </p:attrNameLst>
                                      </p:cBhvr>
                                      <p:tavLst>
                                        <p:tav tm="0">
                                          <p:val>
                                            <p:fltVal val="0"/>
                                          </p:val>
                                        </p:tav>
                                        <p:tav tm="100000">
                                          <p:val>
                                            <p:strVal val="#ppt_h"/>
                                          </p:val>
                                        </p:tav>
                                      </p:tavLst>
                                    </p:anim>
                                  </p:childTnLst>
                                </p:cTn>
                              </p:par>
                            </p:childTnLst>
                          </p:cTn>
                        </p:par>
                      </p:childTnLst>
                    </p:cTn>
                  </p:par>
                  <p:par>
                    <p:cTn id="461" fill="hold">
                      <p:stCondLst>
                        <p:cond delay="indefinite"/>
                      </p:stCondLst>
                      <p:childTnLst>
                        <p:par>
                          <p:cTn id="462" fill="hold">
                            <p:stCondLst>
                              <p:cond delay="0"/>
                            </p:stCondLst>
                            <p:childTnLst>
                              <p:par>
                                <p:cTn id="463" presetID="17" presetClass="entr" presetSubtype="2" fill="hold" grpId="0" nodeType="clickEffect">
                                  <p:stCondLst>
                                    <p:cond delay="0"/>
                                  </p:stCondLst>
                                  <p:childTnLst>
                                    <p:set>
                                      <p:cBhvr>
                                        <p:cTn id="464" dur="1" fill="hold">
                                          <p:stCondLst>
                                            <p:cond delay="0"/>
                                          </p:stCondLst>
                                        </p:cTn>
                                        <p:tgtEl>
                                          <p:spTgt spid="1641557"/>
                                        </p:tgtEl>
                                        <p:attrNameLst>
                                          <p:attrName>style.visibility</p:attrName>
                                        </p:attrNameLst>
                                      </p:cBhvr>
                                      <p:to>
                                        <p:strVal val="visible"/>
                                      </p:to>
                                    </p:set>
                                    <p:anim calcmode="lin" valueType="num">
                                      <p:cBhvr>
                                        <p:cTn id="465" dur="500" fill="hold"/>
                                        <p:tgtEl>
                                          <p:spTgt spid="1641557"/>
                                        </p:tgtEl>
                                        <p:attrNameLst>
                                          <p:attrName>ppt_x</p:attrName>
                                        </p:attrNameLst>
                                      </p:cBhvr>
                                      <p:tavLst>
                                        <p:tav tm="0">
                                          <p:val>
                                            <p:strVal val="#ppt_x+#ppt_w/2"/>
                                          </p:val>
                                        </p:tav>
                                        <p:tav tm="100000">
                                          <p:val>
                                            <p:strVal val="#ppt_x"/>
                                          </p:val>
                                        </p:tav>
                                      </p:tavLst>
                                    </p:anim>
                                    <p:anim calcmode="lin" valueType="num">
                                      <p:cBhvr>
                                        <p:cTn id="466" dur="500" fill="hold"/>
                                        <p:tgtEl>
                                          <p:spTgt spid="1641557"/>
                                        </p:tgtEl>
                                        <p:attrNameLst>
                                          <p:attrName>ppt_y</p:attrName>
                                        </p:attrNameLst>
                                      </p:cBhvr>
                                      <p:tavLst>
                                        <p:tav tm="0">
                                          <p:val>
                                            <p:strVal val="#ppt_y"/>
                                          </p:val>
                                        </p:tav>
                                        <p:tav tm="100000">
                                          <p:val>
                                            <p:strVal val="#ppt_y"/>
                                          </p:val>
                                        </p:tav>
                                      </p:tavLst>
                                    </p:anim>
                                    <p:anim calcmode="lin" valueType="num">
                                      <p:cBhvr>
                                        <p:cTn id="467" dur="500" fill="hold"/>
                                        <p:tgtEl>
                                          <p:spTgt spid="1641557"/>
                                        </p:tgtEl>
                                        <p:attrNameLst>
                                          <p:attrName>ppt_w</p:attrName>
                                        </p:attrNameLst>
                                      </p:cBhvr>
                                      <p:tavLst>
                                        <p:tav tm="0">
                                          <p:val>
                                            <p:fltVal val="0"/>
                                          </p:val>
                                        </p:tav>
                                        <p:tav tm="100000">
                                          <p:val>
                                            <p:strVal val="#ppt_w"/>
                                          </p:val>
                                        </p:tav>
                                      </p:tavLst>
                                    </p:anim>
                                    <p:anim calcmode="lin" valueType="num">
                                      <p:cBhvr>
                                        <p:cTn id="468" dur="500" fill="hold"/>
                                        <p:tgtEl>
                                          <p:spTgt spid="1641557"/>
                                        </p:tgtEl>
                                        <p:attrNameLst>
                                          <p:attrName>ppt_h</p:attrName>
                                        </p:attrNameLst>
                                      </p:cBhvr>
                                      <p:tavLst>
                                        <p:tav tm="0">
                                          <p:val>
                                            <p:strVal val="#ppt_h"/>
                                          </p:val>
                                        </p:tav>
                                        <p:tav tm="100000">
                                          <p:val>
                                            <p:strVal val="#ppt_h"/>
                                          </p:val>
                                        </p:tav>
                                      </p:tavLst>
                                    </p:anim>
                                  </p:childTnLst>
                                </p:cTn>
                              </p:par>
                            </p:childTnLst>
                          </p:cTn>
                        </p:par>
                        <p:par>
                          <p:cTn id="469" fill="hold">
                            <p:stCondLst>
                              <p:cond delay="500"/>
                            </p:stCondLst>
                            <p:childTnLst>
                              <p:par>
                                <p:cTn id="470" presetID="18" presetClass="entr" presetSubtype="9" fill="hold" grpId="0" nodeType="afterEffect">
                                  <p:stCondLst>
                                    <p:cond delay="0"/>
                                  </p:stCondLst>
                                  <p:childTnLst>
                                    <p:set>
                                      <p:cBhvr>
                                        <p:cTn id="471" dur="1" fill="hold">
                                          <p:stCondLst>
                                            <p:cond delay="0"/>
                                          </p:stCondLst>
                                        </p:cTn>
                                        <p:tgtEl>
                                          <p:spTgt spid="1641558"/>
                                        </p:tgtEl>
                                        <p:attrNameLst>
                                          <p:attrName>style.visibility</p:attrName>
                                        </p:attrNameLst>
                                      </p:cBhvr>
                                      <p:to>
                                        <p:strVal val="visible"/>
                                      </p:to>
                                    </p:set>
                                    <p:animEffect transition="in" filter="strips(upLeft)">
                                      <p:cBhvr>
                                        <p:cTn id="472" dur="500"/>
                                        <p:tgtEl>
                                          <p:spTgt spid="1641558"/>
                                        </p:tgtEl>
                                      </p:cBhvr>
                                    </p:animEffect>
                                  </p:childTnLst>
                                </p:cTn>
                              </p:par>
                            </p:childTnLst>
                          </p:cTn>
                        </p:par>
                        <p:par>
                          <p:cTn id="473" fill="hold">
                            <p:stCondLst>
                              <p:cond delay="1000"/>
                            </p:stCondLst>
                            <p:childTnLst>
                              <p:par>
                                <p:cTn id="474" presetID="1" presetClass="entr" presetSubtype="0" fill="hold" grpId="0" nodeType="afterEffect" nodePh="1">
                                  <p:stCondLst>
                                    <p:cond delay="0"/>
                                  </p:stCondLst>
                                  <p:endCondLst>
                                    <p:cond evt="begin" delay="0">
                                      <p:tn val="474"/>
                                    </p:cond>
                                  </p:endCondLst>
                                  <p:childTnLst>
                                    <p:set>
                                      <p:cBhvr>
                                        <p:cTn id="475" dur="1" fill="hold">
                                          <p:stCondLst>
                                            <p:cond delay="499"/>
                                          </p:stCondLst>
                                        </p:cTn>
                                        <p:tgtEl>
                                          <p:spTgt spid="1641559"/>
                                        </p:tgtEl>
                                        <p:attrNameLst>
                                          <p:attrName>style.visibility</p:attrName>
                                        </p:attrNameLst>
                                      </p:cBhvr>
                                      <p:to>
                                        <p:strVal val="visible"/>
                                      </p:to>
                                    </p:set>
                                  </p:childTnLst>
                                </p:cTn>
                              </p:par>
                            </p:childTnLst>
                          </p:cTn>
                        </p:par>
                      </p:childTnLst>
                    </p:cTn>
                  </p:par>
                  <p:par>
                    <p:cTn id="476" fill="hold">
                      <p:stCondLst>
                        <p:cond delay="indefinite"/>
                      </p:stCondLst>
                      <p:childTnLst>
                        <p:par>
                          <p:cTn id="477" fill="hold">
                            <p:stCondLst>
                              <p:cond delay="0"/>
                            </p:stCondLst>
                            <p:childTnLst>
                              <p:par>
                                <p:cTn id="478" presetID="17" presetClass="entr" presetSubtype="2" fill="hold" grpId="0" nodeType="clickEffect">
                                  <p:stCondLst>
                                    <p:cond delay="0"/>
                                  </p:stCondLst>
                                  <p:childTnLst>
                                    <p:set>
                                      <p:cBhvr>
                                        <p:cTn id="479" dur="1" fill="hold">
                                          <p:stCondLst>
                                            <p:cond delay="0"/>
                                          </p:stCondLst>
                                        </p:cTn>
                                        <p:tgtEl>
                                          <p:spTgt spid="1641560"/>
                                        </p:tgtEl>
                                        <p:attrNameLst>
                                          <p:attrName>style.visibility</p:attrName>
                                        </p:attrNameLst>
                                      </p:cBhvr>
                                      <p:to>
                                        <p:strVal val="visible"/>
                                      </p:to>
                                    </p:set>
                                    <p:anim calcmode="lin" valueType="num">
                                      <p:cBhvr>
                                        <p:cTn id="480" dur="500" fill="hold"/>
                                        <p:tgtEl>
                                          <p:spTgt spid="1641560"/>
                                        </p:tgtEl>
                                        <p:attrNameLst>
                                          <p:attrName>ppt_x</p:attrName>
                                        </p:attrNameLst>
                                      </p:cBhvr>
                                      <p:tavLst>
                                        <p:tav tm="0">
                                          <p:val>
                                            <p:strVal val="#ppt_x+#ppt_w/2"/>
                                          </p:val>
                                        </p:tav>
                                        <p:tav tm="100000">
                                          <p:val>
                                            <p:strVal val="#ppt_x"/>
                                          </p:val>
                                        </p:tav>
                                      </p:tavLst>
                                    </p:anim>
                                    <p:anim calcmode="lin" valueType="num">
                                      <p:cBhvr>
                                        <p:cTn id="481" dur="500" fill="hold"/>
                                        <p:tgtEl>
                                          <p:spTgt spid="1641560"/>
                                        </p:tgtEl>
                                        <p:attrNameLst>
                                          <p:attrName>ppt_y</p:attrName>
                                        </p:attrNameLst>
                                      </p:cBhvr>
                                      <p:tavLst>
                                        <p:tav tm="0">
                                          <p:val>
                                            <p:strVal val="#ppt_y"/>
                                          </p:val>
                                        </p:tav>
                                        <p:tav tm="100000">
                                          <p:val>
                                            <p:strVal val="#ppt_y"/>
                                          </p:val>
                                        </p:tav>
                                      </p:tavLst>
                                    </p:anim>
                                    <p:anim calcmode="lin" valueType="num">
                                      <p:cBhvr>
                                        <p:cTn id="482" dur="500" fill="hold"/>
                                        <p:tgtEl>
                                          <p:spTgt spid="1641560"/>
                                        </p:tgtEl>
                                        <p:attrNameLst>
                                          <p:attrName>ppt_w</p:attrName>
                                        </p:attrNameLst>
                                      </p:cBhvr>
                                      <p:tavLst>
                                        <p:tav tm="0">
                                          <p:val>
                                            <p:fltVal val="0"/>
                                          </p:val>
                                        </p:tav>
                                        <p:tav tm="100000">
                                          <p:val>
                                            <p:strVal val="#ppt_w"/>
                                          </p:val>
                                        </p:tav>
                                      </p:tavLst>
                                    </p:anim>
                                    <p:anim calcmode="lin" valueType="num">
                                      <p:cBhvr>
                                        <p:cTn id="483" dur="500" fill="hold"/>
                                        <p:tgtEl>
                                          <p:spTgt spid="1641560"/>
                                        </p:tgtEl>
                                        <p:attrNameLst>
                                          <p:attrName>ppt_h</p:attrName>
                                        </p:attrNameLst>
                                      </p:cBhvr>
                                      <p:tavLst>
                                        <p:tav tm="0">
                                          <p:val>
                                            <p:strVal val="#ppt_h"/>
                                          </p:val>
                                        </p:tav>
                                        <p:tav tm="100000">
                                          <p:val>
                                            <p:strVal val="#ppt_h"/>
                                          </p:val>
                                        </p:tav>
                                      </p:tavLst>
                                    </p:anim>
                                  </p:childTnLst>
                                </p:cTn>
                              </p:par>
                            </p:childTnLst>
                          </p:cTn>
                        </p:par>
                        <p:par>
                          <p:cTn id="484" fill="hold">
                            <p:stCondLst>
                              <p:cond delay="500"/>
                            </p:stCondLst>
                            <p:childTnLst>
                              <p:par>
                                <p:cTn id="485" presetID="18" presetClass="entr" presetSubtype="3" fill="hold" grpId="0" nodeType="afterEffect">
                                  <p:stCondLst>
                                    <p:cond delay="0"/>
                                  </p:stCondLst>
                                  <p:childTnLst>
                                    <p:set>
                                      <p:cBhvr>
                                        <p:cTn id="486" dur="1" fill="hold">
                                          <p:stCondLst>
                                            <p:cond delay="0"/>
                                          </p:stCondLst>
                                        </p:cTn>
                                        <p:tgtEl>
                                          <p:spTgt spid="1641561"/>
                                        </p:tgtEl>
                                        <p:attrNameLst>
                                          <p:attrName>style.visibility</p:attrName>
                                        </p:attrNameLst>
                                      </p:cBhvr>
                                      <p:to>
                                        <p:strVal val="visible"/>
                                      </p:to>
                                    </p:set>
                                    <p:animEffect transition="in" filter="strips(upRight)">
                                      <p:cBhvr>
                                        <p:cTn id="487" dur="500"/>
                                        <p:tgtEl>
                                          <p:spTgt spid="1641561"/>
                                        </p:tgtEl>
                                      </p:cBhvr>
                                    </p:animEffect>
                                  </p:childTnLst>
                                </p:cTn>
                              </p:par>
                            </p:childTnLst>
                          </p:cTn>
                        </p:par>
                        <p:par>
                          <p:cTn id="488" fill="hold">
                            <p:stCondLst>
                              <p:cond delay="1000"/>
                            </p:stCondLst>
                            <p:childTnLst>
                              <p:par>
                                <p:cTn id="489" presetID="1" presetClass="entr" presetSubtype="0" fill="hold" grpId="0" nodeType="afterEffect" nodePh="1">
                                  <p:stCondLst>
                                    <p:cond delay="0"/>
                                  </p:stCondLst>
                                  <p:endCondLst>
                                    <p:cond evt="begin" delay="0">
                                      <p:tn val="489"/>
                                    </p:cond>
                                  </p:endCondLst>
                                  <p:childTnLst>
                                    <p:set>
                                      <p:cBhvr>
                                        <p:cTn id="490" dur="1" fill="hold">
                                          <p:stCondLst>
                                            <p:cond delay="499"/>
                                          </p:stCondLst>
                                        </p:cTn>
                                        <p:tgtEl>
                                          <p:spTgt spid="1641562"/>
                                        </p:tgtEl>
                                        <p:attrNameLst>
                                          <p:attrName>style.visibility</p:attrName>
                                        </p:attrNameLst>
                                      </p:cBhvr>
                                      <p:to>
                                        <p:strVal val="visible"/>
                                      </p:to>
                                    </p:set>
                                  </p:childTnLst>
                                </p:cTn>
                              </p:par>
                            </p:childTnLst>
                          </p:cTn>
                        </p:par>
                      </p:childTnLst>
                    </p:cTn>
                  </p:par>
                  <p:par>
                    <p:cTn id="491" fill="hold">
                      <p:stCondLst>
                        <p:cond delay="indefinite"/>
                      </p:stCondLst>
                      <p:childTnLst>
                        <p:par>
                          <p:cTn id="492" fill="hold">
                            <p:stCondLst>
                              <p:cond delay="0"/>
                            </p:stCondLst>
                            <p:childTnLst>
                              <p:par>
                                <p:cTn id="493" presetID="17" presetClass="entr" presetSubtype="8" fill="hold" grpId="0" nodeType="clickEffect">
                                  <p:stCondLst>
                                    <p:cond delay="0"/>
                                  </p:stCondLst>
                                  <p:childTnLst>
                                    <p:set>
                                      <p:cBhvr>
                                        <p:cTn id="494" dur="1" fill="hold">
                                          <p:stCondLst>
                                            <p:cond delay="0"/>
                                          </p:stCondLst>
                                        </p:cTn>
                                        <p:tgtEl>
                                          <p:spTgt spid="1641563"/>
                                        </p:tgtEl>
                                        <p:attrNameLst>
                                          <p:attrName>style.visibility</p:attrName>
                                        </p:attrNameLst>
                                      </p:cBhvr>
                                      <p:to>
                                        <p:strVal val="visible"/>
                                      </p:to>
                                    </p:set>
                                    <p:anim calcmode="lin" valueType="num">
                                      <p:cBhvr>
                                        <p:cTn id="495" dur="500" fill="hold"/>
                                        <p:tgtEl>
                                          <p:spTgt spid="1641563"/>
                                        </p:tgtEl>
                                        <p:attrNameLst>
                                          <p:attrName>ppt_x</p:attrName>
                                        </p:attrNameLst>
                                      </p:cBhvr>
                                      <p:tavLst>
                                        <p:tav tm="0">
                                          <p:val>
                                            <p:strVal val="#ppt_x-#ppt_w/2"/>
                                          </p:val>
                                        </p:tav>
                                        <p:tav tm="100000">
                                          <p:val>
                                            <p:strVal val="#ppt_x"/>
                                          </p:val>
                                        </p:tav>
                                      </p:tavLst>
                                    </p:anim>
                                    <p:anim calcmode="lin" valueType="num">
                                      <p:cBhvr>
                                        <p:cTn id="496" dur="500" fill="hold"/>
                                        <p:tgtEl>
                                          <p:spTgt spid="1641563"/>
                                        </p:tgtEl>
                                        <p:attrNameLst>
                                          <p:attrName>ppt_y</p:attrName>
                                        </p:attrNameLst>
                                      </p:cBhvr>
                                      <p:tavLst>
                                        <p:tav tm="0">
                                          <p:val>
                                            <p:strVal val="#ppt_y"/>
                                          </p:val>
                                        </p:tav>
                                        <p:tav tm="100000">
                                          <p:val>
                                            <p:strVal val="#ppt_y"/>
                                          </p:val>
                                        </p:tav>
                                      </p:tavLst>
                                    </p:anim>
                                    <p:anim calcmode="lin" valueType="num">
                                      <p:cBhvr>
                                        <p:cTn id="497" dur="500" fill="hold"/>
                                        <p:tgtEl>
                                          <p:spTgt spid="1641563"/>
                                        </p:tgtEl>
                                        <p:attrNameLst>
                                          <p:attrName>ppt_w</p:attrName>
                                        </p:attrNameLst>
                                      </p:cBhvr>
                                      <p:tavLst>
                                        <p:tav tm="0">
                                          <p:val>
                                            <p:fltVal val="0"/>
                                          </p:val>
                                        </p:tav>
                                        <p:tav tm="100000">
                                          <p:val>
                                            <p:strVal val="#ppt_w"/>
                                          </p:val>
                                        </p:tav>
                                      </p:tavLst>
                                    </p:anim>
                                    <p:anim calcmode="lin" valueType="num">
                                      <p:cBhvr>
                                        <p:cTn id="498" dur="500" fill="hold"/>
                                        <p:tgtEl>
                                          <p:spTgt spid="1641563"/>
                                        </p:tgtEl>
                                        <p:attrNameLst>
                                          <p:attrName>ppt_h</p:attrName>
                                        </p:attrNameLst>
                                      </p:cBhvr>
                                      <p:tavLst>
                                        <p:tav tm="0">
                                          <p:val>
                                            <p:strVal val="#ppt_h"/>
                                          </p:val>
                                        </p:tav>
                                        <p:tav tm="100000">
                                          <p:val>
                                            <p:strVal val="#ppt_h"/>
                                          </p:val>
                                        </p:tav>
                                      </p:tavLst>
                                    </p:anim>
                                  </p:childTnLst>
                                </p:cTn>
                              </p:par>
                            </p:childTnLst>
                          </p:cTn>
                        </p:par>
                      </p:childTnLst>
                    </p:cTn>
                  </p:par>
                  <p:par>
                    <p:cTn id="499" fill="hold">
                      <p:stCondLst>
                        <p:cond delay="indefinite"/>
                      </p:stCondLst>
                      <p:childTnLst>
                        <p:par>
                          <p:cTn id="500" fill="hold">
                            <p:stCondLst>
                              <p:cond delay="0"/>
                            </p:stCondLst>
                            <p:childTnLst>
                              <p:par>
                                <p:cTn id="501" presetID="17" presetClass="entr" presetSubtype="8" fill="hold" grpId="0" nodeType="clickEffect">
                                  <p:stCondLst>
                                    <p:cond delay="0"/>
                                  </p:stCondLst>
                                  <p:iterate type="lt">
                                    <p:tmPct val="100000"/>
                                  </p:iterate>
                                  <p:childTnLst>
                                    <p:set>
                                      <p:cBhvr>
                                        <p:cTn id="502" dur="1" fill="hold">
                                          <p:stCondLst>
                                            <p:cond delay="0"/>
                                          </p:stCondLst>
                                        </p:cTn>
                                        <p:tgtEl>
                                          <p:spTgt spid="1641564"/>
                                        </p:tgtEl>
                                        <p:attrNameLst>
                                          <p:attrName>style.visibility</p:attrName>
                                        </p:attrNameLst>
                                      </p:cBhvr>
                                      <p:to>
                                        <p:strVal val="visible"/>
                                      </p:to>
                                    </p:set>
                                    <p:anim calcmode="lin" valueType="num">
                                      <p:cBhvr>
                                        <p:cTn id="503" dur="75" fill="hold"/>
                                        <p:tgtEl>
                                          <p:spTgt spid="1641564"/>
                                        </p:tgtEl>
                                        <p:attrNameLst>
                                          <p:attrName>ppt_x</p:attrName>
                                        </p:attrNameLst>
                                      </p:cBhvr>
                                      <p:tavLst>
                                        <p:tav tm="0">
                                          <p:val>
                                            <p:strVal val="#ppt_x-#ppt_w/2"/>
                                          </p:val>
                                        </p:tav>
                                        <p:tav tm="100000">
                                          <p:val>
                                            <p:strVal val="#ppt_x"/>
                                          </p:val>
                                        </p:tav>
                                      </p:tavLst>
                                    </p:anim>
                                    <p:anim calcmode="lin" valueType="num">
                                      <p:cBhvr>
                                        <p:cTn id="504" dur="75" fill="hold"/>
                                        <p:tgtEl>
                                          <p:spTgt spid="1641564"/>
                                        </p:tgtEl>
                                        <p:attrNameLst>
                                          <p:attrName>ppt_y</p:attrName>
                                        </p:attrNameLst>
                                      </p:cBhvr>
                                      <p:tavLst>
                                        <p:tav tm="0">
                                          <p:val>
                                            <p:strVal val="#ppt_y"/>
                                          </p:val>
                                        </p:tav>
                                        <p:tav tm="100000">
                                          <p:val>
                                            <p:strVal val="#ppt_y"/>
                                          </p:val>
                                        </p:tav>
                                      </p:tavLst>
                                    </p:anim>
                                    <p:anim calcmode="lin" valueType="num">
                                      <p:cBhvr>
                                        <p:cTn id="505" dur="75" fill="hold"/>
                                        <p:tgtEl>
                                          <p:spTgt spid="1641564"/>
                                        </p:tgtEl>
                                        <p:attrNameLst>
                                          <p:attrName>ppt_w</p:attrName>
                                        </p:attrNameLst>
                                      </p:cBhvr>
                                      <p:tavLst>
                                        <p:tav tm="0">
                                          <p:val>
                                            <p:fltVal val="0"/>
                                          </p:val>
                                        </p:tav>
                                        <p:tav tm="100000">
                                          <p:val>
                                            <p:strVal val="#ppt_w"/>
                                          </p:val>
                                        </p:tav>
                                      </p:tavLst>
                                    </p:anim>
                                    <p:anim calcmode="lin" valueType="num">
                                      <p:cBhvr>
                                        <p:cTn id="506" dur="75" fill="hold"/>
                                        <p:tgtEl>
                                          <p:spTgt spid="1641564"/>
                                        </p:tgtEl>
                                        <p:attrNameLst>
                                          <p:attrName>ppt_h</p:attrName>
                                        </p:attrNameLst>
                                      </p:cBhvr>
                                      <p:tavLst>
                                        <p:tav tm="0">
                                          <p:val>
                                            <p:strVal val="#ppt_h"/>
                                          </p:val>
                                        </p:tav>
                                        <p:tav tm="100000">
                                          <p:val>
                                            <p:strVal val="#ppt_h"/>
                                          </p:val>
                                        </p:tav>
                                      </p:tavLst>
                                    </p:anim>
                                  </p:childTnLst>
                                </p:cTn>
                              </p:par>
                            </p:childTnLst>
                          </p:cTn>
                        </p:par>
                      </p:childTnLst>
                    </p:cTn>
                  </p:par>
                  <p:par>
                    <p:cTn id="507" fill="hold">
                      <p:stCondLst>
                        <p:cond delay="indefinite"/>
                      </p:stCondLst>
                      <p:childTnLst>
                        <p:par>
                          <p:cTn id="508" fill="hold">
                            <p:stCondLst>
                              <p:cond delay="0"/>
                            </p:stCondLst>
                            <p:childTnLst>
                              <p:par>
                                <p:cTn id="509" presetID="18" presetClass="entr" presetSubtype="12" fill="hold" grpId="0" nodeType="clickEffect">
                                  <p:stCondLst>
                                    <p:cond delay="0"/>
                                  </p:stCondLst>
                                  <p:childTnLst>
                                    <p:set>
                                      <p:cBhvr>
                                        <p:cTn id="510" dur="1" fill="hold">
                                          <p:stCondLst>
                                            <p:cond delay="0"/>
                                          </p:stCondLst>
                                        </p:cTn>
                                        <p:tgtEl>
                                          <p:spTgt spid="1641565"/>
                                        </p:tgtEl>
                                        <p:attrNameLst>
                                          <p:attrName>style.visibility</p:attrName>
                                        </p:attrNameLst>
                                      </p:cBhvr>
                                      <p:to>
                                        <p:strVal val="visible"/>
                                      </p:to>
                                    </p:set>
                                    <p:animEffect transition="in" filter="strips(downLeft)">
                                      <p:cBhvr>
                                        <p:cTn id="511" dur="500"/>
                                        <p:tgtEl>
                                          <p:spTgt spid="1641565"/>
                                        </p:tgtEl>
                                      </p:cBhvr>
                                    </p:animEffect>
                                  </p:childTnLst>
                                </p:cTn>
                              </p:par>
                            </p:childTnLst>
                          </p:cTn>
                        </p:par>
                      </p:childTnLst>
                    </p:cTn>
                  </p:par>
                  <p:par>
                    <p:cTn id="512" fill="hold">
                      <p:stCondLst>
                        <p:cond delay="indefinite"/>
                      </p:stCondLst>
                      <p:childTnLst>
                        <p:par>
                          <p:cTn id="513" fill="hold">
                            <p:stCondLst>
                              <p:cond delay="0"/>
                            </p:stCondLst>
                            <p:childTnLst>
                              <p:par>
                                <p:cTn id="514" presetID="17" presetClass="entr" presetSubtype="8" fill="hold" grpId="0" nodeType="clickEffect">
                                  <p:stCondLst>
                                    <p:cond delay="0"/>
                                  </p:stCondLst>
                                  <p:childTnLst>
                                    <p:set>
                                      <p:cBhvr>
                                        <p:cTn id="515" dur="1" fill="hold">
                                          <p:stCondLst>
                                            <p:cond delay="0"/>
                                          </p:stCondLst>
                                        </p:cTn>
                                        <p:tgtEl>
                                          <p:spTgt spid="1641566"/>
                                        </p:tgtEl>
                                        <p:attrNameLst>
                                          <p:attrName>style.visibility</p:attrName>
                                        </p:attrNameLst>
                                      </p:cBhvr>
                                      <p:to>
                                        <p:strVal val="visible"/>
                                      </p:to>
                                    </p:set>
                                    <p:anim calcmode="lin" valueType="num">
                                      <p:cBhvr>
                                        <p:cTn id="516" dur="500" fill="hold"/>
                                        <p:tgtEl>
                                          <p:spTgt spid="1641566"/>
                                        </p:tgtEl>
                                        <p:attrNameLst>
                                          <p:attrName>ppt_x</p:attrName>
                                        </p:attrNameLst>
                                      </p:cBhvr>
                                      <p:tavLst>
                                        <p:tav tm="0">
                                          <p:val>
                                            <p:strVal val="#ppt_x-#ppt_w/2"/>
                                          </p:val>
                                        </p:tav>
                                        <p:tav tm="100000">
                                          <p:val>
                                            <p:strVal val="#ppt_x"/>
                                          </p:val>
                                        </p:tav>
                                      </p:tavLst>
                                    </p:anim>
                                    <p:anim calcmode="lin" valueType="num">
                                      <p:cBhvr>
                                        <p:cTn id="517" dur="500" fill="hold"/>
                                        <p:tgtEl>
                                          <p:spTgt spid="1641566"/>
                                        </p:tgtEl>
                                        <p:attrNameLst>
                                          <p:attrName>ppt_y</p:attrName>
                                        </p:attrNameLst>
                                      </p:cBhvr>
                                      <p:tavLst>
                                        <p:tav tm="0">
                                          <p:val>
                                            <p:strVal val="#ppt_y"/>
                                          </p:val>
                                        </p:tav>
                                        <p:tav tm="100000">
                                          <p:val>
                                            <p:strVal val="#ppt_y"/>
                                          </p:val>
                                        </p:tav>
                                      </p:tavLst>
                                    </p:anim>
                                    <p:anim calcmode="lin" valueType="num">
                                      <p:cBhvr>
                                        <p:cTn id="518" dur="500" fill="hold"/>
                                        <p:tgtEl>
                                          <p:spTgt spid="1641566"/>
                                        </p:tgtEl>
                                        <p:attrNameLst>
                                          <p:attrName>ppt_w</p:attrName>
                                        </p:attrNameLst>
                                      </p:cBhvr>
                                      <p:tavLst>
                                        <p:tav tm="0">
                                          <p:val>
                                            <p:fltVal val="0"/>
                                          </p:val>
                                        </p:tav>
                                        <p:tav tm="100000">
                                          <p:val>
                                            <p:strVal val="#ppt_w"/>
                                          </p:val>
                                        </p:tav>
                                      </p:tavLst>
                                    </p:anim>
                                    <p:anim calcmode="lin" valueType="num">
                                      <p:cBhvr>
                                        <p:cTn id="519" dur="500" fill="hold"/>
                                        <p:tgtEl>
                                          <p:spTgt spid="1641566"/>
                                        </p:tgtEl>
                                        <p:attrNameLst>
                                          <p:attrName>ppt_h</p:attrName>
                                        </p:attrNameLst>
                                      </p:cBhvr>
                                      <p:tavLst>
                                        <p:tav tm="0">
                                          <p:val>
                                            <p:strVal val="#ppt_h"/>
                                          </p:val>
                                        </p:tav>
                                        <p:tav tm="100000">
                                          <p:val>
                                            <p:strVal val="#ppt_h"/>
                                          </p:val>
                                        </p:tav>
                                      </p:tavLst>
                                    </p:anim>
                                  </p:childTnLst>
                                </p:cTn>
                              </p:par>
                            </p:childTnLst>
                          </p:cTn>
                        </p:par>
                      </p:childTnLst>
                    </p:cTn>
                  </p:par>
                  <p:par>
                    <p:cTn id="520" fill="hold">
                      <p:stCondLst>
                        <p:cond delay="indefinite"/>
                      </p:stCondLst>
                      <p:childTnLst>
                        <p:par>
                          <p:cTn id="521" fill="hold">
                            <p:stCondLst>
                              <p:cond delay="0"/>
                            </p:stCondLst>
                            <p:childTnLst>
                              <p:par>
                                <p:cTn id="522" presetID="17" presetClass="entr" presetSubtype="2" fill="hold" grpId="0" nodeType="clickEffect">
                                  <p:stCondLst>
                                    <p:cond delay="0"/>
                                  </p:stCondLst>
                                  <p:childTnLst>
                                    <p:set>
                                      <p:cBhvr>
                                        <p:cTn id="523" dur="1" fill="hold">
                                          <p:stCondLst>
                                            <p:cond delay="0"/>
                                          </p:stCondLst>
                                        </p:cTn>
                                        <p:tgtEl>
                                          <p:spTgt spid="1641567"/>
                                        </p:tgtEl>
                                        <p:attrNameLst>
                                          <p:attrName>style.visibility</p:attrName>
                                        </p:attrNameLst>
                                      </p:cBhvr>
                                      <p:to>
                                        <p:strVal val="visible"/>
                                      </p:to>
                                    </p:set>
                                    <p:anim calcmode="lin" valueType="num">
                                      <p:cBhvr>
                                        <p:cTn id="524" dur="500" fill="hold"/>
                                        <p:tgtEl>
                                          <p:spTgt spid="1641567"/>
                                        </p:tgtEl>
                                        <p:attrNameLst>
                                          <p:attrName>ppt_x</p:attrName>
                                        </p:attrNameLst>
                                      </p:cBhvr>
                                      <p:tavLst>
                                        <p:tav tm="0">
                                          <p:val>
                                            <p:strVal val="#ppt_x+#ppt_w/2"/>
                                          </p:val>
                                        </p:tav>
                                        <p:tav tm="100000">
                                          <p:val>
                                            <p:strVal val="#ppt_x"/>
                                          </p:val>
                                        </p:tav>
                                      </p:tavLst>
                                    </p:anim>
                                    <p:anim calcmode="lin" valueType="num">
                                      <p:cBhvr>
                                        <p:cTn id="525" dur="500" fill="hold"/>
                                        <p:tgtEl>
                                          <p:spTgt spid="1641567"/>
                                        </p:tgtEl>
                                        <p:attrNameLst>
                                          <p:attrName>ppt_y</p:attrName>
                                        </p:attrNameLst>
                                      </p:cBhvr>
                                      <p:tavLst>
                                        <p:tav tm="0">
                                          <p:val>
                                            <p:strVal val="#ppt_y"/>
                                          </p:val>
                                        </p:tav>
                                        <p:tav tm="100000">
                                          <p:val>
                                            <p:strVal val="#ppt_y"/>
                                          </p:val>
                                        </p:tav>
                                      </p:tavLst>
                                    </p:anim>
                                    <p:anim calcmode="lin" valueType="num">
                                      <p:cBhvr>
                                        <p:cTn id="526" dur="500" fill="hold"/>
                                        <p:tgtEl>
                                          <p:spTgt spid="1641567"/>
                                        </p:tgtEl>
                                        <p:attrNameLst>
                                          <p:attrName>ppt_w</p:attrName>
                                        </p:attrNameLst>
                                      </p:cBhvr>
                                      <p:tavLst>
                                        <p:tav tm="0">
                                          <p:val>
                                            <p:fltVal val="0"/>
                                          </p:val>
                                        </p:tav>
                                        <p:tav tm="100000">
                                          <p:val>
                                            <p:strVal val="#ppt_w"/>
                                          </p:val>
                                        </p:tav>
                                      </p:tavLst>
                                    </p:anim>
                                    <p:anim calcmode="lin" valueType="num">
                                      <p:cBhvr>
                                        <p:cTn id="527" dur="500" fill="hold"/>
                                        <p:tgtEl>
                                          <p:spTgt spid="1641567"/>
                                        </p:tgtEl>
                                        <p:attrNameLst>
                                          <p:attrName>ppt_h</p:attrName>
                                        </p:attrNameLst>
                                      </p:cBhvr>
                                      <p:tavLst>
                                        <p:tav tm="0">
                                          <p:val>
                                            <p:strVal val="#ppt_h"/>
                                          </p:val>
                                        </p:tav>
                                        <p:tav tm="100000">
                                          <p:val>
                                            <p:strVal val="#ppt_h"/>
                                          </p:val>
                                        </p:tav>
                                      </p:tavLst>
                                    </p:anim>
                                  </p:childTnLst>
                                </p:cTn>
                              </p:par>
                            </p:childTnLst>
                          </p:cTn>
                        </p:par>
                        <p:par>
                          <p:cTn id="528" fill="hold">
                            <p:stCondLst>
                              <p:cond delay="500"/>
                            </p:stCondLst>
                            <p:childTnLst>
                              <p:par>
                                <p:cTn id="529" presetID="18" presetClass="entr" presetSubtype="3" fill="hold" grpId="0" nodeType="afterEffect">
                                  <p:stCondLst>
                                    <p:cond delay="0"/>
                                  </p:stCondLst>
                                  <p:childTnLst>
                                    <p:set>
                                      <p:cBhvr>
                                        <p:cTn id="530" dur="1" fill="hold">
                                          <p:stCondLst>
                                            <p:cond delay="0"/>
                                          </p:stCondLst>
                                        </p:cTn>
                                        <p:tgtEl>
                                          <p:spTgt spid="1641568"/>
                                        </p:tgtEl>
                                        <p:attrNameLst>
                                          <p:attrName>style.visibility</p:attrName>
                                        </p:attrNameLst>
                                      </p:cBhvr>
                                      <p:to>
                                        <p:strVal val="visible"/>
                                      </p:to>
                                    </p:set>
                                    <p:animEffect transition="in" filter="strips(upRight)">
                                      <p:cBhvr>
                                        <p:cTn id="531" dur="500"/>
                                        <p:tgtEl>
                                          <p:spTgt spid="1641568"/>
                                        </p:tgtEl>
                                      </p:cBhvr>
                                    </p:animEffect>
                                  </p:childTnLst>
                                </p:cTn>
                              </p:par>
                            </p:childTnLst>
                          </p:cTn>
                        </p:par>
                        <p:par>
                          <p:cTn id="532" fill="hold">
                            <p:stCondLst>
                              <p:cond delay="1000"/>
                            </p:stCondLst>
                            <p:childTnLst>
                              <p:par>
                                <p:cTn id="533" presetID="1" presetClass="entr" presetSubtype="0" fill="hold" grpId="0" nodeType="afterEffect" nodePh="1">
                                  <p:stCondLst>
                                    <p:cond delay="0"/>
                                  </p:stCondLst>
                                  <p:endCondLst>
                                    <p:cond evt="begin" delay="0">
                                      <p:tn val="533"/>
                                    </p:cond>
                                  </p:endCondLst>
                                  <p:childTnLst>
                                    <p:set>
                                      <p:cBhvr>
                                        <p:cTn id="534" dur="1" fill="hold">
                                          <p:stCondLst>
                                            <p:cond delay="499"/>
                                          </p:stCondLst>
                                        </p:cTn>
                                        <p:tgtEl>
                                          <p:spTgt spid="1641569"/>
                                        </p:tgtEl>
                                        <p:attrNameLst>
                                          <p:attrName>style.visibility</p:attrName>
                                        </p:attrNameLst>
                                      </p:cBhvr>
                                      <p:to>
                                        <p:strVal val="visible"/>
                                      </p:to>
                                    </p:set>
                                  </p:childTnLst>
                                </p:cTn>
                              </p:par>
                            </p:childTnLst>
                          </p:cTn>
                        </p:par>
                      </p:childTnLst>
                    </p:cTn>
                  </p:par>
                  <p:par>
                    <p:cTn id="535" fill="hold">
                      <p:stCondLst>
                        <p:cond delay="indefinite"/>
                      </p:stCondLst>
                      <p:childTnLst>
                        <p:par>
                          <p:cTn id="536" fill="hold">
                            <p:stCondLst>
                              <p:cond delay="0"/>
                            </p:stCondLst>
                            <p:childTnLst>
                              <p:par>
                                <p:cTn id="537" presetID="17" presetClass="entr" presetSubtype="8" fill="hold" grpId="0" nodeType="clickEffect">
                                  <p:stCondLst>
                                    <p:cond delay="0"/>
                                  </p:stCondLst>
                                  <p:childTnLst>
                                    <p:set>
                                      <p:cBhvr>
                                        <p:cTn id="538" dur="1" fill="hold">
                                          <p:stCondLst>
                                            <p:cond delay="0"/>
                                          </p:stCondLst>
                                        </p:cTn>
                                        <p:tgtEl>
                                          <p:spTgt spid="1641570"/>
                                        </p:tgtEl>
                                        <p:attrNameLst>
                                          <p:attrName>style.visibility</p:attrName>
                                        </p:attrNameLst>
                                      </p:cBhvr>
                                      <p:to>
                                        <p:strVal val="visible"/>
                                      </p:to>
                                    </p:set>
                                    <p:anim calcmode="lin" valueType="num">
                                      <p:cBhvr>
                                        <p:cTn id="539" dur="500" fill="hold"/>
                                        <p:tgtEl>
                                          <p:spTgt spid="1641570"/>
                                        </p:tgtEl>
                                        <p:attrNameLst>
                                          <p:attrName>ppt_x</p:attrName>
                                        </p:attrNameLst>
                                      </p:cBhvr>
                                      <p:tavLst>
                                        <p:tav tm="0">
                                          <p:val>
                                            <p:strVal val="#ppt_x-#ppt_w/2"/>
                                          </p:val>
                                        </p:tav>
                                        <p:tav tm="100000">
                                          <p:val>
                                            <p:strVal val="#ppt_x"/>
                                          </p:val>
                                        </p:tav>
                                      </p:tavLst>
                                    </p:anim>
                                    <p:anim calcmode="lin" valueType="num">
                                      <p:cBhvr>
                                        <p:cTn id="540" dur="500" fill="hold"/>
                                        <p:tgtEl>
                                          <p:spTgt spid="1641570"/>
                                        </p:tgtEl>
                                        <p:attrNameLst>
                                          <p:attrName>ppt_y</p:attrName>
                                        </p:attrNameLst>
                                      </p:cBhvr>
                                      <p:tavLst>
                                        <p:tav tm="0">
                                          <p:val>
                                            <p:strVal val="#ppt_y"/>
                                          </p:val>
                                        </p:tav>
                                        <p:tav tm="100000">
                                          <p:val>
                                            <p:strVal val="#ppt_y"/>
                                          </p:val>
                                        </p:tav>
                                      </p:tavLst>
                                    </p:anim>
                                    <p:anim calcmode="lin" valueType="num">
                                      <p:cBhvr>
                                        <p:cTn id="541" dur="500" fill="hold"/>
                                        <p:tgtEl>
                                          <p:spTgt spid="1641570"/>
                                        </p:tgtEl>
                                        <p:attrNameLst>
                                          <p:attrName>ppt_w</p:attrName>
                                        </p:attrNameLst>
                                      </p:cBhvr>
                                      <p:tavLst>
                                        <p:tav tm="0">
                                          <p:val>
                                            <p:fltVal val="0"/>
                                          </p:val>
                                        </p:tav>
                                        <p:tav tm="100000">
                                          <p:val>
                                            <p:strVal val="#ppt_w"/>
                                          </p:val>
                                        </p:tav>
                                      </p:tavLst>
                                    </p:anim>
                                    <p:anim calcmode="lin" valueType="num">
                                      <p:cBhvr>
                                        <p:cTn id="542" dur="500" fill="hold"/>
                                        <p:tgtEl>
                                          <p:spTgt spid="1641570"/>
                                        </p:tgtEl>
                                        <p:attrNameLst>
                                          <p:attrName>ppt_h</p:attrName>
                                        </p:attrNameLst>
                                      </p:cBhvr>
                                      <p:tavLst>
                                        <p:tav tm="0">
                                          <p:val>
                                            <p:strVal val="#ppt_h"/>
                                          </p:val>
                                        </p:tav>
                                        <p:tav tm="100000">
                                          <p:val>
                                            <p:strVal val="#ppt_h"/>
                                          </p:val>
                                        </p:tav>
                                      </p:tavLst>
                                    </p:anim>
                                  </p:childTnLst>
                                </p:cTn>
                              </p:par>
                            </p:childTnLst>
                          </p:cTn>
                        </p:par>
                      </p:childTnLst>
                    </p:cTn>
                  </p:par>
                  <p:par>
                    <p:cTn id="543" fill="hold">
                      <p:stCondLst>
                        <p:cond delay="indefinite"/>
                      </p:stCondLst>
                      <p:childTnLst>
                        <p:par>
                          <p:cTn id="544" fill="hold">
                            <p:stCondLst>
                              <p:cond delay="0"/>
                            </p:stCondLst>
                            <p:childTnLst>
                              <p:par>
                                <p:cTn id="545" presetID="17" presetClass="entr" presetSubtype="8" fill="hold" grpId="0" nodeType="clickEffect">
                                  <p:stCondLst>
                                    <p:cond delay="0"/>
                                  </p:stCondLst>
                                  <p:iterate type="lt">
                                    <p:tmPct val="100000"/>
                                  </p:iterate>
                                  <p:childTnLst>
                                    <p:set>
                                      <p:cBhvr>
                                        <p:cTn id="546" dur="1" fill="hold">
                                          <p:stCondLst>
                                            <p:cond delay="0"/>
                                          </p:stCondLst>
                                        </p:cTn>
                                        <p:tgtEl>
                                          <p:spTgt spid="1641571"/>
                                        </p:tgtEl>
                                        <p:attrNameLst>
                                          <p:attrName>style.visibility</p:attrName>
                                        </p:attrNameLst>
                                      </p:cBhvr>
                                      <p:to>
                                        <p:strVal val="visible"/>
                                      </p:to>
                                    </p:set>
                                    <p:anim calcmode="lin" valueType="num">
                                      <p:cBhvr>
                                        <p:cTn id="547" dur="75" fill="hold"/>
                                        <p:tgtEl>
                                          <p:spTgt spid="1641571"/>
                                        </p:tgtEl>
                                        <p:attrNameLst>
                                          <p:attrName>ppt_x</p:attrName>
                                        </p:attrNameLst>
                                      </p:cBhvr>
                                      <p:tavLst>
                                        <p:tav tm="0">
                                          <p:val>
                                            <p:strVal val="#ppt_x-#ppt_w/2"/>
                                          </p:val>
                                        </p:tav>
                                        <p:tav tm="100000">
                                          <p:val>
                                            <p:strVal val="#ppt_x"/>
                                          </p:val>
                                        </p:tav>
                                      </p:tavLst>
                                    </p:anim>
                                    <p:anim calcmode="lin" valueType="num">
                                      <p:cBhvr>
                                        <p:cTn id="548" dur="75" fill="hold"/>
                                        <p:tgtEl>
                                          <p:spTgt spid="1641571"/>
                                        </p:tgtEl>
                                        <p:attrNameLst>
                                          <p:attrName>ppt_y</p:attrName>
                                        </p:attrNameLst>
                                      </p:cBhvr>
                                      <p:tavLst>
                                        <p:tav tm="0">
                                          <p:val>
                                            <p:strVal val="#ppt_y"/>
                                          </p:val>
                                        </p:tav>
                                        <p:tav tm="100000">
                                          <p:val>
                                            <p:strVal val="#ppt_y"/>
                                          </p:val>
                                        </p:tav>
                                      </p:tavLst>
                                    </p:anim>
                                    <p:anim calcmode="lin" valueType="num">
                                      <p:cBhvr>
                                        <p:cTn id="549" dur="75" fill="hold"/>
                                        <p:tgtEl>
                                          <p:spTgt spid="1641571"/>
                                        </p:tgtEl>
                                        <p:attrNameLst>
                                          <p:attrName>ppt_w</p:attrName>
                                        </p:attrNameLst>
                                      </p:cBhvr>
                                      <p:tavLst>
                                        <p:tav tm="0">
                                          <p:val>
                                            <p:fltVal val="0"/>
                                          </p:val>
                                        </p:tav>
                                        <p:tav tm="100000">
                                          <p:val>
                                            <p:strVal val="#ppt_w"/>
                                          </p:val>
                                        </p:tav>
                                      </p:tavLst>
                                    </p:anim>
                                    <p:anim calcmode="lin" valueType="num">
                                      <p:cBhvr>
                                        <p:cTn id="550" dur="75" fill="hold"/>
                                        <p:tgtEl>
                                          <p:spTgt spid="1641571"/>
                                        </p:tgtEl>
                                        <p:attrNameLst>
                                          <p:attrName>ppt_h</p:attrName>
                                        </p:attrNameLst>
                                      </p:cBhvr>
                                      <p:tavLst>
                                        <p:tav tm="0">
                                          <p:val>
                                            <p:strVal val="#ppt_h"/>
                                          </p:val>
                                        </p:tav>
                                        <p:tav tm="100000">
                                          <p:val>
                                            <p:strVal val="#ppt_h"/>
                                          </p:val>
                                        </p:tav>
                                      </p:tavLst>
                                    </p:anim>
                                  </p:childTnLst>
                                </p:cTn>
                              </p:par>
                            </p:childTnLst>
                          </p:cTn>
                        </p:par>
                      </p:childTnLst>
                    </p:cTn>
                  </p:par>
                  <p:par>
                    <p:cTn id="551" fill="hold">
                      <p:stCondLst>
                        <p:cond delay="indefinite"/>
                      </p:stCondLst>
                      <p:childTnLst>
                        <p:par>
                          <p:cTn id="552" fill="hold">
                            <p:stCondLst>
                              <p:cond delay="0"/>
                            </p:stCondLst>
                            <p:childTnLst>
                              <p:par>
                                <p:cTn id="553" presetID="17" presetClass="entr" presetSubtype="8" fill="hold" grpId="0" nodeType="clickEffect">
                                  <p:stCondLst>
                                    <p:cond delay="0"/>
                                  </p:stCondLst>
                                  <p:childTnLst>
                                    <p:set>
                                      <p:cBhvr>
                                        <p:cTn id="554" dur="1" fill="hold">
                                          <p:stCondLst>
                                            <p:cond delay="0"/>
                                          </p:stCondLst>
                                        </p:cTn>
                                        <p:tgtEl>
                                          <p:spTgt spid="1641572"/>
                                        </p:tgtEl>
                                        <p:attrNameLst>
                                          <p:attrName>style.visibility</p:attrName>
                                        </p:attrNameLst>
                                      </p:cBhvr>
                                      <p:to>
                                        <p:strVal val="visible"/>
                                      </p:to>
                                    </p:set>
                                    <p:anim calcmode="lin" valueType="num">
                                      <p:cBhvr>
                                        <p:cTn id="555" dur="500" fill="hold"/>
                                        <p:tgtEl>
                                          <p:spTgt spid="1641572"/>
                                        </p:tgtEl>
                                        <p:attrNameLst>
                                          <p:attrName>ppt_x</p:attrName>
                                        </p:attrNameLst>
                                      </p:cBhvr>
                                      <p:tavLst>
                                        <p:tav tm="0">
                                          <p:val>
                                            <p:strVal val="#ppt_x-#ppt_w/2"/>
                                          </p:val>
                                        </p:tav>
                                        <p:tav tm="100000">
                                          <p:val>
                                            <p:strVal val="#ppt_x"/>
                                          </p:val>
                                        </p:tav>
                                      </p:tavLst>
                                    </p:anim>
                                    <p:anim calcmode="lin" valueType="num">
                                      <p:cBhvr>
                                        <p:cTn id="556" dur="500" fill="hold"/>
                                        <p:tgtEl>
                                          <p:spTgt spid="1641572"/>
                                        </p:tgtEl>
                                        <p:attrNameLst>
                                          <p:attrName>ppt_y</p:attrName>
                                        </p:attrNameLst>
                                      </p:cBhvr>
                                      <p:tavLst>
                                        <p:tav tm="0">
                                          <p:val>
                                            <p:strVal val="#ppt_y"/>
                                          </p:val>
                                        </p:tav>
                                        <p:tav tm="100000">
                                          <p:val>
                                            <p:strVal val="#ppt_y"/>
                                          </p:val>
                                        </p:tav>
                                      </p:tavLst>
                                    </p:anim>
                                    <p:anim calcmode="lin" valueType="num">
                                      <p:cBhvr>
                                        <p:cTn id="557" dur="500" fill="hold"/>
                                        <p:tgtEl>
                                          <p:spTgt spid="1641572"/>
                                        </p:tgtEl>
                                        <p:attrNameLst>
                                          <p:attrName>ppt_w</p:attrName>
                                        </p:attrNameLst>
                                      </p:cBhvr>
                                      <p:tavLst>
                                        <p:tav tm="0">
                                          <p:val>
                                            <p:fltVal val="0"/>
                                          </p:val>
                                        </p:tav>
                                        <p:tav tm="100000">
                                          <p:val>
                                            <p:strVal val="#ppt_w"/>
                                          </p:val>
                                        </p:tav>
                                      </p:tavLst>
                                    </p:anim>
                                    <p:anim calcmode="lin" valueType="num">
                                      <p:cBhvr>
                                        <p:cTn id="558" dur="500" fill="hold"/>
                                        <p:tgtEl>
                                          <p:spTgt spid="1641572"/>
                                        </p:tgtEl>
                                        <p:attrNameLst>
                                          <p:attrName>ppt_h</p:attrName>
                                        </p:attrNameLst>
                                      </p:cBhvr>
                                      <p:tavLst>
                                        <p:tav tm="0">
                                          <p:val>
                                            <p:strVal val="#ppt_h"/>
                                          </p:val>
                                        </p:tav>
                                        <p:tav tm="100000">
                                          <p:val>
                                            <p:strVal val="#ppt_h"/>
                                          </p:val>
                                        </p:tav>
                                      </p:tavLst>
                                    </p:anim>
                                  </p:childTnLst>
                                </p:cTn>
                              </p:par>
                            </p:childTnLst>
                          </p:cTn>
                        </p:par>
                      </p:childTnLst>
                    </p:cTn>
                  </p:par>
                  <p:par>
                    <p:cTn id="559" fill="hold">
                      <p:stCondLst>
                        <p:cond delay="indefinite"/>
                      </p:stCondLst>
                      <p:childTnLst>
                        <p:par>
                          <p:cTn id="560" fill="hold">
                            <p:stCondLst>
                              <p:cond delay="0"/>
                            </p:stCondLst>
                            <p:childTnLst>
                              <p:par>
                                <p:cTn id="561" presetID="17" presetClass="entr" presetSubtype="2" fill="hold" grpId="0" nodeType="clickEffect">
                                  <p:stCondLst>
                                    <p:cond delay="0"/>
                                  </p:stCondLst>
                                  <p:childTnLst>
                                    <p:set>
                                      <p:cBhvr>
                                        <p:cTn id="562" dur="1" fill="hold">
                                          <p:stCondLst>
                                            <p:cond delay="0"/>
                                          </p:stCondLst>
                                        </p:cTn>
                                        <p:tgtEl>
                                          <p:spTgt spid="1641573"/>
                                        </p:tgtEl>
                                        <p:attrNameLst>
                                          <p:attrName>style.visibility</p:attrName>
                                        </p:attrNameLst>
                                      </p:cBhvr>
                                      <p:to>
                                        <p:strVal val="visible"/>
                                      </p:to>
                                    </p:set>
                                    <p:anim calcmode="lin" valueType="num">
                                      <p:cBhvr>
                                        <p:cTn id="563" dur="500" fill="hold"/>
                                        <p:tgtEl>
                                          <p:spTgt spid="1641573"/>
                                        </p:tgtEl>
                                        <p:attrNameLst>
                                          <p:attrName>ppt_x</p:attrName>
                                        </p:attrNameLst>
                                      </p:cBhvr>
                                      <p:tavLst>
                                        <p:tav tm="0">
                                          <p:val>
                                            <p:strVal val="#ppt_x+#ppt_w/2"/>
                                          </p:val>
                                        </p:tav>
                                        <p:tav tm="100000">
                                          <p:val>
                                            <p:strVal val="#ppt_x"/>
                                          </p:val>
                                        </p:tav>
                                      </p:tavLst>
                                    </p:anim>
                                    <p:anim calcmode="lin" valueType="num">
                                      <p:cBhvr>
                                        <p:cTn id="564" dur="500" fill="hold"/>
                                        <p:tgtEl>
                                          <p:spTgt spid="1641573"/>
                                        </p:tgtEl>
                                        <p:attrNameLst>
                                          <p:attrName>ppt_y</p:attrName>
                                        </p:attrNameLst>
                                      </p:cBhvr>
                                      <p:tavLst>
                                        <p:tav tm="0">
                                          <p:val>
                                            <p:strVal val="#ppt_y"/>
                                          </p:val>
                                        </p:tav>
                                        <p:tav tm="100000">
                                          <p:val>
                                            <p:strVal val="#ppt_y"/>
                                          </p:val>
                                        </p:tav>
                                      </p:tavLst>
                                    </p:anim>
                                    <p:anim calcmode="lin" valueType="num">
                                      <p:cBhvr>
                                        <p:cTn id="565" dur="500" fill="hold"/>
                                        <p:tgtEl>
                                          <p:spTgt spid="1641573"/>
                                        </p:tgtEl>
                                        <p:attrNameLst>
                                          <p:attrName>ppt_w</p:attrName>
                                        </p:attrNameLst>
                                      </p:cBhvr>
                                      <p:tavLst>
                                        <p:tav tm="0">
                                          <p:val>
                                            <p:fltVal val="0"/>
                                          </p:val>
                                        </p:tav>
                                        <p:tav tm="100000">
                                          <p:val>
                                            <p:strVal val="#ppt_w"/>
                                          </p:val>
                                        </p:tav>
                                      </p:tavLst>
                                    </p:anim>
                                    <p:anim calcmode="lin" valueType="num">
                                      <p:cBhvr>
                                        <p:cTn id="566" dur="500" fill="hold"/>
                                        <p:tgtEl>
                                          <p:spTgt spid="1641573"/>
                                        </p:tgtEl>
                                        <p:attrNameLst>
                                          <p:attrName>ppt_h</p:attrName>
                                        </p:attrNameLst>
                                      </p:cBhvr>
                                      <p:tavLst>
                                        <p:tav tm="0">
                                          <p:val>
                                            <p:strVal val="#ppt_h"/>
                                          </p:val>
                                        </p:tav>
                                        <p:tav tm="100000">
                                          <p:val>
                                            <p:strVal val="#ppt_h"/>
                                          </p:val>
                                        </p:tav>
                                      </p:tavLst>
                                    </p:anim>
                                  </p:childTnLst>
                                </p:cTn>
                              </p:par>
                            </p:childTnLst>
                          </p:cTn>
                        </p:par>
                        <p:par>
                          <p:cTn id="567" fill="hold">
                            <p:stCondLst>
                              <p:cond delay="500"/>
                            </p:stCondLst>
                            <p:childTnLst>
                              <p:par>
                                <p:cTn id="568" presetID="17" presetClass="entr" presetSubtype="2" fill="hold" grpId="0" nodeType="afterEffect">
                                  <p:stCondLst>
                                    <p:cond delay="0"/>
                                  </p:stCondLst>
                                  <p:childTnLst>
                                    <p:set>
                                      <p:cBhvr>
                                        <p:cTn id="569" dur="1" fill="hold">
                                          <p:stCondLst>
                                            <p:cond delay="0"/>
                                          </p:stCondLst>
                                        </p:cTn>
                                        <p:tgtEl>
                                          <p:spTgt spid="1641574"/>
                                        </p:tgtEl>
                                        <p:attrNameLst>
                                          <p:attrName>style.visibility</p:attrName>
                                        </p:attrNameLst>
                                      </p:cBhvr>
                                      <p:to>
                                        <p:strVal val="visible"/>
                                      </p:to>
                                    </p:set>
                                    <p:anim calcmode="lin" valueType="num">
                                      <p:cBhvr>
                                        <p:cTn id="570" dur="500" fill="hold"/>
                                        <p:tgtEl>
                                          <p:spTgt spid="1641574"/>
                                        </p:tgtEl>
                                        <p:attrNameLst>
                                          <p:attrName>ppt_x</p:attrName>
                                        </p:attrNameLst>
                                      </p:cBhvr>
                                      <p:tavLst>
                                        <p:tav tm="0">
                                          <p:val>
                                            <p:strVal val="#ppt_x+#ppt_w/2"/>
                                          </p:val>
                                        </p:tav>
                                        <p:tav tm="100000">
                                          <p:val>
                                            <p:strVal val="#ppt_x"/>
                                          </p:val>
                                        </p:tav>
                                      </p:tavLst>
                                    </p:anim>
                                    <p:anim calcmode="lin" valueType="num">
                                      <p:cBhvr>
                                        <p:cTn id="571" dur="500" fill="hold"/>
                                        <p:tgtEl>
                                          <p:spTgt spid="1641574"/>
                                        </p:tgtEl>
                                        <p:attrNameLst>
                                          <p:attrName>ppt_y</p:attrName>
                                        </p:attrNameLst>
                                      </p:cBhvr>
                                      <p:tavLst>
                                        <p:tav tm="0">
                                          <p:val>
                                            <p:strVal val="#ppt_y"/>
                                          </p:val>
                                        </p:tav>
                                        <p:tav tm="100000">
                                          <p:val>
                                            <p:strVal val="#ppt_y"/>
                                          </p:val>
                                        </p:tav>
                                      </p:tavLst>
                                    </p:anim>
                                    <p:anim calcmode="lin" valueType="num">
                                      <p:cBhvr>
                                        <p:cTn id="572" dur="500" fill="hold"/>
                                        <p:tgtEl>
                                          <p:spTgt spid="1641574"/>
                                        </p:tgtEl>
                                        <p:attrNameLst>
                                          <p:attrName>ppt_w</p:attrName>
                                        </p:attrNameLst>
                                      </p:cBhvr>
                                      <p:tavLst>
                                        <p:tav tm="0">
                                          <p:val>
                                            <p:fltVal val="0"/>
                                          </p:val>
                                        </p:tav>
                                        <p:tav tm="100000">
                                          <p:val>
                                            <p:strVal val="#ppt_w"/>
                                          </p:val>
                                        </p:tav>
                                      </p:tavLst>
                                    </p:anim>
                                    <p:anim calcmode="lin" valueType="num">
                                      <p:cBhvr>
                                        <p:cTn id="573" dur="500" fill="hold"/>
                                        <p:tgtEl>
                                          <p:spTgt spid="1641574"/>
                                        </p:tgtEl>
                                        <p:attrNameLst>
                                          <p:attrName>ppt_h</p:attrName>
                                        </p:attrNameLst>
                                      </p:cBhvr>
                                      <p:tavLst>
                                        <p:tav tm="0">
                                          <p:val>
                                            <p:strVal val="#ppt_h"/>
                                          </p:val>
                                        </p:tav>
                                        <p:tav tm="100000">
                                          <p:val>
                                            <p:strVal val="#ppt_h"/>
                                          </p:val>
                                        </p:tav>
                                      </p:tavLst>
                                    </p:anim>
                                  </p:childTnLst>
                                </p:cTn>
                              </p:par>
                            </p:childTnLst>
                          </p:cTn>
                        </p:par>
                        <p:par>
                          <p:cTn id="574" fill="hold">
                            <p:stCondLst>
                              <p:cond delay="1000"/>
                            </p:stCondLst>
                            <p:childTnLst>
                              <p:par>
                                <p:cTn id="575" presetID="17" presetClass="entr" presetSubtype="2" fill="hold" grpId="0" nodeType="afterEffect">
                                  <p:stCondLst>
                                    <p:cond delay="0"/>
                                  </p:stCondLst>
                                  <p:childTnLst>
                                    <p:set>
                                      <p:cBhvr>
                                        <p:cTn id="576" dur="1" fill="hold">
                                          <p:stCondLst>
                                            <p:cond delay="0"/>
                                          </p:stCondLst>
                                        </p:cTn>
                                        <p:tgtEl>
                                          <p:spTgt spid="1641575"/>
                                        </p:tgtEl>
                                        <p:attrNameLst>
                                          <p:attrName>style.visibility</p:attrName>
                                        </p:attrNameLst>
                                      </p:cBhvr>
                                      <p:to>
                                        <p:strVal val="visible"/>
                                      </p:to>
                                    </p:set>
                                    <p:anim calcmode="lin" valueType="num">
                                      <p:cBhvr>
                                        <p:cTn id="577" dur="500" fill="hold"/>
                                        <p:tgtEl>
                                          <p:spTgt spid="1641575"/>
                                        </p:tgtEl>
                                        <p:attrNameLst>
                                          <p:attrName>ppt_x</p:attrName>
                                        </p:attrNameLst>
                                      </p:cBhvr>
                                      <p:tavLst>
                                        <p:tav tm="0">
                                          <p:val>
                                            <p:strVal val="#ppt_x+#ppt_w/2"/>
                                          </p:val>
                                        </p:tav>
                                        <p:tav tm="100000">
                                          <p:val>
                                            <p:strVal val="#ppt_x"/>
                                          </p:val>
                                        </p:tav>
                                      </p:tavLst>
                                    </p:anim>
                                    <p:anim calcmode="lin" valueType="num">
                                      <p:cBhvr>
                                        <p:cTn id="578" dur="500" fill="hold"/>
                                        <p:tgtEl>
                                          <p:spTgt spid="1641575"/>
                                        </p:tgtEl>
                                        <p:attrNameLst>
                                          <p:attrName>ppt_y</p:attrName>
                                        </p:attrNameLst>
                                      </p:cBhvr>
                                      <p:tavLst>
                                        <p:tav tm="0">
                                          <p:val>
                                            <p:strVal val="#ppt_y"/>
                                          </p:val>
                                        </p:tav>
                                        <p:tav tm="100000">
                                          <p:val>
                                            <p:strVal val="#ppt_y"/>
                                          </p:val>
                                        </p:tav>
                                      </p:tavLst>
                                    </p:anim>
                                    <p:anim calcmode="lin" valueType="num">
                                      <p:cBhvr>
                                        <p:cTn id="579" dur="500" fill="hold"/>
                                        <p:tgtEl>
                                          <p:spTgt spid="1641575"/>
                                        </p:tgtEl>
                                        <p:attrNameLst>
                                          <p:attrName>ppt_w</p:attrName>
                                        </p:attrNameLst>
                                      </p:cBhvr>
                                      <p:tavLst>
                                        <p:tav tm="0">
                                          <p:val>
                                            <p:fltVal val="0"/>
                                          </p:val>
                                        </p:tav>
                                        <p:tav tm="100000">
                                          <p:val>
                                            <p:strVal val="#ppt_w"/>
                                          </p:val>
                                        </p:tav>
                                      </p:tavLst>
                                    </p:anim>
                                    <p:anim calcmode="lin" valueType="num">
                                      <p:cBhvr>
                                        <p:cTn id="580" dur="500" fill="hold"/>
                                        <p:tgtEl>
                                          <p:spTgt spid="1641575"/>
                                        </p:tgtEl>
                                        <p:attrNameLst>
                                          <p:attrName>ppt_h</p:attrName>
                                        </p:attrNameLst>
                                      </p:cBhvr>
                                      <p:tavLst>
                                        <p:tav tm="0">
                                          <p:val>
                                            <p:strVal val="#ppt_h"/>
                                          </p:val>
                                        </p:tav>
                                        <p:tav tm="100000">
                                          <p:val>
                                            <p:strVal val="#ppt_h"/>
                                          </p:val>
                                        </p:tav>
                                      </p:tavLst>
                                    </p:anim>
                                  </p:childTnLst>
                                </p:cTn>
                              </p:par>
                            </p:childTnLst>
                          </p:cTn>
                        </p:par>
                        <p:par>
                          <p:cTn id="581" fill="hold">
                            <p:stCondLst>
                              <p:cond delay="1500"/>
                            </p:stCondLst>
                            <p:childTnLst>
                              <p:par>
                                <p:cTn id="582" presetID="17" presetClass="entr" presetSubtype="2" fill="hold" grpId="0" nodeType="afterEffect">
                                  <p:stCondLst>
                                    <p:cond delay="0"/>
                                  </p:stCondLst>
                                  <p:childTnLst>
                                    <p:set>
                                      <p:cBhvr>
                                        <p:cTn id="583" dur="1" fill="hold">
                                          <p:stCondLst>
                                            <p:cond delay="0"/>
                                          </p:stCondLst>
                                        </p:cTn>
                                        <p:tgtEl>
                                          <p:spTgt spid="1641576"/>
                                        </p:tgtEl>
                                        <p:attrNameLst>
                                          <p:attrName>style.visibility</p:attrName>
                                        </p:attrNameLst>
                                      </p:cBhvr>
                                      <p:to>
                                        <p:strVal val="visible"/>
                                      </p:to>
                                    </p:set>
                                    <p:anim calcmode="lin" valueType="num">
                                      <p:cBhvr>
                                        <p:cTn id="584" dur="500" fill="hold"/>
                                        <p:tgtEl>
                                          <p:spTgt spid="1641576"/>
                                        </p:tgtEl>
                                        <p:attrNameLst>
                                          <p:attrName>ppt_x</p:attrName>
                                        </p:attrNameLst>
                                      </p:cBhvr>
                                      <p:tavLst>
                                        <p:tav tm="0">
                                          <p:val>
                                            <p:strVal val="#ppt_x+#ppt_w/2"/>
                                          </p:val>
                                        </p:tav>
                                        <p:tav tm="100000">
                                          <p:val>
                                            <p:strVal val="#ppt_x"/>
                                          </p:val>
                                        </p:tav>
                                      </p:tavLst>
                                    </p:anim>
                                    <p:anim calcmode="lin" valueType="num">
                                      <p:cBhvr>
                                        <p:cTn id="585" dur="500" fill="hold"/>
                                        <p:tgtEl>
                                          <p:spTgt spid="1641576"/>
                                        </p:tgtEl>
                                        <p:attrNameLst>
                                          <p:attrName>ppt_y</p:attrName>
                                        </p:attrNameLst>
                                      </p:cBhvr>
                                      <p:tavLst>
                                        <p:tav tm="0">
                                          <p:val>
                                            <p:strVal val="#ppt_y"/>
                                          </p:val>
                                        </p:tav>
                                        <p:tav tm="100000">
                                          <p:val>
                                            <p:strVal val="#ppt_y"/>
                                          </p:val>
                                        </p:tav>
                                      </p:tavLst>
                                    </p:anim>
                                    <p:anim calcmode="lin" valueType="num">
                                      <p:cBhvr>
                                        <p:cTn id="586" dur="500" fill="hold"/>
                                        <p:tgtEl>
                                          <p:spTgt spid="1641576"/>
                                        </p:tgtEl>
                                        <p:attrNameLst>
                                          <p:attrName>ppt_w</p:attrName>
                                        </p:attrNameLst>
                                      </p:cBhvr>
                                      <p:tavLst>
                                        <p:tav tm="0">
                                          <p:val>
                                            <p:fltVal val="0"/>
                                          </p:val>
                                        </p:tav>
                                        <p:tav tm="100000">
                                          <p:val>
                                            <p:strVal val="#ppt_w"/>
                                          </p:val>
                                        </p:tav>
                                      </p:tavLst>
                                    </p:anim>
                                    <p:anim calcmode="lin" valueType="num">
                                      <p:cBhvr>
                                        <p:cTn id="587" dur="500" fill="hold"/>
                                        <p:tgtEl>
                                          <p:spTgt spid="1641576"/>
                                        </p:tgtEl>
                                        <p:attrNameLst>
                                          <p:attrName>ppt_h</p:attrName>
                                        </p:attrNameLst>
                                      </p:cBhvr>
                                      <p:tavLst>
                                        <p:tav tm="0">
                                          <p:val>
                                            <p:strVal val="#ppt_h"/>
                                          </p:val>
                                        </p:tav>
                                        <p:tav tm="100000">
                                          <p:val>
                                            <p:strVal val="#ppt_h"/>
                                          </p:val>
                                        </p:tav>
                                      </p:tavLst>
                                    </p:anim>
                                  </p:childTnLst>
                                </p:cTn>
                              </p:par>
                            </p:childTnLst>
                          </p:cTn>
                        </p:par>
                      </p:childTnLst>
                    </p:cTn>
                  </p:par>
                  <p:par>
                    <p:cTn id="588" fill="hold">
                      <p:stCondLst>
                        <p:cond delay="indefinite"/>
                      </p:stCondLst>
                      <p:childTnLst>
                        <p:par>
                          <p:cTn id="589" fill="hold">
                            <p:stCondLst>
                              <p:cond delay="0"/>
                            </p:stCondLst>
                            <p:childTnLst>
                              <p:par>
                                <p:cTn id="590" presetID="18" presetClass="entr" presetSubtype="6" fill="hold" grpId="0" nodeType="clickEffect">
                                  <p:stCondLst>
                                    <p:cond delay="0"/>
                                  </p:stCondLst>
                                  <p:childTnLst>
                                    <p:set>
                                      <p:cBhvr>
                                        <p:cTn id="591" dur="1" fill="hold">
                                          <p:stCondLst>
                                            <p:cond delay="0"/>
                                          </p:stCondLst>
                                        </p:cTn>
                                        <p:tgtEl>
                                          <p:spTgt spid="1641577"/>
                                        </p:tgtEl>
                                        <p:attrNameLst>
                                          <p:attrName>style.visibility</p:attrName>
                                        </p:attrNameLst>
                                      </p:cBhvr>
                                      <p:to>
                                        <p:strVal val="visible"/>
                                      </p:to>
                                    </p:set>
                                    <p:animEffect transition="in" filter="strips(downRight)">
                                      <p:cBhvr>
                                        <p:cTn id="592" dur="500"/>
                                        <p:tgtEl>
                                          <p:spTgt spid="1641577"/>
                                        </p:tgtEl>
                                      </p:cBhvr>
                                    </p:animEffect>
                                  </p:childTnLst>
                                </p:cTn>
                              </p:par>
                            </p:childTnLst>
                          </p:cTn>
                        </p:par>
                        <p:par>
                          <p:cTn id="593" fill="hold">
                            <p:stCondLst>
                              <p:cond delay="500"/>
                            </p:stCondLst>
                            <p:childTnLst>
                              <p:par>
                                <p:cTn id="594" presetID="18" presetClass="entr" presetSubtype="6" fill="hold" grpId="0" nodeType="afterEffect">
                                  <p:stCondLst>
                                    <p:cond delay="0"/>
                                  </p:stCondLst>
                                  <p:childTnLst>
                                    <p:set>
                                      <p:cBhvr>
                                        <p:cTn id="595" dur="1" fill="hold">
                                          <p:stCondLst>
                                            <p:cond delay="0"/>
                                          </p:stCondLst>
                                        </p:cTn>
                                        <p:tgtEl>
                                          <p:spTgt spid="1641578"/>
                                        </p:tgtEl>
                                        <p:attrNameLst>
                                          <p:attrName>style.visibility</p:attrName>
                                        </p:attrNameLst>
                                      </p:cBhvr>
                                      <p:to>
                                        <p:strVal val="visible"/>
                                      </p:to>
                                    </p:set>
                                    <p:animEffect transition="in" filter="strips(downRight)">
                                      <p:cBhvr>
                                        <p:cTn id="596" dur="500"/>
                                        <p:tgtEl>
                                          <p:spTgt spid="1641578"/>
                                        </p:tgtEl>
                                      </p:cBhvr>
                                    </p:animEffect>
                                  </p:childTnLst>
                                </p:cTn>
                              </p:par>
                            </p:childTnLst>
                          </p:cTn>
                        </p:par>
                        <p:par>
                          <p:cTn id="597" fill="hold">
                            <p:stCondLst>
                              <p:cond delay="1000"/>
                            </p:stCondLst>
                            <p:childTnLst>
                              <p:par>
                                <p:cTn id="598" presetID="18" presetClass="entr" presetSubtype="6" fill="hold" grpId="0" nodeType="afterEffect">
                                  <p:stCondLst>
                                    <p:cond delay="0"/>
                                  </p:stCondLst>
                                  <p:childTnLst>
                                    <p:set>
                                      <p:cBhvr>
                                        <p:cTn id="599" dur="1" fill="hold">
                                          <p:stCondLst>
                                            <p:cond delay="0"/>
                                          </p:stCondLst>
                                        </p:cTn>
                                        <p:tgtEl>
                                          <p:spTgt spid="1641579"/>
                                        </p:tgtEl>
                                        <p:attrNameLst>
                                          <p:attrName>style.visibility</p:attrName>
                                        </p:attrNameLst>
                                      </p:cBhvr>
                                      <p:to>
                                        <p:strVal val="visible"/>
                                      </p:to>
                                    </p:set>
                                    <p:animEffect transition="in" filter="strips(downRight)">
                                      <p:cBhvr>
                                        <p:cTn id="600" dur="500"/>
                                        <p:tgtEl>
                                          <p:spTgt spid="1641579"/>
                                        </p:tgtEl>
                                      </p:cBhvr>
                                    </p:animEffect>
                                  </p:childTnLst>
                                </p:cTn>
                              </p:par>
                            </p:childTnLst>
                          </p:cTn>
                        </p:par>
                        <p:par>
                          <p:cTn id="601" fill="hold">
                            <p:stCondLst>
                              <p:cond delay="1500"/>
                            </p:stCondLst>
                            <p:childTnLst>
                              <p:par>
                                <p:cTn id="602" presetID="18" presetClass="entr" presetSubtype="6" fill="hold" grpId="0" nodeType="afterEffect">
                                  <p:stCondLst>
                                    <p:cond delay="0"/>
                                  </p:stCondLst>
                                  <p:childTnLst>
                                    <p:set>
                                      <p:cBhvr>
                                        <p:cTn id="603" dur="1" fill="hold">
                                          <p:stCondLst>
                                            <p:cond delay="0"/>
                                          </p:stCondLst>
                                        </p:cTn>
                                        <p:tgtEl>
                                          <p:spTgt spid="1641580"/>
                                        </p:tgtEl>
                                        <p:attrNameLst>
                                          <p:attrName>style.visibility</p:attrName>
                                        </p:attrNameLst>
                                      </p:cBhvr>
                                      <p:to>
                                        <p:strVal val="visible"/>
                                      </p:to>
                                    </p:set>
                                    <p:animEffect transition="in" filter="strips(downRight)">
                                      <p:cBhvr>
                                        <p:cTn id="604" dur="500"/>
                                        <p:tgtEl>
                                          <p:spTgt spid="1641580"/>
                                        </p:tgtEl>
                                      </p:cBhvr>
                                    </p:animEffect>
                                  </p:childTnLst>
                                </p:cTn>
                              </p:par>
                            </p:childTnLst>
                          </p:cTn>
                        </p:par>
                        <p:par>
                          <p:cTn id="605" fill="hold">
                            <p:stCondLst>
                              <p:cond delay="2000"/>
                            </p:stCondLst>
                            <p:childTnLst>
                              <p:par>
                                <p:cTn id="606" presetID="18" presetClass="entr" presetSubtype="6" fill="hold" grpId="0" nodeType="afterEffect">
                                  <p:stCondLst>
                                    <p:cond delay="0"/>
                                  </p:stCondLst>
                                  <p:childTnLst>
                                    <p:set>
                                      <p:cBhvr>
                                        <p:cTn id="607" dur="1" fill="hold">
                                          <p:stCondLst>
                                            <p:cond delay="0"/>
                                          </p:stCondLst>
                                        </p:cTn>
                                        <p:tgtEl>
                                          <p:spTgt spid="1641581"/>
                                        </p:tgtEl>
                                        <p:attrNameLst>
                                          <p:attrName>style.visibility</p:attrName>
                                        </p:attrNameLst>
                                      </p:cBhvr>
                                      <p:to>
                                        <p:strVal val="visible"/>
                                      </p:to>
                                    </p:set>
                                    <p:animEffect transition="in" filter="strips(downRight)">
                                      <p:cBhvr>
                                        <p:cTn id="608" dur="500"/>
                                        <p:tgtEl>
                                          <p:spTgt spid="1641581"/>
                                        </p:tgtEl>
                                      </p:cBhvr>
                                    </p:animEffect>
                                  </p:childTnLst>
                                </p:cTn>
                              </p:par>
                            </p:childTnLst>
                          </p:cTn>
                        </p:par>
                        <p:par>
                          <p:cTn id="609" fill="hold">
                            <p:stCondLst>
                              <p:cond delay="2500"/>
                            </p:stCondLst>
                            <p:childTnLst>
                              <p:par>
                                <p:cTn id="610" presetID="18" presetClass="entr" presetSubtype="6" fill="hold" grpId="0" nodeType="afterEffect">
                                  <p:stCondLst>
                                    <p:cond delay="0"/>
                                  </p:stCondLst>
                                  <p:childTnLst>
                                    <p:set>
                                      <p:cBhvr>
                                        <p:cTn id="611" dur="1" fill="hold">
                                          <p:stCondLst>
                                            <p:cond delay="0"/>
                                          </p:stCondLst>
                                        </p:cTn>
                                        <p:tgtEl>
                                          <p:spTgt spid="1641582"/>
                                        </p:tgtEl>
                                        <p:attrNameLst>
                                          <p:attrName>style.visibility</p:attrName>
                                        </p:attrNameLst>
                                      </p:cBhvr>
                                      <p:to>
                                        <p:strVal val="visible"/>
                                      </p:to>
                                    </p:set>
                                    <p:animEffect transition="in" filter="strips(downRight)">
                                      <p:cBhvr>
                                        <p:cTn id="612" dur="500"/>
                                        <p:tgtEl>
                                          <p:spTgt spid="1641582"/>
                                        </p:tgtEl>
                                      </p:cBhvr>
                                    </p:animEffect>
                                  </p:childTnLst>
                                </p:cTn>
                              </p:par>
                            </p:childTnLst>
                          </p:cTn>
                        </p:par>
                        <p:par>
                          <p:cTn id="613" fill="hold">
                            <p:stCondLst>
                              <p:cond delay="3000"/>
                            </p:stCondLst>
                            <p:childTnLst>
                              <p:par>
                                <p:cTn id="614" presetID="18" presetClass="entr" presetSubtype="6" fill="hold" grpId="0" nodeType="afterEffect">
                                  <p:stCondLst>
                                    <p:cond delay="0"/>
                                  </p:stCondLst>
                                  <p:childTnLst>
                                    <p:set>
                                      <p:cBhvr>
                                        <p:cTn id="615" dur="1" fill="hold">
                                          <p:stCondLst>
                                            <p:cond delay="0"/>
                                          </p:stCondLst>
                                        </p:cTn>
                                        <p:tgtEl>
                                          <p:spTgt spid="1641583"/>
                                        </p:tgtEl>
                                        <p:attrNameLst>
                                          <p:attrName>style.visibility</p:attrName>
                                        </p:attrNameLst>
                                      </p:cBhvr>
                                      <p:to>
                                        <p:strVal val="visible"/>
                                      </p:to>
                                    </p:set>
                                    <p:animEffect transition="in" filter="strips(downRight)">
                                      <p:cBhvr>
                                        <p:cTn id="616" dur="500"/>
                                        <p:tgtEl>
                                          <p:spTgt spid="1641583"/>
                                        </p:tgtEl>
                                      </p:cBhvr>
                                    </p:animEffect>
                                  </p:childTnLst>
                                </p:cTn>
                              </p:par>
                            </p:childTnLst>
                          </p:cTn>
                        </p:par>
                      </p:childTnLst>
                    </p:cTn>
                  </p:par>
                  <p:par>
                    <p:cTn id="617" fill="hold">
                      <p:stCondLst>
                        <p:cond delay="indefinite"/>
                      </p:stCondLst>
                      <p:childTnLst>
                        <p:par>
                          <p:cTn id="618" fill="hold">
                            <p:stCondLst>
                              <p:cond delay="0"/>
                            </p:stCondLst>
                            <p:childTnLst>
                              <p:par>
                                <p:cTn id="619" presetID="17" presetClass="entr" presetSubtype="8" fill="hold" grpId="0" nodeType="clickEffect">
                                  <p:stCondLst>
                                    <p:cond delay="0"/>
                                  </p:stCondLst>
                                  <p:iterate type="lt">
                                    <p:tmPct val="100000"/>
                                  </p:iterate>
                                  <p:childTnLst>
                                    <p:set>
                                      <p:cBhvr>
                                        <p:cTn id="620" dur="1" fill="hold">
                                          <p:stCondLst>
                                            <p:cond delay="0"/>
                                          </p:stCondLst>
                                        </p:cTn>
                                        <p:tgtEl>
                                          <p:spTgt spid="1641584"/>
                                        </p:tgtEl>
                                        <p:attrNameLst>
                                          <p:attrName>style.visibility</p:attrName>
                                        </p:attrNameLst>
                                      </p:cBhvr>
                                      <p:to>
                                        <p:strVal val="visible"/>
                                      </p:to>
                                    </p:set>
                                    <p:anim calcmode="lin" valueType="num">
                                      <p:cBhvr>
                                        <p:cTn id="621" dur="75" fill="hold"/>
                                        <p:tgtEl>
                                          <p:spTgt spid="1641584"/>
                                        </p:tgtEl>
                                        <p:attrNameLst>
                                          <p:attrName>ppt_x</p:attrName>
                                        </p:attrNameLst>
                                      </p:cBhvr>
                                      <p:tavLst>
                                        <p:tav tm="0">
                                          <p:val>
                                            <p:strVal val="#ppt_x-#ppt_w/2"/>
                                          </p:val>
                                        </p:tav>
                                        <p:tav tm="100000">
                                          <p:val>
                                            <p:strVal val="#ppt_x"/>
                                          </p:val>
                                        </p:tav>
                                      </p:tavLst>
                                    </p:anim>
                                    <p:anim calcmode="lin" valueType="num">
                                      <p:cBhvr>
                                        <p:cTn id="622" dur="75" fill="hold"/>
                                        <p:tgtEl>
                                          <p:spTgt spid="1641584"/>
                                        </p:tgtEl>
                                        <p:attrNameLst>
                                          <p:attrName>ppt_y</p:attrName>
                                        </p:attrNameLst>
                                      </p:cBhvr>
                                      <p:tavLst>
                                        <p:tav tm="0">
                                          <p:val>
                                            <p:strVal val="#ppt_y"/>
                                          </p:val>
                                        </p:tav>
                                        <p:tav tm="100000">
                                          <p:val>
                                            <p:strVal val="#ppt_y"/>
                                          </p:val>
                                        </p:tav>
                                      </p:tavLst>
                                    </p:anim>
                                    <p:anim calcmode="lin" valueType="num">
                                      <p:cBhvr>
                                        <p:cTn id="623" dur="75" fill="hold"/>
                                        <p:tgtEl>
                                          <p:spTgt spid="1641584"/>
                                        </p:tgtEl>
                                        <p:attrNameLst>
                                          <p:attrName>ppt_w</p:attrName>
                                        </p:attrNameLst>
                                      </p:cBhvr>
                                      <p:tavLst>
                                        <p:tav tm="0">
                                          <p:val>
                                            <p:fltVal val="0"/>
                                          </p:val>
                                        </p:tav>
                                        <p:tav tm="100000">
                                          <p:val>
                                            <p:strVal val="#ppt_w"/>
                                          </p:val>
                                        </p:tav>
                                      </p:tavLst>
                                    </p:anim>
                                    <p:anim calcmode="lin" valueType="num">
                                      <p:cBhvr>
                                        <p:cTn id="624" dur="75" fill="hold"/>
                                        <p:tgtEl>
                                          <p:spTgt spid="1641584"/>
                                        </p:tgtEl>
                                        <p:attrNameLst>
                                          <p:attrName>ppt_h</p:attrName>
                                        </p:attrNameLst>
                                      </p:cBhvr>
                                      <p:tavLst>
                                        <p:tav tm="0">
                                          <p:val>
                                            <p:strVal val="#ppt_h"/>
                                          </p:val>
                                        </p:tav>
                                        <p:tav tm="100000">
                                          <p:val>
                                            <p:strVal val="#ppt_h"/>
                                          </p:val>
                                        </p:tav>
                                      </p:tavLst>
                                    </p:anim>
                                  </p:childTnLst>
                                </p:cTn>
                              </p:par>
                            </p:childTnLst>
                          </p:cTn>
                        </p:par>
                        <p:par>
                          <p:cTn id="625" fill="hold">
                            <p:stCondLst>
                              <p:cond delay="75"/>
                            </p:stCondLst>
                            <p:childTnLst>
                              <p:par>
                                <p:cTn id="626" presetID="17" presetClass="entr" presetSubtype="8" fill="hold" grpId="0" nodeType="afterEffect">
                                  <p:stCondLst>
                                    <p:cond delay="0"/>
                                  </p:stCondLst>
                                  <p:childTnLst>
                                    <p:set>
                                      <p:cBhvr>
                                        <p:cTn id="627" dur="1" fill="hold">
                                          <p:stCondLst>
                                            <p:cond delay="0"/>
                                          </p:stCondLst>
                                        </p:cTn>
                                        <p:tgtEl>
                                          <p:spTgt spid="1641585"/>
                                        </p:tgtEl>
                                        <p:attrNameLst>
                                          <p:attrName>style.visibility</p:attrName>
                                        </p:attrNameLst>
                                      </p:cBhvr>
                                      <p:to>
                                        <p:strVal val="visible"/>
                                      </p:to>
                                    </p:set>
                                    <p:anim calcmode="lin" valueType="num">
                                      <p:cBhvr>
                                        <p:cTn id="628" dur="500" fill="hold"/>
                                        <p:tgtEl>
                                          <p:spTgt spid="1641585"/>
                                        </p:tgtEl>
                                        <p:attrNameLst>
                                          <p:attrName>ppt_x</p:attrName>
                                        </p:attrNameLst>
                                      </p:cBhvr>
                                      <p:tavLst>
                                        <p:tav tm="0">
                                          <p:val>
                                            <p:strVal val="#ppt_x-#ppt_w/2"/>
                                          </p:val>
                                        </p:tav>
                                        <p:tav tm="100000">
                                          <p:val>
                                            <p:strVal val="#ppt_x"/>
                                          </p:val>
                                        </p:tav>
                                      </p:tavLst>
                                    </p:anim>
                                    <p:anim calcmode="lin" valueType="num">
                                      <p:cBhvr>
                                        <p:cTn id="629" dur="500" fill="hold"/>
                                        <p:tgtEl>
                                          <p:spTgt spid="1641585"/>
                                        </p:tgtEl>
                                        <p:attrNameLst>
                                          <p:attrName>ppt_y</p:attrName>
                                        </p:attrNameLst>
                                      </p:cBhvr>
                                      <p:tavLst>
                                        <p:tav tm="0">
                                          <p:val>
                                            <p:strVal val="#ppt_y"/>
                                          </p:val>
                                        </p:tav>
                                        <p:tav tm="100000">
                                          <p:val>
                                            <p:strVal val="#ppt_y"/>
                                          </p:val>
                                        </p:tav>
                                      </p:tavLst>
                                    </p:anim>
                                    <p:anim calcmode="lin" valueType="num">
                                      <p:cBhvr>
                                        <p:cTn id="630" dur="500" fill="hold"/>
                                        <p:tgtEl>
                                          <p:spTgt spid="1641585"/>
                                        </p:tgtEl>
                                        <p:attrNameLst>
                                          <p:attrName>ppt_w</p:attrName>
                                        </p:attrNameLst>
                                      </p:cBhvr>
                                      <p:tavLst>
                                        <p:tav tm="0">
                                          <p:val>
                                            <p:fltVal val="0"/>
                                          </p:val>
                                        </p:tav>
                                        <p:tav tm="100000">
                                          <p:val>
                                            <p:strVal val="#ppt_w"/>
                                          </p:val>
                                        </p:tav>
                                      </p:tavLst>
                                    </p:anim>
                                    <p:anim calcmode="lin" valueType="num">
                                      <p:cBhvr>
                                        <p:cTn id="631" dur="500" fill="hold"/>
                                        <p:tgtEl>
                                          <p:spTgt spid="1641585"/>
                                        </p:tgtEl>
                                        <p:attrNameLst>
                                          <p:attrName>ppt_h</p:attrName>
                                        </p:attrNameLst>
                                      </p:cBhvr>
                                      <p:tavLst>
                                        <p:tav tm="0">
                                          <p:val>
                                            <p:strVal val="#ppt_h"/>
                                          </p:val>
                                        </p:tav>
                                        <p:tav tm="100000">
                                          <p:val>
                                            <p:strVal val="#ppt_h"/>
                                          </p:val>
                                        </p:tav>
                                      </p:tavLst>
                                    </p:anim>
                                  </p:childTnLst>
                                </p:cTn>
                              </p:par>
                            </p:childTnLst>
                          </p:cTn>
                        </p:par>
                        <p:par>
                          <p:cTn id="632" fill="hold">
                            <p:stCondLst>
                              <p:cond delay="575"/>
                            </p:stCondLst>
                            <p:childTnLst>
                              <p:par>
                                <p:cTn id="633" presetID="18" presetClass="entr" presetSubtype="12" fill="hold" grpId="0" nodeType="afterEffect">
                                  <p:stCondLst>
                                    <p:cond delay="0"/>
                                  </p:stCondLst>
                                  <p:childTnLst>
                                    <p:set>
                                      <p:cBhvr>
                                        <p:cTn id="634" dur="1" fill="hold">
                                          <p:stCondLst>
                                            <p:cond delay="0"/>
                                          </p:stCondLst>
                                        </p:cTn>
                                        <p:tgtEl>
                                          <p:spTgt spid="1641586"/>
                                        </p:tgtEl>
                                        <p:attrNameLst>
                                          <p:attrName>style.visibility</p:attrName>
                                        </p:attrNameLst>
                                      </p:cBhvr>
                                      <p:to>
                                        <p:strVal val="visible"/>
                                      </p:to>
                                    </p:set>
                                    <p:animEffect transition="in" filter="strips(downLeft)">
                                      <p:cBhvr>
                                        <p:cTn id="635" dur="500"/>
                                        <p:tgtEl>
                                          <p:spTgt spid="1641586"/>
                                        </p:tgtEl>
                                      </p:cBhvr>
                                    </p:animEffect>
                                  </p:childTnLst>
                                </p:cTn>
                              </p:par>
                            </p:childTnLst>
                          </p:cTn>
                        </p:par>
                      </p:childTnLst>
                    </p:cTn>
                  </p:par>
                  <p:par>
                    <p:cTn id="636" fill="hold">
                      <p:stCondLst>
                        <p:cond delay="indefinite"/>
                      </p:stCondLst>
                      <p:childTnLst>
                        <p:par>
                          <p:cTn id="637" fill="hold">
                            <p:stCondLst>
                              <p:cond delay="0"/>
                            </p:stCondLst>
                            <p:childTnLst>
                              <p:par>
                                <p:cTn id="638" presetID="17" presetClass="entr" presetSubtype="8" fill="hold" grpId="0" nodeType="clickEffect">
                                  <p:stCondLst>
                                    <p:cond delay="0"/>
                                  </p:stCondLst>
                                  <p:iterate type="lt">
                                    <p:tmPct val="100000"/>
                                  </p:iterate>
                                  <p:childTnLst>
                                    <p:set>
                                      <p:cBhvr>
                                        <p:cTn id="639" dur="1" fill="hold">
                                          <p:stCondLst>
                                            <p:cond delay="0"/>
                                          </p:stCondLst>
                                        </p:cTn>
                                        <p:tgtEl>
                                          <p:spTgt spid="1641587"/>
                                        </p:tgtEl>
                                        <p:attrNameLst>
                                          <p:attrName>style.visibility</p:attrName>
                                        </p:attrNameLst>
                                      </p:cBhvr>
                                      <p:to>
                                        <p:strVal val="visible"/>
                                      </p:to>
                                    </p:set>
                                    <p:anim calcmode="lin" valueType="num">
                                      <p:cBhvr>
                                        <p:cTn id="640" dur="75" fill="hold"/>
                                        <p:tgtEl>
                                          <p:spTgt spid="1641587"/>
                                        </p:tgtEl>
                                        <p:attrNameLst>
                                          <p:attrName>ppt_x</p:attrName>
                                        </p:attrNameLst>
                                      </p:cBhvr>
                                      <p:tavLst>
                                        <p:tav tm="0">
                                          <p:val>
                                            <p:strVal val="#ppt_x-#ppt_w/2"/>
                                          </p:val>
                                        </p:tav>
                                        <p:tav tm="100000">
                                          <p:val>
                                            <p:strVal val="#ppt_x"/>
                                          </p:val>
                                        </p:tav>
                                      </p:tavLst>
                                    </p:anim>
                                    <p:anim calcmode="lin" valueType="num">
                                      <p:cBhvr>
                                        <p:cTn id="641" dur="75" fill="hold"/>
                                        <p:tgtEl>
                                          <p:spTgt spid="1641587"/>
                                        </p:tgtEl>
                                        <p:attrNameLst>
                                          <p:attrName>ppt_y</p:attrName>
                                        </p:attrNameLst>
                                      </p:cBhvr>
                                      <p:tavLst>
                                        <p:tav tm="0">
                                          <p:val>
                                            <p:strVal val="#ppt_y"/>
                                          </p:val>
                                        </p:tav>
                                        <p:tav tm="100000">
                                          <p:val>
                                            <p:strVal val="#ppt_y"/>
                                          </p:val>
                                        </p:tav>
                                      </p:tavLst>
                                    </p:anim>
                                    <p:anim calcmode="lin" valueType="num">
                                      <p:cBhvr>
                                        <p:cTn id="642" dur="75" fill="hold"/>
                                        <p:tgtEl>
                                          <p:spTgt spid="1641587"/>
                                        </p:tgtEl>
                                        <p:attrNameLst>
                                          <p:attrName>ppt_w</p:attrName>
                                        </p:attrNameLst>
                                      </p:cBhvr>
                                      <p:tavLst>
                                        <p:tav tm="0">
                                          <p:val>
                                            <p:fltVal val="0"/>
                                          </p:val>
                                        </p:tav>
                                        <p:tav tm="100000">
                                          <p:val>
                                            <p:strVal val="#ppt_w"/>
                                          </p:val>
                                        </p:tav>
                                      </p:tavLst>
                                    </p:anim>
                                    <p:anim calcmode="lin" valueType="num">
                                      <p:cBhvr>
                                        <p:cTn id="643" dur="75" fill="hold"/>
                                        <p:tgtEl>
                                          <p:spTgt spid="1641587"/>
                                        </p:tgtEl>
                                        <p:attrNameLst>
                                          <p:attrName>ppt_h</p:attrName>
                                        </p:attrNameLst>
                                      </p:cBhvr>
                                      <p:tavLst>
                                        <p:tav tm="0">
                                          <p:val>
                                            <p:strVal val="#ppt_h"/>
                                          </p:val>
                                        </p:tav>
                                        <p:tav tm="100000">
                                          <p:val>
                                            <p:strVal val="#ppt_h"/>
                                          </p:val>
                                        </p:tav>
                                      </p:tavLst>
                                    </p:anim>
                                  </p:childTnLst>
                                </p:cTn>
                              </p:par>
                            </p:childTnLst>
                          </p:cTn>
                        </p:par>
                      </p:childTnLst>
                    </p:cTn>
                  </p:par>
                  <p:par>
                    <p:cTn id="644" fill="hold">
                      <p:stCondLst>
                        <p:cond delay="indefinite"/>
                      </p:stCondLst>
                      <p:childTnLst>
                        <p:par>
                          <p:cTn id="645" fill="hold">
                            <p:stCondLst>
                              <p:cond delay="0"/>
                            </p:stCondLst>
                            <p:childTnLst>
                              <p:par>
                                <p:cTn id="646" presetID="17" presetClass="entr" presetSubtype="8" fill="hold" grpId="0" nodeType="clickEffect">
                                  <p:stCondLst>
                                    <p:cond delay="0"/>
                                  </p:stCondLst>
                                  <p:childTnLst>
                                    <p:set>
                                      <p:cBhvr>
                                        <p:cTn id="647" dur="1" fill="hold">
                                          <p:stCondLst>
                                            <p:cond delay="0"/>
                                          </p:stCondLst>
                                        </p:cTn>
                                        <p:tgtEl>
                                          <p:spTgt spid="1641588"/>
                                        </p:tgtEl>
                                        <p:attrNameLst>
                                          <p:attrName>style.visibility</p:attrName>
                                        </p:attrNameLst>
                                      </p:cBhvr>
                                      <p:to>
                                        <p:strVal val="visible"/>
                                      </p:to>
                                    </p:set>
                                    <p:anim calcmode="lin" valueType="num">
                                      <p:cBhvr>
                                        <p:cTn id="648" dur="500" fill="hold"/>
                                        <p:tgtEl>
                                          <p:spTgt spid="1641588"/>
                                        </p:tgtEl>
                                        <p:attrNameLst>
                                          <p:attrName>ppt_x</p:attrName>
                                        </p:attrNameLst>
                                      </p:cBhvr>
                                      <p:tavLst>
                                        <p:tav tm="0">
                                          <p:val>
                                            <p:strVal val="#ppt_x-#ppt_w/2"/>
                                          </p:val>
                                        </p:tav>
                                        <p:tav tm="100000">
                                          <p:val>
                                            <p:strVal val="#ppt_x"/>
                                          </p:val>
                                        </p:tav>
                                      </p:tavLst>
                                    </p:anim>
                                    <p:anim calcmode="lin" valueType="num">
                                      <p:cBhvr>
                                        <p:cTn id="649" dur="500" fill="hold"/>
                                        <p:tgtEl>
                                          <p:spTgt spid="1641588"/>
                                        </p:tgtEl>
                                        <p:attrNameLst>
                                          <p:attrName>ppt_y</p:attrName>
                                        </p:attrNameLst>
                                      </p:cBhvr>
                                      <p:tavLst>
                                        <p:tav tm="0">
                                          <p:val>
                                            <p:strVal val="#ppt_y"/>
                                          </p:val>
                                        </p:tav>
                                        <p:tav tm="100000">
                                          <p:val>
                                            <p:strVal val="#ppt_y"/>
                                          </p:val>
                                        </p:tav>
                                      </p:tavLst>
                                    </p:anim>
                                    <p:anim calcmode="lin" valueType="num">
                                      <p:cBhvr>
                                        <p:cTn id="650" dur="500" fill="hold"/>
                                        <p:tgtEl>
                                          <p:spTgt spid="1641588"/>
                                        </p:tgtEl>
                                        <p:attrNameLst>
                                          <p:attrName>ppt_w</p:attrName>
                                        </p:attrNameLst>
                                      </p:cBhvr>
                                      <p:tavLst>
                                        <p:tav tm="0">
                                          <p:val>
                                            <p:fltVal val="0"/>
                                          </p:val>
                                        </p:tav>
                                        <p:tav tm="100000">
                                          <p:val>
                                            <p:strVal val="#ppt_w"/>
                                          </p:val>
                                        </p:tav>
                                      </p:tavLst>
                                    </p:anim>
                                    <p:anim calcmode="lin" valueType="num">
                                      <p:cBhvr>
                                        <p:cTn id="651" dur="500" fill="hold"/>
                                        <p:tgtEl>
                                          <p:spTgt spid="1641588"/>
                                        </p:tgtEl>
                                        <p:attrNameLst>
                                          <p:attrName>ppt_h</p:attrName>
                                        </p:attrNameLst>
                                      </p:cBhvr>
                                      <p:tavLst>
                                        <p:tav tm="0">
                                          <p:val>
                                            <p:strVal val="#ppt_h"/>
                                          </p:val>
                                        </p:tav>
                                        <p:tav tm="100000">
                                          <p:val>
                                            <p:strVal val="#ppt_h"/>
                                          </p:val>
                                        </p:tav>
                                      </p:tavLst>
                                    </p:anim>
                                  </p:childTnLst>
                                </p:cTn>
                              </p:par>
                            </p:childTnLst>
                          </p:cTn>
                        </p:par>
                      </p:childTnLst>
                    </p:cTn>
                  </p:par>
                  <p:par>
                    <p:cTn id="652" fill="hold">
                      <p:stCondLst>
                        <p:cond delay="indefinite"/>
                      </p:stCondLst>
                      <p:childTnLst>
                        <p:par>
                          <p:cTn id="653" fill="hold">
                            <p:stCondLst>
                              <p:cond delay="0"/>
                            </p:stCondLst>
                            <p:childTnLst>
                              <p:par>
                                <p:cTn id="654" presetID="17" presetClass="entr" presetSubtype="2" fill="hold" grpId="0" nodeType="clickEffect">
                                  <p:stCondLst>
                                    <p:cond delay="0"/>
                                  </p:stCondLst>
                                  <p:childTnLst>
                                    <p:set>
                                      <p:cBhvr>
                                        <p:cTn id="655" dur="1" fill="hold">
                                          <p:stCondLst>
                                            <p:cond delay="0"/>
                                          </p:stCondLst>
                                        </p:cTn>
                                        <p:tgtEl>
                                          <p:spTgt spid="1641589"/>
                                        </p:tgtEl>
                                        <p:attrNameLst>
                                          <p:attrName>style.visibility</p:attrName>
                                        </p:attrNameLst>
                                      </p:cBhvr>
                                      <p:to>
                                        <p:strVal val="visible"/>
                                      </p:to>
                                    </p:set>
                                    <p:anim calcmode="lin" valueType="num">
                                      <p:cBhvr>
                                        <p:cTn id="656" dur="500" fill="hold"/>
                                        <p:tgtEl>
                                          <p:spTgt spid="1641589"/>
                                        </p:tgtEl>
                                        <p:attrNameLst>
                                          <p:attrName>ppt_x</p:attrName>
                                        </p:attrNameLst>
                                      </p:cBhvr>
                                      <p:tavLst>
                                        <p:tav tm="0">
                                          <p:val>
                                            <p:strVal val="#ppt_x+#ppt_w/2"/>
                                          </p:val>
                                        </p:tav>
                                        <p:tav tm="100000">
                                          <p:val>
                                            <p:strVal val="#ppt_x"/>
                                          </p:val>
                                        </p:tav>
                                      </p:tavLst>
                                    </p:anim>
                                    <p:anim calcmode="lin" valueType="num">
                                      <p:cBhvr>
                                        <p:cTn id="657" dur="500" fill="hold"/>
                                        <p:tgtEl>
                                          <p:spTgt spid="1641589"/>
                                        </p:tgtEl>
                                        <p:attrNameLst>
                                          <p:attrName>ppt_y</p:attrName>
                                        </p:attrNameLst>
                                      </p:cBhvr>
                                      <p:tavLst>
                                        <p:tav tm="0">
                                          <p:val>
                                            <p:strVal val="#ppt_y"/>
                                          </p:val>
                                        </p:tav>
                                        <p:tav tm="100000">
                                          <p:val>
                                            <p:strVal val="#ppt_y"/>
                                          </p:val>
                                        </p:tav>
                                      </p:tavLst>
                                    </p:anim>
                                    <p:anim calcmode="lin" valueType="num">
                                      <p:cBhvr>
                                        <p:cTn id="658" dur="500" fill="hold"/>
                                        <p:tgtEl>
                                          <p:spTgt spid="1641589"/>
                                        </p:tgtEl>
                                        <p:attrNameLst>
                                          <p:attrName>ppt_w</p:attrName>
                                        </p:attrNameLst>
                                      </p:cBhvr>
                                      <p:tavLst>
                                        <p:tav tm="0">
                                          <p:val>
                                            <p:fltVal val="0"/>
                                          </p:val>
                                        </p:tav>
                                        <p:tav tm="100000">
                                          <p:val>
                                            <p:strVal val="#ppt_w"/>
                                          </p:val>
                                        </p:tav>
                                      </p:tavLst>
                                    </p:anim>
                                    <p:anim calcmode="lin" valueType="num">
                                      <p:cBhvr>
                                        <p:cTn id="659" dur="500" fill="hold"/>
                                        <p:tgtEl>
                                          <p:spTgt spid="1641589"/>
                                        </p:tgtEl>
                                        <p:attrNameLst>
                                          <p:attrName>ppt_h</p:attrName>
                                        </p:attrNameLst>
                                      </p:cBhvr>
                                      <p:tavLst>
                                        <p:tav tm="0">
                                          <p:val>
                                            <p:strVal val="#ppt_h"/>
                                          </p:val>
                                        </p:tav>
                                        <p:tav tm="100000">
                                          <p:val>
                                            <p:strVal val="#ppt_h"/>
                                          </p:val>
                                        </p:tav>
                                      </p:tavLst>
                                    </p:anim>
                                  </p:childTnLst>
                                </p:cTn>
                              </p:par>
                            </p:childTnLst>
                          </p:cTn>
                        </p:par>
                        <p:par>
                          <p:cTn id="660" fill="hold">
                            <p:stCondLst>
                              <p:cond delay="500"/>
                            </p:stCondLst>
                            <p:childTnLst>
                              <p:par>
                                <p:cTn id="661" presetID="18" presetClass="entr" presetSubtype="3" fill="hold" grpId="0" nodeType="afterEffect">
                                  <p:stCondLst>
                                    <p:cond delay="0"/>
                                  </p:stCondLst>
                                  <p:childTnLst>
                                    <p:set>
                                      <p:cBhvr>
                                        <p:cTn id="662" dur="1" fill="hold">
                                          <p:stCondLst>
                                            <p:cond delay="0"/>
                                          </p:stCondLst>
                                        </p:cTn>
                                        <p:tgtEl>
                                          <p:spTgt spid="1641590"/>
                                        </p:tgtEl>
                                        <p:attrNameLst>
                                          <p:attrName>style.visibility</p:attrName>
                                        </p:attrNameLst>
                                      </p:cBhvr>
                                      <p:to>
                                        <p:strVal val="visible"/>
                                      </p:to>
                                    </p:set>
                                    <p:animEffect transition="in" filter="strips(upRight)">
                                      <p:cBhvr>
                                        <p:cTn id="663" dur="500"/>
                                        <p:tgtEl>
                                          <p:spTgt spid="1641590"/>
                                        </p:tgtEl>
                                      </p:cBhvr>
                                    </p:animEffect>
                                  </p:childTnLst>
                                </p:cTn>
                              </p:par>
                            </p:childTnLst>
                          </p:cTn>
                        </p:par>
                        <p:par>
                          <p:cTn id="664" fill="hold">
                            <p:stCondLst>
                              <p:cond delay="1000"/>
                            </p:stCondLst>
                            <p:childTnLst>
                              <p:par>
                                <p:cTn id="665" presetID="1" presetClass="entr" presetSubtype="0" fill="hold" grpId="0" nodeType="afterEffect" nodePh="1">
                                  <p:stCondLst>
                                    <p:cond delay="0"/>
                                  </p:stCondLst>
                                  <p:endCondLst>
                                    <p:cond evt="begin" delay="0">
                                      <p:tn val="665"/>
                                    </p:cond>
                                  </p:endCondLst>
                                  <p:childTnLst>
                                    <p:set>
                                      <p:cBhvr>
                                        <p:cTn id="666" dur="1" fill="hold">
                                          <p:stCondLst>
                                            <p:cond delay="499"/>
                                          </p:stCondLst>
                                        </p:cTn>
                                        <p:tgtEl>
                                          <p:spTgt spid="1641591"/>
                                        </p:tgtEl>
                                        <p:attrNameLst>
                                          <p:attrName>style.visibility</p:attrName>
                                        </p:attrNameLst>
                                      </p:cBhvr>
                                      <p:to>
                                        <p:strVal val="visible"/>
                                      </p:to>
                                    </p:set>
                                  </p:childTnLst>
                                </p:cTn>
                              </p:par>
                            </p:childTnLst>
                          </p:cTn>
                        </p:par>
                        <p:par>
                          <p:cTn id="667" fill="hold">
                            <p:stCondLst>
                              <p:cond delay="1500"/>
                            </p:stCondLst>
                            <p:childTnLst>
                              <p:par>
                                <p:cTn id="668" presetID="17" presetClass="entr" presetSubtype="2" fill="hold" grpId="0" nodeType="afterEffect">
                                  <p:stCondLst>
                                    <p:cond delay="0"/>
                                  </p:stCondLst>
                                  <p:childTnLst>
                                    <p:set>
                                      <p:cBhvr>
                                        <p:cTn id="669" dur="1" fill="hold">
                                          <p:stCondLst>
                                            <p:cond delay="0"/>
                                          </p:stCondLst>
                                        </p:cTn>
                                        <p:tgtEl>
                                          <p:spTgt spid="1641592"/>
                                        </p:tgtEl>
                                        <p:attrNameLst>
                                          <p:attrName>style.visibility</p:attrName>
                                        </p:attrNameLst>
                                      </p:cBhvr>
                                      <p:to>
                                        <p:strVal val="visible"/>
                                      </p:to>
                                    </p:set>
                                    <p:anim calcmode="lin" valueType="num">
                                      <p:cBhvr>
                                        <p:cTn id="670" dur="500" fill="hold"/>
                                        <p:tgtEl>
                                          <p:spTgt spid="1641592"/>
                                        </p:tgtEl>
                                        <p:attrNameLst>
                                          <p:attrName>ppt_x</p:attrName>
                                        </p:attrNameLst>
                                      </p:cBhvr>
                                      <p:tavLst>
                                        <p:tav tm="0">
                                          <p:val>
                                            <p:strVal val="#ppt_x+#ppt_w/2"/>
                                          </p:val>
                                        </p:tav>
                                        <p:tav tm="100000">
                                          <p:val>
                                            <p:strVal val="#ppt_x"/>
                                          </p:val>
                                        </p:tav>
                                      </p:tavLst>
                                    </p:anim>
                                    <p:anim calcmode="lin" valueType="num">
                                      <p:cBhvr>
                                        <p:cTn id="671" dur="500" fill="hold"/>
                                        <p:tgtEl>
                                          <p:spTgt spid="1641592"/>
                                        </p:tgtEl>
                                        <p:attrNameLst>
                                          <p:attrName>ppt_y</p:attrName>
                                        </p:attrNameLst>
                                      </p:cBhvr>
                                      <p:tavLst>
                                        <p:tav tm="0">
                                          <p:val>
                                            <p:strVal val="#ppt_y"/>
                                          </p:val>
                                        </p:tav>
                                        <p:tav tm="100000">
                                          <p:val>
                                            <p:strVal val="#ppt_y"/>
                                          </p:val>
                                        </p:tav>
                                      </p:tavLst>
                                    </p:anim>
                                    <p:anim calcmode="lin" valueType="num">
                                      <p:cBhvr>
                                        <p:cTn id="672" dur="500" fill="hold"/>
                                        <p:tgtEl>
                                          <p:spTgt spid="1641592"/>
                                        </p:tgtEl>
                                        <p:attrNameLst>
                                          <p:attrName>ppt_w</p:attrName>
                                        </p:attrNameLst>
                                      </p:cBhvr>
                                      <p:tavLst>
                                        <p:tav tm="0">
                                          <p:val>
                                            <p:fltVal val="0"/>
                                          </p:val>
                                        </p:tav>
                                        <p:tav tm="100000">
                                          <p:val>
                                            <p:strVal val="#ppt_w"/>
                                          </p:val>
                                        </p:tav>
                                      </p:tavLst>
                                    </p:anim>
                                    <p:anim calcmode="lin" valueType="num">
                                      <p:cBhvr>
                                        <p:cTn id="673" dur="500" fill="hold"/>
                                        <p:tgtEl>
                                          <p:spTgt spid="1641592"/>
                                        </p:tgtEl>
                                        <p:attrNameLst>
                                          <p:attrName>ppt_h</p:attrName>
                                        </p:attrNameLst>
                                      </p:cBhvr>
                                      <p:tavLst>
                                        <p:tav tm="0">
                                          <p:val>
                                            <p:strVal val="#ppt_h"/>
                                          </p:val>
                                        </p:tav>
                                        <p:tav tm="100000">
                                          <p:val>
                                            <p:strVal val="#ppt_h"/>
                                          </p:val>
                                        </p:tav>
                                      </p:tavLst>
                                    </p:anim>
                                  </p:childTnLst>
                                </p:cTn>
                              </p:par>
                            </p:childTnLst>
                          </p:cTn>
                        </p:par>
                        <p:par>
                          <p:cTn id="674" fill="hold">
                            <p:stCondLst>
                              <p:cond delay="2000"/>
                            </p:stCondLst>
                            <p:childTnLst>
                              <p:par>
                                <p:cTn id="675" presetID="18" presetClass="entr" presetSubtype="6" fill="hold" grpId="0" nodeType="afterEffect">
                                  <p:stCondLst>
                                    <p:cond delay="0"/>
                                  </p:stCondLst>
                                  <p:childTnLst>
                                    <p:set>
                                      <p:cBhvr>
                                        <p:cTn id="676" dur="1" fill="hold">
                                          <p:stCondLst>
                                            <p:cond delay="0"/>
                                          </p:stCondLst>
                                        </p:cTn>
                                        <p:tgtEl>
                                          <p:spTgt spid="1641593"/>
                                        </p:tgtEl>
                                        <p:attrNameLst>
                                          <p:attrName>style.visibility</p:attrName>
                                        </p:attrNameLst>
                                      </p:cBhvr>
                                      <p:to>
                                        <p:strVal val="visible"/>
                                      </p:to>
                                    </p:set>
                                    <p:animEffect transition="in" filter="strips(downRight)">
                                      <p:cBhvr>
                                        <p:cTn id="677" dur="500"/>
                                        <p:tgtEl>
                                          <p:spTgt spid="1641593"/>
                                        </p:tgtEl>
                                      </p:cBhvr>
                                    </p:animEffect>
                                  </p:childTnLst>
                                </p:cTn>
                              </p:par>
                            </p:childTnLst>
                          </p:cTn>
                        </p:par>
                        <p:par>
                          <p:cTn id="678" fill="hold">
                            <p:stCondLst>
                              <p:cond delay="2500"/>
                            </p:stCondLst>
                            <p:childTnLst>
                              <p:par>
                                <p:cTn id="679" presetID="18" presetClass="entr" presetSubtype="6" fill="hold" grpId="0" nodeType="afterEffect">
                                  <p:stCondLst>
                                    <p:cond delay="0"/>
                                  </p:stCondLst>
                                  <p:childTnLst>
                                    <p:set>
                                      <p:cBhvr>
                                        <p:cTn id="680" dur="1" fill="hold">
                                          <p:stCondLst>
                                            <p:cond delay="0"/>
                                          </p:stCondLst>
                                        </p:cTn>
                                        <p:tgtEl>
                                          <p:spTgt spid="1641594"/>
                                        </p:tgtEl>
                                        <p:attrNameLst>
                                          <p:attrName>style.visibility</p:attrName>
                                        </p:attrNameLst>
                                      </p:cBhvr>
                                      <p:to>
                                        <p:strVal val="visible"/>
                                      </p:to>
                                    </p:set>
                                    <p:animEffect transition="in" filter="strips(downRight)">
                                      <p:cBhvr>
                                        <p:cTn id="681" dur="500"/>
                                        <p:tgtEl>
                                          <p:spTgt spid="1641594"/>
                                        </p:tgtEl>
                                      </p:cBhvr>
                                    </p:animEffect>
                                  </p:childTnLst>
                                </p:cTn>
                              </p:par>
                            </p:childTnLst>
                          </p:cTn>
                        </p:par>
                      </p:childTnLst>
                    </p:cTn>
                  </p:par>
                  <p:par>
                    <p:cTn id="682" fill="hold">
                      <p:stCondLst>
                        <p:cond delay="indefinite"/>
                      </p:stCondLst>
                      <p:childTnLst>
                        <p:par>
                          <p:cTn id="683" fill="hold">
                            <p:stCondLst>
                              <p:cond delay="0"/>
                            </p:stCondLst>
                            <p:childTnLst>
                              <p:par>
                                <p:cTn id="684" presetID="17" presetClass="entr" presetSubtype="8" fill="hold" grpId="0" nodeType="clickEffect">
                                  <p:stCondLst>
                                    <p:cond delay="0"/>
                                  </p:stCondLst>
                                  <p:iterate type="lt">
                                    <p:tmPct val="100000"/>
                                  </p:iterate>
                                  <p:childTnLst>
                                    <p:set>
                                      <p:cBhvr>
                                        <p:cTn id="685" dur="1" fill="hold">
                                          <p:stCondLst>
                                            <p:cond delay="0"/>
                                          </p:stCondLst>
                                        </p:cTn>
                                        <p:tgtEl>
                                          <p:spTgt spid="1641595"/>
                                        </p:tgtEl>
                                        <p:attrNameLst>
                                          <p:attrName>style.visibility</p:attrName>
                                        </p:attrNameLst>
                                      </p:cBhvr>
                                      <p:to>
                                        <p:strVal val="visible"/>
                                      </p:to>
                                    </p:set>
                                    <p:anim calcmode="lin" valueType="num">
                                      <p:cBhvr>
                                        <p:cTn id="686" dur="75" fill="hold"/>
                                        <p:tgtEl>
                                          <p:spTgt spid="1641595"/>
                                        </p:tgtEl>
                                        <p:attrNameLst>
                                          <p:attrName>ppt_x</p:attrName>
                                        </p:attrNameLst>
                                      </p:cBhvr>
                                      <p:tavLst>
                                        <p:tav tm="0">
                                          <p:val>
                                            <p:strVal val="#ppt_x-#ppt_w/2"/>
                                          </p:val>
                                        </p:tav>
                                        <p:tav tm="100000">
                                          <p:val>
                                            <p:strVal val="#ppt_x"/>
                                          </p:val>
                                        </p:tav>
                                      </p:tavLst>
                                    </p:anim>
                                    <p:anim calcmode="lin" valueType="num">
                                      <p:cBhvr>
                                        <p:cTn id="687" dur="75" fill="hold"/>
                                        <p:tgtEl>
                                          <p:spTgt spid="1641595"/>
                                        </p:tgtEl>
                                        <p:attrNameLst>
                                          <p:attrName>ppt_y</p:attrName>
                                        </p:attrNameLst>
                                      </p:cBhvr>
                                      <p:tavLst>
                                        <p:tav tm="0">
                                          <p:val>
                                            <p:strVal val="#ppt_y"/>
                                          </p:val>
                                        </p:tav>
                                        <p:tav tm="100000">
                                          <p:val>
                                            <p:strVal val="#ppt_y"/>
                                          </p:val>
                                        </p:tav>
                                      </p:tavLst>
                                    </p:anim>
                                    <p:anim calcmode="lin" valueType="num">
                                      <p:cBhvr>
                                        <p:cTn id="688" dur="75" fill="hold"/>
                                        <p:tgtEl>
                                          <p:spTgt spid="1641595"/>
                                        </p:tgtEl>
                                        <p:attrNameLst>
                                          <p:attrName>ppt_w</p:attrName>
                                        </p:attrNameLst>
                                      </p:cBhvr>
                                      <p:tavLst>
                                        <p:tav tm="0">
                                          <p:val>
                                            <p:fltVal val="0"/>
                                          </p:val>
                                        </p:tav>
                                        <p:tav tm="100000">
                                          <p:val>
                                            <p:strVal val="#ppt_w"/>
                                          </p:val>
                                        </p:tav>
                                      </p:tavLst>
                                    </p:anim>
                                    <p:anim calcmode="lin" valueType="num">
                                      <p:cBhvr>
                                        <p:cTn id="689" dur="75" fill="hold"/>
                                        <p:tgtEl>
                                          <p:spTgt spid="1641595"/>
                                        </p:tgtEl>
                                        <p:attrNameLst>
                                          <p:attrName>ppt_h</p:attrName>
                                        </p:attrNameLst>
                                      </p:cBhvr>
                                      <p:tavLst>
                                        <p:tav tm="0">
                                          <p:val>
                                            <p:strVal val="#ppt_h"/>
                                          </p:val>
                                        </p:tav>
                                        <p:tav tm="100000">
                                          <p:val>
                                            <p:strVal val="#ppt_h"/>
                                          </p:val>
                                        </p:tav>
                                      </p:tavLst>
                                    </p:anim>
                                  </p:childTnLst>
                                </p:cTn>
                              </p:par>
                            </p:childTnLst>
                          </p:cTn>
                        </p:par>
                      </p:childTnLst>
                    </p:cTn>
                  </p:par>
                  <p:par>
                    <p:cTn id="690" fill="hold">
                      <p:stCondLst>
                        <p:cond delay="indefinite"/>
                      </p:stCondLst>
                      <p:childTnLst>
                        <p:par>
                          <p:cTn id="691" fill="hold">
                            <p:stCondLst>
                              <p:cond delay="0"/>
                            </p:stCondLst>
                            <p:childTnLst>
                              <p:par>
                                <p:cTn id="692" presetID="17" presetClass="entr" presetSubtype="8" fill="hold" grpId="0" nodeType="clickEffect">
                                  <p:stCondLst>
                                    <p:cond delay="0"/>
                                  </p:stCondLst>
                                  <p:childTnLst>
                                    <p:set>
                                      <p:cBhvr>
                                        <p:cTn id="693" dur="1" fill="hold">
                                          <p:stCondLst>
                                            <p:cond delay="0"/>
                                          </p:stCondLst>
                                        </p:cTn>
                                        <p:tgtEl>
                                          <p:spTgt spid="1641596"/>
                                        </p:tgtEl>
                                        <p:attrNameLst>
                                          <p:attrName>style.visibility</p:attrName>
                                        </p:attrNameLst>
                                      </p:cBhvr>
                                      <p:to>
                                        <p:strVal val="visible"/>
                                      </p:to>
                                    </p:set>
                                    <p:anim calcmode="lin" valueType="num">
                                      <p:cBhvr>
                                        <p:cTn id="694" dur="500" fill="hold"/>
                                        <p:tgtEl>
                                          <p:spTgt spid="1641596"/>
                                        </p:tgtEl>
                                        <p:attrNameLst>
                                          <p:attrName>ppt_x</p:attrName>
                                        </p:attrNameLst>
                                      </p:cBhvr>
                                      <p:tavLst>
                                        <p:tav tm="0">
                                          <p:val>
                                            <p:strVal val="#ppt_x-#ppt_w/2"/>
                                          </p:val>
                                        </p:tav>
                                        <p:tav tm="100000">
                                          <p:val>
                                            <p:strVal val="#ppt_x"/>
                                          </p:val>
                                        </p:tav>
                                      </p:tavLst>
                                    </p:anim>
                                    <p:anim calcmode="lin" valueType="num">
                                      <p:cBhvr>
                                        <p:cTn id="695" dur="500" fill="hold"/>
                                        <p:tgtEl>
                                          <p:spTgt spid="1641596"/>
                                        </p:tgtEl>
                                        <p:attrNameLst>
                                          <p:attrName>ppt_y</p:attrName>
                                        </p:attrNameLst>
                                      </p:cBhvr>
                                      <p:tavLst>
                                        <p:tav tm="0">
                                          <p:val>
                                            <p:strVal val="#ppt_y"/>
                                          </p:val>
                                        </p:tav>
                                        <p:tav tm="100000">
                                          <p:val>
                                            <p:strVal val="#ppt_y"/>
                                          </p:val>
                                        </p:tav>
                                      </p:tavLst>
                                    </p:anim>
                                    <p:anim calcmode="lin" valueType="num">
                                      <p:cBhvr>
                                        <p:cTn id="696" dur="500" fill="hold"/>
                                        <p:tgtEl>
                                          <p:spTgt spid="1641596"/>
                                        </p:tgtEl>
                                        <p:attrNameLst>
                                          <p:attrName>ppt_w</p:attrName>
                                        </p:attrNameLst>
                                      </p:cBhvr>
                                      <p:tavLst>
                                        <p:tav tm="0">
                                          <p:val>
                                            <p:fltVal val="0"/>
                                          </p:val>
                                        </p:tav>
                                        <p:tav tm="100000">
                                          <p:val>
                                            <p:strVal val="#ppt_w"/>
                                          </p:val>
                                        </p:tav>
                                      </p:tavLst>
                                    </p:anim>
                                    <p:anim calcmode="lin" valueType="num">
                                      <p:cBhvr>
                                        <p:cTn id="697" dur="500" fill="hold"/>
                                        <p:tgtEl>
                                          <p:spTgt spid="1641596"/>
                                        </p:tgtEl>
                                        <p:attrNameLst>
                                          <p:attrName>ppt_h</p:attrName>
                                        </p:attrNameLst>
                                      </p:cBhvr>
                                      <p:tavLst>
                                        <p:tav tm="0">
                                          <p:val>
                                            <p:strVal val="#ppt_h"/>
                                          </p:val>
                                        </p:tav>
                                        <p:tav tm="100000">
                                          <p:val>
                                            <p:strVal val="#ppt_h"/>
                                          </p:val>
                                        </p:tav>
                                      </p:tavLst>
                                    </p:anim>
                                  </p:childTnLst>
                                </p:cTn>
                              </p:par>
                            </p:childTnLst>
                          </p:cTn>
                        </p:par>
                      </p:childTnLst>
                    </p:cTn>
                  </p:par>
                  <p:par>
                    <p:cTn id="698" fill="hold">
                      <p:stCondLst>
                        <p:cond delay="indefinite"/>
                      </p:stCondLst>
                      <p:childTnLst>
                        <p:par>
                          <p:cTn id="699" fill="hold">
                            <p:stCondLst>
                              <p:cond delay="0"/>
                            </p:stCondLst>
                            <p:childTnLst>
                              <p:par>
                                <p:cTn id="700" presetID="18" presetClass="entr" presetSubtype="12" fill="hold" grpId="0" nodeType="clickEffect">
                                  <p:stCondLst>
                                    <p:cond delay="0"/>
                                  </p:stCondLst>
                                  <p:childTnLst>
                                    <p:set>
                                      <p:cBhvr>
                                        <p:cTn id="701" dur="1" fill="hold">
                                          <p:stCondLst>
                                            <p:cond delay="0"/>
                                          </p:stCondLst>
                                        </p:cTn>
                                        <p:tgtEl>
                                          <p:spTgt spid="1641597"/>
                                        </p:tgtEl>
                                        <p:attrNameLst>
                                          <p:attrName>style.visibility</p:attrName>
                                        </p:attrNameLst>
                                      </p:cBhvr>
                                      <p:to>
                                        <p:strVal val="visible"/>
                                      </p:to>
                                    </p:set>
                                    <p:animEffect transition="in" filter="strips(downLeft)">
                                      <p:cBhvr>
                                        <p:cTn id="702" dur="500"/>
                                        <p:tgtEl>
                                          <p:spTgt spid="1641597"/>
                                        </p:tgtEl>
                                      </p:cBhvr>
                                    </p:animEffect>
                                  </p:childTnLst>
                                </p:cTn>
                              </p:par>
                            </p:childTnLst>
                          </p:cTn>
                        </p:par>
                      </p:childTnLst>
                    </p:cTn>
                  </p:par>
                  <p:par>
                    <p:cTn id="703" fill="hold">
                      <p:stCondLst>
                        <p:cond delay="indefinite"/>
                      </p:stCondLst>
                      <p:childTnLst>
                        <p:par>
                          <p:cTn id="704" fill="hold">
                            <p:stCondLst>
                              <p:cond delay="0"/>
                            </p:stCondLst>
                            <p:childTnLst>
                              <p:par>
                                <p:cTn id="705" presetID="17" presetClass="entr" presetSubtype="8" fill="hold" grpId="0" nodeType="clickEffect">
                                  <p:stCondLst>
                                    <p:cond delay="0"/>
                                  </p:stCondLst>
                                  <p:iterate type="lt">
                                    <p:tmPct val="100000"/>
                                  </p:iterate>
                                  <p:childTnLst>
                                    <p:set>
                                      <p:cBhvr>
                                        <p:cTn id="706" dur="1" fill="hold">
                                          <p:stCondLst>
                                            <p:cond delay="0"/>
                                          </p:stCondLst>
                                        </p:cTn>
                                        <p:tgtEl>
                                          <p:spTgt spid="1641598"/>
                                        </p:tgtEl>
                                        <p:attrNameLst>
                                          <p:attrName>style.visibility</p:attrName>
                                        </p:attrNameLst>
                                      </p:cBhvr>
                                      <p:to>
                                        <p:strVal val="visible"/>
                                      </p:to>
                                    </p:set>
                                    <p:anim calcmode="lin" valueType="num">
                                      <p:cBhvr>
                                        <p:cTn id="707" dur="75" fill="hold"/>
                                        <p:tgtEl>
                                          <p:spTgt spid="1641598"/>
                                        </p:tgtEl>
                                        <p:attrNameLst>
                                          <p:attrName>ppt_x</p:attrName>
                                        </p:attrNameLst>
                                      </p:cBhvr>
                                      <p:tavLst>
                                        <p:tav tm="0">
                                          <p:val>
                                            <p:strVal val="#ppt_x-#ppt_w/2"/>
                                          </p:val>
                                        </p:tav>
                                        <p:tav tm="100000">
                                          <p:val>
                                            <p:strVal val="#ppt_x"/>
                                          </p:val>
                                        </p:tav>
                                      </p:tavLst>
                                    </p:anim>
                                    <p:anim calcmode="lin" valueType="num">
                                      <p:cBhvr>
                                        <p:cTn id="708" dur="75" fill="hold"/>
                                        <p:tgtEl>
                                          <p:spTgt spid="1641598"/>
                                        </p:tgtEl>
                                        <p:attrNameLst>
                                          <p:attrName>ppt_y</p:attrName>
                                        </p:attrNameLst>
                                      </p:cBhvr>
                                      <p:tavLst>
                                        <p:tav tm="0">
                                          <p:val>
                                            <p:strVal val="#ppt_y"/>
                                          </p:val>
                                        </p:tav>
                                        <p:tav tm="100000">
                                          <p:val>
                                            <p:strVal val="#ppt_y"/>
                                          </p:val>
                                        </p:tav>
                                      </p:tavLst>
                                    </p:anim>
                                    <p:anim calcmode="lin" valueType="num">
                                      <p:cBhvr>
                                        <p:cTn id="709" dur="75" fill="hold"/>
                                        <p:tgtEl>
                                          <p:spTgt spid="1641598"/>
                                        </p:tgtEl>
                                        <p:attrNameLst>
                                          <p:attrName>ppt_w</p:attrName>
                                        </p:attrNameLst>
                                      </p:cBhvr>
                                      <p:tavLst>
                                        <p:tav tm="0">
                                          <p:val>
                                            <p:fltVal val="0"/>
                                          </p:val>
                                        </p:tav>
                                        <p:tav tm="100000">
                                          <p:val>
                                            <p:strVal val="#ppt_w"/>
                                          </p:val>
                                        </p:tav>
                                      </p:tavLst>
                                    </p:anim>
                                    <p:anim calcmode="lin" valueType="num">
                                      <p:cBhvr>
                                        <p:cTn id="710" dur="75" fill="hold"/>
                                        <p:tgtEl>
                                          <p:spTgt spid="1641598"/>
                                        </p:tgtEl>
                                        <p:attrNameLst>
                                          <p:attrName>ppt_h</p:attrName>
                                        </p:attrNameLst>
                                      </p:cBhvr>
                                      <p:tavLst>
                                        <p:tav tm="0">
                                          <p:val>
                                            <p:strVal val="#ppt_h"/>
                                          </p:val>
                                        </p:tav>
                                        <p:tav tm="100000">
                                          <p:val>
                                            <p:strVal val="#ppt_h"/>
                                          </p:val>
                                        </p:tav>
                                      </p:tavLst>
                                    </p:anim>
                                  </p:childTnLst>
                                </p:cTn>
                              </p:par>
                            </p:childTnLst>
                          </p:cTn>
                        </p:par>
                      </p:childTnLst>
                    </p:cTn>
                  </p:par>
                  <p:par>
                    <p:cTn id="711" fill="hold">
                      <p:stCondLst>
                        <p:cond delay="indefinite"/>
                      </p:stCondLst>
                      <p:childTnLst>
                        <p:par>
                          <p:cTn id="712" fill="hold">
                            <p:stCondLst>
                              <p:cond delay="0"/>
                            </p:stCondLst>
                            <p:childTnLst>
                              <p:par>
                                <p:cTn id="713" presetID="17" presetClass="entr" presetSubtype="8" fill="hold" grpId="0" nodeType="clickEffect">
                                  <p:stCondLst>
                                    <p:cond delay="0"/>
                                  </p:stCondLst>
                                  <p:childTnLst>
                                    <p:set>
                                      <p:cBhvr>
                                        <p:cTn id="714" dur="1" fill="hold">
                                          <p:stCondLst>
                                            <p:cond delay="0"/>
                                          </p:stCondLst>
                                        </p:cTn>
                                        <p:tgtEl>
                                          <p:spTgt spid="1641599"/>
                                        </p:tgtEl>
                                        <p:attrNameLst>
                                          <p:attrName>style.visibility</p:attrName>
                                        </p:attrNameLst>
                                      </p:cBhvr>
                                      <p:to>
                                        <p:strVal val="visible"/>
                                      </p:to>
                                    </p:set>
                                    <p:anim calcmode="lin" valueType="num">
                                      <p:cBhvr>
                                        <p:cTn id="715" dur="500" fill="hold"/>
                                        <p:tgtEl>
                                          <p:spTgt spid="1641599"/>
                                        </p:tgtEl>
                                        <p:attrNameLst>
                                          <p:attrName>ppt_x</p:attrName>
                                        </p:attrNameLst>
                                      </p:cBhvr>
                                      <p:tavLst>
                                        <p:tav tm="0">
                                          <p:val>
                                            <p:strVal val="#ppt_x-#ppt_w/2"/>
                                          </p:val>
                                        </p:tav>
                                        <p:tav tm="100000">
                                          <p:val>
                                            <p:strVal val="#ppt_x"/>
                                          </p:val>
                                        </p:tav>
                                      </p:tavLst>
                                    </p:anim>
                                    <p:anim calcmode="lin" valueType="num">
                                      <p:cBhvr>
                                        <p:cTn id="716" dur="500" fill="hold"/>
                                        <p:tgtEl>
                                          <p:spTgt spid="1641599"/>
                                        </p:tgtEl>
                                        <p:attrNameLst>
                                          <p:attrName>ppt_y</p:attrName>
                                        </p:attrNameLst>
                                      </p:cBhvr>
                                      <p:tavLst>
                                        <p:tav tm="0">
                                          <p:val>
                                            <p:strVal val="#ppt_y"/>
                                          </p:val>
                                        </p:tav>
                                        <p:tav tm="100000">
                                          <p:val>
                                            <p:strVal val="#ppt_y"/>
                                          </p:val>
                                        </p:tav>
                                      </p:tavLst>
                                    </p:anim>
                                    <p:anim calcmode="lin" valueType="num">
                                      <p:cBhvr>
                                        <p:cTn id="717" dur="500" fill="hold"/>
                                        <p:tgtEl>
                                          <p:spTgt spid="1641599"/>
                                        </p:tgtEl>
                                        <p:attrNameLst>
                                          <p:attrName>ppt_w</p:attrName>
                                        </p:attrNameLst>
                                      </p:cBhvr>
                                      <p:tavLst>
                                        <p:tav tm="0">
                                          <p:val>
                                            <p:fltVal val="0"/>
                                          </p:val>
                                        </p:tav>
                                        <p:tav tm="100000">
                                          <p:val>
                                            <p:strVal val="#ppt_w"/>
                                          </p:val>
                                        </p:tav>
                                      </p:tavLst>
                                    </p:anim>
                                    <p:anim calcmode="lin" valueType="num">
                                      <p:cBhvr>
                                        <p:cTn id="718" dur="500" fill="hold"/>
                                        <p:tgtEl>
                                          <p:spTgt spid="1641599"/>
                                        </p:tgtEl>
                                        <p:attrNameLst>
                                          <p:attrName>ppt_h</p:attrName>
                                        </p:attrNameLst>
                                      </p:cBhvr>
                                      <p:tavLst>
                                        <p:tav tm="0">
                                          <p:val>
                                            <p:strVal val="#ppt_h"/>
                                          </p:val>
                                        </p:tav>
                                        <p:tav tm="100000">
                                          <p:val>
                                            <p:strVal val="#ppt_h"/>
                                          </p:val>
                                        </p:tav>
                                      </p:tavLst>
                                    </p:anim>
                                  </p:childTnLst>
                                </p:cTn>
                              </p:par>
                            </p:childTnLst>
                          </p:cTn>
                        </p:par>
                      </p:childTnLst>
                    </p:cTn>
                  </p:par>
                  <p:par>
                    <p:cTn id="719" fill="hold">
                      <p:stCondLst>
                        <p:cond delay="indefinite"/>
                      </p:stCondLst>
                      <p:childTnLst>
                        <p:par>
                          <p:cTn id="720" fill="hold">
                            <p:stCondLst>
                              <p:cond delay="0"/>
                            </p:stCondLst>
                            <p:childTnLst>
                              <p:par>
                                <p:cTn id="721" presetID="17" presetClass="entr" presetSubtype="2" fill="hold" grpId="0" nodeType="clickEffect">
                                  <p:stCondLst>
                                    <p:cond delay="0"/>
                                  </p:stCondLst>
                                  <p:childTnLst>
                                    <p:set>
                                      <p:cBhvr>
                                        <p:cTn id="722" dur="1" fill="hold">
                                          <p:stCondLst>
                                            <p:cond delay="0"/>
                                          </p:stCondLst>
                                        </p:cTn>
                                        <p:tgtEl>
                                          <p:spTgt spid="1641600"/>
                                        </p:tgtEl>
                                        <p:attrNameLst>
                                          <p:attrName>style.visibility</p:attrName>
                                        </p:attrNameLst>
                                      </p:cBhvr>
                                      <p:to>
                                        <p:strVal val="visible"/>
                                      </p:to>
                                    </p:set>
                                    <p:anim calcmode="lin" valueType="num">
                                      <p:cBhvr>
                                        <p:cTn id="723" dur="500" fill="hold"/>
                                        <p:tgtEl>
                                          <p:spTgt spid="1641600"/>
                                        </p:tgtEl>
                                        <p:attrNameLst>
                                          <p:attrName>ppt_x</p:attrName>
                                        </p:attrNameLst>
                                      </p:cBhvr>
                                      <p:tavLst>
                                        <p:tav tm="0">
                                          <p:val>
                                            <p:strVal val="#ppt_x+#ppt_w/2"/>
                                          </p:val>
                                        </p:tav>
                                        <p:tav tm="100000">
                                          <p:val>
                                            <p:strVal val="#ppt_x"/>
                                          </p:val>
                                        </p:tav>
                                      </p:tavLst>
                                    </p:anim>
                                    <p:anim calcmode="lin" valueType="num">
                                      <p:cBhvr>
                                        <p:cTn id="724" dur="500" fill="hold"/>
                                        <p:tgtEl>
                                          <p:spTgt spid="1641600"/>
                                        </p:tgtEl>
                                        <p:attrNameLst>
                                          <p:attrName>ppt_y</p:attrName>
                                        </p:attrNameLst>
                                      </p:cBhvr>
                                      <p:tavLst>
                                        <p:tav tm="0">
                                          <p:val>
                                            <p:strVal val="#ppt_y"/>
                                          </p:val>
                                        </p:tav>
                                        <p:tav tm="100000">
                                          <p:val>
                                            <p:strVal val="#ppt_y"/>
                                          </p:val>
                                        </p:tav>
                                      </p:tavLst>
                                    </p:anim>
                                    <p:anim calcmode="lin" valueType="num">
                                      <p:cBhvr>
                                        <p:cTn id="725" dur="500" fill="hold"/>
                                        <p:tgtEl>
                                          <p:spTgt spid="1641600"/>
                                        </p:tgtEl>
                                        <p:attrNameLst>
                                          <p:attrName>ppt_w</p:attrName>
                                        </p:attrNameLst>
                                      </p:cBhvr>
                                      <p:tavLst>
                                        <p:tav tm="0">
                                          <p:val>
                                            <p:fltVal val="0"/>
                                          </p:val>
                                        </p:tav>
                                        <p:tav tm="100000">
                                          <p:val>
                                            <p:strVal val="#ppt_w"/>
                                          </p:val>
                                        </p:tav>
                                      </p:tavLst>
                                    </p:anim>
                                    <p:anim calcmode="lin" valueType="num">
                                      <p:cBhvr>
                                        <p:cTn id="726" dur="500" fill="hold"/>
                                        <p:tgtEl>
                                          <p:spTgt spid="1641600"/>
                                        </p:tgtEl>
                                        <p:attrNameLst>
                                          <p:attrName>ppt_h</p:attrName>
                                        </p:attrNameLst>
                                      </p:cBhvr>
                                      <p:tavLst>
                                        <p:tav tm="0">
                                          <p:val>
                                            <p:strVal val="#ppt_h"/>
                                          </p:val>
                                        </p:tav>
                                        <p:tav tm="100000">
                                          <p:val>
                                            <p:strVal val="#ppt_h"/>
                                          </p:val>
                                        </p:tav>
                                      </p:tavLst>
                                    </p:anim>
                                  </p:childTnLst>
                                </p:cTn>
                              </p:par>
                            </p:childTnLst>
                          </p:cTn>
                        </p:par>
                        <p:par>
                          <p:cTn id="727" fill="hold">
                            <p:stCondLst>
                              <p:cond delay="500"/>
                            </p:stCondLst>
                            <p:childTnLst>
                              <p:par>
                                <p:cTn id="728" presetID="18" presetClass="entr" presetSubtype="3" fill="hold" grpId="0" nodeType="afterEffect">
                                  <p:stCondLst>
                                    <p:cond delay="0"/>
                                  </p:stCondLst>
                                  <p:childTnLst>
                                    <p:set>
                                      <p:cBhvr>
                                        <p:cTn id="729" dur="1" fill="hold">
                                          <p:stCondLst>
                                            <p:cond delay="0"/>
                                          </p:stCondLst>
                                        </p:cTn>
                                        <p:tgtEl>
                                          <p:spTgt spid="1641601"/>
                                        </p:tgtEl>
                                        <p:attrNameLst>
                                          <p:attrName>style.visibility</p:attrName>
                                        </p:attrNameLst>
                                      </p:cBhvr>
                                      <p:to>
                                        <p:strVal val="visible"/>
                                      </p:to>
                                    </p:set>
                                    <p:animEffect transition="in" filter="strips(upRight)">
                                      <p:cBhvr>
                                        <p:cTn id="730" dur="500"/>
                                        <p:tgtEl>
                                          <p:spTgt spid="1641601"/>
                                        </p:tgtEl>
                                      </p:cBhvr>
                                    </p:animEffect>
                                  </p:childTnLst>
                                </p:cTn>
                              </p:par>
                            </p:childTnLst>
                          </p:cTn>
                        </p:par>
                        <p:par>
                          <p:cTn id="731" fill="hold">
                            <p:stCondLst>
                              <p:cond delay="1000"/>
                            </p:stCondLst>
                            <p:childTnLst>
                              <p:par>
                                <p:cTn id="732" presetID="1" presetClass="entr" presetSubtype="0" fill="hold" grpId="0" nodeType="afterEffect" nodePh="1">
                                  <p:stCondLst>
                                    <p:cond delay="0"/>
                                  </p:stCondLst>
                                  <p:endCondLst>
                                    <p:cond evt="begin" delay="0">
                                      <p:tn val="732"/>
                                    </p:cond>
                                  </p:endCondLst>
                                  <p:childTnLst>
                                    <p:set>
                                      <p:cBhvr>
                                        <p:cTn id="733" dur="1" fill="hold">
                                          <p:stCondLst>
                                            <p:cond delay="499"/>
                                          </p:stCondLst>
                                        </p:cTn>
                                        <p:tgtEl>
                                          <p:spTgt spid="1641602"/>
                                        </p:tgtEl>
                                        <p:attrNameLst>
                                          <p:attrName>style.visibility</p:attrName>
                                        </p:attrNameLst>
                                      </p:cBhvr>
                                      <p:to>
                                        <p:strVal val="visible"/>
                                      </p:to>
                                    </p:set>
                                  </p:childTnLst>
                                </p:cTn>
                              </p:par>
                            </p:childTnLst>
                          </p:cTn>
                        </p:par>
                        <p:par>
                          <p:cTn id="734" fill="hold">
                            <p:stCondLst>
                              <p:cond delay="1500"/>
                            </p:stCondLst>
                            <p:childTnLst>
                              <p:par>
                                <p:cTn id="735" presetID="17" presetClass="entr" presetSubtype="8" fill="hold" grpId="0" nodeType="afterEffect">
                                  <p:stCondLst>
                                    <p:cond delay="0"/>
                                  </p:stCondLst>
                                  <p:childTnLst>
                                    <p:set>
                                      <p:cBhvr>
                                        <p:cTn id="736" dur="1" fill="hold">
                                          <p:stCondLst>
                                            <p:cond delay="0"/>
                                          </p:stCondLst>
                                        </p:cTn>
                                        <p:tgtEl>
                                          <p:spTgt spid="1641603"/>
                                        </p:tgtEl>
                                        <p:attrNameLst>
                                          <p:attrName>style.visibility</p:attrName>
                                        </p:attrNameLst>
                                      </p:cBhvr>
                                      <p:to>
                                        <p:strVal val="visible"/>
                                      </p:to>
                                    </p:set>
                                    <p:anim calcmode="lin" valueType="num">
                                      <p:cBhvr>
                                        <p:cTn id="737" dur="500" fill="hold"/>
                                        <p:tgtEl>
                                          <p:spTgt spid="1641603"/>
                                        </p:tgtEl>
                                        <p:attrNameLst>
                                          <p:attrName>ppt_x</p:attrName>
                                        </p:attrNameLst>
                                      </p:cBhvr>
                                      <p:tavLst>
                                        <p:tav tm="0">
                                          <p:val>
                                            <p:strVal val="#ppt_x-#ppt_w/2"/>
                                          </p:val>
                                        </p:tav>
                                        <p:tav tm="100000">
                                          <p:val>
                                            <p:strVal val="#ppt_x"/>
                                          </p:val>
                                        </p:tav>
                                      </p:tavLst>
                                    </p:anim>
                                    <p:anim calcmode="lin" valueType="num">
                                      <p:cBhvr>
                                        <p:cTn id="738" dur="500" fill="hold"/>
                                        <p:tgtEl>
                                          <p:spTgt spid="1641603"/>
                                        </p:tgtEl>
                                        <p:attrNameLst>
                                          <p:attrName>ppt_y</p:attrName>
                                        </p:attrNameLst>
                                      </p:cBhvr>
                                      <p:tavLst>
                                        <p:tav tm="0">
                                          <p:val>
                                            <p:strVal val="#ppt_y"/>
                                          </p:val>
                                        </p:tav>
                                        <p:tav tm="100000">
                                          <p:val>
                                            <p:strVal val="#ppt_y"/>
                                          </p:val>
                                        </p:tav>
                                      </p:tavLst>
                                    </p:anim>
                                    <p:anim calcmode="lin" valueType="num">
                                      <p:cBhvr>
                                        <p:cTn id="739" dur="500" fill="hold"/>
                                        <p:tgtEl>
                                          <p:spTgt spid="1641603"/>
                                        </p:tgtEl>
                                        <p:attrNameLst>
                                          <p:attrName>ppt_w</p:attrName>
                                        </p:attrNameLst>
                                      </p:cBhvr>
                                      <p:tavLst>
                                        <p:tav tm="0">
                                          <p:val>
                                            <p:fltVal val="0"/>
                                          </p:val>
                                        </p:tav>
                                        <p:tav tm="100000">
                                          <p:val>
                                            <p:strVal val="#ppt_w"/>
                                          </p:val>
                                        </p:tav>
                                      </p:tavLst>
                                    </p:anim>
                                    <p:anim calcmode="lin" valueType="num">
                                      <p:cBhvr>
                                        <p:cTn id="740" dur="500" fill="hold"/>
                                        <p:tgtEl>
                                          <p:spTgt spid="1641603"/>
                                        </p:tgtEl>
                                        <p:attrNameLst>
                                          <p:attrName>ppt_h</p:attrName>
                                        </p:attrNameLst>
                                      </p:cBhvr>
                                      <p:tavLst>
                                        <p:tav tm="0">
                                          <p:val>
                                            <p:strVal val="#ppt_h"/>
                                          </p:val>
                                        </p:tav>
                                        <p:tav tm="100000">
                                          <p:val>
                                            <p:strVal val="#ppt_h"/>
                                          </p:val>
                                        </p:tav>
                                      </p:tavLst>
                                    </p:anim>
                                  </p:childTnLst>
                                </p:cTn>
                              </p:par>
                            </p:childTnLst>
                          </p:cTn>
                        </p:par>
                      </p:childTnLst>
                    </p:cTn>
                  </p:par>
                  <p:par>
                    <p:cTn id="741" fill="hold">
                      <p:stCondLst>
                        <p:cond delay="indefinite"/>
                      </p:stCondLst>
                      <p:childTnLst>
                        <p:par>
                          <p:cTn id="742" fill="hold">
                            <p:stCondLst>
                              <p:cond delay="0"/>
                            </p:stCondLst>
                            <p:childTnLst>
                              <p:par>
                                <p:cTn id="743" presetID="17" presetClass="entr" presetSubtype="8" fill="hold" grpId="0" nodeType="clickEffect">
                                  <p:stCondLst>
                                    <p:cond delay="0"/>
                                  </p:stCondLst>
                                  <p:iterate type="lt">
                                    <p:tmPct val="100000"/>
                                  </p:iterate>
                                  <p:childTnLst>
                                    <p:set>
                                      <p:cBhvr>
                                        <p:cTn id="744" dur="1" fill="hold">
                                          <p:stCondLst>
                                            <p:cond delay="0"/>
                                          </p:stCondLst>
                                        </p:cTn>
                                        <p:tgtEl>
                                          <p:spTgt spid="1641604"/>
                                        </p:tgtEl>
                                        <p:attrNameLst>
                                          <p:attrName>style.visibility</p:attrName>
                                        </p:attrNameLst>
                                      </p:cBhvr>
                                      <p:to>
                                        <p:strVal val="visible"/>
                                      </p:to>
                                    </p:set>
                                    <p:anim calcmode="lin" valueType="num">
                                      <p:cBhvr>
                                        <p:cTn id="745" dur="75" fill="hold"/>
                                        <p:tgtEl>
                                          <p:spTgt spid="1641604"/>
                                        </p:tgtEl>
                                        <p:attrNameLst>
                                          <p:attrName>ppt_x</p:attrName>
                                        </p:attrNameLst>
                                      </p:cBhvr>
                                      <p:tavLst>
                                        <p:tav tm="0">
                                          <p:val>
                                            <p:strVal val="#ppt_x-#ppt_w/2"/>
                                          </p:val>
                                        </p:tav>
                                        <p:tav tm="100000">
                                          <p:val>
                                            <p:strVal val="#ppt_x"/>
                                          </p:val>
                                        </p:tav>
                                      </p:tavLst>
                                    </p:anim>
                                    <p:anim calcmode="lin" valueType="num">
                                      <p:cBhvr>
                                        <p:cTn id="746" dur="75" fill="hold"/>
                                        <p:tgtEl>
                                          <p:spTgt spid="1641604"/>
                                        </p:tgtEl>
                                        <p:attrNameLst>
                                          <p:attrName>ppt_y</p:attrName>
                                        </p:attrNameLst>
                                      </p:cBhvr>
                                      <p:tavLst>
                                        <p:tav tm="0">
                                          <p:val>
                                            <p:strVal val="#ppt_y"/>
                                          </p:val>
                                        </p:tav>
                                        <p:tav tm="100000">
                                          <p:val>
                                            <p:strVal val="#ppt_y"/>
                                          </p:val>
                                        </p:tav>
                                      </p:tavLst>
                                    </p:anim>
                                    <p:anim calcmode="lin" valueType="num">
                                      <p:cBhvr>
                                        <p:cTn id="747" dur="75" fill="hold"/>
                                        <p:tgtEl>
                                          <p:spTgt spid="1641604"/>
                                        </p:tgtEl>
                                        <p:attrNameLst>
                                          <p:attrName>ppt_w</p:attrName>
                                        </p:attrNameLst>
                                      </p:cBhvr>
                                      <p:tavLst>
                                        <p:tav tm="0">
                                          <p:val>
                                            <p:fltVal val="0"/>
                                          </p:val>
                                        </p:tav>
                                        <p:tav tm="100000">
                                          <p:val>
                                            <p:strVal val="#ppt_w"/>
                                          </p:val>
                                        </p:tav>
                                      </p:tavLst>
                                    </p:anim>
                                    <p:anim calcmode="lin" valueType="num">
                                      <p:cBhvr>
                                        <p:cTn id="748" dur="75" fill="hold"/>
                                        <p:tgtEl>
                                          <p:spTgt spid="1641604"/>
                                        </p:tgtEl>
                                        <p:attrNameLst>
                                          <p:attrName>ppt_h</p:attrName>
                                        </p:attrNameLst>
                                      </p:cBhvr>
                                      <p:tavLst>
                                        <p:tav tm="0">
                                          <p:val>
                                            <p:strVal val="#ppt_h"/>
                                          </p:val>
                                        </p:tav>
                                        <p:tav tm="100000">
                                          <p:val>
                                            <p:strVal val="#ppt_h"/>
                                          </p:val>
                                        </p:tav>
                                      </p:tavLst>
                                    </p:anim>
                                  </p:childTnLst>
                                </p:cTn>
                              </p:par>
                            </p:childTnLst>
                          </p:cTn>
                        </p:par>
                      </p:childTnLst>
                    </p:cTn>
                  </p:par>
                  <p:par>
                    <p:cTn id="749" fill="hold">
                      <p:stCondLst>
                        <p:cond delay="indefinite"/>
                      </p:stCondLst>
                      <p:childTnLst>
                        <p:par>
                          <p:cTn id="750" fill="hold">
                            <p:stCondLst>
                              <p:cond delay="0"/>
                            </p:stCondLst>
                            <p:childTnLst>
                              <p:par>
                                <p:cTn id="751" presetID="17" presetClass="entr" presetSubtype="8" fill="hold" grpId="0" nodeType="clickEffect">
                                  <p:stCondLst>
                                    <p:cond delay="0"/>
                                  </p:stCondLst>
                                  <p:iterate type="lt">
                                    <p:tmPct val="100000"/>
                                  </p:iterate>
                                  <p:childTnLst>
                                    <p:set>
                                      <p:cBhvr>
                                        <p:cTn id="752" dur="1" fill="hold">
                                          <p:stCondLst>
                                            <p:cond delay="0"/>
                                          </p:stCondLst>
                                        </p:cTn>
                                        <p:tgtEl>
                                          <p:spTgt spid="1641605"/>
                                        </p:tgtEl>
                                        <p:attrNameLst>
                                          <p:attrName>style.visibility</p:attrName>
                                        </p:attrNameLst>
                                      </p:cBhvr>
                                      <p:to>
                                        <p:strVal val="visible"/>
                                      </p:to>
                                    </p:set>
                                    <p:anim calcmode="lin" valueType="num">
                                      <p:cBhvr>
                                        <p:cTn id="753" dur="75" fill="hold"/>
                                        <p:tgtEl>
                                          <p:spTgt spid="1641605"/>
                                        </p:tgtEl>
                                        <p:attrNameLst>
                                          <p:attrName>ppt_x</p:attrName>
                                        </p:attrNameLst>
                                      </p:cBhvr>
                                      <p:tavLst>
                                        <p:tav tm="0">
                                          <p:val>
                                            <p:strVal val="#ppt_x-#ppt_w/2"/>
                                          </p:val>
                                        </p:tav>
                                        <p:tav tm="100000">
                                          <p:val>
                                            <p:strVal val="#ppt_x"/>
                                          </p:val>
                                        </p:tav>
                                      </p:tavLst>
                                    </p:anim>
                                    <p:anim calcmode="lin" valueType="num">
                                      <p:cBhvr>
                                        <p:cTn id="754" dur="75" fill="hold"/>
                                        <p:tgtEl>
                                          <p:spTgt spid="1641605"/>
                                        </p:tgtEl>
                                        <p:attrNameLst>
                                          <p:attrName>ppt_y</p:attrName>
                                        </p:attrNameLst>
                                      </p:cBhvr>
                                      <p:tavLst>
                                        <p:tav tm="0">
                                          <p:val>
                                            <p:strVal val="#ppt_y"/>
                                          </p:val>
                                        </p:tav>
                                        <p:tav tm="100000">
                                          <p:val>
                                            <p:strVal val="#ppt_y"/>
                                          </p:val>
                                        </p:tav>
                                      </p:tavLst>
                                    </p:anim>
                                    <p:anim calcmode="lin" valueType="num">
                                      <p:cBhvr>
                                        <p:cTn id="755" dur="75" fill="hold"/>
                                        <p:tgtEl>
                                          <p:spTgt spid="1641605"/>
                                        </p:tgtEl>
                                        <p:attrNameLst>
                                          <p:attrName>ppt_w</p:attrName>
                                        </p:attrNameLst>
                                      </p:cBhvr>
                                      <p:tavLst>
                                        <p:tav tm="0">
                                          <p:val>
                                            <p:fltVal val="0"/>
                                          </p:val>
                                        </p:tav>
                                        <p:tav tm="100000">
                                          <p:val>
                                            <p:strVal val="#ppt_w"/>
                                          </p:val>
                                        </p:tav>
                                      </p:tavLst>
                                    </p:anim>
                                    <p:anim calcmode="lin" valueType="num">
                                      <p:cBhvr>
                                        <p:cTn id="756" dur="75" fill="hold"/>
                                        <p:tgtEl>
                                          <p:spTgt spid="1641605"/>
                                        </p:tgtEl>
                                        <p:attrNameLst>
                                          <p:attrName>ppt_h</p:attrName>
                                        </p:attrNameLst>
                                      </p:cBhvr>
                                      <p:tavLst>
                                        <p:tav tm="0">
                                          <p:val>
                                            <p:strVal val="#ppt_h"/>
                                          </p:val>
                                        </p:tav>
                                        <p:tav tm="100000">
                                          <p:val>
                                            <p:strVal val="#ppt_h"/>
                                          </p:val>
                                        </p:tav>
                                      </p:tavLst>
                                    </p:anim>
                                  </p:childTnLst>
                                </p:cTn>
                              </p:par>
                            </p:childTnLst>
                          </p:cTn>
                        </p:par>
                      </p:childTnLst>
                    </p:cTn>
                  </p:par>
                  <p:par>
                    <p:cTn id="757" fill="hold">
                      <p:stCondLst>
                        <p:cond delay="indefinite"/>
                      </p:stCondLst>
                      <p:childTnLst>
                        <p:par>
                          <p:cTn id="758" fill="hold">
                            <p:stCondLst>
                              <p:cond delay="0"/>
                            </p:stCondLst>
                            <p:childTnLst>
                              <p:par>
                                <p:cTn id="759" presetID="17" presetClass="entr" presetSubtype="8" fill="hold" grpId="0" nodeType="clickEffect">
                                  <p:stCondLst>
                                    <p:cond delay="0"/>
                                  </p:stCondLst>
                                  <p:iterate type="lt">
                                    <p:tmPct val="100000"/>
                                  </p:iterate>
                                  <p:childTnLst>
                                    <p:set>
                                      <p:cBhvr>
                                        <p:cTn id="760" dur="1" fill="hold">
                                          <p:stCondLst>
                                            <p:cond delay="0"/>
                                          </p:stCondLst>
                                        </p:cTn>
                                        <p:tgtEl>
                                          <p:spTgt spid="1641606"/>
                                        </p:tgtEl>
                                        <p:attrNameLst>
                                          <p:attrName>style.visibility</p:attrName>
                                        </p:attrNameLst>
                                      </p:cBhvr>
                                      <p:to>
                                        <p:strVal val="visible"/>
                                      </p:to>
                                    </p:set>
                                    <p:anim calcmode="lin" valueType="num">
                                      <p:cBhvr>
                                        <p:cTn id="761" dur="75" fill="hold"/>
                                        <p:tgtEl>
                                          <p:spTgt spid="1641606"/>
                                        </p:tgtEl>
                                        <p:attrNameLst>
                                          <p:attrName>ppt_x</p:attrName>
                                        </p:attrNameLst>
                                      </p:cBhvr>
                                      <p:tavLst>
                                        <p:tav tm="0">
                                          <p:val>
                                            <p:strVal val="#ppt_x-#ppt_w/2"/>
                                          </p:val>
                                        </p:tav>
                                        <p:tav tm="100000">
                                          <p:val>
                                            <p:strVal val="#ppt_x"/>
                                          </p:val>
                                        </p:tav>
                                      </p:tavLst>
                                    </p:anim>
                                    <p:anim calcmode="lin" valueType="num">
                                      <p:cBhvr>
                                        <p:cTn id="762" dur="75" fill="hold"/>
                                        <p:tgtEl>
                                          <p:spTgt spid="1641606"/>
                                        </p:tgtEl>
                                        <p:attrNameLst>
                                          <p:attrName>ppt_y</p:attrName>
                                        </p:attrNameLst>
                                      </p:cBhvr>
                                      <p:tavLst>
                                        <p:tav tm="0">
                                          <p:val>
                                            <p:strVal val="#ppt_y"/>
                                          </p:val>
                                        </p:tav>
                                        <p:tav tm="100000">
                                          <p:val>
                                            <p:strVal val="#ppt_y"/>
                                          </p:val>
                                        </p:tav>
                                      </p:tavLst>
                                    </p:anim>
                                    <p:anim calcmode="lin" valueType="num">
                                      <p:cBhvr>
                                        <p:cTn id="763" dur="75" fill="hold"/>
                                        <p:tgtEl>
                                          <p:spTgt spid="1641606"/>
                                        </p:tgtEl>
                                        <p:attrNameLst>
                                          <p:attrName>ppt_w</p:attrName>
                                        </p:attrNameLst>
                                      </p:cBhvr>
                                      <p:tavLst>
                                        <p:tav tm="0">
                                          <p:val>
                                            <p:fltVal val="0"/>
                                          </p:val>
                                        </p:tav>
                                        <p:tav tm="100000">
                                          <p:val>
                                            <p:strVal val="#ppt_w"/>
                                          </p:val>
                                        </p:tav>
                                      </p:tavLst>
                                    </p:anim>
                                    <p:anim calcmode="lin" valueType="num">
                                      <p:cBhvr>
                                        <p:cTn id="764" dur="75" fill="hold"/>
                                        <p:tgtEl>
                                          <p:spTgt spid="164160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1475" grpId="0" autoUpdateAnimBg="0"/>
      <p:bldP spid="1641478" grpId="0" autoUpdateAnimBg="0"/>
      <p:bldP spid="1641479" grpId="0" bldLvl="0" animBg="1" autoUpdateAnimBg="0"/>
      <p:bldP spid="1641480" grpId="0" bldLvl="0" animBg="1"/>
      <p:bldP spid="1641481" grpId="0" bldLvl="0" animBg="1"/>
      <p:bldP spid="1641482" grpId="0" bldLvl="0" animBg="1" autoUpdateAnimBg="0"/>
      <p:bldP spid="1641483" grpId="0" bldLvl="0" animBg="1"/>
      <p:bldP spid="1641484" grpId="0" bldLvl="0" animBg="1"/>
      <p:bldP spid="1641485" grpId="0" bldLvl="0" animBg="1" autoUpdateAnimBg="0"/>
      <p:bldP spid="1641486" grpId="0" bldLvl="0" animBg="1"/>
      <p:bldP spid="1641487" grpId="0" bldLvl="0" animBg="1" autoUpdateAnimBg="0"/>
      <p:bldP spid="1641488" grpId="0" bldLvl="0" animBg="1"/>
      <p:bldP spid="1641489" grpId="0" bldLvl="0" animBg="1"/>
      <p:bldP spid="1641490" grpId="0" bldLvl="0" animBg="1" autoUpdateAnimBg="0"/>
      <p:bldP spid="1641491" grpId="0" bldLvl="0" animBg="1"/>
      <p:bldP spid="1641492" grpId="0" bldLvl="0" animBg="1"/>
      <p:bldP spid="1641493" grpId="0" bldLvl="0" animBg="1" autoUpdateAnimBg="0"/>
      <p:bldP spid="1641494" grpId="0" bldLvl="0" animBg="1"/>
      <p:bldP spid="1641495" grpId="0" bldLvl="0" animBg="1" autoUpdateAnimBg="0"/>
      <p:bldP spid="1641496" grpId="0" bldLvl="0" animBg="1"/>
      <p:bldP spid="1641497" grpId="0" bldLvl="0" animBg="1"/>
      <p:bldP spid="1641498" grpId="0" bldLvl="0" animBg="1" autoUpdateAnimBg="0"/>
      <p:bldP spid="1641499" grpId="0" bldLvl="0" animBg="1"/>
      <p:bldP spid="1641500" grpId="0" bldLvl="0" animBg="1"/>
      <p:bldP spid="1641501" grpId="0" bldLvl="0" animBg="1" autoUpdateAnimBg="0"/>
      <p:bldP spid="1641502" grpId="0" bldLvl="0" animBg="1"/>
      <p:bldP spid="1641503" grpId="0" bldLvl="0" animBg="1" autoUpdateAnimBg="0"/>
      <p:bldP spid="1641504" grpId="0" bldLvl="0" animBg="1"/>
      <p:bldP spid="1641505" grpId="0" bldLvl="0" animBg="1"/>
      <p:bldP spid="1641506" grpId="0" bldLvl="0" animBg="1" autoUpdateAnimBg="0"/>
      <p:bldP spid="1641507" grpId="0" bldLvl="0" animBg="1"/>
      <p:bldP spid="1641508" grpId="0" bldLvl="0" animBg="1"/>
      <p:bldP spid="1641509" grpId="0" bldLvl="0" animBg="1" autoUpdateAnimBg="0"/>
      <p:bldP spid="1641510" grpId="0" bldLvl="0" animBg="1"/>
      <p:bldP spid="1641511" grpId="0" bldLvl="0" animBg="1"/>
      <p:bldP spid="1641512" grpId="0" bldLvl="0" animBg="1" autoUpdateAnimBg="0"/>
      <p:bldP spid="1641513" grpId="0" bldLvl="0" animBg="1"/>
      <p:bldP spid="1641514" grpId="0" bldLvl="0" animBg="1"/>
      <p:bldP spid="1641515" grpId="0" bldLvl="0" animBg="1"/>
      <p:bldP spid="1641516" grpId="0" bldLvl="0" animBg="1"/>
      <p:bldP spid="1641517" grpId="0" bldLvl="0" animBg="1"/>
      <p:bldP spid="1641518" grpId="0" bldLvl="0" animBg="1"/>
      <p:bldP spid="1641519" grpId="0" autoUpdateAnimBg="0"/>
      <p:bldP spid="1641520" grpId="0" autoUpdateAnimBg="0"/>
      <p:bldP spid="1641521" grpId="0" autoUpdateAnimBg="0"/>
      <p:bldP spid="1641522" grpId="0" autoUpdateAnimBg="0"/>
      <p:bldP spid="1641523" grpId="0" autoUpdateAnimBg="0"/>
      <p:bldP spid="1641524" grpId="0" autoUpdateAnimBg="0"/>
      <p:bldP spid="1641525" grpId="0" autoUpdateAnimBg="0"/>
      <p:bldP spid="1641526" grpId="0" autoUpdateAnimBg="0"/>
      <p:bldP spid="1641527" grpId="0" autoUpdateAnimBg="0"/>
      <p:bldP spid="1641528" grpId="0" autoUpdateAnimBg="0"/>
      <p:bldP spid="1641529" grpId="0" autoUpdateAnimBg="0"/>
      <p:bldP spid="1641530" grpId="0" autoUpdateAnimBg="0"/>
      <p:bldP spid="1641531" grpId="0" autoUpdateAnimBg="0"/>
      <p:bldP spid="1641532" grpId="0" autoUpdateAnimBg="0"/>
      <p:bldP spid="1641533" grpId="0" animBg="1"/>
      <p:bldP spid="1641534" grpId="0" autoUpdateAnimBg="0"/>
      <p:bldP spid="1641535" grpId="0" animBg="1"/>
      <p:bldP spid="1641536" grpId="0" animBg="1"/>
      <p:bldP spid="1641537" grpId="0" autoUpdateAnimBg="0"/>
      <p:bldP spid="1641538" grpId="0" animBg="1"/>
      <p:bldP spid="1641539" grpId="0" animBg="1"/>
      <p:bldP spid="1641540" grpId="0" autoUpdateAnimBg="0"/>
      <p:bldP spid="1641541" grpId="0" animBg="1"/>
      <p:bldP spid="1641542" grpId="0" animBg="1"/>
      <p:bldP spid="1641543" grpId="0" animBg="1"/>
      <p:bldP spid="1641544" grpId="0" animBg="1"/>
      <p:bldP spid="1641545" grpId="0" animBg="1"/>
      <p:bldP spid="1641546" grpId="0" autoUpdateAnimBg="0"/>
      <p:bldP spid="1641547" grpId="0" animBg="1"/>
      <p:bldP spid="1641548" grpId="0" animBg="1"/>
      <p:bldP spid="1641549" grpId="0" animBg="1"/>
      <p:bldP spid="1641550" grpId="0" animBg="1"/>
      <p:bldP spid="1641551" grpId="0" animBg="1"/>
      <p:bldP spid="1641552" grpId="0" animBg="1"/>
      <p:bldP spid="1641553" grpId="0" animBg="1"/>
      <p:bldP spid="1641554" grpId="0" animBg="1"/>
      <p:bldP spid="1641555" grpId="0" animBg="1"/>
      <p:bldP spid="1641556" grpId="0" animBg="1"/>
      <p:bldP spid="1641557" grpId="0" animBg="1"/>
      <p:bldP spid="1641558" grpId="0" animBg="1"/>
      <p:bldP spid="1641559" grpId="0" animBg="1"/>
      <p:bldP spid="1641560" grpId="0" animBg="1"/>
      <p:bldP spid="1641561" grpId="0" animBg="1"/>
      <p:bldP spid="1641562" grpId="0" animBg="1"/>
      <p:bldP spid="1641563" grpId="0" animBg="1"/>
      <p:bldP spid="1641564" grpId="0" autoUpdateAnimBg="0"/>
      <p:bldP spid="1641565" grpId="0" animBg="1"/>
      <p:bldP spid="1641566" grpId="0" animBg="1"/>
      <p:bldP spid="1641567" grpId="0" animBg="1"/>
      <p:bldP spid="1641568" grpId="0" animBg="1"/>
      <p:bldP spid="1641569" grpId="0" animBg="1"/>
      <p:bldP spid="1641570" grpId="0" animBg="1"/>
      <p:bldP spid="1641571" grpId="0" autoUpdateAnimBg="0"/>
      <p:bldP spid="1641572" grpId="0" animBg="1"/>
      <p:bldP spid="1641573" grpId="0" animBg="1"/>
      <p:bldP spid="1641574" grpId="0" animBg="1"/>
      <p:bldP spid="1641575" grpId="0" animBg="1"/>
      <p:bldP spid="1641576" grpId="0" animBg="1"/>
      <p:bldP spid="1641577" grpId="0" animBg="1"/>
      <p:bldP spid="1641578" grpId="0" animBg="1"/>
      <p:bldP spid="1641579" grpId="0" animBg="1"/>
      <p:bldP spid="1641580" grpId="0" animBg="1"/>
      <p:bldP spid="1641581" grpId="0" animBg="1"/>
      <p:bldP spid="1641582" grpId="0" animBg="1"/>
      <p:bldP spid="1641583" grpId="0" animBg="1"/>
      <p:bldP spid="1641584" grpId="0" autoUpdateAnimBg="0"/>
      <p:bldP spid="1641585" grpId="0" animBg="1"/>
      <p:bldP spid="1641586" grpId="0" animBg="1"/>
      <p:bldP spid="1641587" grpId="0" autoUpdateAnimBg="0"/>
      <p:bldP spid="1641588" grpId="0" animBg="1"/>
      <p:bldP spid="1641589" grpId="0" animBg="1"/>
      <p:bldP spid="1641590" grpId="0" animBg="1"/>
      <p:bldP spid="1641591" grpId="0" animBg="1"/>
      <p:bldP spid="1641592" grpId="0" animBg="1"/>
      <p:bldP spid="1641593" grpId="0" animBg="1"/>
      <p:bldP spid="1641594" grpId="0" animBg="1"/>
      <p:bldP spid="1641595" grpId="0" autoUpdateAnimBg="0"/>
      <p:bldP spid="1641596" grpId="0" animBg="1"/>
      <p:bldP spid="1641597" grpId="0" animBg="1"/>
      <p:bldP spid="1641598" grpId="0" autoUpdateAnimBg="0"/>
      <p:bldP spid="1641599" grpId="0" animBg="1"/>
      <p:bldP spid="1641600" grpId="0" animBg="1"/>
      <p:bldP spid="1641601" grpId="0" animBg="1"/>
      <p:bldP spid="1641602" grpId="0" animBg="1"/>
      <p:bldP spid="1641603" grpId="0" animBg="1"/>
      <p:bldP spid="1641604" grpId="0" autoUpdateAnimBg="0"/>
      <p:bldP spid="1641605" grpId="0" autoUpdateAnimBg="0"/>
      <p:bldP spid="1641606"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88370" y="260142"/>
            <a:ext cx="3840480" cy="583565"/>
          </a:xfrm>
          <a:prstGeom prst="rect">
            <a:avLst/>
          </a:prstGeom>
        </p:spPr>
        <p:txBody>
          <a:bodyPr wrap="none">
            <a:spAutoFit/>
          </a:bodyPr>
          <a:lstStyle/>
          <a:p>
            <a:r>
              <a:rPr kumimoji="0" lang="zh-CN" altLang="en-US" sz="3200" b="0">
                <a:solidFill>
                  <a:srgbClr val="F3C43F"/>
                </a:solidFill>
                <a:latin typeface="+mj-lt"/>
                <a:cs typeface="+mj-cs"/>
              </a:rPr>
              <a:t>有向图的强连通分量</a:t>
            </a:r>
            <a:endParaRPr kumimoji="0" lang="zh-CN" altLang="en-US" sz="3200" b="0">
              <a:solidFill>
                <a:srgbClr val="F3C43F"/>
              </a:solidFill>
              <a:latin typeface="+mj-lt"/>
              <a:cs typeface="+mj-cs"/>
            </a:endParaRPr>
          </a:p>
        </p:txBody>
      </p:sp>
      <p:sp>
        <p:nvSpPr>
          <p:cNvPr id="3" name="矩形 2"/>
          <p:cNvSpPr/>
          <p:nvPr/>
        </p:nvSpPr>
        <p:spPr>
          <a:xfrm>
            <a:off x="467668" y="1340267"/>
            <a:ext cx="7992888" cy="1814830"/>
          </a:xfrm>
          <a:prstGeom prst="rect">
            <a:avLst/>
          </a:prstGeom>
        </p:spPr>
        <p:txBody>
          <a:bodyPr wrap="square">
            <a:spAutoFit/>
          </a:bodyPr>
          <a:lstStyle/>
          <a:p>
            <a:pPr marL="0" indent="0">
              <a:buFont typeface="Arial" charset="0"/>
              <a:buNone/>
            </a:pPr>
            <a:r>
              <a:rPr kumimoji="0" lang="zh-CN" altLang="en-US" dirty="0">
                <a:latin typeface="宋体" charset="-122"/>
              </a:rPr>
              <a:t>强连通图：在有向图中</a:t>
            </a:r>
            <a:r>
              <a:rPr kumimoji="0" lang="en-US" altLang="zh-CN" dirty="0">
                <a:latin typeface="宋体" charset="-122"/>
              </a:rPr>
              <a:t>, </a:t>
            </a:r>
            <a:r>
              <a:rPr kumimoji="0" lang="zh-CN" altLang="en-US" dirty="0">
                <a:latin typeface="宋体" charset="-122"/>
              </a:rPr>
              <a:t>若对于每一对顶点</a:t>
            </a:r>
            <a:r>
              <a:rPr kumimoji="0" lang="en-US" altLang="zh-CN" dirty="0">
                <a:latin typeface="宋体" charset="-122"/>
              </a:rPr>
              <a:t>v1</a:t>
            </a:r>
            <a:r>
              <a:rPr kumimoji="0" lang="zh-CN" altLang="en-US" dirty="0">
                <a:latin typeface="宋体" charset="-122"/>
              </a:rPr>
              <a:t>和</a:t>
            </a:r>
            <a:r>
              <a:rPr kumimoji="0" lang="en-US" altLang="zh-CN" dirty="0">
                <a:latin typeface="宋体" charset="-122"/>
              </a:rPr>
              <a:t>v2, </a:t>
            </a:r>
            <a:r>
              <a:rPr kumimoji="0" lang="zh-CN" altLang="en-US" dirty="0">
                <a:latin typeface="宋体" charset="-122"/>
              </a:rPr>
              <a:t>都存在一条从</a:t>
            </a:r>
            <a:r>
              <a:rPr kumimoji="0" lang="en-US" altLang="zh-CN" dirty="0">
                <a:latin typeface="宋体" charset="-122"/>
              </a:rPr>
              <a:t>v1</a:t>
            </a:r>
            <a:r>
              <a:rPr kumimoji="0" lang="zh-CN" altLang="en-US" dirty="0">
                <a:latin typeface="宋体" charset="-122"/>
              </a:rPr>
              <a:t>到</a:t>
            </a:r>
            <a:r>
              <a:rPr kumimoji="0" lang="en-US" altLang="zh-CN" dirty="0">
                <a:latin typeface="宋体" charset="-122"/>
              </a:rPr>
              <a:t>v2</a:t>
            </a:r>
            <a:r>
              <a:rPr kumimoji="0" lang="zh-CN" altLang="en-US" dirty="0">
                <a:latin typeface="宋体" charset="-122"/>
              </a:rPr>
              <a:t>和从</a:t>
            </a:r>
            <a:r>
              <a:rPr kumimoji="0" lang="en-US" altLang="zh-CN" dirty="0">
                <a:latin typeface="宋体" charset="-122"/>
              </a:rPr>
              <a:t>v2</a:t>
            </a:r>
            <a:r>
              <a:rPr kumimoji="0" lang="zh-CN" altLang="en-US" dirty="0">
                <a:latin typeface="宋体" charset="-122"/>
              </a:rPr>
              <a:t>到</a:t>
            </a:r>
            <a:r>
              <a:rPr kumimoji="0" lang="en-US" altLang="zh-CN" dirty="0">
                <a:latin typeface="宋体" charset="-122"/>
              </a:rPr>
              <a:t>v1</a:t>
            </a:r>
            <a:r>
              <a:rPr kumimoji="0" lang="zh-CN" altLang="en-US" dirty="0">
                <a:latin typeface="宋体" charset="-122"/>
              </a:rPr>
              <a:t>的路径</a:t>
            </a:r>
            <a:r>
              <a:rPr kumimoji="0" lang="en-US" altLang="zh-CN" dirty="0">
                <a:latin typeface="宋体" charset="-122"/>
              </a:rPr>
              <a:t>,</a:t>
            </a:r>
            <a:r>
              <a:rPr kumimoji="0" lang="zh-CN" altLang="en-US" dirty="0">
                <a:latin typeface="宋体" charset="-122"/>
              </a:rPr>
              <a:t>则称此图是</a:t>
            </a:r>
            <a:r>
              <a:rPr kumimoji="0" lang="zh-CN" altLang="en-US" dirty="0">
                <a:solidFill>
                  <a:srgbClr val="FF0000"/>
                </a:solidFill>
                <a:latin typeface="宋体" charset="-122"/>
              </a:rPr>
              <a:t>强连通图</a:t>
            </a:r>
            <a:r>
              <a:rPr kumimoji="0" lang="zh-CN" altLang="en-US" dirty="0">
                <a:latin typeface="宋体" charset="-122"/>
              </a:rPr>
              <a:t>。有向图的极大强连通子图，称为</a:t>
            </a:r>
            <a:r>
              <a:rPr kumimoji="0" lang="zh-CN" altLang="en-US" dirty="0">
                <a:solidFill>
                  <a:srgbClr val="FF0000"/>
                </a:solidFill>
                <a:latin typeface="宋体" charset="-122"/>
              </a:rPr>
              <a:t>强连通分量。</a:t>
            </a:r>
            <a:endParaRPr kumimoji="0" lang="zh-CN" altLang="en-US" dirty="0">
              <a:solidFill>
                <a:srgbClr val="FF0000"/>
              </a:solidFill>
              <a:latin typeface="宋体" charset="-122"/>
            </a:endParaRPr>
          </a:p>
        </p:txBody>
      </p:sp>
      <p:sp>
        <p:nvSpPr>
          <p:cNvPr id="4" name="灯片编号占位符 3"/>
          <p:cNvSpPr/>
          <p:nvPr>
            <p:ph type="sldNum" sz="quarter" idx="12"/>
          </p:nvPr>
        </p:nvSpPr>
        <p:spPr/>
        <p:txBody>
          <a:bodyPr/>
          <a:p>
            <a:pPr>
              <a:defRPr/>
            </a:pPr>
            <a:fld id="{61B2D735-CE05-42FD-B2C6-9CF023896066}" type="slidenum">
              <a:rPr lang="zh-CN" altLang="en-US"/>
            </a:fld>
            <a:endParaRPr lang="en-US" altLang="zh-CN"/>
          </a:p>
        </p:txBody>
      </p:sp>
      <p:sp>
        <p:nvSpPr>
          <p:cNvPr id="5" name="日期占位符 4"/>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3"/>
          <p:cNvSpPr/>
          <p:nvPr>
            <p:ph type="sldNum" sz="quarter" idx="12"/>
          </p:nvPr>
        </p:nvSpPr>
        <p:spPr>
          <a:xfrm>
            <a:off x="3505200" y="6520180"/>
            <a:ext cx="2133600" cy="228600"/>
          </a:xfrm>
          <a:ln>
            <a:miter lim="800000"/>
          </a:ln>
        </p:spPr>
        <p:txBody>
          <a:bodyPr anchor="b"/>
          <a:lstStyle/>
          <a:p>
            <a:pPr>
              <a:defRPr/>
            </a:pPr>
            <a:fld id="{EB50FDF3-2EB4-4F41-B8B4-9D52FF8FCA80}" type="slidenum">
              <a:rPr lang="zh-CN" altLang="en-US" sz="1200">
                <a:solidFill>
                  <a:schemeClr val="tx1"/>
                </a:solidFill>
                <a:ea typeface="宋体" charset="-122"/>
              </a:rPr>
            </a:fld>
            <a:endParaRPr lang="zh-CN" altLang="en-US" sz="1200">
              <a:solidFill>
                <a:schemeClr val="tx1"/>
              </a:solidFill>
              <a:ea typeface="宋体" charset="-122"/>
            </a:endParaRPr>
          </a:p>
        </p:txBody>
      </p:sp>
      <p:sp>
        <p:nvSpPr>
          <p:cNvPr id="8196" name="Rectangle 2"/>
          <p:cNvSpPr/>
          <p:nvPr>
            <p:ph type="title" idx="4294967295"/>
          </p:nvPr>
        </p:nvSpPr>
        <p:spPr>
          <a:xfrm>
            <a:off x="1294130" y="188595"/>
            <a:ext cx="7849870" cy="688975"/>
          </a:xfrm>
        </p:spPr>
        <p:txBody>
          <a:bodyPr anchor="b"/>
          <a:lstStyle/>
          <a:p>
            <a:pPr eaLnBrk="1" hangingPunct="1"/>
            <a:r>
              <a:rPr lang="en-US" altLang="zh-CN" dirty="0">
                <a:ea typeface="宋体" charset="-122"/>
              </a:rPr>
              <a:t>11.1 Definitions</a:t>
            </a:r>
            <a:endParaRPr lang="zh-CN" altLang="en-US" dirty="0">
              <a:ea typeface="宋体" charset="-122"/>
            </a:endParaRPr>
          </a:p>
        </p:txBody>
      </p:sp>
      <p:sp>
        <p:nvSpPr>
          <p:cNvPr id="8197" name="Rectangle 3"/>
          <p:cNvSpPr/>
          <p:nvPr>
            <p:ph type="body" idx="4294967295"/>
          </p:nvPr>
        </p:nvSpPr>
        <p:spPr>
          <a:xfrm>
            <a:off x="467360" y="1203325"/>
            <a:ext cx="8441690" cy="4537075"/>
          </a:xfrm>
        </p:spPr>
        <p:txBody>
          <a:bodyPr/>
          <a:lstStyle/>
          <a:p>
            <a:pPr eaLnBrk="1" hangingPunct="1"/>
            <a:r>
              <a:rPr lang="zh-CN" altLang="en-US" sz="2800" dirty="0">
                <a:latin typeface="Times New Roman" pitchFamily="18" charset="0"/>
                <a:ea typeface="宋体" charset="-122"/>
              </a:rPr>
              <a:t>在有向图中，有向边</a:t>
            </a:r>
            <a:r>
              <a:rPr lang="en-US" altLang="zh-CN" sz="2800" dirty="0">
                <a:latin typeface="Times New Roman" pitchFamily="18" charset="0"/>
                <a:ea typeface="宋体" charset="-122"/>
              </a:rPr>
              <a:t>(</a:t>
            </a:r>
            <a:r>
              <a:rPr lang="en-US" altLang="zh-CN" sz="2800" dirty="0" err="1">
                <a:latin typeface="Times New Roman" pitchFamily="18" charset="0"/>
                <a:ea typeface="宋体" charset="-122"/>
              </a:rPr>
              <a:t>i,j</a:t>
            </a:r>
            <a:r>
              <a:rPr lang="en-US" altLang="zh-CN" sz="2800" dirty="0">
                <a:latin typeface="Times New Roman" pitchFamily="18" charset="0"/>
                <a:ea typeface="宋体" charset="-122"/>
              </a:rPr>
              <a:t>)</a:t>
            </a:r>
            <a:r>
              <a:rPr lang="zh-CN" altLang="en-US" sz="2800" dirty="0">
                <a:solidFill>
                  <a:srgbClr val="FF0000"/>
                </a:solidFill>
                <a:latin typeface="Times New Roman" pitchFamily="18" charset="0"/>
                <a:ea typeface="宋体" charset="-122"/>
              </a:rPr>
              <a:t>关联至</a:t>
            </a:r>
            <a:r>
              <a:rPr lang="zh-CN" altLang="en-US" sz="2800" dirty="0">
                <a:latin typeface="Times New Roman" pitchFamily="18" charset="0"/>
                <a:ea typeface="宋体" charset="-122"/>
              </a:rPr>
              <a:t>（</a:t>
            </a:r>
            <a:r>
              <a:rPr lang="en-US" altLang="zh-CN" sz="2800" dirty="0">
                <a:latin typeface="Times New Roman" pitchFamily="18" charset="0"/>
                <a:ea typeface="宋体" charset="-122"/>
              </a:rPr>
              <a:t>incident to</a:t>
            </a:r>
            <a:r>
              <a:rPr lang="zh-CN" altLang="en-US" sz="2800" dirty="0">
                <a:latin typeface="Times New Roman" pitchFamily="18" charset="0"/>
                <a:ea typeface="宋体" charset="-122"/>
              </a:rPr>
              <a:t>）顶点</a:t>
            </a:r>
            <a:r>
              <a:rPr lang="en-US" altLang="zh-CN" sz="2800" dirty="0">
                <a:latin typeface="Times New Roman" pitchFamily="18" charset="0"/>
                <a:ea typeface="宋体" charset="-122"/>
              </a:rPr>
              <a:t>j</a:t>
            </a:r>
            <a:r>
              <a:rPr lang="zh-CN" altLang="en-US" sz="2800" dirty="0">
                <a:latin typeface="Times New Roman" pitchFamily="18" charset="0"/>
                <a:ea typeface="宋体" charset="-122"/>
              </a:rPr>
              <a:t>而</a:t>
            </a:r>
            <a:r>
              <a:rPr lang="zh-CN" altLang="en-US" sz="2800" dirty="0">
                <a:solidFill>
                  <a:srgbClr val="FF0000"/>
                </a:solidFill>
                <a:latin typeface="Times New Roman" pitchFamily="18" charset="0"/>
                <a:ea typeface="宋体" charset="-122"/>
              </a:rPr>
              <a:t>关联于</a:t>
            </a:r>
            <a:r>
              <a:rPr lang="zh-CN" altLang="en-US" sz="2800" dirty="0">
                <a:latin typeface="Times New Roman" pitchFamily="18" charset="0"/>
                <a:ea typeface="宋体" charset="-122"/>
              </a:rPr>
              <a:t>（</a:t>
            </a:r>
            <a:r>
              <a:rPr lang="en-US" altLang="zh-CN" sz="2800" dirty="0">
                <a:latin typeface="Times New Roman" pitchFamily="18" charset="0"/>
                <a:ea typeface="宋体" charset="-122"/>
              </a:rPr>
              <a:t>incident from</a:t>
            </a:r>
            <a:r>
              <a:rPr lang="zh-CN" altLang="en-US" sz="2800" dirty="0">
                <a:latin typeface="Times New Roman" pitchFamily="18" charset="0"/>
                <a:ea typeface="宋体" charset="-122"/>
              </a:rPr>
              <a:t>）顶点</a:t>
            </a:r>
            <a:r>
              <a:rPr lang="en-US" altLang="zh-CN" sz="2800" dirty="0">
                <a:latin typeface="Times New Roman" pitchFamily="18" charset="0"/>
                <a:ea typeface="宋体" charset="-122"/>
              </a:rPr>
              <a:t>i</a:t>
            </a:r>
            <a:r>
              <a:rPr lang="zh-CN" altLang="en-US" sz="2800" dirty="0">
                <a:latin typeface="Times New Roman" pitchFamily="18" charset="0"/>
                <a:ea typeface="宋体" charset="-122"/>
              </a:rPr>
              <a:t>。顶点</a:t>
            </a:r>
            <a:r>
              <a:rPr lang="en-US" altLang="zh-CN" sz="2800" dirty="0">
                <a:latin typeface="Times New Roman" pitchFamily="18" charset="0"/>
                <a:ea typeface="宋体" charset="-122"/>
              </a:rPr>
              <a:t>i</a:t>
            </a:r>
            <a:r>
              <a:rPr lang="zh-CN" altLang="en-US" sz="2800" dirty="0">
                <a:solidFill>
                  <a:srgbClr val="FF0000"/>
                </a:solidFill>
                <a:latin typeface="Times New Roman" pitchFamily="18" charset="0"/>
                <a:ea typeface="宋体" charset="-122"/>
              </a:rPr>
              <a:t>邻接至</a:t>
            </a:r>
            <a:r>
              <a:rPr lang="zh-CN" altLang="en-US" sz="2800" dirty="0">
                <a:latin typeface="Times New Roman" pitchFamily="18" charset="0"/>
                <a:ea typeface="宋体" charset="-122"/>
              </a:rPr>
              <a:t>（</a:t>
            </a:r>
            <a:r>
              <a:rPr lang="en-US" altLang="zh-CN" sz="2800" dirty="0">
                <a:latin typeface="Times New Roman" pitchFamily="18" charset="0"/>
                <a:ea typeface="宋体" charset="-122"/>
              </a:rPr>
              <a:t>adjacent to</a:t>
            </a:r>
            <a:r>
              <a:rPr lang="zh-CN" altLang="en-US" sz="2800" dirty="0">
                <a:latin typeface="Times New Roman" pitchFamily="18" charset="0"/>
                <a:ea typeface="宋体" charset="-122"/>
              </a:rPr>
              <a:t>）顶点</a:t>
            </a:r>
            <a:r>
              <a:rPr lang="en-US" altLang="zh-CN" sz="2800" dirty="0">
                <a:latin typeface="Times New Roman" pitchFamily="18" charset="0"/>
                <a:ea typeface="宋体" charset="-122"/>
              </a:rPr>
              <a:t>j</a:t>
            </a:r>
            <a:r>
              <a:rPr lang="zh-CN" altLang="en-US" sz="2800" dirty="0">
                <a:latin typeface="Times New Roman" pitchFamily="18" charset="0"/>
                <a:ea typeface="宋体" charset="-122"/>
              </a:rPr>
              <a:t>，顶点</a:t>
            </a:r>
            <a:r>
              <a:rPr lang="en-US" altLang="zh-CN" sz="2800" dirty="0">
                <a:latin typeface="Times New Roman" pitchFamily="18" charset="0"/>
                <a:ea typeface="宋体" charset="-122"/>
              </a:rPr>
              <a:t>j</a:t>
            </a:r>
            <a:r>
              <a:rPr lang="zh-CN" altLang="en-US" sz="2800" dirty="0">
                <a:solidFill>
                  <a:srgbClr val="FF0000"/>
                </a:solidFill>
                <a:latin typeface="Times New Roman" pitchFamily="18" charset="0"/>
                <a:ea typeface="宋体" charset="-122"/>
              </a:rPr>
              <a:t>邻接于</a:t>
            </a:r>
            <a:r>
              <a:rPr lang="zh-CN" altLang="en-US" sz="2800" dirty="0">
                <a:latin typeface="Times New Roman" pitchFamily="18" charset="0"/>
                <a:ea typeface="宋体" charset="-122"/>
              </a:rPr>
              <a:t>（</a:t>
            </a:r>
            <a:r>
              <a:rPr lang="en-US" altLang="zh-CN" sz="2800" dirty="0">
                <a:latin typeface="Times New Roman" pitchFamily="18" charset="0"/>
                <a:ea typeface="宋体" charset="-122"/>
              </a:rPr>
              <a:t>adjacent from</a:t>
            </a:r>
            <a:r>
              <a:rPr lang="zh-CN" altLang="en-US" sz="2800" dirty="0">
                <a:latin typeface="Times New Roman" pitchFamily="18" charset="0"/>
                <a:ea typeface="宋体" charset="-122"/>
              </a:rPr>
              <a:t>）顶点</a:t>
            </a:r>
            <a:r>
              <a:rPr lang="en-US" altLang="zh-CN" sz="2800" dirty="0">
                <a:latin typeface="Times New Roman" pitchFamily="18" charset="0"/>
                <a:ea typeface="宋体" charset="-122"/>
              </a:rPr>
              <a:t>i</a:t>
            </a:r>
            <a:r>
              <a:rPr lang="zh-CN" altLang="en-US" sz="2800" dirty="0">
                <a:latin typeface="Times New Roman" pitchFamily="18" charset="0"/>
                <a:ea typeface="宋体" charset="-122"/>
              </a:rPr>
              <a:t>。有向边</a:t>
            </a:r>
            <a:r>
              <a:rPr lang="en-US" altLang="zh-CN" sz="2800" dirty="0">
                <a:latin typeface="Times New Roman" pitchFamily="18" charset="0"/>
                <a:ea typeface="宋体" charset="-122"/>
              </a:rPr>
              <a:t>(</a:t>
            </a:r>
            <a:r>
              <a:rPr lang="en-US" altLang="zh-CN" sz="2800" dirty="0" err="1">
                <a:latin typeface="Times New Roman" pitchFamily="18" charset="0"/>
                <a:ea typeface="宋体" charset="-122"/>
              </a:rPr>
              <a:t>i,j</a:t>
            </a:r>
            <a:r>
              <a:rPr lang="en-US" altLang="zh-CN" sz="2800" dirty="0">
                <a:latin typeface="Times New Roman" pitchFamily="18" charset="0"/>
                <a:ea typeface="宋体" charset="-122"/>
              </a:rPr>
              <a:t>)</a:t>
            </a:r>
            <a:r>
              <a:rPr lang="zh-CN" altLang="en-US" sz="2800" dirty="0">
                <a:latin typeface="Times New Roman" pitchFamily="18" charset="0"/>
                <a:ea typeface="宋体" charset="-122"/>
              </a:rPr>
              <a:t>：弧头：</a:t>
            </a:r>
            <a:r>
              <a:rPr lang="en-US" altLang="zh-CN" sz="2800" dirty="0">
                <a:latin typeface="Times New Roman" pitchFamily="18" charset="0"/>
                <a:ea typeface="宋体" charset="-122"/>
              </a:rPr>
              <a:t>j</a:t>
            </a:r>
            <a:r>
              <a:rPr lang="zh-CN" altLang="en-US" sz="2800" dirty="0">
                <a:latin typeface="Times New Roman" pitchFamily="18" charset="0"/>
                <a:ea typeface="宋体" charset="-122"/>
              </a:rPr>
              <a:t>，弧尾：</a:t>
            </a:r>
            <a:r>
              <a:rPr lang="en-US" altLang="zh-CN" sz="2800" dirty="0">
                <a:latin typeface="Times New Roman" pitchFamily="18" charset="0"/>
                <a:ea typeface="宋体" charset="-122"/>
              </a:rPr>
              <a:t>i</a:t>
            </a:r>
            <a:endParaRPr lang="zh-CN" altLang="en-US" sz="2800" dirty="0">
              <a:latin typeface="Times New Roman" pitchFamily="18" charset="0"/>
              <a:ea typeface="宋体" charset="-122"/>
            </a:endParaRPr>
          </a:p>
          <a:p>
            <a:pPr eaLnBrk="1" hangingPunct="1"/>
            <a:r>
              <a:rPr lang="zh-CN" altLang="en-US" sz="2800" dirty="0">
                <a:latin typeface="Times New Roman" pitchFamily="18" charset="0"/>
                <a:ea typeface="宋体" charset="-122"/>
              </a:rPr>
              <a:t>对于无向图来说，“至”和“于”的含义是相同的。</a:t>
            </a:r>
            <a:endParaRPr lang="en-US" altLang="zh-CN" sz="2800" dirty="0">
              <a:latin typeface="Times New Roman" pitchFamily="18" charset="0"/>
              <a:ea typeface="宋体" charset="-122"/>
            </a:endParaRPr>
          </a:p>
        </p:txBody>
      </p:sp>
      <p:sp>
        <p:nvSpPr>
          <p:cNvPr id="8198" name="Oval 4"/>
          <p:cNvSpPr/>
          <p:nvPr/>
        </p:nvSpPr>
        <p:spPr bwMode="auto">
          <a:xfrm>
            <a:off x="3563938" y="53387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1</a:t>
            </a:r>
            <a:endParaRPr lang="en-US" altLang="zh-CN" sz="1800">
              <a:solidFill>
                <a:srgbClr val="FF0000"/>
              </a:solidFill>
              <a:latin typeface="Times New Roman" pitchFamily="18" charset="0"/>
            </a:endParaRPr>
          </a:p>
        </p:txBody>
      </p:sp>
      <p:sp>
        <p:nvSpPr>
          <p:cNvPr id="8199" name="Oval 5"/>
          <p:cNvSpPr/>
          <p:nvPr/>
        </p:nvSpPr>
        <p:spPr bwMode="auto">
          <a:xfrm>
            <a:off x="3563938" y="60594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4</a:t>
            </a:r>
            <a:endParaRPr lang="en-US" altLang="zh-CN" sz="1800">
              <a:solidFill>
                <a:srgbClr val="FF0000"/>
              </a:solidFill>
              <a:latin typeface="Times New Roman" pitchFamily="18" charset="0"/>
            </a:endParaRPr>
          </a:p>
        </p:txBody>
      </p:sp>
      <p:sp>
        <p:nvSpPr>
          <p:cNvPr id="8200" name="Oval 6"/>
          <p:cNvSpPr/>
          <p:nvPr/>
        </p:nvSpPr>
        <p:spPr bwMode="auto">
          <a:xfrm>
            <a:off x="3132138" y="56991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2</a:t>
            </a:r>
            <a:endParaRPr lang="en-US" altLang="zh-CN" sz="1800">
              <a:solidFill>
                <a:srgbClr val="FF0000"/>
              </a:solidFill>
              <a:latin typeface="Times New Roman" pitchFamily="18" charset="0"/>
            </a:endParaRPr>
          </a:p>
        </p:txBody>
      </p:sp>
      <p:sp>
        <p:nvSpPr>
          <p:cNvPr id="8201" name="Oval 7"/>
          <p:cNvSpPr/>
          <p:nvPr/>
        </p:nvSpPr>
        <p:spPr bwMode="auto">
          <a:xfrm>
            <a:off x="3995738" y="56991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3</a:t>
            </a:r>
            <a:endParaRPr lang="en-US" altLang="zh-CN" sz="1800">
              <a:solidFill>
                <a:srgbClr val="FF0000"/>
              </a:solidFill>
              <a:latin typeface="Times New Roman" pitchFamily="18" charset="0"/>
            </a:endParaRPr>
          </a:p>
        </p:txBody>
      </p:sp>
      <p:sp>
        <p:nvSpPr>
          <p:cNvPr id="8202" name="Line 8"/>
          <p:cNvSpPr/>
          <p:nvPr/>
        </p:nvSpPr>
        <p:spPr bwMode="auto">
          <a:xfrm>
            <a:off x="3706813" y="5627688"/>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8203" name="Line 9"/>
          <p:cNvSpPr/>
          <p:nvPr/>
        </p:nvSpPr>
        <p:spPr bwMode="auto">
          <a:xfrm>
            <a:off x="3419475" y="5843588"/>
            <a:ext cx="576263"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8204" name="Line 10"/>
          <p:cNvSpPr/>
          <p:nvPr/>
        </p:nvSpPr>
        <p:spPr bwMode="auto">
          <a:xfrm flipH="1">
            <a:off x="3275013" y="5483225"/>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8205" name="Line 11"/>
          <p:cNvSpPr/>
          <p:nvPr/>
        </p:nvSpPr>
        <p:spPr bwMode="auto">
          <a:xfrm flipH="1">
            <a:off x="3851275" y="5986463"/>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8206" name="Line 12"/>
          <p:cNvSpPr/>
          <p:nvPr/>
        </p:nvSpPr>
        <p:spPr bwMode="auto">
          <a:xfrm flipH="1" flipV="1">
            <a:off x="3851275" y="5483225"/>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8207" name="Text Box 13"/>
          <p:cNvSpPr txBox="1"/>
          <p:nvPr/>
        </p:nvSpPr>
        <p:spPr bwMode="auto">
          <a:xfrm>
            <a:off x="3201988" y="5986463"/>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a)</a:t>
            </a:r>
            <a:endParaRPr lang="en-US" altLang="zh-CN" sz="2000">
              <a:solidFill>
                <a:srgbClr val="FF0000"/>
              </a:solidFill>
              <a:latin typeface="Times New Roman" pitchFamily="18" charset="0"/>
            </a:endParaRPr>
          </a:p>
        </p:txBody>
      </p:sp>
      <p:sp>
        <p:nvSpPr>
          <p:cNvPr id="8208" name="Oval 14"/>
          <p:cNvSpPr/>
          <p:nvPr/>
        </p:nvSpPr>
        <p:spPr bwMode="auto">
          <a:xfrm>
            <a:off x="5148263" y="50863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1</a:t>
            </a:r>
            <a:endParaRPr lang="en-US" altLang="zh-CN" sz="1800">
              <a:solidFill>
                <a:srgbClr val="FF0000"/>
              </a:solidFill>
              <a:latin typeface="Times New Roman" pitchFamily="18" charset="0"/>
            </a:endParaRPr>
          </a:p>
        </p:txBody>
      </p:sp>
      <p:sp>
        <p:nvSpPr>
          <p:cNvPr id="8209" name="Oval 15"/>
          <p:cNvSpPr/>
          <p:nvPr/>
        </p:nvSpPr>
        <p:spPr bwMode="auto">
          <a:xfrm>
            <a:off x="4789488" y="559117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2</a:t>
            </a:r>
            <a:endParaRPr lang="en-US" altLang="zh-CN" sz="1800">
              <a:solidFill>
                <a:srgbClr val="FF0000"/>
              </a:solidFill>
              <a:latin typeface="Times New Roman" pitchFamily="18" charset="0"/>
            </a:endParaRPr>
          </a:p>
        </p:txBody>
      </p:sp>
      <p:sp>
        <p:nvSpPr>
          <p:cNvPr id="8210" name="Oval 16"/>
          <p:cNvSpPr/>
          <p:nvPr/>
        </p:nvSpPr>
        <p:spPr bwMode="auto">
          <a:xfrm>
            <a:off x="5508625" y="559117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3</a:t>
            </a:r>
            <a:endParaRPr lang="en-US" altLang="zh-CN" sz="1800">
              <a:solidFill>
                <a:srgbClr val="FF0000"/>
              </a:solidFill>
              <a:latin typeface="Times New Roman" pitchFamily="18" charset="0"/>
            </a:endParaRPr>
          </a:p>
        </p:txBody>
      </p:sp>
      <p:sp>
        <p:nvSpPr>
          <p:cNvPr id="8211" name="Line 17"/>
          <p:cNvSpPr/>
          <p:nvPr/>
        </p:nvSpPr>
        <p:spPr bwMode="auto">
          <a:xfrm flipH="1">
            <a:off x="4932363" y="5302250"/>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8212" name="Line 18"/>
          <p:cNvSpPr/>
          <p:nvPr/>
        </p:nvSpPr>
        <p:spPr bwMode="auto">
          <a:xfrm flipH="1" flipV="1">
            <a:off x="5437188" y="5302250"/>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8213" name="Oval 19"/>
          <p:cNvSpPr/>
          <p:nvPr/>
        </p:nvSpPr>
        <p:spPr bwMode="auto">
          <a:xfrm>
            <a:off x="5940425" y="48704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4</a:t>
            </a:r>
            <a:endParaRPr lang="en-US" altLang="zh-CN" sz="1800">
              <a:solidFill>
                <a:srgbClr val="FF0000"/>
              </a:solidFill>
              <a:latin typeface="Times New Roman" pitchFamily="18" charset="0"/>
            </a:endParaRPr>
          </a:p>
        </p:txBody>
      </p:sp>
      <p:sp>
        <p:nvSpPr>
          <p:cNvPr id="8214" name="Oval 20"/>
          <p:cNvSpPr/>
          <p:nvPr/>
        </p:nvSpPr>
        <p:spPr bwMode="auto">
          <a:xfrm>
            <a:off x="5580063" y="60944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6</a:t>
            </a:r>
            <a:endParaRPr lang="en-US" altLang="zh-CN" sz="1800">
              <a:solidFill>
                <a:srgbClr val="FF0000"/>
              </a:solidFill>
              <a:latin typeface="Times New Roman" pitchFamily="18" charset="0"/>
            </a:endParaRPr>
          </a:p>
        </p:txBody>
      </p:sp>
      <p:sp>
        <p:nvSpPr>
          <p:cNvPr id="8215" name="Oval 21"/>
          <p:cNvSpPr/>
          <p:nvPr/>
        </p:nvSpPr>
        <p:spPr bwMode="auto">
          <a:xfrm>
            <a:off x="5940425" y="559117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5</a:t>
            </a:r>
            <a:endParaRPr lang="en-US" altLang="zh-CN" sz="1800">
              <a:solidFill>
                <a:srgbClr val="FF0000"/>
              </a:solidFill>
              <a:latin typeface="Times New Roman" pitchFamily="18" charset="0"/>
            </a:endParaRPr>
          </a:p>
        </p:txBody>
      </p:sp>
      <p:sp>
        <p:nvSpPr>
          <p:cNvPr id="8216" name="Oval 22"/>
          <p:cNvSpPr/>
          <p:nvPr/>
        </p:nvSpPr>
        <p:spPr bwMode="auto">
          <a:xfrm>
            <a:off x="6300788" y="60944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7</a:t>
            </a:r>
            <a:endParaRPr lang="en-US" altLang="zh-CN" sz="1800">
              <a:solidFill>
                <a:srgbClr val="FF0000"/>
              </a:solidFill>
              <a:latin typeface="Times New Roman" pitchFamily="18" charset="0"/>
            </a:endParaRPr>
          </a:p>
        </p:txBody>
      </p:sp>
      <p:sp>
        <p:nvSpPr>
          <p:cNvPr id="8217" name="Line 23"/>
          <p:cNvSpPr/>
          <p:nvPr/>
        </p:nvSpPr>
        <p:spPr bwMode="auto">
          <a:xfrm>
            <a:off x="6084888" y="5159375"/>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8218" name="Line 24"/>
          <p:cNvSpPr/>
          <p:nvPr/>
        </p:nvSpPr>
        <p:spPr bwMode="auto">
          <a:xfrm>
            <a:off x="5868988" y="6238875"/>
            <a:ext cx="431800"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8219" name="Line 25"/>
          <p:cNvSpPr/>
          <p:nvPr/>
        </p:nvSpPr>
        <p:spPr bwMode="auto">
          <a:xfrm flipH="1">
            <a:off x="5724525" y="5807075"/>
            <a:ext cx="2159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8220" name="Line 26"/>
          <p:cNvSpPr/>
          <p:nvPr/>
        </p:nvSpPr>
        <p:spPr bwMode="auto">
          <a:xfrm flipH="1" flipV="1">
            <a:off x="6229350" y="5807075"/>
            <a:ext cx="2159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8221" name="Text Box 27"/>
          <p:cNvSpPr txBox="1"/>
          <p:nvPr/>
        </p:nvSpPr>
        <p:spPr bwMode="auto">
          <a:xfrm>
            <a:off x="5076825" y="5591175"/>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b)</a:t>
            </a:r>
            <a:endParaRPr lang="en-US" altLang="zh-CN" sz="2000">
              <a:solidFill>
                <a:srgbClr val="FF0000"/>
              </a:solidFill>
              <a:latin typeface="Times New Roman" pitchFamily="18" charset="0"/>
            </a:endParaRPr>
          </a:p>
        </p:txBody>
      </p:sp>
      <p:sp>
        <p:nvSpPr>
          <p:cNvPr id="8222" name="Oval 28"/>
          <p:cNvSpPr/>
          <p:nvPr/>
        </p:nvSpPr>
        <p:spPr bwMode="auto">
          <a:xfrm>
            <a:off x="7596188" y="48704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1</a:t>
            </a:r>
            <a:endParaRPr lang="en-US" altLang="zh-CN" sz="1800">
              <a:solidFill>
                <a:srgbClr val="FF0000"/>
              </a:solidFill>
              <a:latin typeface="Times New Roman" pitchFamily="18" charset="0"/>
            </a:endParaRPr>
          </a:p>
        </p:txBody>
      </p:sp>
      <p:sp>
        <p:nvSpPr>
          <p:cNvPr id="8223" name="Oval 29"/>
          <p:cNvSpPr/>
          <p:nvPr/>
        </p:nvSpPr>
        <p:spPr bwMode="auto">
          <a:xfrm>
            <a:off x="7596188" y="559117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3</a:t>
            </a:r>
            <a:endParaRPr lang="en-US" altLang="zh-CN" sz="1800">
              <a:solidFill>
                <a:srgbClr val="FF0000"/>
              </a:solidFill>
              <a:latin typeface="Times New Roman" pitchFamily="18" charset="0"/>
            </a:endParaRPr>
          </a:p>
        </p:txBody>
      </p:sp>
      <p:sp>
        <p:nvSpPr>
          <p:cNvPr id="8224" name="Oval 30"/>
          <p:cNvSpPr/>
          <p:nvPr/>
        </p:nvSpPr>
        <p:spPr bwMode="auto">
          <a:xfrm>
            <a:off x="7164388" y="52308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2</a:t>
            </a:r>
            <a:endParaRPr lang="en-US" altLang="zh-CN" sz="1800">
              <a:solidFill>
                <a:srgbClr val="FF0000"/>
              </a:solidFill>
              <a:latin typeface="Times New Roman" pitchFamily="18" charset="0"/>
            </a:endParaRPr>
          </a:p>
        </p:txBody>
      </p:sp>
      <p:sp>
        <p:nvSpPr>
          <p:cNvPr id="8225" name="Oval 31"/>
          <p:cNvSpPr/>
          <p:nvPr/>
        </p:nvSpPr>
        <p:spPr bwMode="auto">
          <a:xfrm>
            <a:off x="8027988" y="52308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4</a:t>
            </a:r>
            <a:endParaRPr lang="en-US" altLang="zh-CN" sz="1800">
              <a:solidFill>
                <a:srgbClr val="FF0000"/>
              </a:solidFill>
              <a:latin typeface="Times New Roman" pitchFamily="18" charset="0"/>
            </a:endParaRPr>
          </a:p>
        </p:txBody>
      </p:sp>
      <p:sp>
        <p:nvSpPr>
          <p:cNvPr id="8226" name="Line 32"/>
          <p:cNvSpPr/>
          <p:nvPr/>
        </p:nvSpPr>
        <p:spPr bwMode="auto">
          <a:xfrm>
            <a:off x="7740650" y="5878513"/>
            <a:ext cx="0"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8227" name="Line 33"/>
          <p:cNvSpPr/>
          <p:nvPr/>
        </p:nvSpPr>
        <p:spPr bwMode="auto">
          <a:xfrm>
            <a:off x="7308850" y="5518150"/>
            <a:ext cx="287338"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8228" name="Line 34"/>
          <p:cNvSpPr/>
          <p:nvPr/>
        </p:nvSpPr>
        <p:spPr bwMode="auto">
          <a:xfrm flipH="1">
            <a:off x="7307263" y="5014913"/>
            <a:ext cx="288925"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8229" name="Line 35"/>
          <p:cNvSpPr/>
          <p:nvPr/>
        </p:nvSpPr>
        <p:spPr bwMode="auto">
          <a:xfrm flipH="1">
            <a:off x="7883525" y="5518150"/>
            <a:ext cx="288925" cy="215900"/>
          </a:xfrm>
          <a:prstGeom prst="line">
            <a:avLst/>
          </a:prstGeom>
          <a:noFill/>
          <a:ln w="28575">
            <a:solidFill>
              <a:schemeClr val="tx1"/>
            </a:solidFill>
            <a:miter lim="800000"/>
            <a:head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8230" name="Line 36"/>
          <p:cNvSpPr/>
          <p:nvPr/>
        </p:nvSpPr>
        <p:spPr bwMode="auto">
          <a:xfrm flipV="1">
            <a:off x="7885113" y="5518150"/>
            <a:ext cx="287337" cy="720725"/>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8231" name="Text Box 37"/>
          <p:cNvSpPr txBox="1"/>
          <p:nvPr/>
        </p:nvSpPr>
        <p:spPr bwMode="auto">
          <a:xfrm>
            <a:off x="7164388" y="5734050"/>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c)</a:t>
            </a:r>
            <a:endParaRPr lang="en-US" altLang="zh-CN" sz="2000">
              <a:solidFill>
                <a:srgbClr val="FF0000"/>
              </a:solidFill>
              <a:latin typeface="Times New Roman" pitchFamily="18" charset="0"/>
            </a:endParaRPr>
          </a:p>
        </p:txBody>
      </p:sp>
      <p:sp>
        <p:nvSpPr>
          <p:cNvPr id="8232" name="Oval 38"/>
          <p:cNvSpPr/>
          <p:nvPr/>
        </p:nvSpPr>
        <p:spPr bwMode="auto">
          <a:xfrm>
            <a:off x="7596188" y="60944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5</a:t>
            </a:r>
            <a:endParaRPr lang="en-US" altLang="zh-CN" sz="1800">
              <a:solidFill>
                <a:srgbClr val="FF0000"/>
              </a:solidFill>
              <a:latin typeface="Times New Roman" pitchFamily="18" charset="0"/>
            </a:endParaRPr>
          </a:p>
        </p:txBody>
      </p:sp>
      <p:sp>
        <p:nvSpPr>
          <p:cNvPr id="8233" name="Line 39"/>
          <p:cNvSpPr/>
          <p:nvPr/>
        </p:nvSpPr>
        <p:spPr bwMode="auto">
          <a:xfrm flipH="1">
            <a:off x="7740650" y="5375275"/>
            <a:ext cx="288925"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2"/>
          <p:cNvSpPr/>
          <p:nvPr/>
        </p:nvSpPr>
        <p:spPr bwMode="auto">
          <a:xfrm>
            <a:off x="0" y="0"/>
            <a:ext cx="9144000" cy="68580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1642499" name="Text Box 3"/>
          <p:cNvSpPr txBox="1"/>
          <p:nvPr/>
        </p:nvSpPr>
        <p:spPr bwMode="auto">
          <a:xfrm>
            <a:off x="1447165" y="260985"/>
            <a:ext cx="729742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r>
              <a:rPr kumimoji="0" lang="zh-CN" altLang="en-US" sz="3200" b="0">
                <a:solidFill>
                  <a:srgbClr val="F3C43F"/>
                </a:solidFill>
                <a:latin typeface="+mj-lt"/>
                <a:cs typeface="+mj-cs"/>
              </a:rPr>
              <a:t>有向图的强连通分量-- Kosaraju算法</a:t>
            </a:r>
            <a:endParaRPr kumimoji="0" lang="zh-CN" altLang="en-US" sz="3200" b="0">
              <a:solidFill>
                <a:srgbClr val="F3C43F"/>
              </a:solidFill>
              <a:latin typeface="+mj-lt"/>
              <a:cs typeface="+mj-cs"/>
            </a:endParaRPr>
          </a:p>
        </p:txBody>
      </p:sp>
      <p:sp>
        <p:nvSpPr>
          <p:cNvPr id="1642515" name="Text Box 19"/>
          <p:cNvSpPr txBox="1"/>
          <p:nvPr/>
        </p:nvSpPr>
        <p:spPr bwMode="auto">
          <a:xfrm>
            <a:off x="467360" y="1269365"/>
            <a:ext cx="8389620" cy="138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lnSpc>
                <a:spcPct val="140000"/>
              </a:lnSpc>
            </a:pPr>
            <a:r>
              <a:rPr kumimoji="0" lang="zh-CN" altLang="en-US" sz="2000" dirty="0">
                <a:latin typeface="宋体" charset="-122"/>
              </a:rPr>
              <a:t>（</a:t>
            </a:r>
            <a:r>
              <a:rPr kumimoji="0" lang="en-US" altLang="zh-CN" sz="2000" dirty="0">
                <a:latin typeface="宋体" charset="-122"/>
              </a:rPr>
              <a:t>1</a:t>
            </a:r>
            <a:r>
              <a:rPr kumimoji="0" lang="zh-CN" altLang="en-US" sz="2000" dirty="0">
                <a:latin typeface="宋体" charset="-122"/>
              </a:rPr>
              <a:t>）对原图取反，从任意一个顶点开始对反向图进行</a:t>
            </a:r>
            <a:r>
              <a:rPr kumimoji="0" lang="zh-CN" altLang="en-US" sz="2000" dirty="0">
                <a:solidFill>
                  <a:srgbClr val="FF0000"/>
                </a:solidFill>
                <a:latin typeface="宋体" charset="-122"/>
              </a:rPr>
              <a:t>逆后序</a:t>
            </a:r>
            <a:r>
              <a:rPr kumimoji="0" lang="en-US" altLang="zh-CN" sz="2000" dirty="0">
                <a:solidFill>
                  <a:srgbClr val="FF0000"/>
                </a:solidFill>
                <a:latin typeface="宋体" charset="-122"/>
              </a:rPr>
              <a:t>DFS</a:t>
            </a:r>
            <a:r>
              <a:rPr kumimoji="0" lang="zh-CN" altLang="en-US" sz="2000" dirty="0">
                <a:solidFill>
                  <a:srgbClr val="FF0000"/>
                </a:solidFill>
                <a:latin typeface="宋体" charset="-122"/>
              </a:rPr>
              <a:t>遍历</a:t>
            </a:r>
            <a:endParaRPr kumimoji="0" lang="en-US" altLang="zh-CN" sz="2000" dirty="0">
              <a:solidFill>
                <a:srgbClr val="FF0000"/>
              </a:solidFill>
              <a:latin typeface="宋体" charset="-122"/>
            </a:endParaRPr>
          </a:p>
          <a:p>
            <a:pPr algn="just">
              <a:lnSpc>
                <a:spcPct val="140000"/>
              </a:lnSpc>
            </a:pPr>
            <a:r>
              <a:rPr kumimoji="0" lang="zh-CN" altLang="en-US" sz="2000" dirty="0">
                <a:latin typeface="宋体" charset="-122"/>
              </a:rPr>
              <a:t>（</a:t>
            </a:r>
            <a:r>
              <a:rPr kumimoji="0" lang="en-US" altLang="zh-CN" sz="2000" dirty="0">
                <a:latin typeface="宋体" charset="-122"/>
              </a:rPr>
              <a:t>2</a:t>
            </a:r>
            <a:r>
              <a:rPr kumimoji="0" lang="zh-CN" altLang="en-US" sz="2000" dirty="0">
                <a:latin typeface="宋体" charset="-122"/>
              </a:rPr>
              <a:t>）按照逆后序</a:t>
            </a:r>
            <a:r>
              <a:rPr kumimoji="0" lang="en-US" altLang="zh-CN" sz="2000" dirty="0">
                <a:latin typeface="宋体" charset="-122"/>
              </a:rPr>
              <a:t>DFS</a:t>
            </a:r>
            <a:r>
              <a:rPr kumimoji="0" lang="zh-CN" altLang="en-US" sz="2000" dirty="0">
                <a:latin typeface="宋体" charset="-122"/>
              </a:rPr>
              <a:t>遍历序列，对原图进行</a:t>
            </a:r>
            <a:r>
              <a:rPr kumimoji="0" lang="en-US" altLang="zh-CN" sz="2000" dirty="0">
                <a:latin typeface="宋体" charset="-122"/>
              </a:rPr>
              <a:t>DFS</a:t>
            </a:r>
            <a:r>
              <a:rPr kumimoji="0" lang="zh-CN" altLang="en-US" sz="2000" dirty="0">
                <a:latin typeface="宋体" charset="-122"/>
              </a:rPr>
              <a:t>遍历，一次</a:t>
            </a:r>
            <a:r>
              <a:rPr kumimoji="0" lang="en-US" altLang="zh-CN" sz="2000" dirty="0">
                <a:latin typeface="宋体" charset="-122"/>
              </a:rPr>
              <a:t>DFS</a:t>
            </a:r>
            <a:r>
              <a:rPr kumimoji="0" lang="zh-CN" altLang="en-US" sz="2000" dirty="0">
                <a:latin typeface="宋体" charset="-122"/>
              </a:rPr>
              <a:t>遍历中访问的所有顶点都属于同一强连通分量。</a:t>
            </a:r>
            <a:endParaRPr kumimoji="0" lang="zh-CN" altLang="en-US" sz="2000" dirty="0">
              <a:latin typeface="宋体" charset="-122"/>
            </a:endParaRPr>
          </a:p>
        </p:txBody>
      </p:sp>
      <p:sp>
        <p:nvSpPr>
          <p:cNvPr id="2" name="矩形 1"/>
          <p:cNvSpPr/>
          <p:nvPr/>
        </p:nvSpPr>
        <p:spPr>
          <a:xfrm>
            <a:off x="395345" y="2708720"/>
            <a:ext cx="8280920" cy="1814830"/>
          </a:xfrm>
          <a:prstGeom prst="rect">
            <a:avLst/>
          </a:prstGeom>
        </p:spPr>
        <p:txBody>
          <a:bodyPr wrap="square">
            <a:spAutoFit/>
          </a:bodyPr>
          <a:lstStyle/>
          <a:p>
            <a:pPr algn="just">
              <a:lnSpc>
                <a:spcPct val="140000"/>
              </a:lnSpc>
            </a:pPr>
            <a:r>
              <a:rPr kumimoji="0" lang="zh-CN" altLang="en-US" sz="2000" dirty="0">
                <a:solidFill>
                  <a:srgbClr val="FF0000"/>
                </a:solidFill>
                <a:latin typeface="宋体" charset="-122"/>
              </a:rPr>
              <a:t>逆后序</a:t>
            </a:r>
            <a:r>
              <a:rPr kumimoji="0" lang="en-US" altLang="zh-CN" sz="2000" dirty="0">
                <a:solidFill>
                  <a:srgbClr val="FF0000"/>
                </a:solidFill>
                <a:latin typeface="宋体" charset="-122"/>
              </a:rPr>
              <a:t>DFS</a:t>
            </a:r>
            <a:r>
              <a:rPr kumimoji="0" lang="zh-CN" altLang="en-US" sz="2000" dirty="0">
                <a:solidFill>
                  <a:srgbClr val="FF0000"/>
                </a:solidFill>
                <a:latin typeface="宋体" charset="-122"/>
              </a:rPr>
              <a:t>遍历</a:t>
            </a:r>
            <a:r>
              <a:rPr kumimoji="0" lang="zh-CN" altLang="en-US" sz="2000" dirty="0">
                <a:latin typeface="宋体" charset="-122"/>
              </a:rPr>
              <a:t>：以图的连通分量为单位，</a:t>
            </a:r>
            <a:r>
              <a:rPr kumimoji="0" lang="en-US" altLang="zh-CN" sz="2000" dirty="0">
                <a:latin typeface="宋体" charset="-122"/>
              </a:rPr>
              <a:t>DFS</a:t>
            </a:r>
            <a:r>
              <a:rPr kumimoji="0" lang="zh-CN" altLang="en-US" sz="2000" dirty="0">
                <a:latin typeface="宋体" charset="-122"/>
              </a:rPr>
              <a:t>遍历的逆序为连通分量的后序</a:t>
            </a:r>
            <a:r>
              <a:rPr kumimoji="0" lang="en-US" altLang="zh-CN" sz="2000" dirty="0">
                <a:latin typeface="宋体" charset="-122"/>
              </a:rPr>
              <a:t>DSF</a:t>
            </a:r>
            <a:r>
              <a:rPr kumimoji="0" lang="zh-CN" altLang="en-US" sz="2000" dirty="0">
                <a:latin typeface="宋体" charset="-122"/>
              </a:rPr>
              <a:t>遍历；所有连通分量的后序</a:t>
            </a:r>
            <a:r>
              <a:rPr kumimoji="0" lang="en-US" altLang="zh-CN" sz="2000" dirty="0">
                <a:latin typeface="宋体" charset="-122"/>
              </a:rPr>
              <a:t>DFS</a:t>
            </a:r>
            <a:r>
              <a:rPr kumimoji="0" lang="zh-CN" altLang="en-US" sz="2000" dirty="0">
                <a:latin typeface="宋体" charset="-122"/>
              </a:rPr>
              <a:t>遍历序列拼接后的逆序序列为</a:t>
            </a:r>
            <a:r>
              <a:rPr kumimoji="0" lang="zh-CN" altLang="en-US" sz="2000" dirty="0">
                <a:solidFill>
                  <a:srgbClr val="FF0000"/>
                </a:solidFill>
                <a:latin typeface="宋体" charset="-122"/>
              </a:rPr>
              <a:t>逆后序</a:t>
            </a:r>
            <a:r>
              <a:rPr kumimoji="0" lang="en-US" altLang="zh-CN" sz="2000" dirty="0">
                <a:solidFill>
                  <a:srgbClr val="FF0000"/>
                </a:solidFill>
                <a:latin typeface="宋体" charset="-122"/>
              </a:rPr>
              <a:t>DFS</a:t>
            </a:r>
            <a:r>
              <a:rPr kumimoji="0" lang="zh-CN" altLang="en-US" sz="2000" dirty="0">
                <a:solidFill>
                  <a:srgbClr val="FF0000"/>
                </a:solidFill>
                <a:latin typeface="宋体" charset="-122"/>
              </a:rPr>
              <a:t>遍历序列。  </a:t>
            </a:r>
            <a:r>
              <a:rPr kumimoji="0" lang="en-US" altLang="zh-CN" sz="2000" dirty="0">
                <a:solidFill>
                  <a:srgbClr val="FF0000"/>
                </a:solidFill>
                <a:latin typeface="宋体" charset="-122"/>
              </a:rPr>
              <a:t>DFS</a:t>
            </a:r>
            <a:r>
              <a:rPr kumimoji="0" lang="zh-CN" altLang="en-US" sz="2000" dirty="0">
                <a:solidFill>
                  <a:srgbClr val="FF0000"/>
                </a:solidFill>
                <a:latin typeface="宋体" charset="-122"/>
              </a:rPr>
              <a:t>：</a:t>
            </a:r>
            <a:r>
              <a:rPr kumimoji="0" lang="en-US" altLang="zh-CN" sz="2000" dirty="0">
                <a:solidFill>
                  <a:srgbClr val="FF0000"/>
                </a:solidFill>
                <a:latin typeface="宋体" charset="-122"/>
              </a:rPr>
              <a:t>1</a:t>
            </a:r>
            <a:r>
              <a:rPr kumimoji="0" lang="zh-CN" altLang="en-US" sz="2000" dirty="0">
                <a:solidFill>
                  <a:srgbClr val="FF0000"/>
                </a:solidFill>
                <a:latin typeface="宋体" charset="-122"/>
              </a:rPr>
              <a:t>，</a:t>
            </a:r>
            <a:r>
              <a:rPr kumimoji="0" lang="en-US" altLang="zh-CN" sz="2000" dirty="0">
                <a:solidFill>
                  <a:srgbClr val="FF0000"/>
                </a:solidFill>
                <a:latin typeface="宋体" charset="-122"/>
              </a:rPr>
              <a:t>3</a:t>
            </a:r>
            <a:r>
              <a:rPr kumimoji="0" lang="zh-CN" altLang="en-US" sz="2000" dirty="0">
                <a:solidFill>
                  <a:srgbClr val="FF0000"/>
                </a:solidFill>
                <a:latin typeface="宋体" charset="-122"/>
              </a:rPr>
              <a:t>，</a:t>
            </a:r>
            <a:r>
              <a:rPr kumimoji="0" lang="en-US" altLang="zh-CN" sz="2000" dirty="0">
                <a:solidFill>
                  <a:srgbClr val="FF0000"/>
                </a:solidFill>
                <a:latin typeface="宋体" charset="-122"/>
              </a:rPr>
              <a:t>4</a:t>
            </a:r>
            <a:r>
              <a:rPr kumimoji="0" lang="zh-CN" altLang="en-US" sz="2000" dirty="0">
                <a:solidFill>
                  <a:srgbClr val="FF0000"/>
                </a:solidFill>
                <a:latin typeface="宋体" charset="-122"/>
              </a:rPr>
              <a:t>；</a:t>
            </a:r>
            <a:r>
              <a:rPr kumimoji="0" lang="en-US" altLang="zh-CN" sz="2000" dirty="0">
                <a:solidFill>
                  <a:srgbClr val="FF0000"/>
                </a:solidFill>
                <a:latin typeface="宋体" charset="-122"/>
              </a:rPr>
              <a:t>2    </a:t>
            </a:r>
            <a:r>
              <a:rPr kumimoji="0" lang="zh-CN" altLang="en-US" sz="2000" dirty="0">
                <a:solidFill>
                  <a:srgbClr val="FF0000"/>
                </a:solidFill>
                <a:latin typeface="宋体" charset="-122"/>
              </a:rPr>
              <a:t>后序</a:t>
            </a:r>
            <a:r>
              <a:rPr kumimoji="0" lang="en-US" altLang="zh-CN" sz="2000" dirty="0">
                <a:solidFill>
                  <a:srgbClr val="FF0000"/>
                </a:solidFill>
                <a:latin typeface="宋体" charset="-122"/>
              </a:rPr>
              <a:t>DFS</a:t>
            </a:r>
            <a:r>
              <a:rPr kumimoji="0" lang="zh-CN" altLang="en-US" sz="2000" dirty="0">
                <a:solidFill>
                  <a:srgbClr val="FF0000"/>
                </a:solidFill>
                <a:latin typeface="宋体" charset="-122"/>
              </a:rPr>
              <a:t>：</a:t>
            </a:r>
            <a:r>
              <a:rPr kumimoji="0" lang="en-US" altLang="zh-CN" sz="2000" dirty="0">
                <a:solidFill>
                  <a:srgbClr val="FF0000"/>
                </a:solidFill>
                <a:latin typeface="宋体" charset="-122"/>
              </a:rPr>
              <a:t>4</a:t>
            </a:r>
            <a:r>
              <a:rPr kumimoji="0" lang="zh-CN" altLang="en-US" sz="2000" dirty="0">
                <a:solidFill>
                  <a:srgbClr val="FF0000"/>
                </a:solidFill>
                <a:latin typeface="宋体" charset="-122"/>
              </a:rPr>
              <a:t>，</a:t>
            </a:r>
            <a:r>
              <a:rPr kumimoji="0" lang="en-US" altLang="zh-CN" sz="2000" dirty="0">
                <a:solidFill>
                  <a:srgbClr val="FF0000"/>
                </a:solidFill>
                <a:latin typeface="宋体" charset="-122"/>
              </a:rPr>
              <a:t>3</a:t>
            </a:r>
            <a:r>
              <a:rPr kumimoji="0" lang="zh-CN" altLang="en-US" sz="2000" dirty="0">
                <a:solidFill>
                  <a:srgbClr val="FF0000"/>
                </a:solidFill>
                <a:latin typeface="宋体" charset="-122"/>
              </a:rPr>
              <a:t>，</a:t>
            </a:r>
            <a:r>
              <a:rPr kumimoji="0" lang="en-US" altLang="zh-CN" sz="2000" dirty="0">
                <a:solidFill>
                  <a:srgbClr val="FF0000"/>
                </a:solidFill>
                <a:latin typeface="宋体" charset="-122"/>
              </a:rPr>
              <a:t>1</a:t>
            </a:r>
            <a:r>
              <a:rPr kumimoji="0" lang="zh-CN" altLang="en-US" sz="2000" dirty="0">
                <a:solidFill>
                  <a:srgbClr val="FF0000"/>
                </a:solidFill>
                <a:latin typeface="宋体" charset="-122"/>
              </a:rPr>
              <a:t>；</a:t>
            </a:r>
            <a:r>
              <a:rPr kumimoji="0" lang="en-US" altLang="zh-CN" sz="2000" dirty="0">
                <a:solidFill>
                  <a:srgbClr val="FF0000"/>
                </a:solidFill>
                <a:latin typeface="宋体" charset="-122"/>
              </a:rPr>
              <a:t>2    </a:t>
            </a:r>
            <a:r>
              <a:rPr kumimoji="0" lang="zh-CN" altLang="en-US" sz="2000" dirty="0">
                <a:solidFill>
                  <a:srgbClr val="FF0000"/>
                </a:solidFill>
                <a:latin typeface="宋体" charset="-122"/>
              </a:rPr>
              <a:t>逆后序</a:t>
            </a:r>
            <a:r>
              <a:rPr kumimoji="0" lang="en-US" altLang="zh-CN" sz="2000" dirty="0">
                <a:solidFill>
                  <a:srgbClr val="FF0000"/>
                </a:solidFill>
                <a:latin typeface="宋体" charset="-122"/>
              </a:rPr>
              <a:t>DFS</a:t>
            </a:r>
            <a:r>
              <a:rPr kumimoji="0" lang="zh-CN" altLang="en-US" sz="2000" dirty="0">
                <a:solidFill>
                  <a:srgbClr val="FF0000"/>
                </a:solidFill>
                <a:latin typeface="宋体" charset="-122"/>
              </a:rPr>
              <a:t>：</a:t>
            </a:r>
            <a:r>
              <a:rPr kumimoji="0" lang="en-US" altLang="zh-CN" sz="2000" dirty="0">
                <a:solidFill>
                  <a:srgbClr val="FF0000"/>
                </a:solidFill>
                <a:latin typeface="宋体" charset="-122"/>
              </a:rPr>
              <a:t>2</a:t>
            </a:r>
            <a:r>
              <a:rPr kumimoji="0" lang="zh-CN" altLang="en-US" sz="2000" dirty="0">
                <a:solidFill>
                  <a:srgbClr val="FF0000"/>
                </a:solidFill>
                <a:latin typeface="宋体" charset="-122"/>
              </a:rPr>
              <a:t>，</a:t>
            </a:r>
            <a:r>
              <a:rPr kumimoji="0" lang="en-US" altLang="zh-CN" sz="2000" dirty="0">
                <a:solidFill>
                  <a:srgbClr val="FF0000"/>
                </a:solidFill>
                <a:latin typeface="宋体" charset="-122"/>
              </a:rPr>
              <a:t>1</a:t>
            </a:r>
            <a:r>
              <a:rPr kumimoji="0" lang="zh-CN" altLang="en-US" sz="2000" dirty="0">
                <a:solidFill>
                  <a:srgbClr val="FF0000"/>
                </a:solidFill>
                <a:latin typeface="宋体" charset="-122"/>
              </a:rPr>
              <a:t>，</a:t>
            </a:r>
            <a:r>
              <a:rPr kumimoji="0" lang="en-US" altLang="zh-CN" sz="2000" dirty="0">
                <a:solidFill>
                  <a:srgbClr val="FF0000"/>
                </a:solidFill>
                <a:latin typeface="宋体" charset="-122"/>
              </a:rPr>
              <a:t>3</a:t>
            </a:r>
            <a:r>
              <a:rPr kumimoji="0" lang="zh-CN" altLang="en-US" sz="2000" dirty="0">
                <a:solidFill>
                  <a:srgbClr val="FF0000"/>
                </a:solidFill>
                <a:latin typeface="宋体" charset="-122"/>
              </a:rPr>
              <a:t>，</a:t>
            </a:r>
            <a:r>
              <a:rPr kumimoji="0" lang="en-US" altLang="zh-CN" sz="2000" dirty="0">
                <a:solidFill>
                  <a:srgbClr val="FF0000"/>
                </a:solidFill>
                <a:latin typeface="宋体" charset="-122"/>
              </a:rPr>
              <a:t>4</a:t>
            </a:r>
            <a:r>
              <a:rPr kumimoji="0" lang="zh-CN" altLang="en-US" sz="2000" dirty="0">
                <a:solidFill>
                  <a:srgbClr val="FF0000"/>
                </a:solidFill>
                <a:latin typeface="宋体" charset="-122"/>
              </a:rPr>
              <a:t> </a:t>
            </a:r>
            <a:endParaRPr kumimoji="0" lang="zh-CN" altLang="en-US" sz="2000" dirty="0">
              <a:solidFill>
                <a:srgbClr val="FF0000"/>
              </a:solidFill>
              <a:latin typeface="宋体" charset="-122"/>
            </a:endParaRPr>
          </a:p>
        </p:txBody>
      </p:sp>
      <p:sp>
        <p:nvSpPr>
          <p:cNvPr id="5" name="灯片编号占位符 4"/>
          <p:cNvSpPr/>
          <p:nvPr>
            <p:ph type="sldNum" sz="quarter" idx="12"/>
          </p:nvPr>
        </p:nvSpPr>
        <p:spPr/>
        <p:txBody>
          <a:bodyPr/>
          <a:p>
            <a:pPr>
              <a:defRPr/>
            </a:pPr>
            <a:fld id="{61B2D735-CE05-42FD-B2C6-9CF023896066}" type="slidenum">
              <a:rPr lang="zh-CN" altLang="en-US"/>
            </a:fld>
            <a:endParaRPr lang="en-US" altLang="zh-CN"/>
          </a:p>
        </p:txBody>
      </p:sp>
      <p:sp>
        <p:nvSpPr>
          <p:cNvPr id="6" name="日期占位符 5"/>
          <p:cNvSpPr/>
          <p:nvPr>
            <p:ph type="dt" sz="half" idx="10"/>
          </p:nvPr>
        </p:nvSpPr>
        <p:spPr/>
        <p:txBody>
          <a:bodyPr/>
          <a:p>
            <a:pPr>
              <a:defRPr/>
            </a:pPr>
            <a:fld id="{CDC456E2-39C9-4825-87E8-F4728BA2A9AF}" type="datetime7">
              <a:rPr lang="zh-CN" altLang="en-US"/>
            </a:fld>
            <a:endParaRPr lang="en-US" altLang="zh-CN"/>
          </a:p>
        </p:txBody>
      </p:sp>
      <p:sp>
        <p:nvSpPr>
          <p:cNvPr id="7" name="Text Box 46"/>
          <p:cNvSpPr txBox="1"/>
          <p:nvPr/>
        </p:nvSpPr>
        <p:spPr bwMode="auto">
          <a:xfrm>
            <a:off x="990759" y="4725987"/>
            <a:ext cx="2514600" cy="1640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lnSpc>
                <a:spcPct val="140000"/>
              </a:lnSpc>
            </a:pPr>
            <a:r>
              <a:rPr lang="zh-CN" altLang="en-US" sz="1800" dirty="0">
                <a:latin typeface="宋体" charset="-122"/>
              </a:rPr>
              <a:t>邻接表：</a:t>
            </a:r>
            <a:r>
              <a:rPr lang="en-US" altLang="zh-CN" sz="1800" dirty="0">
                <a:latin typeface="宋体" charset="-122"/>
              </a:rPr>
              <a:t>4: --&gt;3</a:t>
            </a:r>
            <a:endParaRPr lang="en-US" altLang="zh-CN" sz="1800" dirty="0">
              <a:latin typeface="宋体" charset="-122"/>
            </a:endParaRPr>
          </a:p>
          <a:p>
            <a:pPr algn="just">
              <a:lnSpc>
                <a:spcPct val="140000"/>
              </a:lnSpc>
            </a:pPr>
            <a:r>
              <a:rPr lang="en-US" altLang="zh-CN" sz="1800" dirty="0">
                <a:latin typeface="宋体" charset="-122"/>
              </a:rPr>
              <a:t>        3: --&gt;1-</a:t>
            </a:r>
            <a:r>
              <a:rPr lang="en-US" altLang="zh-CN" sz="1600" dirty="0">
                <a:latin typeface="宋体" charset="-122"/>
              </a:rPr>
              <a:t>-&gt;4</a:t>
            </a:r>
            <a:endParaRPr lang="en-US" altLang="zh-CN" sz="1600" dirty="0">
              <a:latin typeface="宋体" charset="-122"/>
            </a:endParaRPr>
          </a:p>
          <a:p>
            <a:pPr algn="just">
              <a:lnSpc>
                <a:spcPct val="140000"/>
              </a:lnSpc>
            </a:pPr>
            <a:r>
              <a:rPr lang="en-US" altLang="zh-CN" sz="1800" dirty="0">
                <a:latin typeface="宋体" charset="-122"/>
              </a:rPr>
              <a:t>        2: --&gt;1--&gt;4</a:t>
            </a:r>
            <a:endParaRPr lang="en-US" altLang="zh-CN" sz="1800" dirty="0">
              <a:latin typeface="宋体" charset="-122"/>
            </a:endParaRPr>
          </a:p>
          <a:p>
            <a:pPr algn="just">
              <a:lnSpc>
                <a:spcPct val="140000"/>
              </a:lnSpc>
            </a:pPr>
            <a:r>
              <a:rPr lang="en-US" altLang="zh-CN" sz="1800" dirty="0">
                <a:latin typeface="宋体" charset="-122"/>
              </a:rPr>
              <a:t>        1: --&gt;3--&gt;4</a:t>
            </a:r>
            <a:endParaRPr lang="en-US" altLang="zh-CN" sz="1800" dirty="0">
              <a:latin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iterate type="lt">
                                    <p:tmPct val="100000"/>
                                  </p:iterate>
                                  <p:childTnLst>
                                    <p:set>
                                      <p:cBhvr>
                                        <p:cTn id="6" dur="1" fill="hold">
                                          <p:stCondLst>
                                            <p:cond delay="0"/>
                                          </p:stCondLst>
                                        </p:cTn>
                                        <p:tgtEl>
                                          <p:spTgt spid="1642499"/>
                                        </p:tgtEl>
                                        <p:attrNameLst>
                                          <p:attrName>style.visibility</p:attrName>
                                        </p:attrNameLst>
                                      </p:cBhvr>
                                      <p:to>
                                        <p:strVal val="visible"/>
                                      </p:to>
                                    </p:set>
                                    <p:anim calcmode="lin" valueType="num">
                                      <p:cBhvr>
                                        <p:cTn id="7" dur="75" fill="hold"/>
                                        <p:tgtEl>
                                          <p:spTgt spid="1642499"/>
                                        </p:tgtEl>
                                        <p:attrNameLst>
                                          <p:attrName>ppt_x</p:attrName>
                                        </p:attrNameLst>
                                      </p:cBhvr>
                                      <p:tavLst>
                                        <p:tav tm="0">
                                          <p:val>
                                            <p:strVal val="#ppt_x-#ppt_w/2"/>
                                          </p:val>
                                        </p:tav>
                                        <p:tav tm="100000">
                                          <p:val>
                                            <p:strVal val="#ppt_x"/>
                                          </p:val>
                                        </p:tav>
                                      </p:tavLst>
                                    </p:anim>
                                    <p:anim calcmode="lin" valueType="num">
                                      <p:cBhvr>
                                        <p:cTn id="8" dur="75" fill="hold"/>
                                        <p:tgtEl>
                                          <p:spTgt spid="1642499"/>
                                        </p:tgtEl>
                                        <p:attrNameLst>
                                          <p:attrName>ppt_y</p:attrName>
                                        </p:attrNameLst>
                                      </p:cBhvr>
                                      <p:tavLst>
                                        <p:tav tm="0">
                                          <p:val>
                                            <p:strVal val="#ppt_y"/>
                                          </p:val>
                                        </p:tav>
                                        <p:tav tm="100000">
                                          <p:val>
                                            <p:strVal val="#ppt_y"/>
                                          </p:val>
                                        </p:tav>
                                      </p:tavLst>
                                    </p:anim>
                                    <p:anim calcmode="lin" valueType="num">
                                      <p:cBhvr>
                                        <p:cTn id="9" dur="75" fill="hold"/>
                                        <p:tgtEl>
                                          <p:spTgt spid="1642499"/>
                                        </p:tgtEl>
                                        <p:attrNameLst>
                                          <p:attrName>ppt_w</p:attrName>
                                        </p:attrNameLst>
                                      </p:cBhvr>
                                      <p:tavLst>
                                        <p:tav tm="0">
                                          <p:val>
                                            <p:fltVal val="0"/>
                                          </p:val>
                                        </p:tav>
                                        <p:tav tm="100000">
                                          <p:val>
                                            <p:strVal val="#ppt_w"/>
                                          </p:val>
                                        </p:tav>
                                      </p:tavLst>
                                    </p:anim>
                                    <p:anim calcmode="lin" valueType="num">
                                      <p:cBhvr>
                                        <p:cTn id="10" dur="75" fill="hold"/>
                                        <p:tgtEl>
                                          <p:spTgt spid="1642499"/>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iterate type="lt">
                                    <p:tmPct val="100000"/>
                                  </p:iterate>
                                  <p:childTnLst>
                                    <p:set>
                                      <p:cBhvr>
                                        <p:cTn id="14" dur="1" fill="hold">
                                          <p:stCondLst>
                                            <p:cond delay="0"/>
                                          </p:stCondLst>
                                        </p:cTn>
                                        <p:tgtEl>
                                          <p:spTgt spid="1642515"/>
                                        </p:tgtEl>
                                        <p:attrNameLst>
                                          <p:attrName>style.visibility</p:attrName>
                                        </p:attrNameLst>
                                      </p:cBhvr>
                                      <p:to>
                                        <p:strVal val="visible"/>
                                      </p:to>
                                    </p:set>
                                    <p:anim calcmode="lin" valueType="num">
                                      <p:cBhvr>
                                        <p:cTn id="15" dur="75" fill="hold"/>
                                        <p:tgtEl>
                                          <p:spTgt spid="1642515"/>
                                        </p:tgtEl>
                                        <p:attrNameLst>
                                          <p:attrName>ppt_x</p:attrName>
                                        </p:attrNameLst>
                                      </p:cBhvr>
                                      <p:tavLst>
                                        <p:tav tm="0">
                                          <p:val>
                                            <p:strVal val="#ppt_x-#ppt_w/2"/>
                                          </p:val>
                                        </p:tav>
                                        <p:tav tm="100000">
                                          <p:val>
                                            <p:strVal val="#ppt_x"/>
                                          </p:val>
                                        </p:tav>
                                      </p:tavLst>
                                    </p:anim>
                                    <p:anim calcmode="lin" valueType="num">
                                      <p:cBhvr>
                                        <p:cTn id="16" dur="75" fill="hold"/>
                                        <p:tgtEl>
                                          <p:spTgt spid="1642515"/>
                                        </p:tgtEl>
                                        <p:attrNameLst>
                                          <p:attrName>ppt_y</p:attrName>
                                        </p:attrNameLst>
                                      </p:cBhvr>
                                      <p:tavLst>
                                        <p:tav tm="0">
                                          <p:val>
                                            <p:strVal val="#ppt_y"/>
                                          </p:val>
                                        </p:tav>
                                        <p:tav tm="100000">
                                          <p:val>
                                            <p:strVal val="#ppt_y"/>
                                          </p:val>
                                        </p:tav>
                                      </p:tavLst>
                                    </p:anim>
                                    <p:anim calcmode="lin" valueType="num">
                                      <p:cBhvr>
                                        <p:cTn id="17" dur="75" fill="hold"/>
                                        <p:tgtEl>
                                          <p:spTgt spid="1642515"/>
                                        </p:tgtEl>
                                        <p:attrNameLst>
                                          <p:attrName>ppt_w</p:attrName>
                                        </p:attrNameLst>
                                      </p:cBhvr>
                                      <p:tavLst>
                                        <p:tav tm="0">
                                          <p:val>
                                            <p:fltVal val="0"/>
                                          </p:val>
                                        </p:tav>
                                        <p:tav tm="100000">
                                          <p:val>
                                            <p:strVal val="#ppt_w"/>
                                          </p:val>
                                        </p:tav>
                                      </p:tavLst>
                                    </p:anim>
                                    <p:anim calcmode="lin" valueType="num">
                                      <p:cBhvr>
                                        <p:cTn id="18" dur="75" fill="hold"/>
                                        <p:tgtEl>
                                          <p:spTgt spid="1642515"/>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
                                            <p:txEl>
                                              <p:pRg st="0" end="0"/>
                                            </p:txEl>
                                          </p:spTgt>
                                        </p:tgtEl>
                                        <p:attrNameLst>
                                          <p:attrName>style.visibility</p:attrName>
                                        </p:attrNameLst>
                                      </p:cBhvr>
                                      <p:to>
                                        <p:strVal val="visible"/>
                                      </p:to>
                                    </p:set>
                                    <p:animEffect transition="in" filter="blinds(horizontal)">
                                      <p:cBhvr>
                                        <p:cTn id="23" dur="500"/>
                                        <p:tgtEl>
                                          <p:spTgt spid="2">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grpId="0" nodeType="clickEffect">
                                  <p:stCondLst>
                                    <p:cond delay="0"/>
                                  </p:stCondLst>
                                  <p:iterate type="lt">
                                    <p:tmPct val="100000"/>
                                  </p:iterate>
                                  <p:childTnLst>
                                    <p:set>
                                      <p:cBhvr>
                                        <p:cTn id="27" dur="1" fill="hold">
                                          <p:stCondLst>
                                            <p:cond delay="0"/>
                                          </p:stCondLst>
                                        </p:cTn>
                                        <p:tgtEl>
                                          <p:spTgt spid="7"/>
                                        </p:tgtEl>
                                        <p:attrNameLst>
                                          <p:attrName>style.visibility</p:attrName>
                                        </p:attrNameLst>
                                      </p:cBhvr>
                                      <p:to>
                                        <p:strVal val="visible"/>
                                      </p:to>
                                    </p:set>
                                    <p:anim calcmode="lin" valueType="num">
                                      <p:cBhvr>
                                        <p:cTn id="28" dur="75" fill="hold"/>
                                        <p:tgtEl>
                                          <p:spTgt spid="7"/>
                                        </p:tgtEl>
                                        <p:attrNameLst>
                                          <p:attrName>ppt_x</p:attrName>
                                        </p:attrNameLst>
                                      </p:cBhvr>
                                      <p:tavLst>
                                        <p:tav tm="0">
                                          <p:val>
                                            <p:strVal val="#ppt_x-#ppt_w/2"/>
                                          </p:val>
                                        </p:tav>
                                        <p:tav tm="100000">
                                          <p:val>
                                            <p:strVal val="#ppt_x"/>
                                          </p:val>
                                        </p:tav>
                                      </p:tavLst>
                                    </p:anim>
                                    <p:anim calcmode="lin" valueType="num">
                                      <p:cBhvr>
                                        <p:cTn id="29" dur="75" fill="hold"/>
                                        <p:tgtEl>
                                          <p:spTgt spid="7"/>
                                        </p:tgtEl>
                                        <p:attrNameLst>
                                          <p:attrName>ppt_y</p:attrName>
                                        </p:attrNameLst>
                                      </p:cBhvr>
                                      <p:tavLst>
                                        <p:tav tm="0">
                                          <p:val>
                                            <p:strVal val="#ppt_y"/>
                                          </p:val>
                                        </p:tav>
                                        <p:tav tm="100000">
                                          <p:val>
                                            <p:strVal val="#ppt_y"/>
                                          </p:val>
                                        </p:tav>
                                      </p:tavLst>
                                    </p:anim>
                                    <p:anim calcmode="lin" valueType="num">
                                      <p:cBhvr>
                                        <p:cTn id="30" dur="75" fill="hold"/>
                                        <p:tgtEl>
                                          <p:spTgt spid="7"/>
                                        </p:tgtEl>
                                        <p:attrNameLst>
                                          <p:attrName>ppt_w</p:attrName>
                                        </p:attrNameLst>
                                      </p:cBhvr>
                                      <p:tavLst>
                                        <p:tav tm="0">
                                          <p:val>
                                            <p:fltVal val="0"/>
                                          </p:val>
                                        </p:tav>
                                        <p:tav tm="100000">
                                          <p:val>
                                            <p:strVal val="#ppt_w"/>
                                          </p:val>
                                        </p:tav>
                                      </p:tavLst>
                                    </p:anim>
                                    <p:anim calcmode="lin" valueType="num">
                                      <p:cBhvr>
                                        <p:cTn id="31" dur="75"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2499" grpId="0" autoUpdateAnimBg="0"/>
      <p:bldP spid="1642515" grpId="0" autoUpdateAnimBg="0"/>
      <p:bldP spid="7"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2"/>
          <p:cNvSpPr/>
          <p:nvPr/>
        </p:nvSpPr>
        <p:spPr bwMode="auto">
          <a:xfrm>
            <a:off x="0" y="0"/>
            <a:ext cx="9144000" cy="68580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1642500" name="Text Box 4"/>
          <p:cNvSpPr txBox="1"/>
          <p:nvPr/>
        </p:nvSpPr>
        <p:spPr bwMode="auto">
          <a:xfrm>
            <a:off x="6670132" y="3588609"/>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dirty="0">
                <a:latin typeface="宋体" charset="-122"/>
              </a:rPr>
              <a:t>1</a:t>
            </a:r>
            <a:endParaRPr lang="en-US" altLang="zh-CN" sz="1800" b="0" baseline="-25000" dirty="0">
              <a:latin typeface="Times New Roman" pitchFamily="18" charset="0"/>
              <a:ea typeface="黑体" pitchFamily="2" charset="-122"/>
            </a:endParaRPr>
          </a:p>
        </p:txBody>
      </p:sp>
      <p:sp>
        <p:nvSpPr>
          <p:cNvPr id="1642501" name="Oval 5"/>
          <p:cNvSpPr/>
          <p:nvPr/>
        </p:nvSpPr>
        <p:spPr bwMode="auto">
          <a:xfrm>
            <a:off x="6670132" y="3634647"/>
            <a:ext cx="347662"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1642502" name="Text Box 6"/>
          <p:cNvSpPr txBox="1"/>
          <p:nvPr/>
        </p:nvSpPr>
        <p:spPr bwMode="auto">
          <a:xfrm>
            <a:off x="7644063" y="3565542"/>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latin typeface="宋体" charset="-122"/>
              </a:rPr>
              <a:t>2</a:t>
            </a:r>
            <a:endParaRPr lang="en-US" altLang="zh-CN" sz="1800" b="0" baseline="-25000">
              <a:latin typeface="Times New Roman" pitchFamily="18" charset="0"/>
              <a:ea typeface="黑体" pitchFamily="2" charset="-122"/>
            </a:endParaRPr>
          </a:p>
        </p:txBody>
      </p:sp>
      <p:sp>
        <p:nvSpPr>
          <p:cNvPr id="1642503" name="Oval 7"/>
          <p:cNvSpPr/>
          <p:nvPr/>
        </p:nvSpPr>
        <p:spPr bwMode="auto">
          <a:xfrm>
            <a:off x="7629776" y="3605230"/>
            <a:ext cx="347662"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1642504" name="Text Box 8"/>
          <p:cNvSpPr txBox="1"/>
          <p:nvPr/>
        </p:nvSpPr>
        <p:spPr bwMode="auto">
          <a:xfrm>
            <a:off x="6653463" y="4479942"/>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latin typeface="宋体" charset="-122"/>
              </a:rPr>
              <a:t>3</a:t>
            </a:r>
            <a:endParaRPr lang="en-US" altLang="zh-CN" sz="1800" b="0" baseline="-25000">
              <a:latin typeface="Times New Roman" pitchFamily="18" charset="0"/>
              <a:ea typeface="黑体" pitchFamily="2" charset="-122"/>
            </a:endParaRPr>
          </a:p>
        </p:txBody>
      </p:sp>
      <p:sp>
        <p:nvSpPr>
          <p:cNvPr id="1642505" name="Oval 9"/>
          <p:cNvSpPr/>
          <p:nvPr/>
        </p:nvSpPr>
        <p:spPr bwMode="auto">
          <a:xfrm>
            <a:off x="6639176" y="4519630"/>
            <a:ext cx="347662"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1642506" name="Text Box 10"/>
          <p:cNvSpPr txBox="1"/>
          <p:nvPr/>
        </p:nvSpPr>
        <p:spPr bwMode="auto">
          <a:xfrm>
            <a:off x="7644063" y="4479942"/>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latin typeface="宋体" charset="-122"/>
              </a:rPr>
              <a:t>4</a:t>
            </a:r>
            <a:endParaRPr lang="en-US" altLang="zh-CN" sz="1800" b="0" baseline="-25000">
              <a:latin typeface="Times New Roman" pitchFamily="18" charset="0"/>
              <a:ea typeface="黑体" pitchFamily="2" charset="-122"/>
            </a:endParaRPr>
          </a:p>
        </p:txBody>
      </p:sp>
      <p:sp>
        <p:nvSpPr>
          <p:cNvPr id="1642507" name="Oval 11"/>
          <p:cNvSpPr/>
          <p:nvPr/>
        </p:nvSpPr>
        <p:spPr bwMode="auto">
          <a:xfrm>
            <a:off x="7629776" y="4519630"/>
            <a:ext cx="347662"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1642508" name="Line 12"/>
          <p:cNvSpPr/>
          <p:nvPr/>
        </p:nvSpPr>
        <p:spPr bwMode="auto">
          <a:xfrm>
            <a:off x="7024938" y="3781442"/>
            <a:ext cx="609600" cy="0"/>
          </a:xfrm>
          <a:prstGeom prst="line">
            <a:avLst/>
          </a:prstGeom>
          <a:noFill/>
          <a:ln w="19050">
            <a:solidFill>
              <a:schemeClr val="folHlink"/>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2509" name="Line 13"/>
          <p:cNvSpPr/>
          <p:nvPr/>
        </p:nvSpPr>
        <p:spPr bwMode="auto">
          <a:xfrm>
            <a:off x="6807451" y="3975117"/>
            <a:ext cx="0" cy="533400"/>
          </a:xfrm>
          <a:prstGeom prst="line">
            <a:avLst/>
          </a:prstGeom>
          <a:noFill/>
          <a:ln w="19050">
            <a:solidFill>
              <a:schemeClr val="folHlink"/>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42510" name="Line 14"/>
          <p:cNvSpPr/>
          <p:nvPr/>
        </p:nvSpPr>
        <p:spPr bwMode="auto">
          <a:xfrm>
            <a:off x="6958263" y="4708542"/>
            <a:ext cx="685800" cy="0"/>
          </a:xfrm>
          <a:prstGeom prst="line">
            <a:avLst/>
          </a:prstGeom>
          <a:noFill/>
          <a:ln w="19050">
            <a:solidFill>
              <a:schemeClr val="folHlink"/>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2511" name="Line 15"/>
          <p:cNvSpPr/>
          <p:nvPr/>
        </p:nvSpPr>
        <p:spPr bwMode="auto">
          <a:xfrm>
            <a:off x="7796463" y="3946542"/>
            <a:ext cx="0" cy="609600"/>
          </a:xfrm>
          <a:prstGeom prst="line">
            <a:avLst/>
          </a:prstGeom>
          <a:noFill/>
          <a:ln w="19050">
            <a:solidFill>
              <a:schemeClr val="folHlink"/>
            </a:solidFill>
            <a:round/>
            <a:head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42512" name="Line 16"/>
          <p:cNvSpPr/>
          <p:nvPr/>
        </p:nvSpPr>
        <p:spPr bwMode="auto">
          <a:xfrm flipH="1" flipV="1">
            <a:off x="6958263" y="3870342"/>
            <a:ext cx="685800" cy="685800"/>
          </a:xfrm>
          <a:prstGeom prst="line">
            <a:avLst/>
          </a:prstGeom>
          <a:noFill/>
          <a:ln w="19050">
            <a:solidFill>
              <a:schemeClr val="folHlink"/>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2513" name="Freeform 17"/>
          <p:cNvSpPr/>
          <p:nvPr/>
        </p:nvSpPr>
        <p:spPr bwMode="auto">
          <a:xfrm>
            <a:off x="6424863" y="3870342"/>
            <a:ext cx="228600" cy="762000"/>
          </a:xfrm>
          <a:custGeom>
            <a:avLst/>
            <a:gdLst>
              <a:gd name="T0" fmla="*/ 2147483647 w 144"/>
              <a:gd name="T1" fmla="*/ 2147483647 h 480"/>
              <a:gd name="T2" fmla="*/ 0 w 144"/>
              <a:gd name="T3" fmla="*/ 2147483647 h 480"/>
              <a:gd name="T4" fmla="*/ 2147483647 w 144"/>
              <a:gd name="T5" fmla="*/ 0 h 480"/>
              <a:gd name="T6" fmla="*/ 0 60000 65536"/>
              <a:gd name="T7" fmla="*/ 0 60000 65536"/>
              <a:gd name="T8" fmla="*/ 0 60000 65536"/>
              <a:gd name="T9" fmla="*/ 0 w 144"/>
              <a:gd name="T10" fmla="*/ 0 h 480"/>
              <a:gd name="T11" fmla="*/ 144 w 144"/>
              <a:gd name="T12" fmla="*/ 480 h 480"/>
            </a:gdLst>
            <a:ahLst/>
            <a:cxnLst>
              <a:cxn ang="T6">
                <a:pos x="T0" y="T1"/>
              </a:cxn>
              <a:cxn ang="T7">
                <a:pos x="T2" y="T3"/>
              </a:cxn>
              <a:cxn ang="T8">
                <a:pos x="T4" y="T5"/>
              </a:cxn>
            </a:cxnLst>
            <a:rect l="T9" t="T10" r="T11" b="T12"/>
            <a:pathLst>
              <a:path w="144" h="480">
                <a:moveTo>
                  <a:pt x="144" y="480"/>
                </a:moveTo>
                <a:cubicBezTo>
                  <a:pt x="72" y="424"/>
                  <a:pt x="0" y="368"/>
                  <a:pt x="0" y="288"/>
                </a:cubicBezTo>
                <a:cubicBezTo>
                  <a:pt x="0" y="208"/>
                  <a:pt x="72" y="104"/>
                  <a:pt x="144" y="0"/>
                </a:cubicBezTo>
              </a:path>
            </a:pathLst>
          </a:custGeom>
          <a:noFill/>
          <a:ln w="19050">
            <a:solidFill>
              <a:schemeClr val="folHlink"/>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2514" name="Freeform 18"/>
          <p:cNvSpPr/>
          <p:nvPr/>
        </p:nvSpPr>
        <p:spPr bwMode="auto">
          <a:xfrm>
            <a:off x="6803958" y="4803316"/>
            <a:ext cx="914400" cy="152400"/>
          </a:xfrm>
          <a:custGeom>
            <a:avLst/>
            <a:gdLst>
              <a:gd name="T0" fmla="*/ 2147483647 w 576"/>
              <a:gd name="T1" fmla="*/ 0 h 96"/>
              <a:gd name="T2" fmla="*/ 2147483647 w 576"/>
              <a:gd name="T3" fmla="*/ 2147483647 h 96"/>
              <a:gd name="T4" fmla="*/ 0 w 576"/>
              <a:gd name="T5" fmla="*/ 0 h 96"/>
              <a:gd name="T6" fmla="*/ 0 60000 65536"/>
              <a:gd name="T7" fmla="*/ 0 60000 65536"/>
              <a:gd name="T8" fmla="*/ 0 60000 65536"/>
              <a:gd name="T9" fmla="*/ 0 w 576"/>
              <a:gd name="T10" fmla="*/ 0 h 96"/>
              <a:gd name="T11" fmla="*/ 576 w 576"/>
              <a:gd name="T12" fmla="*/ 96 h 96"/>
            </a:gdLst>
            <a:ahLst/>
            <a:cxnLst>
              <a:cxn ang="T6">
                <a:pos x="T0" y="T1"/>
              </a:cxn>
              <a:cxn ang="T7">
                <a:pos x="T2" y="T3"/>
              </a:cxn>
              <a:cxn ang="T8">
                <a:pos x="T4" y="T5"/>
              </a:cxn>
            </a:cxnLst>
            <a:rect l="T9" t="T10" r="T11" b="T12"/>
            <a:pathLst>
              <a:path w="576" h="96">
                <a:moveTo>
                  <a:pt x="576" y="0"/>
                </a:moveTo>
                <a:cubicBezTo>
                  <a:pt x="504" y="48"/>
                  <a:pt x="432" y="96"/>
                  <a:pt x="336" y="96"/>
                </a:cubicBezTo>
                <a:cubicBezTo>
                  <a:pt x="240" y="96"/>
                  <a:pt x="120" y="48"/>
                  <a:pt x="0" y="0"/>
                </a:cubicBezTo>
              </a:path>
            </a:pathLst>
          </a:custGeom>
          <a:noFill/>
          <a:ln w="9525">
            <a:solidFill>
              <a:schemeClr val="folHlink"/>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grpSp>
        <p:nvGrpSpPr>
          <p:cNvPr id="4" name="组合 3"/>
          <p:cNvGrpSpPr/>
          <p:nvPr/>
        </p:nvGrpSpPr>
        <p:grpSpPr>
          <a:xfrm>
            <a:off x="6254182" y="2073486"/>
            <a:ext cx="2151112" cy="1357013"/>
            <a:chOff x="3652664" y="3411538"/>
            <a:chExt cx="2151112" cy="1357013"/>
          </a:xfrm>
        </p:grpSpPr>
        <p:sp>
          <p:nvSpPr>
            <p:cNvPr id="1642516" name="Text Box 20"/>
            <p:cNvSpPr txBox="1"/>
            <p:nvPr/>
          </p:nvSpPr>
          <p:spPr bwMode="auto">
            <a:xfrm>
              <a:off x="3657600" y="3411538"/>
              <a:ext cx="1828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zh-CN" altLang="en-US" sz="1400" dirty="0">
                  <a:latin typeface="宋体" charset="-122"/>
                </a:rPr>
                <a:t>邻接表：</a:t>
              </a:r>
              <a:endParaRPr lang="zh-CN" altLang="en-US" sz="1400" dirty="0">
                <a:latin typeface="宋体" charset="-122"/>
              </a:endParaRPr>
            </a:p>
            <a:p>
              <a:pPr algn="just"/>
              <a:r>
                <a:rPr lang="en-US" altLang="zh-CN" sz="1400" dirty="0">
                  <a:latin typeface="宋体" charset="-122"/>
                </a:rPr>
                <a:t>1</a:t>
              </a:r>
              <a:r>
                <a:rPr lang="zh-CN" altLang="en-US" sz="1400" dirty="0">
                  <a:latin typeface="宋体" charset="-122"/>
                </a:rPr>
                <a:t>： </a:t>
              </a:r>
              <a:r>
                <a:rPr lang="en-US" altLang="zh-CN" sz="1400" dirty="0">
                  <a:latin typeface="宋体" charset="-122"/>
                </a:rPr>
                <a:t>--&gt;2--&gt;3</a:t>
              </a:r>
              <a:endParaRPr lang="en-US" altLang="zh-CN" sz="1400" b="0" baseline="-25000" dirty="0">
                <a:latin typeface="Times New Roman" pitchFamily="18" charset="0"/>
                <a:ea typeface="黑体" pitchFamily="2" charset="-122"/>
              </a:endParaRPr>
            </a:p>
          </p:txBody>
        </p:sp>
        <p:sp>
          <p:nvSpPr>
            <p:cNvPr id="1642517" name="Text Box 21"/>
            <p:cNvSpPr txBox="1"/>
            <p:nvPr/>
          </p:nvSpPr>
          <p:spPr bwMode="auto">
            <a:xfrm>
              <a:off x="3670176" y="3859859"/>
              <a:ext cx="990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400" dirty="0">
                  <a:latin typeface="宋体" charset="-122"/>
                </a:rPr>
                <a:t>2</a:t>
              </a:r>
              <a:r>
                <a:rPr lang="zh-CN" altLang="en-US" sz="1400" dirty="0">
                  <a:latin typeface="宋体" charset="-122"/>
                </a:rPr>
                <a:t>： </a:t>
              </a:r>
              <a:r>
                <a:rPr lang="en-US" altLang="zh-CN" sz="1100" dirty="0">
                  <a:latin typeface="宋体" charset="-122"/>
                </a:rPr>
                <a:t>∧</a:t>
              </a:r>
              <a:endParaRPr lang="en-US" altLang="zh-CN" sz="1100" dirty="0">
                <a:latin typeface="宋体" charset="-122"/>
              </a:endParaRPr>
            </a:p>
          </p:txBody>
        </p:sp>
        <p:sp>
          <p:nvSpPr>
            <p:cNvPr id="1642518" name="Text Box 22"/>
            <p:cNvSpPr txBox="1"/>
            <p:nvPr/>
          </p:nvSpPr>
          <p:spPr bwMode="auto">
            <a:xfrm>
              <a:off x="3652664" y="4114057"/>
              <a:ext cx="2133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400" dirty="0">
                  <a:latin typeface="宋体" charset="-122"/>
                </a:rPr>
                <a:t>3</a:t>
              </a:r>
              <a:r>
                <a:rPr lang="zh-CN" altLang="en-US" sz="1400" dirty="0">
                  <a:latin typeface="宋体" charset="-122"/>
                </a:rPr>
                <a:t>： </a:t>
              </a:r>
              <a:r>
                <a:rPr lang="en-US" altLang="zh-CN" sz="1400" dirty="0">
                  <a:latin typeface="宋体" charset="-122"/>
                </a:rPr>
                <a:t>--&gt;1--&gt;4</a:t>
              </a:r>
              <a:endParaRPr lang="en-US" altLang="zh-CN" sz="1100" dirty="0">
                <a:latin typeface="宋体" charset="-122"/>
              </a:endParaRPr>
            </a:p>
          </p:txBody>
        </p:sp>
        <p:sp>
          <p:nvSpPr>
            <p:cNvPr id="1642519" name="Text Box 23"/>
            <p:cNvSpPr txBox="1"/>
            <p:nvPr/>
          </p:nvSpPr>
          <p:spPr bwMode="auto">
            <a:xfrm>
              <a:off x="3670176" y="4460774"/>
              <a:ext cx="2133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400" dirty="0">
                  <a:latin typeface="宋体" charset="-122"/>
                </a:rPr>
                <a:t>4</a:t>
              </a:r>
              <a:r>
                <a:rPr lang="zh-CN" altLang="en-US" sz="1400" dirty="0">
                  <a:latin typeface="宋体" charset="-122"/>
                </a:rPr>
                <a:t>： </a:t>
              </a:r>
              <a:r>
                <a:rPr lang="en-US" altLang="zh-CN" sz="1400" dirty="0">
                  <a:latin typeface="宋体" charset="-122"/>
                </a:rPr>
                <a:t>--&gt;1--&gt;2--&gt;3</a:t>
              </a:r>
              <a:endParaRPr lang="en-US" altLang="zh-CN" sz="1100" dirty="0">
                <a:latin typeface="宋体" charset="-122"/>
              </a:endParaRPr>
            </a:p>
          </p:txBody>
        </p:sp>
      </p:grpSp>
      <p:sp>
        <p:nvSpPr>
          <p:cNvPr id="1642520" name="Text Box 24"/>
          <p:cNvSpPr txBox="1"/>
          <p:nvPr/>
        </p:nvSpPr>
        <p:spPr bwMode="auto">
          <a:xfrm>
            <a:off x="566310" y="1298083"/>
            <a:ext cx="65887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zh-CN" altLang="en-US" sz="2000" dirty="0">
                <a:latin typeface="宋体" charset="-122"/>
              </a:rPr>
              <a:t>（</a:t>
            </a:r>
            <a:r>
              <a:rPr lang="en-US" altLang="zh-CN" sz="2000" dirty="0">
                <a:latin typeface="宋体" charset="-122"/>
              </a:rPr>
              <a:t>1</a:t>
            </a:r>
            <a:r>
              <a:rPr lang="zh-CN" altLang="en-US" sz="2000" dirty="0">
                <a:latin typeface="宋体" charset="-122"/>
              </a:rPr>
              <a:t>）原图取反，从</a:t>
            </a:r>
            <a:r>
              <a:rPr lang="en-US" altLang="zh-CN" sz="2000" dirty="0">
                <a:latin typeface="宋体" charset="-122"/>
              </a:rPr>
              <a:t>1</a:t>
            </a:r>
            <a:r>
              <a:rPr lang="zh-CN" altLang="en-US" sz="2000" dirty="0">
                <a:latin typeface="宋体" charset="-122"/>
              </a:rPr>
              <a:t>开始的逆后续</a:t>
            </a:r>
            <a:r>
              <a:rPr lang="en-US" altLang="zh-CN" sz="2000" dirty="0">
                <a:latin typeface="宋体" charset="-122"/>
              </a:rPr>
              <a:t>DFS</a:t>
            </a:r>
            <a:r>
              <a:rPr lang="zh-CN" altLang="en-US" sz="2000" dirty="0">
                <a:latin typeface="宋体" charset="-122"/>
              </a:rPr>
              <a:t>序列：</a:t>
            </a:r>
            <a:r>
              <a:rPr lang="en-US" altLang="zh-CN" sz="2000" dirty="0">
                <a:latin typeface="宋体" charset="-122"/>
              </a:rPr>
              <a:t>2,1,3,4</a:t>
            </a:r>
            <a:endParaRPr lang="zh-CN" altLang="en-US" sz="2000" dirty="0">
              <a:latin typeface="宋体" charset="-122"/>
            </a:endParaRPr>
          </a:p>
        </p:txBody>
      </p:sp>
      <p:sp>
        <p:nvSpPr>
          <p:cNvPr id="54316" name="Text Box 31"/>
          <p:cNvSpPr txBox="1"/>
          <p:nvPr/>
        </p:nvSpPr>
        <p:spPr bwMode="auto">
          <a:xfrm>
            <a:off x="743744" y="3619708"/>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latin typeface="宋体" charset="-122"/>
              </a:rPr>
              <a:t>1</a:t>
            </a:r>
            <a:endParaRPr lang="en-US" altLang="zh-CN" sz="1800" b="0" baseline="-25000">
              <a:latin typeface="Times New Roman" pitchFamily="18" charset="0"/>
              <a:ea typeface="黑体" pitchFamily="2" charset="-122"/>
            </a:endParaRPr>
          </a:p>
        </p:txBody>
      </p:sp>
      <p:sp>
        <p:nvSpPr>
          <p:cNvPr id="54317" name="Oval 32"/>
          <p:cNvSpPr/>
          <p:nvPr/>
        </p:nvSpPr>
        <p:spPr bwMode="auto">
          <a:xfrm>
            <a:off x="729457" y="3462546"/>
            <a:ext cx="347662" cy="7143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54318" name="Text Box 33"/>
          <p:cNvSpPr txBox="1"/>
          <p:nvPr/>
        </p:nvSpPr>
        <p:spPr bwMode="auto">
          <a:xfrm>
            <a:off x="1734344" y="3619708"/>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latin typeface="宋体" charset="-122"/>
              </a:rPr>
              <a:t>2</a:t>
            </a:r>
            <a:endParaRPr lang="en-US" altLang="zh-CN" sz="1800" b="0" baseline="-25000">
              <a:latin typeface="Times New Roman" pitchFamily="18" charset="0"/>
              <a:ea typeface="黑体" pitchFamily="2" charset="-122"/>
            </a:endParaRPr>
          </a:p>
        </p:txBody>
      </p:sp>
      <p:sp>
        <p:nvSpPr>
          <p:cNvPr id="54319" name="Oval 34"/>
          <p:cNvSpPr/>
          <p:nvPr/>
        </p:nvSpPr>
        <p:spPr bwMode="auto">
          <a:xfrm>
            <a:off x="1720057" y="3462546"/>
            <a:ext cx="347662" cy="7143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54320" name="Text Box 35"/>
          <p:cNvSpPr txBox="1"/>
          <p:nvPr/>
        </p:nvSpPr>
        <p:spPr bwMode="auto">
          <a:xfrm>
            <a:off x="743744" y="4534108"/>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latin typeface="宋体" charset="-122"/>
              </a:rPr>
              <a:t>3</a:t>
            </a:r>
            <a:endParaRPr lang="en-US" altLang="zh-CN" sz="1800" b="0" baseline="-25000">
              <a:latin typeface="Times New Roman" pitchFamily="18" charset="0"/>
              <a:ea typeface="黑体" pitchFamily="2" charset="-122"/>
            </a:endParaRPr>
          </a:p>
        </p:txBody>
      </p:sp>
      <p:sp>
        <p:nvSpPr>
          <p:cNvPr id="54321" name="Oval 36"/>
          <p:cNvSpPr/>
          <p:nvPr/>
        </p:nvSpPr>
        <p:spPr bwMode="auto">
          <a:xfrm>
            <a:off x="729457" y="4376946"/>
            <a:ext cx="347662" cy="7143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54322" name="Text Box 37"/>
          <p:cNvSpPr txBox="1"/>
          <p:nvPr/>
        </p:nvSpPr>
        <p:spPr bwMode="auto">
          <a:xfrm>
            <a:off x="1734344" y="4534108"/>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latin typeface="宋体" charset="-122"/>
              </a:rPr>
              <a:t>4</a:t>
            </a:r>
            <a:endParaRPr lang="en-US" altLang="zh-CN" sz="1800" b="0" baseline="-25000">
              <a:latin typeface="Times New Roman" pitchFamily="18" charset="0"/>
              <a:ea typeface="黑体" pitchFamily="2" charset="-122"/>
            </a:endParaRPr>
          </a:p>
        </p:txBody>
      </p:sp>
      <p:sp>
        <p:nvSpPr>
          <p:cNvPr id="54323" name="Oval 38"/>
          <p:cNvSpPr/>
          <p:nvPr/>
        </p:nvSpPr>
        <p:spPr bwMode="auto">
          <a:xfrm>
            <a:off x="1720057" y="4376946"/>
            <a:ext cx="347662" cy="7143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54324" name="Line 39"/>
          <p:cNvSpPr/>
          <p:nvPr/>
        </p:nvSpPr>
        <p:spPr bwMode="auto">
          <a:xfrm>
            <a:off x="1115219" y="3835608"/>
            <a:ext cx="609600" cy="0"/>
          </a:xfrm>
          <a:prstGeom prst="line">
            <a:avLst/>
          </a:prstGeom>
          <a:noFill/>
          <a:ln w="19050">
            <a:solidFill>
              <a:schemeClr val="folHlink"/>
            </a:solidFill>
            <a:round/>
            <a:head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54325" name="Line 40"/>
          <p:cNvSpPr/>
          <p:nvPr/>
        </p:nvSpPr>
        <p:spPr bwMode="auto">
          <a:xfrm>
            <a:off x="897732" y="4029283"/>
            <a:ext cx="0" cy="533400"/>
          </a:xfrm>
          <a:prstGeom prst="line">
            <a:avLst/>
          </a:prstGeom>
          <a:noFill/>
          <a:ln w="19050">
            <a:solidFill>
              <a:schemeClr val="folHlink"/>
            </a:solidFill>
            <a:round/>
            <a:head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54326" name="Line 41"/>
          <p:cNvSpPr/>
          <p:nvPr/>
        </p:nvSpPr>
        <p:spPr bwMode="auto">
          <a:xfrm>
            <a:off x="1048544" y="4762708"/>
            <a:ext cx="685800" cy="0"/>
          </a:xfrm>
          <a:prstGeom prst="line">
            <a:avLst/>
          </a:prstGeom>
          <a:noFill/>
          <a:ln w="19050">
            <a:solidFill>
              <a:schemeClr val="folHlink"/>
            </a:solidFill>
            <a:round/>
            <a:head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54327" name="Line 42"/>
          <p:cNvSpPr/>
          <p:nvPr/>
        </p:nvSpPr>
        <p:spPr bwMode="auto">
          <a:xfrm>
            <a:off x="1886744" y="4000708"/>
            <a:ext cx="0" cy="609600"/>
          </a:xfrm>
          <a:prstGeom prst="line">
            <a:avLst/>
          </a:prstGeom>
          <a:noFill/>
          <a:ln w="19050">
            <a:solidFill>
              <a:schemeClr val="folHlink"/>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54328" name="Line 43"/>
          <p:cNvSpPr/>
          <p:nvPr/>
        </p:nvSpPr>
        <p:spPr bwMode="auto">
          <a:xfrm flipH="1" flipV="1">
            <a:off x="1048544" y="3924508"/>
            <a:ext cx="685800" cy="685800"/>
          </a:xfrm>
          <a:prstGeom prst="line">
            <a:avLst/>
          </a:prstGeom>
          <a:noFill/>
          <a:ln w="19050">
            <a:solidFill>
              <a:schemeClr val="folHlink"/>
            </a:solidFill>
            <a:round/>
            <a:head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54329" name="Freeform 44"/>
          <p:cNvSpPr/>
          <p:nvPr/>
        </p:nvSpPr>
        <p:spPr bwMode="auto">
          <a:xfrm>
            <a:off x="515144" y="3924508"/>
            <a:ext cx="228600" cy="762000"/>
          </a:xfrm>
          <a:custGeom>
            <a:avLst/>
            <a:gdLst>
              <a:gd name="T0" fmla="*/ 2147483647 w 144"/>
              <a:gd name="T1" fmla="*/ 2147483647 h 480"/>
              <a:gd name="T2" fmla="*/ 0 w 144"/>
              <a:gd name="T3" fmla="*/ 2147483647 h 480"/>
              <a:gd name="T4" fmla="*/ 2147483647 w 144"/>
              <a:gd name="T5" fmla="*/ 0 h 480"/>
              <a:gd name="T6" fmla="*/ 0 60000 65536"/>
              <a:gd name="T7" fmla="*/ 0 60000 65536"/>
              <a:gd name="T8" fmla="*/ 0 60000 65536"/>
              <a:gd name="T9" fmla="*/ 0 w 144"/>
              <a:gd name="T10" fmla="*/ 0 h 480"/>
              <a:gd name="T11" fmla="*/ 144 w 144"/>
              <a:gd name="T12" fmla="*/ 480 h 480"/>
            </a:gdLst>
            <a:ahLst/>
            <a:cxnLst>
              <a:cxn ang="T6">
                <a:pos x="T0" y="T1"/>
              </a:cxn>
              <a:cxn ang="T7">
                <a:pos x="T2" y="T3"/>
              </a:cxn>
              <a:cxn ang="T8">
                <a:pos x="T4" y="T5"/>
              </a:cxn>
            </a:cxnLst>
            <a:rect l="T9" t="T10" r="T11" b="T12"/>
            <a:pathLst>
              <a:path w="144" h="480">
                <a:moveTo>
                  <a:pt x="144" y="480"/>
                </a:moveTo>
                <a:cubicBezTo>
                  <a:pt x="72" y="424"/>
                  <a:pt x="0" y="368"/>
                  <a:pt x="0" y="288"/>
                </a:cubicBezTo>
                <a:cubicBezTo>
                  <a:pt x="0" y="208"/>
                  <a:pt x="72" y="104"/>
                  <a:pt x="144" y="0"/>
                </a:cubicBezTo>
              </a:path>
            </a:pathLst>
          </a:custGeom>
          <a:noFill/>
          <a:ln w="19050">
            <a:solidFill>
              <a:schemeClr val="folHlink"/>
            </a:solidFill>
            <a:round/>
            <a:head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54330" name="Freeform 45"/>
          <p:cNvSpPr/>
          <p:nvPr/>
        </p:nvSpPr>
        <p:spPr bwMode="auto">
          <a:xfrm>
            <a:off x="972344" y="4915108"/>
            <a:ext cx="914400" cy="152400"/>
          </a:xfrm>
          <a:custGeom>
            <a:avLst/>
            <a:gdLst>
              <a:gd name="T0" fmla="*/ 2147483647 w 576"/>
              <a:gd name="T1" fmla="*/ 0 h 96"/>
              <a:gd name="T2" fmla="*/ 2147483647 w 576"/>
              <a:gd name="T3" fmla="*/ 2147483647 h 96"/>
              <a:gd name="T4" fmla="*/ 0 w 576"/>
              <a:gd name="T5" fmla="*/ 0 h 96"/>
              <a:gd name="T6" fmla="*/ 0 60000 65536"/>
              <a:gd name="T7" fmla="*/ 0 60000 65536"/>
              <a:gd name="T8" fmla="*/ 0 60000 65536"/>
              <a:gd name="T9" fmla="*/ 0 w 576"/>
              <a:gd name="T10" fmla="*/ 0 h 96"/>
              <a:gd name="T11" fmla="*/ 576 w 576"/>
              <a:gd name="T12" fmla="*/ 96 h 96"/>
            </a:gdLst>
            <a:ahLst/>
            <a:cxnLst>
              <a:cxn ang="T6">
                <a:pos x="T0" y="T1"/>
              </a:cxn>
              <a:cxn ang="T7">
                <a:pos x="T2" y="T3"/>
              </a:cxn>
              <a:cxn ang="T8">
                <a:pos x="T4" y="T5"/>
              </a:cxn>
            </a:cxnLst>
            <a:rect l="T9" t="T10" r="T11" b="T12"/>
            <a:pathLst>
              <a:path w="576" h="96">
                <a:moveTo>
                  <a:pt x="576" y="0"/>
                </a:moveTo>
                <a:cubicBezTo>
                  <a:pt x="504" y="48"/>
                  <a:pt x="432" y="96"/>
                  <a:pt x="336" y="96"/>
                </a:cubicBezTo>
                <a:cubicBezTo>
                  <a:pt x="240" y="96"/>
                  <a:pt x="120" y="48"/>
                  <a:pt x="0" y="0"/>
                </a:cubicBezTo>
              </a:path>
            </a:pathLst>
          </a:custGeom>
          <a:noFill/>
          <a:ln w="9525">
            <a:solidFill>
              <a:schemeClr val="folHlink"/>
            </a:solidFill>
            <a:round/>
            <a:head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2542" name="Text Box 46"/>
          <p:cNvSpPr txBox="1"/>
          <p:nvPr/>
        </p:nvSpPr>
        <p:spPr bwMode="auto">
          <a:xfrm>
            <a:off x="400844" y="2302827"/>
            <a:ext cx="2514600" cy="129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lnSpc>
                <a:spcPct val="140000"/>
              </a:lnSpc>
            </a:pPr>
            <a:r>
              <a:rPr lang="zh-CN" altLang="en-US" sz="1400" dirty="0">
                <a:latin typeface="宋体" charset="-122"/>
              </a:rPr>
              <a:t>邻接表：</a:t>
            </a:r>
            <a:r>
              <a:rPr lang="en-US" altLang="zh-CN" sz="1400" dirty="0">
                <a:latin typeface="宋体" charset="-122"/>
              </a:rPr>
              <a:t>4: --&gt;3</a:t>
            </a:r>
            <a:endParaRPr lang="en-US" altLang="zh-CN" sz="1400" dirty="0">
              <a:latin typeface="宋体" charset="-122"/>
            </a:endParaRPr>
          </a:p>
          <a:p>
            <a:pPr algn="just">
              <a:lnSpc>
                <a:spcPct val="140000"/>
              </a:lnSpc>
            </a:pPr>
            <a:r>
              <a:rPr lang="en-US" altLang="zh-CN" sz="1400" dirty="0">
                <a:latin typeface="宋体" charset="-122"/>
              </a:rPr>
              <a:t>        3: --&gt;1-</a:t>
            </a:r>
            <a:r>
              <a:rPr lang="en-US" altLang="zh-CN" sz="1200" dirty="0">
                <a:latin typeface="宋体" charset="-122"/>
              </a:rPr>
              <a:t>-&gt;</a:t>
            </a:r>
            <a:r>
              <a:rPr lang="en-US" altLang="zh-CN" sz="1400" dirty="0">
                <a:latin typeface="宋体" charset="-122"/>
              </a:rPr>
              <a:t>4</a:t>
            </a:r>
            <a:endParaRPr lang="en-US" altLang="zh-CN" sz="1400" dirty="0">
              <a:latin typeface="宋体" charset="-122"/>
            </a:endParaRPr>
          </a:p>
          <a:p>
            <a:pPr algn="just">
              <a:lnSpc>
                <a:spcPct val="140000"/>
              </a:lnSpc>
            </a:pPr>
            <a:r>
              <a:rPr lang="en-US" altLang="zh-CN" sz="1400" dirty="0">
                <a:latin typeface="宋体" charset="-122"/>
              </a:rPr>
              <a:t>        2: --&gt;1--&gt;4</a:t>
            </a:r>
            <a:endParaRPr lang="en-US" altLang="zh-CN" sz="1400" dirty="0">
              <a:latin typeface="宋体" charset="-122"/>
            </a:endParaRPr>
          </a:p>
          <a:p>
            <a:pPr algn="just">
              <a:lnSpc>
                <a:spcPct val="140000"/>
              </a:lnSpc>
            </a:pPr>
            <a:r>
              <a:rPr lang="en-US" altLang="zh-CN" sz="1400" dirty="0">
                <a:latin typeface="宋体" charset="-122"/>
              </a:rPr>
              <a:t>        1: --&gt;3--&gt;4</a:t>
            </a:r>
            <a:endParaRPr lang="en-US" altLang="zh-CN" sz="1100" dirty="0">
              <a:latin typeface="宋体" charset="-122"/>
            </a:endParaRPr>
          </a:p>
        </p:txBody>
      </p:sp>
      <p:sp>
        <p:nvSpPr>
          <p:cNvPr id="1642543" name="Text Box 47"/>
          <p:cNvSpPr txBox="1"/>
          <p:nvPr/>
        </p:nvSpPr>
        <p:spPr bwMode="auto">
          <a:xfrm>
            <a:off x="555991" y="1643996"/>
            <a:ext cx="700447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lnSpc>
                <a:spcPct val="140000"/>
              </a:lnSpc>
            </a:pPr>
            <a:r>
              <a:rPr lang="zh-CN" altLang="en-US" sz="2000" dirty="0">
                <a:latin typeface="宋体" charset="-122"/>
              </a:rPr>
              <a:t>（</a:t>
            </a:r>
            <a:r>
              <a:rPr lang="en-US" altLang="zh-CN" sz="2000" dirty="0">
                <a:latin typeface="宋体" charset="-122"/>
              </a:rPr>
              <a:t>2</a:t>
            </a:r>
            <a:r>
              <a:rPr lang="zh-CN" altLang="en-US" sz="2000" dirty="0">
                <a:latin typeface="宋体" charset="-122"/>
              </a:rPr>
              <a:t>）原图从</a:t>
            </a:r>
            <a:r>
              <a:rPr lang="en-US" altLang="zh-CN" sz="2000" dirty="0">
                <a:latin typeface="宋体" charset="-122"/>
              </a:rPr>
              <a:t>2</a:t>
            </a:r>
            <a:r>
              <a:rPr lang="zh-CN" altLang="en-US" sz="2000" dirty="0">
                <a:latin typeface="宋体" charset="-122"/>
              </a:rPr>
              <a:t>开始的深度优先搜索序列：</a:t>
            </a:r>
            <a:r>
              <a:rPr lang="en-US" altLang="zh-CN" sz="2000" dirty="0">
                <a:solidFill>
                  <a:srgbClr val="00B0F0"/>
                </a:solidFill>
                <a:latin typeface="宋体" charset="-122"/>
              </a:rPr>
              <a:t>2</a:t>
            </a:r>
            <a:endParaRPr lang="en-US" altLang="zh-CN" sz="2000" dirty="0">
              <a:solidFill>
                <a:srgbClr val="00B0F0"/>
              </a:solidFill>
              <a:latin typeface="宋体" charset="-122"/>
            </a:endParaRPr>
          </a:p>
          <a:p>
            <a:pPr algn="just">
              <a:lnSpc>
                <a:spcPct val="140000"/>
              </a:lnSpc>
            </a:pPr>
            <a:r>
              <a:rPr lang="en-US" altLang="zh-CN" sz="2000" dirty="0">
                <a:latin typeface="宋体" charset="-122"/>
              </a:rPr>
              <a:t>                                </a:t>
            </a:r>
            <a:r>
              <a:rPr lang="en-US" altLang="zh-CN" sz="2000" dirty="0">
                <a:solidFill>
                  <a:srgbClr val="FF0000"/>
                </a:solidFill>
                <a:latin typeface="宋体" charset="-122"/>
              </a:rPr>
              <a:t>1,3,4</a:t>
            </a:r>
            <a:endParaRPr lang="en-US" altLang="zh-CN" sz="2000" dirty="0">
              <a:solidFill>
                <a:srgbClr val="FF0000"/>
              </a:solidFill>
              <a:latin typeface="宋体" charset="-122"/>
            </a:endParaRPr>
          </a:p>
        </p:txBody>
      </p:sp>
      <p:sp>
        <p:nvSpPr>
          <p:cNvPr id="1642550" name="Freeform 54"/>
          <p:cNvSpPr/>
          <p:nvPr/>
        </p:nvSpPr>
        <p:spPr bwMode="auto">
          <a:xfrm>
            <a:off x="605632" y="3554621"/>
            <a:ext cx="1662112" cy="1608137"/>
          </a:xfrm>
          <a:custGeom>
            <a:avLst/>
            <a:gdLst>
              <a:gd name="T0" fmla="*/ 2147483647 w 1047"/>
              <a:gd name="T1" fmla="*/ 2147483647 h 1013"/>
              <a:gd name="T2" fmla="*/ 2147483647 w 1047"/>
              <a:gd name="T3" fmla="*/ 2147483647 h 1013"/>
              <a:gd name="T4" fmla="*/ 2147483647 w 1047"/>
              <a:gd name="T5" fmla="*/ 2147483647 h 1013"/>
              <a:gd name="T6" fmla="*/ 2147483647 w 1047"/>
              <a:gd name="T7" fmla="*/ 2147483647 h 1013"/>
              <a:gd name="T8" fmla="*/ 2147483647 w 1047"/>
              <a:gd name="T9" fmla="*/ 2147483647 h 1013"/>
              <a:gd name="T10" fmla="*/ 2147483647 w 1047"/>
              <a:gd name="T11" fmla="*/ 2147483647 h 1013"/>
              <a:gd name="T12" fmla="*/ 2147483647 w 1047"/>
              <a:gd name="T13" fmla="*/ 2147483647 h 1013"/>
              <a:gd name="T14" fmla="*/ 2147483647 w 1047"/>
              <a:gd name="T15" fmla="*/ 2147483647 h 1013"/>
              <a:gd name="T16" fmla="*/ 2147483647 w 1047"/>
              <a:gd name="T17" fmla="*/ 2147483647 h 1013"/>
              <a:gd name="T18" fmla="*/ 2147483647 w 1047"/>
              <a:gd name="T19" fmla="*/ 2147483647 h 1013"/>
              <a:gd name="T20" fmla="*/ 2147483647 w 1047"/>
              <a:gd name="T21" fmla="*/ 2147483647 h 1013"/>
              <a:gd name="T22" fmla="*/ 2147483647 w 1047"/>
              <a:gd name="T23" fmla="*/ 2147483647 h 1013"/>
              <a:gd name="T24" fmla="*/ 2147483647 w 1047"/>
              <a:gd name="T25" fmla="*/ 0 h 1013"/>
              <a:gd name="T26" fmla="*/ 2147483647 w 1047"/>
              <a:gd name="T27" fmla="*/ 2147483647 h 10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47"/>
              <a:gd name="T43" fmla="*/ 0 h 1013"/>
              <a:gd name="T44" fmla="*/ 1047 w 1047"/>
              <a:gd name="T45" fmla="*/ 1013 h 10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47" h="1013">
                <a:moveTo>
                  <a:pt x="72" y="21"/>
                </a:moveTo>
                <a:cubicBezTo>
                  <a:pt x="0" y="95"/>
                  <a:pt x="32" y="126"/>
                  <a:pt x="41" y="253"/>
                </a:cubicBezTo>
                <a:cubicBezTo>
                  <a:pt x="44" y="299"/>
                  <a:pt x="48" y="344"/>
                  <a:pt x="51" y="390"/>
                </a:cubicBezTo>
                <a:cubicBezTo>
                  <a:pt x="48" y="492"/>
                  <a:pt x="41" y="593"/>
                  <a:pt x="41" y="695"/>
                </a:cubicBezTo>
                <a:cubicBezTo>
                  <a:pt x="41" y="1013"/>
                  <a:pt x="283" y="867"/>
                  <a:pt x="620" y="874"/>
                </a:cubicBezTo>
                <a:cubicBezTo>
                  <a:pt x="637" y="878"/>
                  <a:pt x="655" y="882"/>
                  <a:pt x="672" y="885"/>
                </a:cubicBezTo>
                <a:cubicBezTo>
                  <a:pt x="718" y="893"/>
                  <a:pt x="809" y="906"/>
                  <a:pt x="809" y="906"/>
                </a:cubicBezTo>
                <a:cubicBezTo>
                  <a:pt x="925" y="896"/>
                  <a:pt x="931" y="909"/>
                  <a:pt x="999" y="843"/>
                </a:cubicBezTo>
                <a:cubicBezTo>
                  <a:pt x="1047" y="688"/>
                  <a:pt x="922" y="569"/>
                  <a:pt x="788" y="527"/>
                </a:cubicBezTo>
                <a:cubicBezTo>
                  <a:pt x="756" y="506"/>
                  <a:pt x="720" y="491"/>
                  <a:pt x="693" y="464"/>
                </a:cubicBezTo>
                <a:cubicBezTo>
                  <a:pt x="641" y="411"/>
                  <a:pt x="588" y="358"/>
                  <a:pt x="535" y="306"/>
                </a:cubicBezTo>
                <a:cubicBezTo>
                  <a:pt x="479" y="251"/>
                  <a:pt x="465" y="171"/>
                  <a:pt x="398" y="127"/>
                </a:cubicBezTo>
                <a:cubicBezTo>
                  <a:pt x="375" y="92"/>
                  <a:pt x="291" y="26"/>
                  <a:pt x="251" y="0"/>
                </a:cubicBezTo>
                <a:cubicBezTo>
                  <a:pt x="199" y="5"/>
                  <a:pt x="128" y="21"/>
                  <a:pt x="72" y="21"/>
                </a:cubicBezTo>
                <a:close/>
              </a:path>
            </a:pathLst>
          </a:custGeom>
          <a:noFill/>
          <a:ln w="9525">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2551" name="Oval 55"/>
          <p:cNvSpPr/>
          <p:nvPr/>
        </p:nvSpPr>
        <p:spPr bwMode="auto">
          <a:xfrm>
            <a:off x="1658144" y="3543508"/>
            <a:ext cx="465138" cy="546100"/>
          </a:xfrm>
          <a:prstGeom prst="ellipse">
            <a:avLst/>
          </a:pr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3" name="矩形 2"/>
          <p:cNvSpPr/>
          <p:nvPr/>
        </p:nvSpPr>
        <p:spPr>
          <a:xfrm>
            <a:off x="6807451" y="4937442"/>
            <a:ext cx="649537" cy="369332"/>
          </a:xfrm>
          <a:prstGeom prst="rect">
            <a:avLst/>
          </a:prstGeom>
        </p:spPr>
        <p:txBody>
          <a:bodyPr wrap="none">
            <a:spAutoFit/>
          </a:bodyPr>
          <a:lstStyle/>
          <a:p>
            <a:r>
              <a:rPr kumimoji="0" lang="zh-CN" altLang="en-US" sz="1800" dirty="0">
                <a:latin typeface="宋体" charset="-122"/>
              </a:rPr>
              <a:t>原图</a:t>
            </a:r>
            <a:endParaRPr lang="zh-CN" altLang="en-US" sz="1800" dirty="0">
              <a:latin typeface="Times New Roman" pitchFamily="18" charset="0"/>
            </a:endParaRPr>
          </a:p>
        </p:txBody>
      </p:sp>
      <p:sp>
        <p:nvSpPr>
          <p:cNvPr id="59" name="矩形 58"/>
          <p:cNvSpPr/>
          <p:nvPr/>
        </p:nvSpPr>
        <p:spPr>
          <a:xfrm>
            <a:off x="897732" y="4929494"/>
            <a:ext cx="1811714" cy="369332"/>
          </a:xfrm>
          <a:prstGeom prst="rect">
            <a:avLst/>
          </a:prstGeom>
        </p:spPr>
        <p:txBody>
          <a:bodyPr wrap="none">
            <a:spAutoFit/>
          </a:bodyPr>
          <a:lstStyle/>
          <a:p>
            <a:r>
              <a:rPr kumimoji="0" lang="zh-CN" altLang="en-US" sz="1800" dirty="0">
                <a:latin typeface="宋体" charset="-122"/>
              </a:rPr>
              <a:t>原图取反，逆图</a:t>
            </a:r>
            <a:endParaRPr lang="zh-CN" altLang="en-US" sz="1800" dirty="0">
              <a:latin typeface="Times New Roman" pitchFamily="18" charset="0"/>
            </a:endParaRPr>
          </a:p>
        </p:txBody>
      </p:sp>
      <p:sp>
        <p:nvSpPr>
          <p:cNvPr id="5" name="灯片编号占位符 4"/>
          <p:cNvSpPr/>
          <p:nvPr>
            <p:ph type="sldNum" sz="quarter" idx="12"/>
          </p:nvPr>
        </p:nvSpPr>
        <p:spPr>
          <a:xfrm>
            <a:off x="3505200" y="6448425"/>
            <a:ext cx="2133600" cy="228600"/>
          </a:xfrm>
        </p:spPr>
        <p:txBody>
          <a:bodyPr/>
          <a:p>
            <a:pPr>
              <a:defRPr/>
            </a:pPr>
            <a:fld id="{61B2D735-CE05-42FD-B2C6-9CF023896066}" type="slidenum">
              <a:rPr lang="zh-CN" altLang="en-US"/>
            </a:fld>
            <a:endParaRPr lang="en-US" altLang="zh-CN"/>
          </a:p>
        </p:txBody>
      </p:sp>
      <p:sp>
        <p:nvSpPr>
          <p:cNvPr id="6" name="日期占位符 5"/>
          <p:cNvSpPr/>
          <p:nvPr>
            <p:ph type="dt" sz="half" idx="10"/>
          </p:nvPr>
        </p:nvSpPr>
        <p:spPr>
          <a:xfrm>
            <a:off x="381000" y="6505575"/>
            <a:ext cx="2514600" cy="228600"/>
          </a:xfrm>
        </p:spPr>
        <p:txBody>
          <a:bodyPr/>
          <a:p>
            <a:pPr>
              <a:defRPr/>
            </a:pPr>
            <a:fld id="{CDC456E2-39C9-4825-87E8-F4728BA2A9AF}" type="datetime7">
              <a:rPr lang="zh-CN" altLang="en-US"/>
            </a:fld>
            <a:endParaRPr lang="en-US" altLang="zh-CN"/>
          </a:p>
        </p:txBody>
      </p:sp>
      <p:sp>
        <p:nvSpPr>
          <p:cNvPr id="7" name="Text Box 3"/>
          <p:cNvSpPr txBox="1"/>
          <p:nvPr/>
        </p:nvSpPr>
        <p:spPr bwMode="auto">
          <a:xfrm>
            <a:off x="1447165" y="260985"/>
            <a:ext cx="729742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r>
              <a:rPr kumimoji="0" lang="zh-CN" altLang="en-US" sz="3200" b="0">
                <a:solidFill>
                  <a:srgbClr val="F3C43F"/>
                </a:solidFill>
                <a:latin typeface="+mj-lt"/>
                <a:cs typeface="+mj-cs"/>
              </a:rPr>
              <a:t>有向图的强连通分量-- Kosaraju算法</a:t>
            </a:r>
            <a:endParaRPr kumimoji="0" lang="zh-CN" altLang="en-US" sz="3200" b="0">
              <a:solidFill>
                <a:srgbClr val="F3C43F"/>
              </a:solidFill>
              <a:latin typeface="+mj-lt"/>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642500"/>
                                        </p:tgtEl>
                                        <p:attrNameLst>
                                          <p:attrName>style.visibility</p:attrName>
                                        </p:attrNameLst>
                                      </p:cBhvr>
                                      <p:to>
                                        <p:strVal val="visible"/>
                                      </p:to>
                                    </p:set>
                                  </p:childTnLst>
                                </p:cTn>
                              </p:par>
                            </p:childTnLst>
                          </p:cTn>
                        </p:par>
                        <p:par>
                          <p:cTn id="7" fill="hold">
                            <p:stCondLst>
                              <p:cond delay="75"/>
                            </p:stCondLst>
                            <p:childTnLst>
                              <p:par>
                                <p:cTn id="8" presetID="22" presetClass="entr" presetSubtype="1" fill="hold" grpId="0" nodeType="afterEffect">
                                  <p:stCondLst>
                                    <p:cond delay="0"/>
                                  </p:stCondLst>
                                  <p:childTnLst>
                                    <p:set>
                                      <p:cBhvr>
                                        <p:cTn id="9" dur="1" fill="hold">
                                          <p:stCondLst>
                                            <p:cond delay="0"/>
                                          </p:stCondLst>
                                        </p:cTn>
                                        <p:tgtEl>
                                          <p:spTgt spid="1642501"/>
                                        </p:tgtEl>
                                        <p:attrNameLst>
                                          <p:attrName>style.visibility</p:attrName>
                                        </p:attrNameLst>
                                      </p:cBhvr>
                                      <p:to>
                                        <p:strVal val="visible"/>
                                      </p:to>
                                    </p:set>
                                    <p:animEffect transition="in" filter="wipe(up)">
                                      <p:cBhvr>
                                        <p:cTn id="10" dur="500"/>
                                        <p:tgtEl>
                                          <p:spTgt spid="1642501"/>
                                        </p:tgtEl>
                                      </p:cBhvr>
                                    </p:animEffect>
                                  </p:childTnLst>
                                </p:cTn>
                              </p:par>
                            </p:childTnLst>
                          </p:cTn>
                        </p:par>
                        <p:par>
                          <p:cTn id="11" fill="hold">
                            <p:stCondLst>
                              <p:cond delay="575"/>
                            </p:stCondLst>
                            <p:childTnLst>
                              <p:par>
                                <p:cTn id="12" presetID="1" presetClass="entr" presetSubtype="0" fill="hold" grpId="0" nodeType="afterEffect">
                                  <p:stCondLst>
                                    <p:cond delay="0"/>
                                  </p:stCondLst>
                                  <p:iterate type="lt">
                                    <p:tmAbs val="75"/>
                                  </p:iterate>
                                  <p:childTnLst>
                                    <p:set>
                                      <p:cBhvr>
                                        <p:cTn id="13" dur="1" fill="hold">
                                          <p:stCondLst>
                                            <p:cond delay="74"/>
                                          </p:stCondLst>
                                        </p:cTn>
                                        <p:tgtEl>
                                          <p:spTgt spid="1642502"/>
                                        </p:tgtEl>
                                        <p:attrNameLst>
                                          <p:attrName>style.visibility</p:attrName>
                                        </p:attrNameLst>
                                      </p:cBhvr>
                                      <p:to>
                                        <p:strVal val="visible"/>
                                      </p:to>
                                    </p:set>
                                  </p:childTnLst>
                                </p:cTn>
                              </p:par>
                            </p:childTnLst>
                          </p:cTn>
                        </p:par>
                        <p:par>
                          <p:cTn id="14" fill="hold">
                            <p:stCondLst>
                              <p:cond delay="650"/>
                            </p:stCondLst>
                            <p:childTnLst>
                              <p:par>
                                <p:cTn id="15" presetID="22" presetClass="entr" presetSubtype="1" fill="hold" grpId="0" nodeType="afterEffect">
                                  <p:stCondLst>
                                    <p:cond delay="0"/>
                                  </p:stCondLst>
                                  <p:childTnLst>
                                    <p:set>
                                      <p:cBhvr>
                                        <p:cTn id="16" dur="1" fill="hold">
                                          <p:stCondLst>
                                            <p:cond delay="0"/>
                                          </p:stCondLst>
                                        </p:cTn>
                                        <p:tgtEl>
                                          <p:spTgt spid="1642503"/>
                                        </p:tgtEl>
                                        <p:attrNameLst>
                                          <p:attrName>style.visibility</p:attrName>
                                        </p:attrNameLst>
                                      </p:cBhvr>
                                      <p:to>
                                        <p:strVal val="visible"/>
                                      </p:to>
                                    </p:set>
                                    <p:animEffect transition="in" filter="wipe(up)">
                                      <p:cBhvr>
                                        <p:cTn id="17" dur="500"/>
                                        <p:tgtEl>
                                          <p:spTgt spid="1642503"/>
                                        </p:tgtEl>
                                      </p:cBhvr>
                                    </p:animEffect>
                                  </p:childTnLst>
                                </p:cTn>
                              </p:par>
                            </p:childTnLst>
                          </p:cTn>
                        </p:par>
                        <p:par>
                          <p:cTn id="18" fill="hold">
                            <p:stCondLst>
                              <p:cond delay="1150"/>
                            </p:stCondLst>
                            <p:childTnLst>
                              <p:par>
                                <p:cTn id="19" presetID="1" presetClass="entr" presetSubtype="0" fill="hold" grpId="0" nodeType="afterEffect">
                                  <p:stCondLst>
                                    <p:cond delay="0"/>
                                  </p:stCondLst>
                                  <p:iterate type="lt">
                                    <p:tmAbs val="75"/>
                                  </p:iterate>
                                  <p:childTnLst>
                                    <p:set>
                                      <p:cBhvr>
                                        <p:cTn id="20" dur="1" fill="hold">
                                          <p:stCondLst>
                                            <p:cond delay="74"/>
                                          </p:stCondLst>
                                        </p:cTn>
                                        <p:tgtEl>
                                          <p:spTgt spid="1642504"/>
                                        </p:tgtEl>
                                        <p:attrNameLst>
                                          <p:attrName>style.visibility</p:attrName>
                                        </p:attrNameLst>
                                      </p:cBhvr>
                                      <p:to>
                                        <p:strVal val="visible"/>
                                      </p:to>
                                    </p:set>
                                  </p:childTnLst>
                                </p:cTn>
                              </p:par>
                            </p:childTnLst>
                          </p:cTn>
                        </p:par>
                        <p:par>
                          <p:cTn id="21" fill="hold">
                            <p:stCondLst>
                              <p:cond delay="1225"/>
                            </p:stCondLst>
                            <p:childTnLst>
                              <p:par>
                                <p:cTn id="22" presetID="22" presetClass="entr" presetSubtype="1" fill="hold" grpId="0" nodeType="afterEffect">
                                  <p:stCondLst>
                                    <p:cond delay="0"/>
                                  </p:stCondLst>
                                  <p:childTnLst>
                                    <p:set>
                                      <p:cBhvr>
                                        <p:cTn id="23" dur="1" fill="hold">
                                          <p:stCondLst>
                                            <p:cond delay="0"/>
                                          </p:stCondLst>
                                        </p:cTn>
                                        <p:tgtEl>
                                          <p:spTgt spid="1642505"/>
                                        </p:tgtEl>
                                        <p:attrNameLst>
                                          <p:attrName>style.visibility</p:attrName>
                                        </p:attrNameLst>
                                      </p:cBhvr>
                                      <p:to>
                                        <p:strVal val="visible"/>
                                      </p:to>
                                    </p:set>
                                    <p:animEffect transition="in" filter="wipe(up)">
                                      <p:cBhvr>
                                        <p:cTn id="24" dur="500"/>
                                        <p:tgtEl>
                                          <p:spTgt spid="1642505"/>
                                        </p:tgtEl>
                                      </p:cBhvr>
                                    </p:animEffect>
                                  </p:childTnLst>
                                </p:cTn>
                              </p:par>
                            </p:childTnLst>
                          </p:cTn>
                        </p:par>
                        <p:par>
                          <p:cTn id="25" fill="hold">
                            <p:stCondLst>
                              <p:cond delay="1725"/>
                            </p:stCondLst>
                            <p:childTnLst>
                              <p:par>
                                <p:cTn id="26" presetID="1" presetClass="entr" presetSubtype="0" fill="hold" grpId="0" nodeType="afterEffect">
                                  <p:stCondLst>
                                    <p:cond delay="0"/>
                                  </p:stCondLst>
                                  <p:iterate type="lt">
                                    <p:tmAbs val="75"/>
                                  </p:iterate>
                                  <p:childTnLst>
                                    <p:set>
                                      <p:cBhvr>
                                        <p:cTn id="27" dur="1" fill="hold">
                                          <p:stCondLst>
                                            <p:cond delay="74"/>
                                          </p:stCondLst>
                                        </p:cTn>
                                        <p:tgtEl>
                                          <p:spTgt spid="1642506"/>
                                        </p:tgtEl>
                                        <p:attrNameLst>
                                          <p:attrName>style.visibility</p:attrName>
                                        </p:attrNameLst>
                                      </p:cBhvr>
                                      <p:to>
                                        <p:strVal val="visible"/>
                                      </p:to>
                                    </p:set>
                                  </p:childTnLst>
                                </p:cTn>
                              </p:par>
                            </p:childTnLst>
                          </p:cTn>
                        </p:par>
                        <p:par>
                          <p:cTn id="28" fill="hold">
                            <p:stCondLst>
                              <p:cond delay="1800"/>
                            </p:stCondLst>
                            <p:childTnLst>
                              <p:par>
                                <p:cTn id="29" presetID="22" presetClass="entr" presetSubtype="1" fill="hold" grpId="0" nodeType="afterEffect">
                                  <p:stCondLst>
                                    <p:cond delay="0"/>
                                  </p:stCondLst>
                                  <p:childTnLst>
                                    <p:set>
                                      <p:cBhvr>
                                        <p:cTn id="30" dur="1" fill="hold">
                                          <p:stCondLst>
                                            <p:cond delay="0"/>
                                          </p:stCondLst>
                                        </p:cTn>
                                        <p:tgtEl>
                                          <p:spTgt spid="1642507"/>
                                        </p:tgtEl>
                                        <p:attrNameLst>
                                          <p:attrName>style.visibility</p:attrName>
                                        </p:attrNameLst>
                                      </p:cBhvr>
                                      <p:to>
                                        <p:strVal val="visible"/>
                                      </p:to>
                                    </p:set>
                                    <p:animEffect transition="in" filter="wipe(up)">
                                      <p:cBhvr>
                                        <p:cTn id="31" dur="500"/>
                                        <p:tgtEl>
                                          <p:spTgt spid="1642507"/>
                                        </p:tgtEl>
                                      </p:cBhvr>
                                    </p:animEffect>
                                  </p:childTnLst>
                                </p:cTn>
                              </p:par>
                            </p:childTnLst>
                          </p:cTn>
                        </p:par>
                        <p:par>
                          <p:cTn id="32" fill="hold">
                            <p:stCondLst>
                              <p:cond delay="2300"/>
                            </p:stCondLst>
                            <p:childTnLst>
                              <p:par>
                                <p:cTn id="33" presetID="17" presetClass="entr" presetSubtype="8" fill="hold" grpId="0" nodeType="afterEffect">
                                  <p:stCondLst>
                                    <p:cond delay="0"/>
                                  </p:stCondLst>
                                  <p:childTnLst>
                                    <p:set>
                                      <p:cBhvr>
                                        <p:cTn id="34" dur="1" fill="hold">
                                          <p:stCondLst>
                                            <p:cond delay="0"/>
                                          </p:stCondLst>
                                        </p:cTn>
                                        <p:tgtEl>
                                          <p:spTgt spid="1642508"/>
                                        </p:tgtEl>
                                        <p:attrNameLst>
                                          <p:attrName>style.visibility</p:attrName>
                                        </p:attrNameLst>
                                      </p:cBhvr>
                                      <p:to>
                                        <p:strVal val="visible"/>
                                      </p:to>
                                    </p:set>
                                    <p:anim calcmode="lin" valueType="num">
                                      <p:cBhvr>
                                        <p:cTn id="35" dur="500" fill="hold"/>
                                        <p:tgtEl>
                                          <p:spTgt spid="1642508"/>
                                        </p:tgtEl>
                                        <p:attrNameLst>
                                          <p:attrName>ppt_x</p:attrName>
                                        </p:attrNameLst>
                                      </p:cBhvr>
                                      <p:tavLst>
                                        <p:tav tm="0">
                                          <p:val>
                                            <p:strVal val="#ppt_x-#ppt_w/2"/>
                                          </p:val>
                                        </p:tav>
                                        <p:tav tm="100000">
                                          <p:val>
                                            <p:strVal val="#ppt_x"/>
                                          </p:val>
                                        </p:tav>
                                      </p:tavLst>
                                    </p:anim>
                                    <p:anim calcmode="lin" valueType="num">
                                      <p:cBhvr>
                                        <p:cTn id="36" dur="500" fill="hold"/>
                                        <p:tgtEl>
                                          <p:spTgt spid="1642508"/>
                                        </p:tgtEl>
                                        <p:attrNameLst>
                                          <p:attrName>ppt_y</p:attrName>
                                        </p:attrNameLst>
                                      </p:cBhvr>
                                      <p:tavLst>
                                        <p:tav tm="0">
                                          <p:val>
                                            <p:strVal val="#ppt_y"/>
                                          </p:val>
                                        </p:tav>
                                        <p:tav tm="100000">
                                          <p:val>
                                            <p:strVal val="#ppt_y"/>
                                          </p:val>
                                        </p:tav>
                                      </p:tavLst>
                                    </p:anim>
                                    <p:anim calcmode="lin" valueType="num">
                                      <p:cBhvr>
                                        <p:cTn id="37" dur="500" fill="hold"/>
                                        <p:tgtEl>
                                          <p:spTgt spid="1642508"/>
                                        </p:tgtEl>
                                        <p:attrNameLst>
                                          <p:attrName>ppt_w</p:attrName>
                                        </p:attrNameLst>
                                      </p:cBhvr>
                                      <p:tavLst>
                                        <p:tav tm="0">
                                          <p:val>
                                            <p:fltVal val="0"/>
                                          </p:val>
                                        </p:tav>
                                        <p:tav tm="100000">
                                          <p:val>
                                            <p:strVal val="#ppt_w"/>
                                          </p:val>
                                        </p:tav>
                                      </p:tavLst>
                                    </p:anim>
                                    <p:anim calcmode="lin" valueType="num">
                                      <p:cBhvr>
                                        <p:cTn id="38" dur="500" fill="hold"/>
                                        <p:tgtEl>
                                          <p:spTgt spid="1642508"/>
                                        </p:tgtEl>
                                        <p:attrNameLst>
                                          <p:attrName>ppt_h</p:attrName>
                                        </p:attrNameLst>
                                      </p:cBhvr>
                                      <p:tavLst>
                                        <p:tav tm="0">
                                          <p:val>
                                            <p:strVal val="#ppt_h"/>
                                          </p:val>
                                        </p:tav>
                                        <p:tav tm="100000">
                                          <p:val>
                                            <p:strVal val="#ppt_h"/>
                                          </p:val>
                                        </p:tav>
                                      </p:tavLst>
                                    </p:anim>
                                  </p:childTnLst>
                                </p:cTn>
                              </p:par>
                            </p:childTnLst>
                          </p:cTn>
                        </p:par>
                        <p:par>
                          <p:cTn id="39" fill="hold">
                            <p:stCondLst>
                              <p:cond delay="2800"/>
                            </p:stCondLst>
                            <p:childTnLst>
                              <p:par>
                                <p:cTn id="40" presetID="17" presetClass="entr" presetSubtype="1" fill="hold" grpId="0" nodeType="afterEffect">
                                  <p:stCondLst>
                                    <p:cond delay="0"/>
                                  </p:stCondLst>
                                  <p:childTnLst>
                                    <p:set>
                                      <p:cBhvr>
                                        <p:cTn id="41" dur="1" fill="hold">
                                          <p:stCondLst>
                                            <p:cond delay="0"/>
                                          </p:stCondLst>
                                        </p:cTn>
                                        <p:tgtEl>
                                          <p:spTgt spid="1642509"/>
                                        </p:tgtEl>
                                        <p:attrNameLst>
                                          <p:attrName>style.visibility</p:attrName>
                                        </p:attrNameLst>
                                      </p:cBhvr>
                                      <p:to>
                                        <p:strVal val="visible"/>
                                      </p:to>
                                    </p:set>
                                    <p:anim calcmode="lin" valueType="num">
                                      <p:cBhvr>
                                        <p:cTn id="42" dur="500" fill="hold"/>
                                        <p:tgtEl>
                                          <p:spTgt spid="1642509"/>
                                        </p:tgtEl>
                                        <p:attrNameLst>
                                          <p:attrName>ppt_x</p:attrName>
                                        </p:attrNameLst>
                                      </p:cBhvr>
                                      <p:tavLst>
                                        <p:tav tm="0">
                                          <p:val>
                                            <p:strVal val="#ppt_x"/>
                                          </p:val>
                                        </p:tav>
                                        <p:tav tm="100000">
                                          <p:val>
                                            <p:strVal val="#ppt_x"/>
                                          </p:val>
                                        </p:tav>
                                      </p:tavLst>
                                    </p:anim>
                                    <p:anim calcmode="lin" valueType="num">
                                      <p:cBhvr>
                                        <p:cTn id="43" dur="500" fill="hold"/>
                                        <p:tgtEl>
                                          <p:spTgt spid="1642509"/>
                                        </p:tgtEl>
                                        <p:attrNameLst>
                                          <p:attrName>ppt_y</p:attrName>
                                        </p:attrNameLst>
                                      </p:cBhvr>
                                      <p:tavLst>
                                        <p:tav tm="0">
                                          <p:val>
                                            <p:strVal val="#ppt_y-#ppt_h/2"/>
                                          </p:val>
                                        </p:tav>
                                        <p:tav tm="100000">
                                          <p:val>
                                            <p:strVal val="#ppt_y"/>
                                          </p:val>
                                        </p:tav>
                                      </p:tavLst>
                                    </p:anim>
                                    <p:anim calcmode="lin" valueType="num">
                                      <p:cBhvr>
                                        <p:cTn id="44" dur="500" fill="hold"/>
                                        <p:tgtEl>
                                          <p:spTgt spid="1642509"/>
                                        </p:tgtEl>
                                        <p:attrNameLst>
                                          <p:attrName>ppt_w</p:attrName>
                                        </p:attrNameLst>
                                      </p:cBhvr>
                                      <p:tavLst>
                                        <p:tav tm="0">
                                          <p:val>
                                            <p:strVal val="#ppt_w"/>
                                          </p:val>
                                        </p:tav>
                                        <p:tav tm="100000">
                                          <p:val>
                                            <p:strVal val="#ppt_w"/>
                                          </p:val>
                                        </p:tav>
                                      </p:tavLst>
                                    </p:anim>
                                    <p:anim calcmode="lin" valueType="num">
                                      <p:cBhvr>
                                        <p:cTn id="45" dur="500" fill="hold"/>
                                        <p:tgtEl>
                                          <p:spTgt spid="1642509"/>
                                        </p:tgtEl>
                                        <p:attrNameLst>
                                          <p:attrName>ppt_h</p:attrName>
                                        </p:attrNameLst>
                                      </p:cBhvr>
                                      <p:tavLst>
                                        <p:tav tm="0">
                                          <p:val>
                                            <p:fltVal val="0"/>
                                          </p:val>
                                        </p:tav>
                                        <p:tav tm="100000">
                                          <p:val>
                                            <p:strVal val="#ppt_h"/>
                                          </p:val>
                                        </p:tav>
                                      </p:tavLst>
                                    </p:anim>
                                  </p:childTnLst>
                                </p:cTn>
                              </p:par>
                            </p:childTnLst>
                          </p:cTn>
                        </p:par>
                        <p:par>
                          <p:cTn id="46" fill="hold">
                            <p:stCondLst>
                              <p:cond delay="3300"/>
                            </p:stCondLst>
                            <p:childTnLst>
                              <p:par>
                                <p:cTn id="47" presetID="17" presetClass="entr" presetSubtype="8" fill="hold" grpId="0" nodeType="afterEffect">
                                  <p:stCondLst>
                                    <p:cond delay="0"/>
                                  </p:stCondLst>
                                  <p:childTnLst>
                                    <p:set>
                                      <p:cBhvr>
                                        <p:cTn id="48" dur="1" fill="hold">
                                          <p:stCondLst>
                                            <p:cond delay="0"/>
                                          </p:stCondLst>
                                        </p:cTn>
                                        <p:tgtEl>
                                          <p:spTgt spid="1642510"/>
                                        </p:tgtEl>
                                        <p:attrNameLst>
                                          <p:attrName>style.visibility</p:attrName>
                                        </p:attrNameLst>
                                      </p:cBhvr>
                                      <p:to>
                                        <p:strVal val="visible"/>
                                      </p:to>
                                    </p:set>
                                    <p:anim calcmode="lin" valueType="num">
                                      <p:cBhvr>
                                        <p:cTn id="49" dur="500" fill="hold"/>
                                        <p:tgtEl>
                                          <p:spTgt spid="1642510"/>
                                        </p:tgtEl>
                                        <p:attrNameLst>
                                          <p:attrName>ppt_x</p:attrName>
                                        </p:attrNameLst>
                                      </p:cBhvr>
                                      <p:tavLst>
                                        <p:tav tm="0">
                                          <p:val>
                                            <p:strVal val="#ppt_x-#ppt_w/2"/>
                                          </p:val>
                                        </p:tav>
                                        <p:tav tm="100000">
                                          <p:val>
                                            <p:strVal val="#ppt_x"/>
                                          </p:val>
                                        </p:tav>
                                      </p:tavLst>
                                    </p:anim>
                                    <p:anim calcmode="lin" valueType="num">
                                      <p:cBhvr>
                                        <p:cTn id="50" dur="500" fill="hold"/>
                                        <p:tgtEl>
                                          <p:spTgt spid="1642510"/>
                                        </p:tgtEl>
                                        <p:attrNameLst>
                                          <p:attrName>ppt_y</p:attrName>
                                        </p:attrNameLst>
                                      </p:cBhvr>
                                      <p:tavLst>
                                        <p:tav tm="0">
                                          <p:val>
                                            <p:strVal val="#ppt_y"/>
                                          </p:val>
                                        </p:tav>
                                        <p:tav tm="100000">
                                          <p:val>
                                            <p:strVal val="#ppt_y"/>
                                          </p:val>
                                        </p:tav>
                                      </p:tavLst>
                                    </p:anim>
                                    <p:anim calcmode="lin" valueType="num">
                                      <p:cBhvr>
                                        <p:cTn id="51" dur="500" fill="hold"/>
                                        <p:tgtEl>
                                          <p:spTgt spid="1642510"/>
                                        </p:tgtEl>
                                        <p:attrNameLst>
                                          <p:attrName>ppt_w</p:attrName>
                                        </p:attrNameLst>
                                      </p:cBhvr>
                                      <p:tavLst>
                                        <p:tav tm="0">
                                          <p:val>
                                            <p:fltVal val="0"/>
                                          </p:val>
                                        </p:tav>
                                        <p:tav tm="100000">
                                          <p:val>
                                            <p:strVal val="#ppt_w"/>
                                          </p:val>
                                        </p:tav>
                                      </p:tavLst>
                                    </p:anim>
                                    <p:anim calcmode="lin" valueType="num">
                                      <p:cBhvr>
                                        <p:cTn id="52" dur="500" fill="hold"/>
                                        <p:tgtEl>
                                          <p:spTgt spid="1642510"/>
                                        </p:tgtEl>
                                        <p:attrNameLst>
                                          <p:attrName>ppt_h</p:attrName>
                                        </p:attrNameLst>
                                      </p:cBhvr>
                                      <p:tavLst>
                                        <p:tav tm="0">
                                          <p:val>
                                            <p:strVal val="#ppt_h"/>
                                          </p:val>
                                        </p:tav>
                                        <p:tav tm="100000">
                                          <p:val>
                                            <p:strVal val="#ppt_h"/>
                                          </p:val>
                                        </p:tav>
                                      </p:tavLst>
                                    </p:anim>
                                  </p:childTnLst>
                                </p:cTn>
                              </p:par>
                            </p:childTnLst>
                          </p:cTn>
                        </p:par>
                        <p:par>
                          <p:cTn id="53" fill="hold">
                            <p:stCondLst>
                              <p:cond delay="3800"/>
                            </p:stCondLst>
                            <p:childTnLst>
                              <p:par>
                                <p:cTn id="54" presetID="17" presetClass="entr" presetSubtype="4" fill="hold" grpId="0" nodeType="afterEffect">
                                  <p:stCondLst>
                                    <p:cond delay="0"/>
                                  </p:stCondLst>
                                  <p:childTnLst>
                                    <p:set>
                                      <p:cBhvr>
                                        <p:cTn id="55" dur="1" fill="hold">
                                          <p:stCondLst>
                                            <p:cond delay="0"/>
                                          </p:stCondLst>
                                        </p:cTn>
                                        <p:tgtEl>
                                          <p:spTgt spid="1642511"/>
                                        </p:tgtEl>
                                        <p:attrNameLst>
                                          <p:attrName>style.visibility</p:attrName>
                                        </p:attrNameLst>
                                      </p:cBhvr>
                                      <p:to>
                                        <p:strVal val="visible"/>
                                      </p:to>
                                    </p:set>
                                    <p:anim calcmode="lin" valueType="num">
                                      <p:cBhvr>
                                        <p:cTn id="56" dur="500" fill="hold"/>
                                        <p:tgtEl>
                                          <p:spTgt spid="1642511"/>
                                        </p:tgtEl>
                                        <p:attrNameLst>
                                          <p:attrName>ppt_x</p:attrName>
                                        </p:attrNameLst>
                                      </p:cBhvr>
                                      <p:tavLst>
                                        <p:tav tm="0">
                                          <p:val>
                                            <p:strVal val="#ppt_x"/>
                                          </p:val>
                                        </p:tav>
                                        <p:tav tm="100000">
                                          <p:val>
                                            <p:strVal val="#ppt_x"/>
                                          </p:val>
                                        </p:tav>
                                      </p:tavLst>
                                    </p:anim>
                                    <p:anim calcmode="lin" valueType="num">
                                      <p:cBhvr>
                                        <p:cTn id="57" dur="500" fill="hold"/>
                                        <p:tgtEl>
                                          <p:spTgt spid="1642511"/>
                                        </p:tgtEl>
                                        <p:attrNameLst>
                                          <p:attrName>ppt_y</p:attrName>
                                        </p:attrNameLst>
                                      </p:cBhvr>
                                      <p:tavLst>
                                        <p:tav tm="0">
                                          <p:val>
                                            <p:strVal val="#ppt_y+#ppt_h/2"/>
                                          </p:val>
                                        </p:tav>
                                        <p:tav tm="100000">
                                          <p:val>
                                            <p:strVal val="#ppt_y"/>
                                          </p:val>
                                        </p:tav>
                                      </p:tavLst>
                                    </p:anim>
                                    <p:anim calcmode="lin" valueType="num">
                                      <p:cBhvr>
                                        <p:cTn id="58" dur="500" fill="hold"/>
                                        <p:tgtEl>
                                          <p:spTgt spid="1642511"/>
                                        </p:tgtEl>
                                        <p:attrNameLst>
                                          <p:attrName>ppt_w</p:attrName>
                                        </p:attrNameLst>
                                      </p:cBhvr>
                                      <p:tavLst>
                                        <p:tav tm="0">
                                          <p:val>
                                            <p:strVal val="#ppt_w"/>
                                          </p:val>
                                        </p:tav>
                                        <p:tav tm="100000">
                                          <p:val>
                                            <p:strVal val="#ppt_w"/>
                                          </p:val>
                                        </p:tav>
                                      </p:tavLst>
                                    </p:anim>
                                    <p:anim calcmode="lin" valueType="num">
                                      <p:cBhvr>
                                        <p:cTn id="59" dur="500" fill="hold"/>
                                        <p:tgtEl>
                                          <p:spTgt spid="1642511"/>
                                        </p:tgtEl>
                                        <p:attrNameLst>
                                          <p:attrName>ppt_h</p:attrName>
                                        </p:attrNameLst>
                                      </p:cBhvr>
                                      <p:tavLst>
                                        <p:tav tm="0">
                                          <p:val>
                                            <p:fltVal val="0"/>
                                          </p:val>
                                        </p:tav>
                                        <p:tav tm="100000">
                                          <p:val>
                                            <p:strVal val="#ppt_h"/>
                                          </p:val>
                                        </p:tav>
                                      </p:tavLst>
                                    </p:anim>
                                  </p:childTnLst>
                                </p:cTn>
                              </p:par>
                            </p:childTnLst>
                          </p:cTn>
                        </p:par>
                        <p:par>
                          <p:cTn id="60" fill="hold">
                            <p:stCondLst>
                              <p:cond delay="4300"/>
                            </p:stCondLst>
                            <p:childTnLst>
                              <p:par>
                                <p:cTn id="61" presetID="18" presetClass="entr" presetSubtype="9" fill="hold" grpId="0" nodeType="afterEffect">
                                  <p:stCondLst>
                                    <p:cond delay="0"/>
                                  </p:stCondLst>
                                  <p:childTnLst>
                                    <p:set>
                                      <p:cBhvr>
                                        <p:cTn id="62" dur="1" fill="hold">
                                          <p:stCondLst>
                                            <p:cond delay="0"/>
                                          </p:stCondLst>
                                        </p:cTn>
                                        <p:tgtEl>
                                          <p:spTgt spid="1642512"/>
                                        </p:tgtEl>
                                        <p:attrNameLst>
                                          <p:attrName>style.visibility</p:attrName>
                                        </p:attrNameLst>
                                      </p:cBhvr>
                                      <p:to>
                                        <p:strVal val="visible"/>
                                      </p:to>
                                    </p:set>
                                    <p:animEffect transition="in" filter="strips(upLeft)">
                                      <p:cBhvr>
                                        <p:cTn id="63" dur="500"/>
                                        <p:tgtEl>
                                          <p:spTgt spid="1642512"/>
                                        </p:tgtEl>
                                      </p:cBhvr>
                                    </p:animEffect>
                                  </p:childTnLst>
                                </p:cTn>
                              </p:par>
                            </p:childTnLst>
                          </p:cTn>
                        </p:par>
                        <p:par>
                          <p:cTn id="64" fill="hold">
                            <p:stCondLst>
                              <p:cond delay="4800"/>
                            </p:stCondLst>
                            <p:childTnLst>
                              <p:par>
                                <p:cTn id="65" presetID="18" presetClass="entr" presetSubtype="9" fill="hold" grpId="0" nodeType="afterEffect">
                                  <p:stCondLst>
                                    <p:cond delay="0"/>
                                  </p:stCondLst>
                                  <p:childTnLst>
                                    <p:set>
                                      <p:cBhvr>
                                        <p:cTn id="66" dur="1" fill="hold">
                                          <p:stCondLst>
                                            <p:cond delay="0"/>
                                          </p:stCondLst>
                                        </p:cTn>
                                        <p:tgtEl>
                                          <p:spTgt spid="1642513"/>
                                        </p:tgtEl>
                                        <p:attrNameLst>
                                          <p:attrName>style.visibility</p:attrName>
                                        </p:attrNameLst>
                                      </p:cBhvr>
                                      <p:to>
                                        <p:strVal val="visible"/>
                                      </p:to>
                                    </p:set>
                                    <p:animEffect transition="in" filter="strips(upLeft)">
                                      <p:cBhvr>
                                        <p:cTn id="67" dur="500"/>
                                        <p:tgtEl>
                                          <p:spTgt spid="1642513"/>
                                        </p:tgtEl>
                                      </p:cBhvr>
                                    </p:animEffect>
                                  </p:childTnLst>
                                </p:cTn>
                              </p:par>
                            </p:childTnLst>
                          </p:cTn>
                        </p:par>
                        <p:par>
                          <p:cTn id="68" fill="hold">
                            <p:stCondLst>
                              <p:cond delay="5300"/>
                            </p:stCondLst>
                            <p:childTnLst>
                              <p:par>
                                <p:cTn id="69" presetID="18" presetClass="entr" presetSubtype="12" fill="hold" grpId="0" nodeType="afterEffect">
                                  <p:stCondLst>
                                    <p:cond delay="0"/>
                                  </p:stCondLst>
                                  <p:childTnLst>
                                    <p:set>
                                      <p:cBhvr>
                                        <p:cTn id="70" dur="1" fill="hold">
                                          <p:stCondLst>
                                            <p:cond delay="0"/>
                                          </p:stCondLst>
                                        </p:cTn>
                                        <p:tgtEl>
                                          <p:spTgt spid="1642514"/>
                                        </p:tgtEl>
                                        <p:attrNameLst>
                                          <p:attrName>style.visibility</p:attrName>
                                        </p:attrNameLst>
                                      </p:cBhvr>
                                      <p:to>
                                        <p:strVal val="visible"/>
                                      </p:to>
                                    </p:set>
                                    <p:animEffect transition="in" filter="strips(downLeft)">
                                      <p:cBhvr>
                                        <p:cTn id="71" dur="500"/>
                                        <p:tgtEl>
                                          <p:spTgt spid="1642514"/>
                                        </p:tgtEl>
                                      </p:cBhvr>
                                    </p:animEffect>
                                  </p:childTnLst>
                                </p:cTn>
                              </p:par>
                            </p:childTnLst>
                          </p:cTn>
                        </p:par>
                      </p:childTnLst>
                    </p:cTn>
                  </p:par>
                  <p:par>
                    <p:cTn id="72" fill="hold">
                      <p:stCondLst>
                        <p:cond delay="indefinite"/>
                      </p:stCondLst>
                      <p:childTnLst>
                        <p:par>
                          <p:cTn id="73" fill="hold">
                            <p:stCondLst>
                              <p:cond delay="0"/>
                            </p:stCondLst>
                            <p:childTnLst>
                              <p:par>
                                <p:cTn id="74" presetID="17" presetClass="entr" presetSubtype="8" fill="hold" grpId="0" nodeType="clickEffect">
                                  <p:stCondLst>
                                    <p:cond delay="0"/>
                                  </p:stCondLst>
                                  <p:iterate type="lt">
                                    <p:tmPct val="100000"/>
                                  </p:iterate>
                                  <p:childTnLst>
                                    <p:set>
                                      <p:cBhvr>
                                        <p:cTn id="75" dur="1" fill="hold">
                                          <p:stCondLst>
                                            <p:cond delay="0"/>
                                          </p:stCondLst>
                                        </p:cTn>
                                        <p:tgtEl>
                                          <p:spTgt spid="1642520"/>
                                        </p:tgtEl>
                                        <p:attrNameLst>
                                          <p:attrName>style.visibility</p:attrName>
                                        </p:attrNameLst>
                                      </p:cBhvr>
                                      <p:to>
                                        <p:strVal val="visible"/>
                                      </p:to>
                                    </p:set>
                                    <p:anim calcmode="lin" valueType="num">
                                      <p:cBhvr>
                                        <p:cTn id="76" dur="75" fill="hold"/>
                                        <p:tgtEl>
                                          <p:spTgt spid="1642520"/>
                                        </p:tgtEl>
                                        <p:attrNameLst>
                                          <p:attrName>ppt_x</p:attrName>
                                        </p:attrNameLst>
                                      </p:cBhvr>
                                      <p:tavLst>
                                        <p:tav tm="0">
                                          <p:val>
                                            <p:strVal val="#ppt_x-#ppt_w/2"/>
                                          </p:val>
                                        </p:tav>
                                        <p:tav tm="100000">
                                          <p:val>
                                            <p:strVal val="#ppt_x"/>
                                          </p:val>
                                        </p:tav>
                                      </p:tavLst>
                                    </p:anim>
                                    <p:anim calcmode="lin" valueType="num">
                                      <p:cBhvr>
                                        <p:cTn id="77" dur="75" fill="hold"/>
                                        <p:tgtEl>
                                          <p:spTgt spid="1642520"/>
                                        </p:tgtEl>
                                        <p:attrNameLst>
                                          <p:attrName>ppt_y</p:attrName>
                                        </p:attrNameLst>
                                      </p:cBhvr>
                                      <p:tavLst>
                                        <p:tav tm="0">
                                          <p:val>
                                            <p:strVal val="#ppt_y"/>
                                          </p:val>
                                        </p:tav>
                                        <p:tav tm="100000">
                                          <p:val>
                                            <p:strVal val="#ppt_y"/>
                                          </p:val>
                                        </p:tav>
                                      </p:tavLst>
                                    </p:anim>
                                    <p:anim calcmode="lin" valueType="num">
                                      <p:cBhvr>
                                        <p:cTn id="78" dur="75" fill="hold"/>
                                        <p:tgtEl>
                                          <p:spTgt spid="1642520"/>
                                        </p:tgtEl>
                                        <p:attrNameLst>
                                          <p:attrName>ppt_w</p:attrName>
                                        </p:attrNameLst>
                                      </p:cBhvr>
                                      <p:tavLst>
                                        <p:tav tm="0">
                                          <p:val>
                                            <p:fltVal val="0"/>
                                          </p:val>
                                        </p:tav>
                                        <p:tav tm="100000">
                                          <p:val>
                                            <p:strVal val="#ppt_w"/>
                                          </p:val>
                                        </p:tav>
                                      </p:tavLst>
                                    </p:anim>
                                    <p:anim calcmode="lin" valueType="num">
                                      <p:cBhvr>
                                        <p:cTn id="79" dur="75" fill="hold"/>
                                        <p:tgtEl>
                                          <p:spTgt spid="1642520"/>
                                        </p:tgtEl>
                                        <p:attrNameLst>
                                          <p:attrName>ppt_h</p:attrName>
                                        </p:attrNameLst>
                                      </p:cBhvr>
                                      <p:tavLst>
                                        <p:tav tm="0">
                                          <p:val>
                                            <p:strVal val="#ppt_h"/>
                                          </p:val>
                                        </p:tav>
                                        <p:tav tm="100000">
                                          <p:val>
                                            <p:strVal val="#ppt_h"/>
                                          </p:val>
                                        </p:tav>
                                      </p:tavLst>
                                    </p:anim>
                                  </p:childTnLst>
                                </p:cTn>
                              </p:par>
                            </p:childTnLst>
                          </p:cTn>
                        </p:par>
                      </p:childTnLst>
                    </p:cTn>
                  </p:par>
                  <p:par>
                    <p:cTn id="80" fill="hold">
                      <p:stCondLst>
                        <p:cond delay="indefinite"/>
                      </p:stCondLst>
                      <p:childTnLst>
                        <p:par>
                          <p:cTn id="81" fill="hold">
                            <p:stCondLst>
                              <p:cond delay="0"/>
                            </p:stCondLst>
                            <p:childTnLst>
                              <p:par>
                                <p:cTn id="82" presetID="5" presetClass="entr" presetSubtype="10" fill="hold" grpId="0" nodeType="clickEffect">
                                  <p:stCondLst>
                                    <p:cond delay="0"/>
                                  </p:stCondLst>
                                  <p:childTnLst>
                                    <p:set>
                                      <p:cBhvr>
                                        <p:cTn id="83" dur="1" fill="hold">
                                          <p:stCondLst>
                                            <p:cond delay="0"/>
                                          </p:stCondLst>
                                        </p:cTn>
                                        <p:tgtEl>
                                          <p:spTgt spid="54316"/>
                                        </p:tgtEl>
                                        <p:attrNameLst>
                                          <p:attrName>style.visibility</p:attrName>
                                        </p:attrNameLst>
                                      </p:cBhvr>
                                      <p:to>
                                        <p:strVal val="visible"/>
                                      </p:to>
                                    </p:set>
                                    <p:animEffect transition="in" filter="checkerboard(across)">
                                      <p:cBhvr>
                                        <p:cTn id="84" dur="500"/>
                                        <p:tgtEl>
                                          <p:spTgt spid="54316"/>
                                        </p:tgtEl>
                                      </p:cBhvr>
                                    </p:animEffect>
                                  </p:childTnLst>
                                </p:cTn>
                              </p:par>
                              <p:par>
                                <p:cTn id="85" presetID="5" presetClass="entr" presetSubtype="10" fill="hold" grpId="0" nodeType="withEffect">
                                  <p:stCondLst>
                                    <p:cond delay="0"/>
                                  </p:stCondLst>
                                  <p:childTnLst>
                                    <p:set>
                                      <p:cBhvr>
                                        <p:cTn id="86" dur="1" fill="hold">
                                          <p:stCondLst>
                                            <p:cond delay="0"/>
                                          </p:stCondLst>
                                        </p:cTn>
                                        <p:tgtEl>
                                          <p:spTgt spid="54317"/>
                                        </p:tgtEl>
                                        <p:attrNameLst>
                                          <p:attrName>style.visibility</p:attrName>
                                        </p:attrNameLst>
                                      </p:cBhvr>
                                      <p:to>
                                        <p:strVal val="visible"/>
                                      </p:to>
                                    </p:set>
                                    <p:animEffect transition="in" filter="checkerboard(across)">
                                      <p:cBhvr>
                                        <p:cTn id="87" dur="500"/>
                                        <p:tgtEl>
                                          <p:spTgt spid="54317"/>
                                        </p:tgtEl>
                                      </p:cBhvr>
                                    </p:animEffect>
                                  </p:childTnLst>
                                </p:cTn>
                              </p:par>
                              <p:par>
                                <p:cTn id="88" presetID="5" presetClass="entr" presetSubtype="10" fill="hold" grpId="0" nodeType="withEffect">
                                  <p:stCondLst>
                                    <p:cond delay="0"/>
                                  </p:stCondLst>
                                  <p:childTnLst>
                                    <p:set>
                                      <p:cBhvr>
                                        <p:cTn id="89" dur="1" fill="hold">
                                          <p:stCondLst>
                                            <p:cond delay="0"/>
                                          </p:stCondLst>
                                        </p:cTn>
                                        <p:tgtEl>
                                          <p:spTgt spid="54318"/>
                                        </p:tgtEl>
                                        <p:attrNameLst>
                                          <p:attrName>style.visibility</p:attrName>
                                        </p:attrNameLst>
                                      </p:cBhvr>
                                      <p:to>
                                        <p:strVal val="visible"/>
                                      </p:to>
                                    </p:set>
                                    <p:animEffect transition="in" filter="checkerboard(across)">
                                      <p:cBhvr>
                                        <p:cTn id="90" dur="500"/>
                                        <p:tgtEl>
                                          <p:spTgt spid="54318"/>
                                        </p:tgtEl>
                                      </p:cBhvr>
                                    </p:animEffect>
                                  </p:childTnLst>
                                </p:cTn>
                              </p:par>
                              <p:par>
                                <p:cTn id="91" presetID="5" presetClass="entr" presetSubtype="10" fill="hold" grpId="0" nodeType="withEffect">
                                  <p:stCondLst>
                                    <p:cond delay="0"/>
                                  </p:stCondLst>
                                  <p:childTnLst>
                                    <p:set>
                                      <p:cBhvr>
                                        <p:cTn id="92" dur="1" fill="hold">
                                          <p:stCondLst>
                                            <p:cond delay="0"/>
                                          </p:stCondLst>
                                        </p:cTn>
                                        <p:tgtEl>
                                          <p:spTgt spid="54319"/>
                                        </p:tgtEl>
                                        <p:attrNameLst>
                                          <p:attrName>style.visibility</p:attrName>
                                        </p:attrNameLst>
                                      </p:cBhvr>
                                      <p:to>
                                        <p:strVal val="visible"/>
                                      </p:to>
                                    </p:set>
                                    <p:animEffect transition="in" filter="checkerboard(across)">
                                      <p:cBhvr>
                                        <p:cTn id="93" dur="500"/>
                                        <p:tgtEl>
                                          <p:spTgt spid="54319"/>
                                        </p:tgtEl>
                                      </p:cBhvr>
                                    </p:animEffect>
                                  </p:childTnLst>
                                </p:cTn>
                              </p:par>
                              <p:par>
                                <p:cTn id="94" presetID="5" presetClass="entr" presetSubtype="10" fill="hold" grpId="0" nodeType="withEffect">
                                  <p:stCondLst>
                                    <p:cond delay="0"/>
                                  </p:stCondLst>
                                  <p:childTnLst>
                                    <p:set>
                                      <p:cBhvr>
                                        <p:cTn id="95" dur="1" fill="hold">
                                          <p:stCondLst>
                                            <p:cond delay="0"/>
                                          </p:stCondLst>
                                        </p:cTn>
                                        <p:tgtEl>
                                          <p:spTgt spid="54320"/>
                                        </p:tgtEl>
                                        <p:attrNameLst>
                                          <p:attrName>style.visibility</p:attrName>
                                        </p:attrNameLst>
                                      </p:cBhvr>
                                      <p:to>
                                        <p:strVal val="visible"/>
                                      </p:to>
                                    </p:set>
                                    <p:animEffect transition="in" filter="checkerboard(across)">
                                      <p:cBhvr>
                                        <p:cTn id="96" dur="500"/>
                                        <p:tgtEl>
                                          <p:spTgt spid="54320"/>
                                        </p:tgtEl>
                                      </p:cBhvr>
                                    </p:animEffect>
                                  </p:childTnLst>
                                </p:cTn>
                              </p:par>
                              <p:par>
                                <p:cTn id="97" presetID="5" presetClass="entr" presetSubtype="10" fill="hold" grpId="0" nodeType="withEffect">
                                  <p:stCondLst>
                                    <p:cond delay="0"/>
                                  </p:stCondLst>
                                  <p:childTnLst>
                                    <p:set>
                                      <p:cBhvr>
                                        <p:cTn id="98" dur="1" fill="hold">
                                          <p:stCondLst>
                                            <p:cond delay="0"/>
                                          </p:stCondLst>
                                        </p:cTn>
                                        <p:tgtEl>
                                          <p:spTgt spid="54321"/>
                                        </p:tgtEl>
                                        <p:attrNameLst>
                                          <p:attrName>style.visibility</p:attrName>
                                        </p:attrNameLst>
                                      </p:cBhvr>
                                      <p:to>
                                        <p:strVal val="visible"/>
                                      </p:to>
                                    </p:set>
                                    <p:animEffect transition="in" filter="checkerboard(across)">
                                      <p:cBhvr>
                                        <p:cTn id="99" dur="500"/>
                                        <p:tgtEl>
                                          <p:spTgt spid="54321"/>
                                        </p:tgtEl>
                                      </p:cBhvr>
                                    </p:animEffect>
                                  </p:childTnLst>
                                </p:cTn>
                              </p:par>
                              <p:par>
                                <p:cTn id="100" presetID="5" presetClass="entr" presetSubtype="10" fill="hold" grpId="0" nodeType="withEffect">
                                  <p:stCondLst>
                                    <p:cond delay="0"/>
                                  </p:stCondLst>
                                  <p:childTnLst>
                                    <p:set>
                                      <p:cBhvr>
                                        <p:cTn id="101" dur="1" fill="hold">
                                          <p:stCondLst>
                                            <p:cond delay="0"/>
                                          </p:stCondLst>
                                        </p:cTn>
                                        <p:tgtEl>
                                          <p:spTgt spid="54322"/>
                                        </p:tgtEl>
                                        <p:attrNameLst>
                                          <p:attrName>style.visibility</p:attrName>
                                        </p:attrNameLst>
                                      </p:cBhvr>
                                      <p:to>
                                        <p:strVal val="visible"/>
                                      </p:to>
                                    </p:set>
                                    <p:animEffect transition="in" filter="checkerboard(across)">
                                      <p:cBhvr>
                                        <p:cTn id="102" dur="500"/>
                                        <p:tgtEl>
                                          <p:spTgt spid="54322"/>
                                        </p:tgtEl>
                                      </p:cBhvr>
                                    </p:animEffect>
                                  </p:childTnLst>
                                </p:cTn>
                              </p:par>
                              <p:par>
                                <p:cTn id="103" presetID="5" presetClass="entr" presetSubtype="10" fill="hold" grpId="0" nodeType="withEffect">
                                  <p:stCondLst>
                                    <p:cond delay="0"/>
                                  </p:stCondLst>
                                  <p:childTnLst>
                                    <p:set>
                                      <p:cBhvr>
                                        <p:cTn id="104" dur="1" fill="hold">
                                          <p:stCondLst>
                                            <p:cond delay="0"/>
                                          </p:stCondLst>
                                        </p:cTn>
                                        <p:tgtEl>
                                          <p:spTgt spid="54323"/>
                                        </p:tgtEl>
                                        <p:attrNameLst>
                                          <p:attrName>style.visibility</p:attrName>
                                        </p:attrNameLst>
                                      </p:cBhvr>
                                      <p:to>
                                        <p:strVal val="visible"/>
                                      </p:to>
                                    </p:set>
                                    <p:animEffect transition="in" filter="checkerboard(across)">
                                      <p:cBhvr>
                                        <p:cTn id="105" dur="500"/>
                                        <p:tgtEl>
                                          <p:spTgt spid="54323"/>
                                        </p:tgtEl>
                                      </p:cBhvr>
                                    </p:animEffect>
                                  </p:childTnLst>
                                </p:cTn>
                              </p:par>
                              <p:par>
                                <p:cTn id="106" presetID="5" presetClass="entr" presetSubtype="10" fill="hold" grpId="0" nodeType="withEffect">
                                  <p:stCondLst>
                                    <p:cond delay="0"/>
                                  </p:stCondLst>
                                  <p:childTnLst>
                                    <p:set>
                                      <p:cBhvr>
                                        <p:cTn id="107" dur="1" fill="hold">
                                          <p:stCondLst>
                                            <p:cond delay="0"/>
                                          </p:stCondLst>
                                        </p:cTn>
                                        <p:tgtEl>
                                          <p:spTgt spid="54324"/>
                                        </p:tgtEl>
                                        <p:attrNameLst>
                                          <p:attrName>style.visibility</p:attrName>
                                        </p:attrNameLst>
                                      </p:cBhvr>
                                      <p:to>
                                        <p:strVal val="visible"/>
                                      </p:to>
                                    </p:set>
                                    <p:animEffect transition="in" filter="checkerboard(across)">
                                      <p:cBhvr>
                                        <p:cTn id="108" dur="500"/>
                                        <p:tgtEl>
                                          <p:spTgt spid="54324"/>
                                        </p:tgtEl>
                                      </p:cBhvr>
                                    </p:animEffect>
                                  </p:childTnLst>
                                </p:cTn>
                              </p:par>
                              <p:par>
                                <p:cTn id="109" presetID="5" presetClass="entr" presetSubtype="10" fill="hold" grpId="0" nodeType="withEffect">
                                  <p:stCondLst>
                                    <p:cond delay="0"/>
                                  </p:stCondLst>
                                  <p:childTnLst>
                                    <p:set>
                                      <p:cBhvr>
                                        <p:cTn id="110" dur="1" fill="hold">
                                          <p:stCondLst>
                                            <p:cond delay="0"/>
                                          </p:stCondLst>
                                        </p:cTn>
                                        <p:tgtEl>
                                          <p:spTgt spid="54325"/>
                                        </p:tgtEl>
                                        <p:attrNameLst>
                                          <p:attrName>style.visibility</p:attrName>
                                        </p:attrNameLst>
                                      </p:cBhvr>
                                      <p:to>
                                        <p:strVal val="visible"/>
                                      </p:to>
                                    </p:set>
                                    <p:animEffect transition="in" filter="checkerboard(across)">
                                      <p:cBhvr>
                                        <p:cTn id="111" dur="500"/>
                                        <p:tgtEl>
                                          <p:spTgt spid="54325"/>
                                        </p:tgtEl>
                                      </p:cBhvr>
                                    </p:animEffect>
                                  </p:childTnLst>
                                </p:cTn>
                              </p:par>
                              <p:par>
                                <p:cTn id="112" presetID="5" presetClass="entr" presetSubtype="10" fill="hold" grpId="0" nodeType="withEffect">
                                  <p:stCondLst>
                                    <p:cond delay="0"/>
                                  </p:stCondLst>
                                  <p:childTnLst>
                                    <p:set>
                                      <p:cBhvr>
                                        <p:cTn id="113" dur="1" fill="hold">
                                          <p:stCondLst>
                                            <p:cond delay="0"/>
                                          </p:stCondLst>
                                        </p:cTn>
                                        <p:tgtEl>
                                          <p:spTgt spid="54326"/>
                                        </p:tgtEl>
                                        <p:attrNameLst>
                                          <p:attrName>style.visibility</p:attrName>
                                        </p:attrNameLst>
                                      </p:cBhvr>
                                      <p:to>
                                        <p:strVal val="visible"/>
                                      </p:to>
                                    </p:set>
                                    <p:animEffect transition="in" filter="checkerboard(across)">
                                      <p:cBhvr>
                                        <p:cTn id="114" dur="500"/>
                                        <p:tgtEl>
                                          <p:spTgt spid="54326"/>
                                        </p:tgtEl>
                                      </p:cBhvr>
                                    </p:animEffect>
                                  </p:childTnLst>
                                </p:cTn>
                              </p:par>
                              <p:par>
                                <p:cTn id="115" presetID="5" presetClass="entr" presetSubtype="10" fill="hold" grpId="0" nodeType="withEffect">
                                  <p:stCondLst>
                                    <p:cond delay="0"/>
                                  </p:stCondLst>
                                  <p:childTnLst>
                                    <p:set>
                                      <p:cBhvr>
                                        <p:cTn id="116" dur="1" fill="hold">
                                          <p:stCondLst>
                                            <p:cond delay="0"/>
                                          </p:stCondLst>
                                        </p:cTn>
                                        <p:tgtEl>
                                          <p:spTgt spid="54327"/>
                                        </p:tgtEl>
                                        <p:attrNameLst>
                                          <p:attrName>style.visibility</p:attrName>
                                        </p:attrNameLst>
                                      </p:cBhvr>
                                      <p:to>
                                        <p:strVal val="visible"/>
                                      </p:to>
                                    </p:set>
                                    <p:animEffect transition="in" filter="checkerboard(across)">
                                      <p:cBhvr>
                                        <p:cTn id="117" dur="500"/>
                                        <p:tgtEl>
                                          <p:spTgt spid="54327"/>
                                        </p:tgtEl>
                                      </p:cBhvr>
                                    </p:animEffect>
                                  </p:childTnLst>
                                </p:cTn>
                              </p:par>
                              <p:par>
                                <p:cTn id="118" presetID="5" presetClass="entr" presetSubtype="10" fill="hold" grpId="0" nodeType="withEffect">
                                  <p:stCondLst>
                                    <p:cond delay="0"/>
                                  </p:stCondLst>
                                  <p:childTnLst>
                                    <p:set>
                                      <p:cBhvr>
                                        <p:cTn id="119" dur="1" fill="hold">
                                          <p:stCondLst>
                                            <p:cond delay="0"/>
                                          </p:stCondLst>
                                        </p:cTn>
                                        <p:tgtEl>
                                          <p:spTgt spid="54328"/>
                                        </p:tgtEl>
                                        <p:attrNameLst>
                                          <p:attrName>style.visibility</p:attrName>
                                        </p:attrNameLst>
                                      </p:cBhvr>
                                      <p:to>
                                        <p:strVal val="visible"/>
                                      </p:to>
                                    </p:set>
                                    <p:animEffect transition="in" filter="checkerboard(across)">
                                      <p:cBhvr>
                                        <p:cTn id="120" dur="500"/>
                                        <p:tgtEl>
                                          <p:spTgt spid="54328"/>
                                        </p:tgtEl>
                                      </p:cBhvr>
                                    </p:animEffect>
                                  </p:childTnLst>
                                </p:cTn>
                              </p:par>
                              <p:par>
                                <p:cTn id="121" presetID="5" presetClass="entr" presetSubtype="10" fill="hold" grpId="0" nodeType="withEffect">
                                  <p:stCondLst>
                                    <p:cond delay="0"/>
                                  </p:stCondLst>
                                  <p:childTnLst>
                                    <p:set>
                                      <p:cBhvr>
                                        <p:cTn id="122" dur="1" fill="hold">
                                          <p:stCondLst>
                                            <p:cond delay="0"/>
                                          </p:stCondLst>
                                        </p:cTn>
                                        <p:tgtEl>
                                          <p:spTgt spid="54329"/>
                                        </p:tgtEl>
                                        <p:attrNameLst>
                                          <p:attrName>style.visibility</p:attrName>
                                        </p:attrNameLst>
                                      </p:cBhvr>
                                      <p:to>
                                        <p:strVal val="visible"/>
                                      </p:to>
                                    </p:set>
                                    <p:animEffect transition="in" filter="checkerboard(across)">
                                      <p:cBhvr>
                                        <p:cTn id="123" dur="500"/>
                                        <p:tgtEl>
                                          <p:spTgt spid="54329"/>
                                        </p:tgtEl>
                                      </p:cBhvr>
                                    </p:animEffect>
                                  </p:childTnLst>
                                </p:cTn>
                              </p:par>
                              <p:par>
                                <p:cTn id="124" presetID="5" presetClass="entr" presetSubtype="10" fill="hold" grpId="0" nodeType="withEffect">
                                  <p:stCondLst>
                                    <p:cond delay="0"/>
                                  </p:stCondLst>
                                  <p:childTnLst>
                                    <p:set>
                                      <p:cBhvr>
                                        <p:cTn id="125" dur="1" fill="hold">
                                          <p:stCondLst>
                                            <p:cond delay="0"/>
                                          </p:stCondLst>
                                        </p:cTn>
                                        <p:tgtEl>
                                          <p:spTgt spid="54330"/>
                                        </p:tgtEl>
                                        <p:attrNameLst>
                                          <p:attrName>style.visibility</p:attrName>
                                        </p:attrNameLst>
                                      </p:cBhvr>
                                      <p:to>
                                        <p:strVal val="visible"/>
                                      </p:to>
                                    </p:set>
                                    <p:animEffect transition="in" filter="checkerboard(across)">
                                      <p:cBhvr>
                                        <p:cTn id="126" dur="500"/>
                                        <p:tgtEl>
                                          <p:spTgt spid="54330"/>
                                        </p:tgtEl>
                                      </p:cBhvr>
                                    </p:animEffect>
                                  </p:childTnLst>
                                </p:cTn>
                              </p:par>
                              <p:par>
                                <p:cTn id="127" presetID="5" presetClass="entr" presetSubtype="10" fill="hold" grpId="0" nodeType="withEffect">
                                  <p:stCondLst>
                                    <p:cond delay="0"/>
                                  </p:stCondLst>
                                  <p:childTnLst>
                                    <p:set>
                                      <p:cBhvr>
                                        <p:cTn id="128" dur="1" fill="hold">
                                          <p:stCondLst>
                                            <p:cond delay="0"/>
                                          </p:stCondLst>
                                        </p:cTn>
                                        <p:tgtEl>
                                          <p:spTgt spid="1642550"/>
                                        </p:tgtEl>
                                        <p:attrNameLst>
                                          <p:attrName>style.visibility</p:attrName>
                                        </p:attrNameLst>
                                      </p:cBhvr>
                                      <p:to>
                                        <p:strVal val="visible"/>
                                      </p:to>
                                    </p:set>
                                    <p:animEffect transition="in" filter="checkerboard(across)">
                                      <p:cBhvr>
                                        <p:cTn id="129" dur="500"/>
                                        <p:tgtEl>
                                          <p:spTgt spid="1642550"/>
                                        </p:tgtEl>
                                      </p:cBhvr>
                                    </p:animEffect>
                                  </p:childTnLst>
                                </p:cTn>
                              </p:par>
                              <p:par>
                                <p:cTn id="130" presetID="5" presetClass="entr" presetSubtype="10" fill="hold" grpId="1" nodeType="withEffect">
                                  <p:stCondLst>
                                    <p:cond delay="0"/>
                                  </p:stCondLst>
                                  <p:childTnLst>
                                    <p:set>
                                      <p:cBhvr>
                                        <p:cTn id="131" dur="1" fill="hold">
                                          <p:stCondLst>
                                            <p:cond delay="0"/>
                                          </p:stCondLst>
                                        </p:cTn>
                                        <p:tgtEl>
                                          <p:spTgt spid="1642551"/>
                                        </p:tgtEl>
                                        <p:attrNameLst>
                                          <p:attrName>style.visibility</p:attrName>
                                        </p:attrNameLst>
                                      </p:cBhvr>
                                      <p:to>
                                        <p:strVal val="visible"/>
                                      </p:to>
                                    </p:set>
                                    <p:animEffect transition="in" filter="checkerboard(across)">
                                      <p:cBhvr>
                                        <p:cTn id="132" dur="500"/>
                                        <p:tgtEl>
                                          <p:spTgt spid="1642551"/>
                                        </p:tgtEl>
                                      </p:cBhvr>
                                    </p:animEffect>
                                  </p:childTnLst>
                                </p:cTn>
                              </p:par>
                            </p:childTnLst>
                          </p:cTn>
                        </p:par>
                      </p:childTnLst>
                    </p:cTn>
                  </p:par>
                  <p:par>
                    <p:cTn id="133" fill="hold">
                      <p:stCondLst>
                        <p:cond delay="indefinite"/>
                      </p:stCondLst>
                      <p:childTnLst>
                        <p:par>
                          <p:cTn id="134" fill="hold">
                            <p:stCondLst>
                              <p:cond delay="0"/>
                            </p:stCondLst>
                            <p:childTnLst>
                              <p:par>
                                <p:cTn id="135" presetID="17" presetClass="entr" presetSubtype="8" fill="hold" grpId="0" nodeType="clickEffect">
                                  <p:stCondLst>
                                    <p:cond delay="0"/>
                                  </p:stCondLst>
                                  <p:iterate type="lt">
                                    <p:tmPct val="100000"/>
                                  </p:iterate>
                                  <p:childTnLst>
                                    <p:set>
                                      <p:cBhvr>
                                        <p:cTn id="136" dur="1" fill="hold">
                                          <p:stCondLst>
                                            <p:cond delay="0"/>
                                          </p:stCondLst>
                                        </p:cTn>
                                        <p:tgtEl>
                                          <p:spTgt spid="1642542"/>
                                        </p:tgtEl>
                                        <p:attrNameLst>
                                          <p:attrName>style.visibility</p:attrName>
                                        </p:attrNameLst>
                                      </p:cBhvr>
                                      <p:to>
                                        <p:strVal val="visible"/>
                                      </p:to>
                                    </p:set>
                                    <p:anim calcmode="lin" valueType="num">
                                      <p:cBhvr>
                                        <p:cTn id="137" dur="75" fill="hold"/>
                                        <p:tgtEl>
                                          <p:spTgt spid="1642542"/>
                                        </p:tgtEl>
                                        <p:attrNameLst>
                                          <p:attrName>ppt_x</p:attrName>
                                        </p:attrNameLst>
                                      </p:cBhvr>
                                      <p:tavLst>
                                        <p:tav tm="0">
                                          <p:val>
                                            <p:strVal val="#ppt_x-#ppt_w/2"/>
                                          </p:val>
                                        </p:tav>
                                        <p:tav tm="100000">
                                          <p:val>
                                            <p:strVal val="#ppt_x"/>
                                          </p:val>
                                        </p:tav>
                                      </p:tavLst>
                                    </p:anim>
                                    <p:anim calcmode="lin" valueType="num">
                                      <p:cBhvr>
                                        <p:cTn id="138" dur="75" fill="hold"/>
                                        <p:tgtEl>
                                          <p:spTgt spid="1642542"/>
                                        </p:tgtEl>
                                        <p:attrNameLst>
                                          <p:attrName>ppt_y</p:attrName>
                                        </p:attrNameLst>
                                      </p:cBhvr>
                                      <p:tavLst>
                                        <p:tav tm="0">
                                          <p:val>
                                            <p:strVal val="#ppt_y"/>
                                          </p:val>
                                        </p:tav>
                                        <p:tav tm="100000">
                                          <p:val>
                                            <p:strVal val="#ppt_y"/>
                                          </p:val>
                                        </p:tav>
                                      </p:tavLst>
                                    </p:anim>
                                    <p:anim calcmode="lin" valueType="num">
                                      <p:cBhvr>
                                        <p:cTn id="139" dur="75" fill="hold"/>
                                        <p:tgtEl>
                                          <p:spTgt spid="1642542"/>
                                        </p:tgtEl>
                                        <p:attrNameLst>
                                          <p:attrName>ppt_w</p:attrName>
                                        </p:attrNameLst>
                                      </p:cBhvr>
                                      <p:tavLst>
                                        <p:tav tm="0">
                                          <p:val>
                                            <p:fltVal val="0"/>
                                          </p:val>
                                        </p:tav>
                                        <p:tav tm="100000">
                                          <p:val>
                                            <p:strVal val="#ppt_w"/>
                                          </p:val>
                                        </p:tav>
                                      </p:tavLst>
                                    </p:anim>
                                    <p:anim calcmode="lin" valueType="num">
                                      <p:cBhvr>
                                        <p:cTn id="140" dur="75" fill="hold"/>
                                        <p:tgtEl>
                                          <p:spTgt spid="1642542"/>
                                        </p:tgtEl>
                                        <p:attrNameLst>
                                          <p:attrName>ppt_h</p:attrName>
                                        </p:attrNameLst>
                                      </p:cBhvr>
                                      <p:tavLst>
                                        <p:tav tm="0">
                                          <p:val>
                                            <p:strVal val="#ppt_h"/>
                                          </p:val>
                                        </p:tav>
                                        <p:tav tm="100000">
                                          <p:val>
                                            <p:strVal val="#ppt_h"/>
                                          </p:val>
                                        </p:tav>
                                      </p:tavLst>
                                    </p:anim>
                                  </p:childTnLst>
                                </p:cTn>
                              </p:par>
                            </p:childTnLst>
                          </p:cTn>
                        </p:par>
                      </p:childTnLst>
                    </p:cTn>
                  </p:par>
                  <p:par>
                    <p:cTn id="141" fill="hold">
                      <p:stCondLst>
                        <p:cond delay="indefinite"/>
                      </p:stCondLst>
                      <p:childTnLst>
                        <p:par>
                          <p:cTn id="142" fill="hold">
                            <p:stCondLst>
                              <p:cond delay="0"/>
                            </p:stCondLst>
                            <p:childTnLst>
                              <p:par>
                                <p:cTn id="143" presetID="17" presetClass="entr" presetSubtype="8" fill="hold" grpId="0" nodeType="clickEffect">
                                  <p:stCondLst>
                                    <p:cond delay="0"/>
                                  </p:stCondLst>
                                  <p:iterate type="lt">
                                    <p:tmPct val="100000"/>
                                  </p:iterate>
                                  <p:childTnLst>
                                    <p:set>
                                      <p:cBhvr>
                                        <p:cTn id="144" dur="1" fill="hold">
                                          <p:stCondLst>
                                            <p:cond delay="0"/>
                                          </p:stCondLst>
                                        </p:cTn>
                                        <p:tgtEl>
                                          <p:spTgt spid="1642543"/>
                                        </p:tgtEl>
                                        <p:attrNameLst>
                                          <p:attrName>style.visibility</p:attrName>
                                        </p:attrNameLst>
                                      </p:cBhvr>
                                      <p:to>
                                        <p:strVal val="visible"/>
                                      </p:to>
                                    </p:set>
                                    <p:anim calcmode="lin" valueType="num">
                                      <p:cBhvr>
                                        <p:cTn id="145" dur="75" fill="hold"/>
                                        <p:tgtEl>
                                          <p:spTgt spid="1642543"/>
                                        </p:tgtEl>
                                        <p:attrNameLst>
                                          <p:attrName>ppt_x</p:attrName>
                                        </p:attrNameLst>
                                      </p:cBhvr>
                                      <p:tavLst>
                                        <p:tav tm="0">
                                          <p:val>
                                            <p:strVal val="#ppt_x-#ppt_w/2"/>
                                          </p:val>
                                        </p:tav>
                                        <p:tav tm="100000">
                                          <p:val>
                                            <p:strVal val="#ppt_x"/>
                                          </p:val>
                                        </p:tav>
                                      </p:tavLst>
                                    </p:anim>
                                    <p:anim calcmode="lin" valueType="num">
                                      <p:cBhvr>
                                        <p:cTn id="146" dur="75" fill="hold"/>
                                        <p:tgtEl>
                                          <p:spTgt spid="1642543"/>
                                        </p:tgtEl>
                                        <p:attrNameLst>
                                          <p:attrName>ppt_y</p:attrName>
                                        </p:attrNameLst>
                                      </p:cBhvr>
                                      <p:tavLst>
                                        <p:tav tm="0">
                                          <p:val>
                                            <p:strVal val="#ppt_y"/>
                                          </p:val>
                                        </p:tav>
                                        <p:tav tm="100000">
                                          <p:val>
                                            <p:strVal val="#ppt_y"/>
                                          </p:val>
                                        </p:tav>
                                      </p:tavLst>
                                    </p:anim>
                                    <p:anim calcmode="lin" valueType="num">
                                      <p:cBhvr>
                                        <p:cTn id="147" dur="75" fill="hold"/>
                                        <p:tgtEl>
                                          <p:spTgt spid="1642543"/>
                                        </p:tgtEl>
                                        <p:attrNameLst>
                                          <p:attrName>ppt_w</p:attrName>
                                        </p:attrNameLst>
                                      </p:cBhvr>
                                      <p:tavLst>
                                        <p:tav tm="0">
                                          <p:val>
                                            <p:fltVal val="0"/>
                                          </p:val>
                                        </p:tav>
                                        <p:tav tm="100000">
                                          <p:val>
                                            <p:strVal val="#ppt_w"/>
                                          </p:val>
                                        </p:tav>
                                      </p:tavLst>
                                    </p:anim>
                                    <p:anim calcmode="lin" valueType="num">
                                      <p:cBhvr>
                                        <p:cTn id="148" dur="75" fill="hold"/>
                                        <p:tgtEl>
                                          <p:spTgt spid="1642543"/>
                                        </p:tgtEl>
                                        <p:attrNameLst>
                                          <p:attrName>ppt_h</p:attrName>
                                        </p:attrNameLst>
                                      </p:cBhvr>
                                      <p:tavLst>
                                        <p:tav tm="0">
                                          <p:val>
                                            <p:strVal val="#ppt_h"/>
                                          </p:val>
                                        </p:tav>
                                        <p:tav tm="100000">
                                          <p:val>
                                            <p:strVal val="#ppt_h"/>
                                          </p:val>
                                        </p:tav>
                                      </p:tavLst>
                                    </p:anim>
                                  </p:childTnLst>
                                </p:cTn>
                              </p:par>
                            </p:childTnLst>
                          </p:cTn>
                        </p:par>
                      </p:childTnLst>
                    </p:cTn>
                  </p:par>
                  <p:par>
                    <p:cTn id="149" fill="hold">
                      <p:stCondLst>
                        <p:cond delay="indefinite"/>
                      </p:stCondLst>
                      <p:childTnLst>
                        <p:par>
                          <p:cTn id="150" fill="hold">
                            <p:stCondLst>
                              <p:cond delay="0"/>
                            </p:stCondLst>
                            <p:childTnLst>
                              <p:par>
                                <p:cTn id="151" presetID="22" presetClass="entr" presetSubtype="1" fill="hold" grpId="1" nodeType="clickEffect">
                                  <p:stCondLst>
                                    <p:cond delay="0"/>
                                  </p:stCondLst>
                                  <p:childTnLst>
                                    <p:set>
                                      <p:cBhvr>
                                        <p:cTn id="152" dur="1" fill="hold">
                                          <p:stCondLst>
                                            <p:cond delay="0"/>
                                          </p:stCondLst>
                                        </p:cTn>
                                        <p:tgtEl>
                                          <p:spTgt spid="1642550"/>
                                        </p:tgtEl>
                                        <p:attrNameLst>
                                          <p:attrName>style.visibility</p:attrName>
                                        </p:attrNameLst>
                                      </p:cBhvr>
                                      <p:to>
                                        <p:strVal val="visible"/>
                                      </p:to>
                                    </p:set>
                                    <p:animEffect transition="in" filter="wipe(up)">
                                      <p:cBhvr>
                                        <p:cTn id="153" dur="500"/>
                                        <p:tgtEl>
                                          <p:spTgt spid="1642550"/>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1" fill="hold" grpId="0" nodeType="clickEffect">
                                  <p:stCondLst>
                                    <p:cond delay="0"/>
                                  </p:stCondLst>
                                  <p:childTnLst>
                                    <p:set>
                                      <p:cBhvr>
                                        <p:cTn id="157" dur="1" fill="hold">
                                          <p:stCondLst>
                                            <p:cond delay="0"/>
                                          </p:stCondLst>
                                        </p:cTn>
                                        <p:tgtEl>
                                          <p:spTgt spid="1642551"/>
                                        </p:tgtEl>
                                        <p:attrNameLst>
                                          <p:attrName>style.visibility</p:attrName>
                                        </p:attrNameLst>
                                      </p:cBhvr>
                                      <p:to>
                                        <p:strVal val="visible"/>
                                      </p:to>
                                    </p:set>
                                    <p:animEffect transition="in" filter="wipe(up)">
                                      <p:cBhvr>
                                        <p:cTn id="158" dur="500"/>
                                        <p:tgtEl>
                                          <p:spTgt spid="1642551"/>
                                        </p:tgtEl>
                                      </p:cBhvr>
                                    </p:animEffect>
                                  </p:childTnLst>
                                </p:cTn>
                              </p:par>
                            </p:childTnLst>
                          </p:cTn>
                        </p:par>
                        <p:par>
                          <p:cTn id="159" fill="hold">
                            <p:stCondLst>
                              <p:cond delay="500"/>
                            </p:stCondLst>
                            <p:childTnLst>
                              <p:par>
                                <p:cTn id="160" presetID="17" presetClass="entr" presetSubtype="8" fill="hold" grpId="0" nodeType="afterEffect">
                                  <p:stCondLst>
                                    <p:cond delay="0"/>
                                  </p:stCondLst>
                                  <p:iterate type="lt">
                                    <p:tmPct val="100000"/>
                                  </p:iterate>
                                  <p:childTnLst>
                                    <p:set>
                                      <p:cBhvr>
                                        <p:cTn id="161" dur="1" fill="hold">
                                          <p:stCondLst>
                                            <p:cond delay="0"/>
                                          </p:stCondLst>
                                        </p:cTn>
                                        <p:tgtEl>
                                          <p:spTgt spid="7"/>
                                        </p:tgtEl>
                                        <p:attrNameLst>
                                          <p:attrName>style.visibility</p:attrName>
                                        </p:attrNameLst>
                                      </p:cBhvr>
                                      <p:to>
                                        <p:strVal val="visible"/>
                                      </p:to>
                                    </p:set>
                                    <p:anim calcmode="lin" valueType="num">
                                      <p:cBhvr>
                                        <p:cTn id="162" dur="75" fill="hold"/>
                                        <p:tgtEl>
                                          <p:spTgt spid="7"/>
                                        </p:tgtEl>
                                        <p:attrNameLst>
                                          <p:attrName>ppt_x</p:attrName>
                                        </p:attrNameLst>
                                      </p:cBhvr>
                                      <p:tavLst>
                                        <p:tav tm="0">
                                          <p:val>
                                            <p:strVal val="#ppt_x-#ppt_w/2"/>
                                          </p:val>
                                        </p:tav>
                                        <p:tav tm="100000">
                                          <p:val>
                                            <p:strVal val="#ppt_x"/>
                                          </p:val>
                                        </p:tav>
                                      </p:tavLst>
                                    </p:anim>
                                    <p:anim calcmode="lin" valueType="num">
                                      <p:cBhvr>
                                        <p:cTn id="163" dur="75" fill="hold"/>
                                        <p:tgtEl>
                                          <p:spTgt spid="7"/>
                                        </p:tgtEl>
                                        <p:attrNameLst>
                                          <p:attrName>ppt_y</p:attrName>
                                        </p:attrNameLst>
                                      </p:cBhvr>
                                      <p:tavLst>
                                        <p:tav tm="0">
                                          <p:val>
                                            <p:strVal val="#ppt_y"/>
                                          </p:val>
                                        </p:tav>
                                        <p:tav tm="100000">
                                          <p:val>
                                            <p:strVal val="#ppt_y"/>
                                          </p:val>
                                        </p:tav>
                                      </p:tavLst>
                                    </p:anim>
                                    <p:anim calcmode="lin" valueType="num">
                                      <p:cBhvr>
                                        <p:cTn id="164" dur="75" fill="hold"/>
                                        <p:tgtEl>
                                          <p:spTgt spid="7"/>
                                        </p:tgtEl>
                                        <p:attrNameLst>
                                          <p:attrName>ppt_w</p:attrName>
                                        </p:attrNameLst>
                                      </p:cBhvr>
                                      <p:tavLst>
                                        <p:tav tm="0">
                                          <p:val>
                                            <p:fltVal val="0"/>
                                          </p:val>
                                        </p:tav>
                                        <p:tav tm="100000">
                                          <p:val>
                                            <p:strVal val="#ppt_w"/>
                                          </p:val>
                                        </p:tav>
                                      </p:tavLst>
                                    </p:anim>
                                    <p:anim calcmode="lin" valueType="num">
                                      <p:cBhvr>
                                        <p:cTn id="165" dur="75"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2500" grpId="0" autoUpdateAnimBg="0"/>
      <p:bldP spid="1642501" grpId="0" bldLvl="0" animBg="1"/>
      <p:bldP spid="1642502" grpId="0" autoUpdateAnimBg="0"/>
      <p:bldP spid="1642503" grpId="0" bldLvl="0" animBg="1"/>
      <p:bldP spid="1642504" grpId="0" autoUpdateAnimBg="0"/>
      <p:bldP spid="1642505" grpId="0" bldLvl="0" animBg="1"/>
      <p:bldP spid="1642506" grpId="0" autoUpdateAnimBg="0"/>
      <p:bldP spid="1642507" grpId="0" bldLvl="0" animBg="1"/>
      <p:bldP spid="1642508" grpId="0" bldLvl="0" animBg="1"/>
      <p:bldP spid="1642509" grpId="0" bldLvl="0" animBg="1"/>
      <p:bldP spid="1642510" grpId="0" bldLvl="0" animBg="1"/>
      <p:bldP spid="1642511" grpId="0" bldLvl="0" animBg="1"/>
      <p:bldP spid="1642512" grpId="0" bldLvl="0" animBg="1"/>
      <p:bldP spid="1642513" grpId="0" bldLvl="0" animBg="1"/>
      <p:bldP spid="1642514" grpId="0" bldLvl="0" animBg="1"/>
      <p:bldP spid="1642520" grpId="0" autoUpdateAnimBg="0"/>
      <p:bldP spid="54316" grpId="0"/>
      <p:bldP spid="54317" grpId="0" bldLvl="0" animBg="1"/>
      <p:bldP spid="54318" grpId="0"/>
      <p:bldP spid="54319" grpId="0" bldLvl="0" animBg="1"/>
      <p:bldP spid="54320" grpId="0"/>
      <p:bldP spid="54321" grpId="0" bldLvl="0" animBg="1"/>
      <p:bldP spid="54322" grpId="0"/>
      <p:bldP spid="54323" grpId="0" bldLvl="0" animBg="1"/>
      <p:bldP spid="54324" grpId="0" bldLvl="0" animBg="1"/>
      <p:bldP spid="54325" grpId="0" bldLvl="0" animBg="1"/>
      <p:bldP spid="54326" grpId="0" bldLvl="0" animBg="1"/>
      <p:bldP spid="54327" grpId="0" bldLvl="0" animBg="1"/>
      <p:bldP spid="54328" grpId="0" bldLvl="0" animBg="1"/>
      <p:bldP spid="54329" grpId="0" bldLvl="0" animBg="1"/>
      <p:bldP spid="54330" grpId="0" bldLvl="0" animBg="1"/>
      <p:bldP spid="1642542" grpId="0" autoUpdateAnimBg="0"/>
      <p:bldP spid="1642543" grpId="0" autoUpdateAnimBg="0"/>
      <p:bldP spid="1642550" grpId="0" bldLvl="0" animBg="1"/>
      <p:bldP spid="1642550" grpId="1" bldLvl="0" animBg="1"/>
      <p:bldP spid="1642551" grpId="0" bldLvl="0" animBg="1"/>
      <p:bldP spid="1642551" grpId="1" bldLvl="0" animBg="1"/>
      <p:bldP spid="7"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灯片编号占位符 1"/>
          <p:cNvSpPr/>
          <p:nvPr>
            <p:ph type="sldNum" sz="quarter" idx="12"/>
          </p:nvPr>
        </p:nvSpPr>
        <p:spPr>
          <a:ln>
            <a:miter lim="800000"/>
          </a:ln>
        </p:spPr>
        <p:txBody>
          <a:bodyPr anchor="b"/>
          <a:lstStyle/>
          <a:p>
            <a:pPr>
              <a:defRPr/>
            </a:pPr>
            <a:fld id="{07110155-5D36-4CD0-B1BD-D1CA27D46F0B}"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54276" name="Rectangle 2"/>
          <p:cNvSpPr/>
          <p:nvPr/>
        </p:nvSpPr>
        <p:spPr bwMode="auto">
          <a:xfrm>
            <a:off x="0" y="0"/>
            <a:ext cx="9144000" cy="68580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grpSp>
        <p:nvGrpSpPr>
          <p:cNvPr id="6" name="组合 5"/>
          <p:cNvGrpSpPr/>
          <p:nvPr/>
        </p:nvGrpSpPr>
        <p:grpSpPr>
          <a:xfrm>
            <a:off x="257175" y="4571007"/>
            <a:ext cx="3062288" cy="1738313"/>
            <a:chOff x="257175" y="3048000"/>
            <a:chExt cx="3062288" cy="1738313"/>
          </a:xfrm>
        </p:grpSpPr>
        <p:sp>
          <p:nvSpPr>
            <p:cNvPr id="1643524" name="Text Box 4"/>
            <p:cNvSpPr txBox="1"/>
            <p:nvPr/>
          </p:nvSpPr>
          <p:spPr bwMode="auto">
            <a:xfrm>
              <a:off x="271463"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latin typeface="宋体" charset="-122"/>
                </a:rPr>
                <a:t>3</a:t>
              </a:r>
              <a:endParaRPr lang="en-US" altLang="zh-CN" sz="1800" b="0" baseline="-25000">
                <a:latin typeface="Times New Roman" pitchFamily="18" charset="0"/>
                <a:ea typeface="黑体" pitchFamily="2" charset="-122"/>
              </a:endParaRPr>
            </a:p>
          </p:txBody>
        </p:sp>
        <p:sp>
          <p:nvSpPr>
            <p:cNvPr id="1643525" name="Oval 5"/>
            <p:cNvSpPr/>
            <p:nvPr/>
          </p:nvSpPr>
          <p:spPr bwMode="auto">
            <a:xfrm>
              <a:off x="257175" y="3087688"/>
              <a:ext cx="347663"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1643526" name="Line 6"/>
            <p:cNvSpPr/>
            <p:nvPr/>
          </p:nvSpPr>
          <p:spPr bwMode="auto">
            <a:xfrm>
              <a:off x="652463" y="3276600"/>
              <a:ext cx="228600" cy="0"/>
            </a:xfrm>
            <a:prstGeom prst="line">
              <a:avLst/>
            </a:prstGeom>
            <a:noFill/>
            <a:ln w="9525">
              <a:solidFill>
                <a:schemeClr val="folHlink"/>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3527" name="Text Box 7"/>
            <p:cNvSpPr txBox="1"/>
            <p:nvPr/>
          </p:nvSpPr>
          <p:spPr bwMode="auto">
            <a:xfrm>
              <a:off x="898525" y="3073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latin typeface="宋体" charset="-122"/>
                </a:rPr>
                <a:t>6</a:t>
              </a:r>
              <a:endParaRPr lang="en-US" altLang="zh-CN" sz="1800" b="0" baseline="-25000">
                <a:latin typeface="Times New Roman" pitchFamily="18" charset="0"/>
                <a:ea typeface="黑体" pitchFamily="2" charset="-122"/>
              </a:endParaRPr>
            </a:p>
          </p:txBody>
        </p:sp>
        <p:sp>
          <p:nvSpPr>
            <p:cNvPr id="1643528" name="Oval 8"/>
            <p:cNvSpPr/>
            <p:nvPr/>
          </p:nvSpPr>
          <p:spPr bwMode="auto">
            <a:xfrm>
              <a:off x="884238" y="3113088"/>
              <a:ext cx="347662"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1643529" name="Line 9"/>
            <p:cNvSpPr/>
            <p:nvPr/>
          </p:nvSpPr>
          <p:spPr bwMode="auto">
            <a:xfrm>
              <a:off x="423863" y="3429000"/>
              <a:ext cx="0" cy="304800"/>
            </a:xfrm>
            <a:prstGeom prst="line">
              <a:avLst/>
            </a:prstGeom>
            <a:noFill/>
            <a:ln w="9525">
              <a:solidFill>
                <a:schemeClr val="folHlink"/>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3530" name="Text Box 10"/>
            <p:cNvSpPr txBox="1"/>
            <p:nvPr/>
          </p:nvSpPr>
          <p:spPr bwMode="auto">
            <a:xfrm>
              <a:off x="271463" y="3733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latin typeface="宋体" charset="-122"/>
                </a:rPr>
                <a:t>2</a:t>
              </a:r>
              <a:endParaRPr lang="en-US" altLang="zh-CN" sz="1800" b="0" baseline="-25000">
                <a:latin typeface="Times New Roman" pitchFamily="18" charset="0"/>
                <a:ea typeface="黑体" pitchFamily="2" charset="-122"/>
              </a:endParaRPr>
            </a:p>
          </p:txBody>
        </p:sp>
        <p:sp>
          <p:nvSpPr>
            <p:cNvPr id="1643531" name="Oval 11"/>
            <p:cNvSpPr/>
            <p:nvPr/>
          </p:nvSpPr>
          <p:spPr bwMode="auto">
            <a:xfrm>
              <a:off x="257175" y="3773488"/>
              <a:ext cx="347663"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1643532" name="Line 12"/>
            <p:cNvSpPr/>
            <p:nvPr/>
          </p:nvSpPr>
          <p:spPr bwMode="auto">
            <a:xfrm>
              <a:off x="1033463" y="3429000"/>
              <a:ext cx="0" cy="304800"/>
            </a:xfrm>
            <a:prstGeom prst="line">
              <a:avLst/>
            </a:prstGeom>
            <a:noFill/>
            <a:ln w="9525">
              <a:solidFill>
                <a:schemeClr val="folHlink"/>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3533" name="Text Box 13"/>
            <p:cNvSpPr txBox="1"/>
            <p:nvPr/>
          </p:nvSpPr>
          <p:spPr bwMode="auto">
            <a:xfrm>
              <a:off x="881063" y="3733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latin typeface="宋体" charset="-122"/>
                </a:rPr>
                <a:t>4</a:t>
              </a:r>
              <a:endParaRPr lang="en-US" altLang="zh-CN" sz="1800" b="0" baseline="-25000">
                <a:latin typeface="Times New Roman" pitchFamily="18" charset="0"/>
                <a:ea typeface="黑体" pitchFamily="2" charset="-122"/>
              </a:endParaRPr>
            </a:p>
          </p:txBody>
        </p:sp>
        <p:sp>
          <p:nvSpPr>
            <p:cNvPr id="1643534" name="Oval 14"/>
            <p:cNvSpPr/>
            <p:nvPr/>
          </p:nvSpPr>
          <p:spPr bwMode="auto">
            <a:xfrm>
              <a:off x="866775" y="3773488"/>
              <a:ext cx="347663"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1643535" name="Line 15"/>
            <p:cNvSpPr/>
            <p:nvPr/>
          </p:nvSpPr>
          <p:spPr bwMode="auto">
            <a:xfrm flipH="1" flipV="1">
              <a:off x="576263" y="3352800"/>
              <a:ext cx="304800" cy="457200"/>
            </a:xfrm>
            <a:prstGeom prst="line">
              <a:avLst/>
            </a:prstGeom>
            <a:noFill/>
            <a:ln w="9525">
              <a:solidFill>
                <a:schemeClr val="folHlink"/>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43536" name="Line 16"/>
            <p:cNvSpPr/>
            <p:nvPr/>
          </p:nvSpPr>
          <p:spPr bwMode="auto">
            <a:xfrm flipH="1">
              <a:off x="576263" y="3962400"/>
              <a:ext cx="304800" cy="0"/>
            </a:xfrm>
            <a:prstGeom prst="line">
              <a:avLst/>
            </a:prstGeom>
            <a:noFill/>
            <a:ln w="9525">
              <a:solidFill>
                <a:schemeClr val="folHlink"/>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3537" name="Line 17"/>
            <p:cNvSpPr/>
            <p:nvPr/>
          </p:nvSpPr>
          <p:spPr bwMode="auto">
            <a:xfrm>
              <a:off x="423863" y="4114800"/>
              <a:ext cx="0" cy="304800"/>
            </a:xfrm>
            <a:prstGeom prst="line">
              <a:avLst/>
            </a:prstGeom>
            <a:noFill/>
            <a:ln w="9525">
              <a:solidFill>
                <a:schemeClr val="folHlink"/>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3538" name="Text Box 18"/>
            <p:cNvSpPr txBox="1"/>
            <p:nvPr/>
          </p:nvSpPr>
          <p:spPr bwMode="auto">
            <a:xfrm>
              <a:off x="271463" y="4419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latin typeface="宋体" charset="-122"/>
                </a:rPr>
                <a:t>1</a:t>
              </a:r>
              <a:endParaRPr lang="en-US" altLang="zh-CN" sz="1800" b="0" baseline="-25000">
                <a:latin typeface="Times New Roman" pitchFamily="18" charset="0"/>
                <a:ea typeface="黑体" pitchFamily="2" charset="-122"/>
              </a:endParaRPr>
            </a:p>
          </p:txBody>
        </p:sp>
        <p:sp>
          <p:nvSpPr>
            <p:cNvPr id="1643539" name="Oval 19"/>
            <p:cNvSpPr/>
            <p:nvPr/>
          </p:nvSpPr>
          <p:spPr bwMode="auto">
            <a:xfrm>
              <a:off x="257175" y="4459288"/>
              <a:ext cx="347663"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1643540" name="Line 20"/>
            <p:cNvSpPr/>
            <p:nvPr/>
          </p:nvSpPr>
          <p:spPr bwMode="auto">
            <a:xfrm flipH="1">
              <a:off x="576263" y="4114800"/>
              <a:ext cx="381000" cy="381000"/>
            </a:xfrm>
            <a:prstGeom prst="line">
              <a:avLst/>
            </a:prstGeom>
            <a:noFill/>
            <a:ln w="9525">
              <a:solidFill>
                <a:schemeClr val="folHlink"/>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3541" name="Line 21"/>
            <p:cNvSpPr/>
            <p:nvPr/>
          </p:nvSpPr>
          <p:spPr bwMode="auto">
            <a:xfrm>
              <a:off x="1262063" y="3352800"/>
              <a:ext cx="457200" cy="457200"/>
            </a:xfrm>
            <a:prstGeom prst="line">
              <a:avLst/>
            </a:prstGeom>
            <a:noFill/>
            <a:ln w="9525">
              <a:solidFill>
                <a:schemeClr val="folHlink"/>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3542" name="Text Box 22"/>
            <p:cNvSpPr txBox="1"/>
            <p:nvPr/>
          </p:nvSpPr>
          <p:spPr bwMode="auto">
            <a:xfrm>
              <a:off x="1643063" y="3733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latin typeface="宋体" charset="-122"/>
                </a:rPr>
                <a:t>5</a:t>
              </a:r>
              <a:endParaRPr lang="en-US" altLang="zh-CN" sz="1800" b="0" baseline="-25000">
                <a:latin typeface="Times New Roman" pitchFamily="18" charset="0"/>
                <a:ea typeface="黑体" pitchFamily="2" charset="-122"/>
              </a:endParaRPr>
            </a:p>
          </p:txBody>
        </p:sp>
        <p:sp>
          <p:nvSpPr>
            <p:cNvPr id="1643543" name="Oval 23"/>
            <p:cNvSpPr/>
            <p:nvPr/>
          </p:nvSpPr>
          <p:spPr bwMode="auto">
            <a:xfrm>
              <a:off x="1628775" y="3773488"/>
              <a:ext cx="347663"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1643544" name="Line 24"/>
            <p:cNvSpPr/>
            <p:nvPr/>
          </p:nvSpPr>
          <p:spPr bwMode="auto">
            <a:xfrm flipH="1">
              <a:off x="1185863" y="3962400"/>
              <a:ext cx="457200" cy="0"/>
            </a:xfrm>
            <a:prstGeom prst="line">
              <a:avLst/>
            </a:prstGeom>
            <a:noFill/>
            <a:ln w="9525">
              <a:solidFill>
                <a:schemeClr val="folHlink"/>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3545" name="Text Box 25"/>
            <p:cNvSpPr txBox="1"/>
            <p:nvPr/>
          </p:nvSpPr>
          <p:spPr bwMode="auto">
            <a:xfrm>
              <a:off x="2312988" y="3141663"/>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400">
                  <a:latin typeface="宋体" charset="-122"/>
                </a:rPr>
                <a:t>10</a:t>
              </a:r>
              <a:endParaRPr lang="en-US" altLang="zh-CN" sz="1400" b="0" baseline="-25000">
                <a:latin typeface="Times New Roman" pitchFamily="18" charset="0"/>
                <a:ea typeface="黑体" pitchFamily="2" charset="-122"/>
              </a:endParaRPr>
            </a:p>
          </p:txBody>
        </p:sp>
        <p:sp>
          <p:nvSpPr>
            <p:cNvPr id="1643546" name="Oval 26"/>
            <p:cNvSpPr/>
            <p:nvPr/>
          </p:nvSpPr>
          <p:spPr bwMode="auto">
            <a:xfrm>
              <a:off x="2314575" y="3163888"/>
              <a:ext cx="347663"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1643547" name="Line 27"/>
            <p:cNvSpPr/>
            <p:nvPr/>
          </p:nvSpPr>
          <p:spPr bwMode="auto">
            <a:xfrm flipH="1">
              <a:off x="1947863" y="3429000"/>
              <a:ext cx="381000" cy="381000"/>
            </a:xfrm>
            <a:prstGeom prst="line">
              <a:avLst/>
            </a:prstGeom>
            <a:noFill/>
            <a:ln w="9525">
              <a:solidFill>
                <a:schemeClr val="folHlink"/>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3548" name="Line 28"/>
            <p:cNvSpPr/>
            <p:nvPr/>
          </p:nvSpPr>
          <p:spPr bwMode="auto">
            <a:xfrm>
              <a:off x="2633663" y="3429000"/>
              <a:ext cx="304800" cy="304800"/>
            </a:xfrm>
            <a:prstGeom prst="line">
              <a:avLst/>
            </a:prstGeom>
            <a:noFill/>
            <a:ln w="9525">
              <a:solidFill>
                <a:schemeClr val="folHlink"/>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43549" name="Text Box 29"/>
            <p:cNvSpPr txBox="1"/>
            <p:nvPr/>
          </p:nvSpPr>
          <p:spPr bwMode="auto">
            <a:xfrm>
              <a:off x="2895600" y="3733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latin typeface="宋体" charset="-122"/>
                </a:rPr>
                <a:t>9</a:t>
              </a:r>
              <a:endParaRPr lang="en-US" altLang="zh-CN" sz="1800" b="0" baseline="-25000">
                <a:latin typeface="Times New Roman" pitchFamily="18" charset="0"/>
                <a:ea typeface="黑体" pitchFamily="2" charset="-122"/>
              </a:endParaRPr>
            </a:p>
          </p:txBody>
        </p:sp>
        <p:sp>
          <p:nvSpPr>
            <p:cNvPr id="1643550" name="Oval 30"/>
            <p:cNvSpPr/>
            <p:nvPr/>
          </p:nvSpPr>
          <p:spPr bwMode="auto">
            <a:xfrm>
              <a:off x="2863850" y="3756025"/>
              <a:ext cx="347663"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1643551" name="Line 31"/>
            <p:cNvSpPr/>
            <p:nvPr/>
          </p:nvSpPr>
          <p:spPr bwMode="auto">
            <a:xfrm flipH="1">
              <a:off x="1947863" y="3962400"/>
              <a:ext cx="838200" cy="0"/>
            </a:xfrm>
            <a:prstGeom prst="line">
              <a:avLst/>
            </a:prstGeom>
            <a:noFill/>
            <a:ln w="9525">
              <a:solidFill>
                <a:schemeClr val="folHlink"/>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3552" name="Line 32"/>
            <p:cNvSpPr/>
            <p:nvPr/>
          </p:nvSpPr>
          <p:spPr bwMode="auto">
            <a:xfrm flipH="1">
              <a:off x="2252663" y="4038600"/>
              <a:ext cx="685800" cy="457200"/>
            </a:xfrm>
            <a:prstGeom prst="line">
              <a:avLst/>
            </a:prstGeom>
            <a:noFill/>
            <a:ln w="9525">
              <a:solidFill>
                <a:schemeClr val="folHlink"/>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3553" name="Text Box 33"/>
            <p:cNvSpPr txBox="1"/>
            <p:nvPr/>
          </p:nvSpPr>
          <p:spPr bwMode="auto">
            <a:xfrm>
              <a:off x="1981200" y="4343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latin typeface="宋体" charset="-122"/>
                </a:rPr>
                <a:t>8           </a:t>
              </a:r>
              <a:endParaRPr lang="en-US" altLang="zh-CN" sz="1800" b="0" baseline="-25000">
                <a:latin typeface="Times New Roman" pitchFamily="18" charset="0"/>
                <a:ea typeface="黑体" pitchFamily="2" charset="-122"/>
              </a:endParaRPr>
            </a:p>
          </p:txBody>
        </p:sp>
        <p:sp>
          <p:nvSpPr>
            <p:cNvPr id="1643554" name="Oval 34"/>
            <p:cNvSpPr/>
            <p:nvPr/>
          </p:nvSpPr>
          <p:spPr bwMode="auto">
            <a:xfrm>
              <a:off x="1949450" y="4365625"/>
              <a:ext cx="347663"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1643555" name="Line 35"/>
            <p:cNvSpPr/>
            <p:nvPr/>
          </p:nvSpPr>
          <p:spPr bwMode="auto">
            <a:xfrm>
              <a:off x="2328863" y="4495800"/>
              <a:ext cx="609600" cy="0"/>
            </a:xfrm>
            <a:prstGeom prst="line">
              <a:avLst/>
            </a:prstGeom>
            <a:noFill/>
            <a:ln w="9525">
              <a:solidFill>
                <a:schemeClr val="folHlink"/>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3556" name="Text Box 36"/>
            <p:cNvSpPr txBox="1"/>
            <p:nvPr/>
          </p:nvSpPr>
          <p:spPr bwMode="auto">
            <a:xfrm>
              <a:off x="2938463" y="4343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latin typeface="宋体" charset="-122"/>
                </a:rPr>
                <a:t>7           </a:t>
              </a:r>
              <a:endParaRPr lang="en-US" altLang="zh-CN" sz="1800" b="0" baseline="-25000">
                <a:latin typeface="Times New Roman" pitchFamily="18" charset="0"/>
                <a:ea typeface="黑体" pitchFamily="2" charset="-122"/>
              </a:endParaRPr>
            </a:p>
          </p:txBody>
        </p:sp>
        <p:sp>
          <p:nvSpPr>
            <p:cNvPr id="1643557" name="Oval 37"/>
            <p:cNvSpPr/>
            <p:nvPr/>
          </p:nvSpPr>
          <p:spPr bwMode="auto">
            <a:xfrm>
              <a:off x="2906713" y="4365625"/>
              <a:ext cx="347662"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1643558" name="Line 38"/>
            <p:cNvSpPr/>
            <p:nvPr/>
          </p:nvSpPr>
          <p:spPr bwMode="auto">
            <a:xfrm flipV="1">
              <a:off x="3090863" y="4038600"/>
              <a:ext cx="0" cy="304800"/>
            </a:xfrm>
            <a:prstGeom prst="line">
              <a:avLst/>
            </a:prstGeom>
            <a:noFill/>
            <a:ln w="9525">
              <a:solidFill>
                <a:schemeClr val="folHlink"/>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grpSp>
      <p:grpSp>
        <p:nvGrpSpPr>
          <p:cNvPr id="3" name="组合 2"/>
          <p:cNvGrpSpPr/>
          <p:nvPr/>
        </p:nvGrpSpPr>
        <p:grpSpPr>
          <a:xfrm>
            <a:off x="3995936" y="4654152"/>
            <a:ext cx="4403601" cy="1600438"/>
            <a:chOff x="3368799" y="506412"/>
            <a:chExt cx="4403601" cy="1600438"/>
          </a:xfrm>
        </p:grpSpPr>
        <p:sp>
          <p:nvSpPr>
            <p:cNvPr id="1643559" name="Text Box 39"/>
            <p:cNvSpPr txBox="1"/>
            <p:nvPr/>
          </p:nvSpPr>
          <p:spPr bwMode="auto">
            <a:xfrm>
              <a:off x="3368799" y="506412"/>
              <a:ext cx="2209800"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zh-CN" altLang="en-US" sz="1400" dirty="0">
                  <a:latin typeface="宋体" charset="-122"/>
                </a:rPr>
                <a:t>邻接表：</a:t>
              </a:r>
              <a:endParaRPr lang="zh-CN" altLang="en-US" sz="1400" dirty="0">
                <a:latin typeface="宋体" charset="-122"/>
              </a:endParaRPr>
            </a:p>
            <a:p>
              <a:pPr algn="just"/>
              <a:r>
                <a:rPr lang="en-US" altLang="zh-CN" sz="1400" dirty="0">
                  <a:latin typeface="宋体" charset="-122"/>
                </a:rPr>
                <a:t>1</a:t>
              </a:r>
              <a:r>
                <a:rPr lang="zh-CN" altLang="en-US" sz="1400" dirty="0">
                  <a:latin typeface="宋体" charset="-122"/>
                </a:rPr>
                <a:t>：</a:t>
              </a:r>
              <a:r>
                <a:rPr lang="en-US" altLang="zh-CN" sz="1050" dirty="0">
                  <a:latin typeface="宋体" charset="-122"/>
                </a:rPr>
                <a:t>∧</a:t>
              </a:r>
              <a:endParaRPr lang="en-US" altLang="zh-CN" sz="1050" dirty="0">
                <a:latin typeface="宋体" charset="-122"/>
              </a:endParaRPr>
            </a:p>
            <a:p>
              <a:pPr algn="just"/>
              <a:r>
                <a:rPr lang="en-US" altLang="zh-CN" sz="1400" dirty="0">
                  <a:latin typeface="宋体" charset="-122"/>
                </a:rPr>
                <a:t>2</a:t>
              </a:r>
              <a:r>
                <a:rPr lang="zh-CN" altLang="en-US" sz="1400" dirty="0">
                  <a:latin typeface="宋体" charset="-122"/>
                </a:rPr>
                <a:t>：</a:t>
              </a:r>
              <a:r>
                <a:rPr lang="en-US" altLang="zh-CN" sz="1400" dirty="0">
                  <a:latin typeface="宋体" charset="-122"/>
                </a:rPr>
                <a:t>--&gt;1</a:t>
              </a:r>
              <a:endParaRPr lang="en-US" altLang="zh-CN" sz="1400" dirty="0">
                <a:latin typeface="宋体" charset="-122"/>
              </a:endParaRPr>
            </a:p>
            <a:p>
              <a:pPr algn="just"/>
              <a:r>
                <a:rPr lang="en-US" altLang="zh-CN" sz="1400" dirty="0">
                  <a:latin typeface="宋体" charset="-122"/>
                </a:rPr>
                <a:t>3: --&gt;2--&gt;6</a:t>
              </a:r>
              <a:endParaRPr lang="en-US" altLang="zh-CN" sz="1400" dirty="0">
                <a:latin typeface="宋体" charset="-122"/>
              </a:endParaRPr>
            </a:p>
            <a:p>
              <a:pPr algn="just"/>
              <a:r>
                <a:rPr lang="en-US" altLang="zh-CN" sz="1400" dirty="0">
                  <a:latin typeface="宋体" charset="-122"/>
                </a:rPr>
                <a:t>4: --&gt;1--&gt;2--&gt;3</a:t>
              </a:r>
              <a:endParaRPr lang="en-US" altLang="zh-CN" sz="1400" dirty="0">
                <a:latin typeface="宋体" charset="-122"/>
              </a:endParaRPr>
            </a:p>
            <a:p>
              <a:pPr algn="just"/>
              <a:r>
                <a:rPr lang="en-US" altLang="zh-CN" sz="1400" dirty="0">
                  <a:latin typeface="宋体" charset="-122"/>
                </a:rPr>
                <a:t>5: --&gt;4</a:t>
              </a:r>
              <a:endParaRPr lang="en-US" altLang="zh-CN" sz="1400" dirty="0">
                <a:latin typeface="宋体" charset="-122"/>
              </a:endParaRPr>
            </a:p>
            <a:p>
              <a:pPr algn="just"/>
              <a:r>
                <a:rPr lang="en-US" altLang="zh-CN" sz="1400" dirty="0">
                  <a:latin typeface="宋体" charset="-122"/>
                </a:rPr>
                <a:t>6: --&gt;4--&gt;5 </a:t>
              </a:r>
              <a:endParaRPr lang="en-US" altLang="zh-CN" sz="1400" dirty="0">
                <a:latin typeface="宋体" charset="-122"/>
              </a:endParaRPr>
            </a:p>
          </p:txBody>
        </p:sp>
        <p:sp>
          <p:nvSpPr>
            <p:cNvPr id="1643560" name="Text Box 40"/>
            <p:cNvSpPr txBox="1"/>
            <p:nvPr/>
          </p:nvSpPr>
          <p:spPr bwMode="auto">
            <a:xfrm>
              <a:off x="5562600" y="836712"/>
              <a:ext cx="2209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zh-CN" altLang="en-US" sz="1400" dirty="0">
                  <a:latin typeface="宋体" charset="-122"/>
                </a:rPr>
                <a:t> </a:t>
              </a:r>
              <a:r>
                <a:rPr lang="en-US" altLang="zh-CN" sz="1400" dirty="0">
                  <a:latin typeface="宋体" charset="-122"/>
                </a:rPr>
                <a:t>7: --&gt;9</a:t>
              </a:r>
              <a:endParaRPr lang="en-US" altLang="zh-CN" sz="1050" dirty="0">
                <a:latin typeface="宋体" charset="-122"/>
              </a:endParaRPr>
            </a:p>
            <a:p>
              <a:pPr algn="just"/>
              <a:r>
                <a:rPr lang="en-US" altLang="zh-CN" sz="1400" dirty="0">
                  <a:latin typeface="宋体" charset="-122"/>
                </a:rPr>
                <a:t> 8</a:t>
              </a:r>
              <a:r>
                <a:rPr lang="zh-CN" altLang="en-US" sz="1400" dirty="0">
                  <a:latin typeface="宋体" charset="-122"/>
                </a:rPr>
                <a:t>：</a:t>
              </a:r>
              <a:r>
                <a:rPr lang="en-US" altLang="zh-CN" sz="1400" dirty="0">
                  <a:latin typeface="宋体" charset="-122"/>
                </a:rPr>
                <a:t>--&gt;7</a:t>
              </a:r>
              <a:endParaRPr lang="en-US" altLang="zh-CN" sz="1400" dirty="0">
                <a:latin typeface="宋体" charset="-122"/>
              </a:endParaRPr>
            </a:p>
            <a:p>
              <a:pPr algn="just"/>
              <a:r>
                <a:rPr lang="en-US" altLang="zh-CN" sz="1400" dirty="0">
                  <a:latin typeface="宋体" charset="-122"/>
                </a:rPr>
                <a:t> 9: --&gt;5--&gt;8</a:t>
              </a:r>
              <a:endParaRPr lang="en-US" altLang="zh-CN" sz="1400" dirty="0">
                <a:latin typeface="宋体" charset="-122"/>
              </a:endParaRPr>
            </a:p>
            <a:p>
              <a:pPr algn="just"/>
              <a:r>
                <a:rPr lang="en-US" altLang="zh-CN" sz="1400" dirty="0">
                  <a:latin typeface="宋体" charset="-122"/>
                </a:rPr>
                <a:t>10: --&gt;5--&gt;9</a:t>
              </a:r>
              <a:endParaRPr lang="en-US" altLang="zh-CN" sz="1400" dirty="0">
                <a:latin typeface="宋体" charset="-122"/>
              </a:endParaRPr>
            </a:p>
          </p:txBody>
        </p:sp>
      </p:grpSp>
      <p:grpSp>
        <p:nvGrpSpPr>
          <p:cNvPr id="2" name="组合 1"/>
          <p:cNvGrpSpPr/>
          <p:nvPr/>
        </p:nvGrpSpPr>
        <p:grpSpPr>
          <a:xfrm>
            <a:off x="4779442" y="1128613"/>
            <a:ext cx="4354190" cy="1639351"/>
            <a:chOff x="3456310" y="3087688"/>
            <a:chExt cx="4354190" cy="1639351"/>
          </a:xfrm>
        </p:grpSpPr>
        <p:sp>
          <p:nvSpPr>
            <p:cNvPr id="1643599" name="Text Box 79"/>
            <p:cNvSpPr txBox="1"/>
            <p:nvPr/>
          </p:nvSpPr>
          <p:spPr bwMode="auto">
            <a:xfrm>
              <a:off x="3456310" y="3087688"/>
              <a:ext cx="1905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zh-CN" altLang="en-US" sz="1600" dirty="0">
                  <a:latin typeface="宋体" charset="-122"/>
                </a:rPr>
                <a:t>逆图邻接表：</a:t>
              </a:r>
              <a:endParaRPr lang="zh-CN" altLang="en-US" sz="1600" dirty="0">
                <a:latin typeface="宋体" charset="-122"/>
              </a:endParaRPr>
            </a:p>
            <a:p>
              <a:pPr algn="just"/>
              <a:r>
                <a:rPr lang="en-US" altLang="zh-CN" sz="1600" dirty="0">
                  <a:latin typeface="宋体" charset="-122"/>
                </a:rPr>
                <a:t>10</a:t>
              </a:r>
              <a:r>
                <a:rPr lang="zh-CN" altLang="en-US" sz="1600" dirty="0">
                  <a:latin typeface="宋体" charset="-122"/>
                </a:rPr>
                <a:t>：</a:t>
              </a:r>
              <a:r>
                <a:rPr lang="en-US" altLang="zh-CN" sz="1100" dirty="0">
                  <a:latin typeface="宋体" charset="-122"/>
                </a:rPr>
                <a:t>∧</a:t>
              </a:r>
              <a:endParaRPr lang="en-US" altLang="zh-CN" sz="1100" dirty="0">
                <a:latin typeface="宋体" charset="-122"/>
              </a:endParaRPr>
            </a:p>
            <a:p>
              <a:pPr algn="just"/>
              <a:r>
                <a:rPr lang="en-US" altLang="zh-CN" sz="1600" dirty="0">
                  <a:latin typeface="宋体" charset="-122"/>
                </a:rPr>
                <a:t> 9</a:t>
              </a:r>
              <a:r>
                <a:rPr lang="zh-CN" altLang="en-US" sz="1600" dirty="0">
                  <a:latin typeface="宋体" charset="-122"/>
                </a:rPr>
                <a:t>：</a:t>
              </a:r>
              <a:r>
                <a:rPr lang="en-US" altLang="zh-CN" sz="1600" dirty="0">
                  <a:latin typeface="宋体" charset="-122"/>
                </a:rPr>
                <a:t>--&gt;7--&gt;10</a:t>
              </a:r>
              <a:endParaRPr lang="en-US" altLang="zh-CN" sz="1600" dirty="0">
                <a:latin typeface="宋体" charset="-122"/>
              </a:endParaRPr>
            </a:p>
            <a:p>
              <a:pPr algn="just"/>
              <a:r>
                <a:rPr lang="en-US" altLang="zh-CN" sz="1600" dirty="0">
                  <a:latin typeface="宋体" charset="-122"/>
                </a:rPr>
                <a:t> 8: --&gt;9</a:t>
              </a:r>
              <a:endParaRPr lang="en-US" altLang="zh-CN" sz="1600" dirty="0">
                <a:latin typeface="宋体" charset="-122"/>
              </a:endParaRPr>
            </a:p>
            <a:p>
              <a:pPr algn="just"/>
              <a:r>
                <a:rPr lang="en-US" altLang="zh-CN" sz="1600" dirty="0">
                  <a:latin typeface="宋体" charset="-122"/>
                </a:rPr>
                <a:t> 7: --&gt;8</a:t>
              </a:r>
              <a:endParaRPr lang="en-US" altLang="zh-CN" sz="1600" dirty="0">
                <a:latin typeface="宋体" charset="-122"/>
              </a:endParaRPr>
            </a:p>
            <a:p>
              <a:pPr algn="just"/>
              <a:r>
                <a:rPr lang="en-US" altLang="zh-CN" sz="1600" dirty="0">
                  <a:latin typeface="宋体" charset="-122"/>
                </a:rPr>
                <a:t> 6: --&gt;3</a:t>
              </a:r>
              <a:endParaRPr lang="en-US" altLang="zh-CN" sz="1600" dirty="0">
                <a:latin typeface="宋体" charset="-122"/>
              </a:endParaRPr>
            </a:p>
          </p:txBody>
        </p:sp>
        <p:sp>
          <p:nvSpPr>
            <p:cNvPr id="1643600" name="Text Box 80"/>
            <p:cNvSpPr txBox="1"/>
            <p:nvPr/>
          </p:nvSpPr>
          <p:spPr bwMode="auto">
            <a:xfrm>
              <a:off x="5524500" y="3403600"/>
              <a:ext cx="2286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600" dirty="0">
                  <a:latin typeface="宋体" charset="-122"/>
                </a:rPr>
                <a:t>5: --&gt;6--&gt;9--&gt;10</a:t>
              </a:r>
              <a:endParaRPr lang="en-US" altLang="zh-CN" sz="1600" dirty="0">
                <a:latin typeface="宋体" charset="-122"/>
              </a:endParaRPr>
            </a:p>
            <a:p>
              <a:pPr algn="just"/>
              <a:r>
                <a:rPr lang="en-US" altLang="zh-CN" sz="1600" dirty="0">
                  <a:latin typeface="宋体" charset="-122"/>
                </a:rPr>
                <a:t>4: --&gt;5--&gt;6</a:t>
              </a:r>
              <a:endParaRPr lang="en-US" altLang="zh-CN" sz="1600" dirty="0">
                <a:latin typeface="宋体" charset="-122"/>
              </a:endParaRPr>
            </a:p>
            <a:p>
              <a:pPr algn="just"/>
              <a:r>
                <a:rPr lang="en-US" altLang="zh-CN" sz="1600" dirty="0">
                  <a:latin typeface="宋体" charset="-122"/>
                </a:rPr>
                <a:t>3: --&gt;4</a:t>
              </a:r>
              <a:endParaRPr lang="en-US" altLang="zh-CN" sz="1600" dirty="0">
                <a:latin typeface="宋体" charset="-122"/>
              </a:endParaRPr>
            </a:p>
            <a:p>
              <a:pPr algn="just"/>
              <a:r>
                <a:rPr lang="en-US" altLang="zh-CN" sz="1600" dirty="0">
                  <a:latin typeface="宋体" charset="-122"/>
                </a:rPr>
                <a:t>2: --&gt;3--&gt;4</a:t>
              </a:r>
              <a:endParaRPr lang="en-US" altLang="zh-CN" sz="1600" dirty="0">
                <a:latin typeface="宋体" charset="-122"/>
              </a:endParaRPr>
            </a:p>
            <a:p>
              <a:pPr algn="just"/>
              <a:r>
                <a:rPr lang="en-US" altLang="zh-CN" sz="1600" dirty="0">
                  <a:latin typeface="宋体" charset="-122"/>
                </a:rPr>
                <a:t>1: --&gt;2--&gt;4</a:t>
              </a:r>
              <a:endParaRPr lang="en-US" altLang="zh-CN" sz="1600" dirty="0">
                <a:latin typeface="宋体" charset="-122"/>
              </a:endParaRPr>
            </a:p>
          </p:txBody>
        </p:sp>
      </p:grpSp>
      <p:grpSp>
        <p:nvGrpSpPr>
          <p:cNvPr id="5" name="组合 4"/>
          <p:cNvGrpSpPr/>
          <p:nvPr/>
        </p:nvGrpSpPr>
        <p:grpSpPr>
          <a:xfrm>
            <a:off x="944880" y="1023620"/>
            <a:ext cx="3355975" cy="2138362"/>
            <a:chOff x="107950" y="4719638"/>
            <a:chExt cx="3355975" cy="2138362"/>
          </a:xfrm>
        </p:grpSpPr>
        <p:sp>
          <p:nvSpPr>
            <p:cNvPr id="55370" name="Oval 59"/>
            <p:cNvSpPr/>
            <p:nvPr/>
          </p:nvSpPr>
          <p:spPr bwMode="auto">
            <a:xfrm>
              <a:off x="228600" y="6091238"/>
              <a:ext cx="347663" cy="7143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55385" name="Oval 74"/>
            <p:cNvSpPr/>
            <p:nvPr/>
          </p:nvSpPr>
          <p:spPr bwMode="auto">
            <a:xfrm>
              <a:off x="1920875" y="5997575"/>
              <a:ext cx="347663" cy="7143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55388" name="Oval 77"/>
            <p:cNvSpPr/>
            <p:nvPr/>
          </p:nvSpPr>
          <p:spPr bwMode="auto">
            <a:xfrm>
              <a:off x="2878138" y="5997575"/>
              <a:ext cx="347662" cy="7143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1643607" name="Oval 87"/>
            <p:cNvSpPr/>
            <p:nvPr/>
          </p:nvSpPr>
          <p:spPr bwMode="auto">
            <a:xfrm>
              <a:off x="107950" y="6153150"/>
              <a:ext cx="552450" cy="704850"/>
            </a:xfrm>
            <a:prstGeom prst="ellipse">
              <a:avLst/>
            </a:pr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grpSp>
          <p:nvGrpSpPr>
            <p:cNvPr id="4" name="组合 3"/>
            <p:cNvGrpSpPr/>
            <p:nvPr/>
          </p:nvGrpSpPr>
          <p:grpSpPr>
            <a:xfrm>
              <a:off x="179388" y="4719638"/>
              <a:ext cx="3284537" cy="1936750"/>
              <a:chOff x="179388" y="4719638"/>
              <a:chExt cx="3284537" cy="1936750"/>
            </a:xfrm>
          </p:grpSpPr>
          <p:sp>
            <p:nvSpPr>
              <p:cNvPr id="55355" name="Text Box 44"/>
              <p:cNvSpPr txBox="1"/>
              <p:nvPr/>
            </p:nvSpPr>
            <p:spPr bwMode="auto">
              <a:xfrm>
                <a:off x="242888" y="4876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latin typeface="宋体" charset="-122"/>
                  </a:rPr>
                  <a:t>3</a:t>
                </a:r>
                <a:endParaRPr lang="en-US" altLang="zh-CN" sz="1800" b="0" baseline="-25000">
                  <a:latin typeface="Times New Roman" pitchFamily="18" charset="0"/>
                  <a:ea typeface="黑体" pitchFamily="2" charset="-122"/>
                </a:endParaRPr>
              </a:p>
            </p:txBody>
          </p:sp>
          <p:sp>
            <p:nvSpPr>
              <p:cNvPr id="55356" name="Oval 45"/>
              <p:cNvSpPr/>
              <p:nvPr/>
            </p:nvSpPr>
            <p:spPr bwMode="auto">
              <a:xfrm>
                <a:off x="228600" y="4719638"/>
                <a:ext cx="347663" cy="7143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55357" name="Line 46"/>
              <p:cNvSpPr/>
              <p:nvPr/>
            </p:nvSpPr>
            <p:spPr bwMode="auto">
              <a:xfrm>
                <a:off x="623888" y="5105400"/>
                <a:ext cx="228600" cy="0"/>
              </a:xfrm>
              <a:prstGeom prst="line">
                <a:avLst/>
              </a:prstGeom>
              <a:noFill/>
              <a:ln w="9525">
                <a:solidFill>
                  <a:schemeClr val="folHlink"/>
                </a:solidFill>
                <a:round/>
                <a:head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55358" name="Text Box 47"/>
              <p:cNvSpPr txBox="1"/>
              <p:nvPr/>
            </p:nvSpPr>
            <p:spPr bwMode="auto">
              <a:xfrm>
                <a:off x="869950" y="4902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latin typeface="宋体" charset="-122"/>
                  </a:rPr>
                  <a:t>6</a:t>
                </a:r>
                <a:endParaRPr lang="en-US" altLang="zh-CN" sz="1800" b="0" baseline="-25000">
                  <a:latin typeface="Times New Roman" pitchFamily="18" charset="0"/>
                  <a:ea typeface="黑体" pitchFamily="2" charset="-122"/>
                </a:endParaRPr>
              </a:p>
            </p:txBody>
          </p:sp>
          <p:sp>
            <p:nvSpPr>
              <p:cNvPr id="55359" name="Oval 48"/>
              <p:cNvSpPr/>
              <p:nvPr/>
            </p:nvSpPr>
            <p:spPr bwMode="auto">
              <a:xfrm>
                <a:off x="855663" y="4745038"/>
                <a:ext cx="347662" cy="7143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55360" name="Line 49"/>
              <p:cNvSpPr/>
              <p:nvPr/>
            </p:nvSpPr>
            <p:spPr bwMode="auto">
              <a:xfrm>
                <a:off x="395288" y="5257800"/>
                <a:ext cx="0" cy="304800"/>
              </a:xfrm>
              <a:prstGeom prst="line">
                <a:avLst/>
              </a:prstGeom>
              <a:noFill/>
              <a:ln w="9525">
                <a:solidFill>
                  <a:schemeClr val="folHlink"/>
                </a:solidFill>
                <a:round/>
                <a:head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55361" name="Text Box 50"/>
              <p:cNvSpPr txBox="1"/>
              <p:nvPr/>
            </p:nvSpPr>
            <p:spPr bwMode="auto">
              <a:xfrm>
                <a:off x="242888" y="5562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latin typeface="宋体" charset="-122"/>
                  </a:rPr>
                  <a:t>2</a:t>
                </a:r>
                <a:endParaRPr lang="en-US" altLang="zh-CN" sz="1800" b="0" baseline="-25000">
                  <a:latin typeface="Times New Roman" pitchFamily="18" charset="0"/>
                  <a:ea typeface="黑体" pitchFamily="2" charset="-122"/>
                </a:endParaRPr>
              </a:p>
            </p:txBody>
          </p:sp>
          <p:sp>
            <p:nvSpPr>
              <p:cNvPr id="55362" name="Oval 51"/>
              <p:cNvSpPr/>
              <p:nvPr/>
            </p:nvSpPr>
            <p:spPr bwMode="auto">
              <a:xfrm>
                <a:off x="228600" y="5405438"/>
                <a:ext cx="347663" cy="7143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55363" name="Line 52"/>
              <p:cNvSpPr/>
              <p:nvPr/>
            </p:nvSpPr>
            <p:spPr bwMode="auto">
              <a:xfrm>
                <a:off x="1004888" y="5257800"/>
                <a:ext cx="0" cy="304800"/>
              </a:xfrm>
              <a:prstGeom prst="line">
                <a:avLst/>
              </a:prstGeom>
              <a:noFill/>
              <a:ln w="9525">
                <a:solidFill>
                  <a:schemeClr val="folHlink"/>
                </a:solidFill>
                <a:round/>
                <a:head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55364" name="Text Box 53"/>
              <p:cNvSpPr txBox="1"/>
              <p:nvPr/>
            </p:nvSpPr>
            <p:spPr bwMode="auto">
              <a:xfrm>
                <a:off x="852488" y="5562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latin typeface="宋体" charset="-122"/>
                  </a:rPr>
                  <a:t>4</a:t>
                </a:r>
                <a:endParaRPr lang="en-US" altLang="zh-CN" sz="1800" b="0" baseline="-25000">
                  <a:latin typeface="Times New Roman" pitchFamily="18" charset="0"/>
                  <a:ea typeface="黑体" pitchFamily="2" charset="-122"/>
                </a:endParaRPr>
              </a:p>
            </p:txBody>
          </p:sp>
          <p:sp>
            <p:nvSpPr>
              <p:cNvPr id="55365" name="Oval 54"/>
              <p:cNvSpPr/>
              <p:nvPr/>
            </p:nvSpPr>
            <p:spPr bwMode="auto">
              <a:xfrm>
                <a:off x="838200" y="5405438"/>
                <a:ext cx="347663" cy="7143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55366" name="Line 55"/>
              <p:cNvSpPr/>
              <p:nvPr/>
            </p:nvSpPr>
            <p:spPr bwMode="auto">
              <a:xfrm flipH="1" flipV="1">
                <a:off x="547688" y="5181600"/>
                <a:ext cx="304800" cy="457200"/>
              </a:xfrm>
              <a:prstGeom prst="line">
                <a:avLst/>
              </a:prstGeom>
              <a:noFill/>
              <a:ln w="9525">
                <a:solidFill>
                  <a:schemeClr val="folHlink"/>
                </a:solidFill>
                <a:round/>
                <a:head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55367" name="Line 56"/>
              <p:cNvSpPr/>
              <p:nvPr/>
            </p:nvSpPr>
            <p:spPr bwMode="auto">
              <a:xfrm flipH="1">
                <a:off x="547688" y="5791200"/>
                <a:ext cx="304800" cy="0"/>
              </a:xfrm>
              <a:prstGeom prst="line">
                <a:avLst/>
              </a:prstGeom>
              <a:noFill/>
              <a:ln w="9525">
                <a:solidFill>
                  <a:schemeClr val="folHlink"/>
                </a:solidFill>
                <a:round/>
                <a:head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55368" name="Line 57"/>
              <p:cNvSpPr/>
              <p:nvPr/>
            </p:nvSpPr>
            <p:spPr bwMode="auto">
              <a:xfrm>
                <a:off x="395288" y="5943600"/>
                <a:ext cx="0" cy="304800"/>
              </a:xfrm>
              <a:prstGeom prst="line">
                <a:avLst/>
              </a:prstGeom>
              <a:noFill/>
              <a:ln w="9525">
                <a:solidFill>
                  <a:schemeClr val="folHlink"/>
                </a:solidFill>
                <a:round/>
                <a:head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55369" name="Text Box 58"/>
              <p:cNvSpPr txBox="1"/>
              <p:nvPr/>
            </p:nvSpPr>
            <p:spPr bwMode="auto">
              <a:xfrm>
                <a:off x="242888" y="6248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latin typeface="宋体" charset="-122"/>
                  </a:rPr>
                  <a:t>1</a:t>
                </a:r>
                <a:endParaRPr lang="en-US" altLang="zh-CN" sz="1800" b="0" baseline="-25000">
                  <a:latin typeface="Times New Roman" pitchFamily="18" charset="0"/>
                  <a:ea typeface="黑体" pitchFamily="2" charset="-122"/>
                </a:endParaRPr>
              </a:p>
            </p:txBody>
          </p:sp>
          <p:sp>
            <p:nvSpPr>
              <p:cNvPr id="55371" name="Line 60"/>
              <p:cNvSpPr/>
              <p:nvPr/>
            </p:nvSpPr>
            <p:spPr bwMode="auto">
              <a:xfrm flipH="1">
                <a:off x="547688" y="5943600"/>
                <a:ext cx="381000" cy="381000"/>
              </a:xfrm>
              <a:prstGeom prst="line">
                <a:avLst/>
              </a:prstGeom>
              <a:noFill/>
              <a:ln w="9525">
                <a:solidFill>
                  <a:schemeClr val="folHlink"/>
                </a:solidFill>
                <a:round/>
                <a:head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55372" name="Line 61"/>
              <p:cNvSpPr/>
              <p:nvPr/>
            </p:nvSpPr>
            <p:spPr bwMode="auto">
              <a:xfrm>
                <a:off x="1233488" y="5181600"/>
                <a:ext cx="457200" cy="457200"/>
              </a:xfrm>
              <a:prstGeom prst="line">
                <a:avLst/>
              </a:prstGeom>
              <a:noFill/>
              <a:ln w="9525">
                <a:solidFill>
                  <a:schemeClr val="folHlink"/>
                </a:solidFill>
                <a:round/>
                <a:head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55373" name="Text Box 62"/>
              <p:cNvSpPr txBox="1"/>
              <p:nvPr/>
            </p:nvSpPr>
            <p:spPr bwMode="auto">
              <a:xfrm>
                <a:off x="1614488" y="5562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latin typeface="宋体" charset="-122"/>
                  </a:rPr>
                  <a:t>5</a:t>
                </a:r>
                <a:endParaRPr lang="en-US" altLang="zh-CN" sz="1800" b="0" baseline="-25000">
                  <a:latin typeface="Times New Roman" pitchFamily="18" charset="0"/>
                  <a:ea typeface="黑体" pitchFamily="2" charset="-122"/>
                </a:endParaRPr>
              </a:p>
            </p:txBody>
          </p:sp>
          <p:sp>
            <p:nvSpPr>
              <p:cNvPr id="55374" name="Oval 63"/>
              <p:cNvSpPr/>
              <p:nvPr/>
            </p:nvSpPr>
            <p:spPr bwMode="auto">
              <a:xfrm>
                <a:off x="1600200" y="5405438"/>
                <a:ext cx="347663" cy="7143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55375" name="Line 64"/>
              <p:cNvSpPr/>
              <p:nvPr/>
            </p:nvSpPr>
            <p:spPr bwMode="auto">
              <a:xfrm flipH="1">
                <a:off x="1157288" y="5791200"/>
                <a:ext cx="457200" cy="0"/>
              </a:xfrm>
              <a:prstGeom prst="line">
                <a:avLst/>
              </a:prstGeom>
              <a:noFill/>
              <a:ln w="9525">
                <a:solidFill>
                  <a:schemeClr val="folHlink"/>
                </a:solidFill>
                <a:round/>
                <a:head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55376" name="Text Box 65"/>
              <p:cNvSpPr txBox="1"/>
              <p:nvPr/>
            </p:nvSpPr>
            <p:spPr bwMode="auto">
              <a:xfrm>
                <a:off x="2284413" y="4970463"/>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400">
                    <a:latin typeface="宋体" charset="-122"/>
                  </a:rPr>
                  <a:t>10</a:t>
                </a:r>
                <a:endParaRPr lang="en-US" altLang="zh-CN" sz="1400" b="0" baseline="-25000">
                  <a:latin typeface="Times New Roman" pitchFamily="18" charset="0"/>
                  <a:ea typeface="黑体" pitchFamily="2" charset="-122"/>
                </a:endParaRPr>
              </a:p>
            </p:txBody>
          </p:sp>
          <p:sp>
            <p:nvSpPr>
              <p:cNvPr id="55377" name="Oval 66"/>
              <p:cNvSpPr/>
              <p:nvPr/>
            </p:nvSpPr>
            <p:spPr bwMode="auto">
              <a:xfrm>
                <a:off x="2286000" y="4795838"/>
                <a:ext cx="347663" cy="7143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55378" name="Line 67"/>
              <p:cNvSpPr/>
              <p:nvPr/>
            </p:nvSpPr>
            <p:spPr bwMode="auto">
              <a:xfrm flipH="1">
                <a:off x="1919288" y="5257800"/>
                <a:ext cx="381000" cy="381000"/>
              </a:xfrm>
              <a:prstGeom prst="line">
                <a:avLst/>
              </a:prstGeom>
              <a:noFill/>
              <a:ln w="9525">
                <a:solidFill>
                  <a:schemeClr val="folHlink"/>
                </a:solidFill>
                <a:round/>
                <a:head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55379" name="Line 68"/>
              <p:cNvSpPr/>
              <p:nvPr/>
            </p:nvSpPr>
            <p:spPr bwMode="auto">
              <a:xfrm>
                <a:off x="2605088" y="5257800"/>
                <a:ext cx="304800" cy="304800"/>
              </a:xfrm>
              <a:prstGeom prst="line">
                <a:avLst/>
              </a:prstGeom>
              <a:noFill/>
              <a:ln w="9525">
                <a:solidFill>
                  <a:schemeClr val="folHlink"/>
                </a:solidFill>
                <a:round/>
                <a:head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55380" name="Text Box 69"/>
              <p:cNvSpPr txBox="1"/>
              <p:nvPr/>
            </p:nvSpPr>
            <p:spPr bwMode="auto">
              <a:xfrm>
                <a:off x="2867025" y="5562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latin typeface="宋体" charset="-122"/>
                  </a:rPr>
                  <a:t>9</a:t>
                </a:r>
                <a:endParaRPr lang="en-US" altLang="zh-CN" sz="1800" b="0" baseline="-25000">
                  <a:latin typeface="Times New Roman" pitchFamily="18" charset="0"/>
                  <a:ea typeface="黑体" pitchFamily="2" charset="-122"/>
                </a:endParaRPr>
              </a:p>
            </p:txBody>
          </p:sp>
          <p:sp>
            <p:nvSpPr>
              <p:cNvPr id="55381" name="Oval 70"/>
              <p:cNvSpPr/>
              <p:nvPr/>
            </p:nvSpPr>
            <p:spPr bwMode="auto">
              <a:xfrm>
                <a:off x="2835275" y="5387975"/>
                <a:ext cx="347663" cy="7143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55382" name="Line 71"/>
              <p:cNvSpPr/>
              <p:nvPr/>
            </p:nvSpPr>
            <p:spPr bwMode="auto">
              <a:xfrm flipH="1">
                <a:off x="1919288" y="5791200"/>
                <a:ext cx="838200" cy="0"/>
              </a:xfrm>
              <a:prstGeom prst="line">
                <a:avLst/>
              </a:prstGeom>
              <a:noFill/>
              <a:ln w="9525">
                <a:solidFill>
                  <a:schemeClr val="folHlink"/>
                </a:solidFill>
                <a:round/>
                <a:head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55383" name="Line 72"/>
              <p:cNvSpPr/>
              <p:nvPr/>
            </p:nvSpPr>
            <p:spPr bwMode="auto">
              <a:xfrm flipH="1">
                <a:off x="2224088" y="5867400"/>
                <a:ext cx="685800" cy="457200"/>
              </a:xfrm>
              <a:prstGeom prst="line">
                <a:avLst/>
              </a:prstGeom>
              <a:noFill/>
              <a:ln w="9525">
                <a:solidFill>
                  <a:schemeClr val="folHlink"/>
                </a:solidFill>
                <a:round/>
                <a:head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55384" name="Text Box 73"/>
              <p:cNvSpPr txBox="1"/>
              <p:nvPr/>
            </p:nvSpPr>
            <p:spPr bwMode="auto">
              <a:xfrm>
                <a:off x="1952625" y="6172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latin typeface="宋体" charset="-122"/>
                  </a:rPr>
                  <a:t>8           </a:t>
                </a:r>
                <a:endParaRPr lang="en-US" altLang="zh-CN" sz="1800" b="0" baseline="-25000">
                  <a:latin typeface="Times New Roman" pitchFamily="18" charset="0"/>
                  <a:ea typeface="黑体" pitchFamily="2" charset="-122"/>
                </a:endParaRPr>
              </a:p>
            </p:txBody>
          </p:sp>
          <p:sp>
            <p:nvSpPr>
              <p:cNvPr id="55386" name="Line 75"/>
              <p:cNvSpPr/>
              <p:nvPr/>
            </p:nvSpPr>
            <p:spPr bwMode="auto">
              <a:xfrm>
                <a:off x="2300288" y="6324600"/>
                <a:ext cx="609600" cy="0"/>
              </a:xfrm>
              <a:prstGeom prst="line">
                <a:avLst/>
              </a:prstGeom>
              <a:noFill/>
              <a:ln w="9525">
                <a:solidFill>
                  <a:schemeClr val="folHlink"/>
                </a:solidFill>
                <a:round/>
                <a:head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55387" name="Text Box 76"/>
              <p:cNvSpPr txBox="1"/>
              <p:nvPr/>
            </p:nvSpPr>
            <p:spPr bwMode="auto">
              <a:xfrm>
                <a:off x="2909888" y="6172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latin typeface="宋体" charset="-122"/>
                  </a:rPr>
                  <a:t>7           </a:t>
                </a:r>
                <a:endParaRPr lang="en-US" altLang="zh-CN" sz="1800" b="0" baseline="-25000">
                  <a:latin typeface="Times New Roman" pitchFamily="18" charset="0"/>
                  <a:ea typeface="黑体" pitchFamily="2" charset="-122"/>
                </a:endParaRPr>
              </a:p>
            </p:txBody>
          </p:sp>
          <p:sp>
            <p:nvSpPr>
              <p:cNvPr id="55389" name="Line 78"/>
              <p:cNvSpPr/>
              <p:nvPr/>
            </p:nvSpPr>
            <p:spPr bwMode="auto">
              <a:xfrm flipV="1">
                <a:off x="3062288" y="5867400"/>
                <a:ext cx="0" cy="304800"/>
              </a:xfrm>
              <a:prstGeom prst="line">
                <a:avLst/>
              </a:prstGeom>
              <a:noFill/>
              <a:ln w="9525">
                <a:solidFill>
                  <a:schemeClr val="folHlink"/>
                </a:solidFill>
                <a:round/>
                <a:head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3608" name="Oval 88"/>
              <p:cNvSpPr/>
              <p:nvPr/>
            </p:nvSpPr>
            <p:spPr bwMode="auto">
              <a:xfrm>
                <a:off x="179388" y="5373688"/>
                <a:ext cx="552450" cy="704850"/>
              </a:xfrm>
              <a:prstGeom prst="ellipse">
                <a:avLst/>
              </a:pr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1643609" name="Oval 89"/>
              <p:cNvSpPr/>
              <p:nvPr/>
            </p:nvSpPr>
            <p:spPr bwMode="auto">
              <a:xfrm>
                <a:off x="2195513" y="4797425"/>
                <a:ext cx="552450" cy="704850"/>
              </a:xfrm>
              <a:prstGeom prst="ellipse">
                <a:avLst/>
              </a:pr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1643610" name="Freeform 90"/>
              <p:cNvSpPr/>
              <p:nvPr/>
            </p:nvSpPr>
            <p:spPr bwMode="auto">
              <a:xfrm>
                <a:off x="1692275" y="5445125"/>
                <a:ext cx="1771650" cy="1211263"/>
              </a:xfrm>
              <a:custGeom>
                <a:avLst/>
                <a:gdLst>
                  <a:gd name="T0" fmla="*/ 2147483647 w 1116"/>
                  <a:gd name="T1" fmla="*/ 2147483647 h 763"/>
                  <a:gd name="T2" fmla="*/ 2147483647 w 1116"/>
                  <a:gd name="T3" fmla="*/ 2147483647 h 763"/>
                  <a:gd name="T4" fmla="*/ 2147483647 w 1116"/>
                  <a:gd name="T5" fmla="*/ 2147483647 h 763"/>
                  <a:gd name="T6" fmla="*/ 2147483647 w 1116"/>
                  <a:gd name="T7" fmla="*/ 2147483647 h 763"/>
                  <a:gd name="T8" fmla="*/ 2147483647 w 1116"/>
                  <a:gd name="T9" fmla="*/ 2147483647 h 763"/>
                  <a:gd name="T10" fmla="*/ 2147483647 w 1116"/>
                  <a:gd name="T11" fmla="*/ 2147483647 h 763"/>
                  <a:gd name="T12" fmla="*/ 2147483647 w 1116"/>
                  <a:gd name="T13" fmla="*/ 2147483647 h 763"/>
                  <a:gd name="T14" fmla="*/ 2147483647 w 1116"/>
                  <a:gd name="T15" fmla="*/ 2147483647 h 763"/>
                  <a:gd name="T16" fmla="*/ 2147483647 w 1116"/>
                  <a:gd name="T17" fmla="*/ 2147483647 h 763"/>
                  <a:gd name="T18" fmla="*/ 2147483647 w 1116"/>
                  <a:gd name="T19" fmla="*/ 2147483647 h 763"/>
                  <a:gd name="T20" fmla="*/ 2147483647 w 1116"/>
                  <a:gd name="T21" fmla="*/ 2147483647 h 763"/>
                  <a:gd name="T22" fmla="*/ 2147483647 w 1116"/>
                  <a:gd name="T23" fmla="*/ 2147483647 h 763"/>
                  <a:gd name="T24" fmla="*/ 2147483647 w 1116"/>
                  <a:gd name="T25" fmla="*/ 2147483647 h 763"/>
                  <a:gd name="T26" fmla="*/ 2147483647 w 1116"/>
                  <a:gd name="T27" fmla="*/ 2147483647 h 763"/>
                  <a:gd name="T28" fmla="*/ 2147483647 w 1116"/>
                  <a:gd name="T29" fmla="*/ 2147483647 h 763"/>
                  <a:gd name="T30" fmla="*/ 2147483647 w 1116"/>
                  <a:gd name="T31" fmla="*/ 2147483647 h 763"/>
                  <a:gd name="T32" fmla="*/ 2147483647 w 1116"/>
                  <a:gd name="T33" fmla="*/ 2147483647 h 763"/>
                  <a:gd name="T34" fmla="*/ 2147483647 w 1116"/>
                  <a:gd name="T35" fmla="*/ 2147483647 h 763"/>
                  <a:gd name="T36" fmla="*/ 2147483647 w 1116"/>
                  <a:gd name="T37" fmla="*/ 2147483647 h 763"/>
                  <a:gd name="T38" fmla="*/ 2147483647 w 1116"/>
                  <a:gd name="T39" fmla="*/ 2147483647 h 763"/>
                  <a:gd name="T40" fmla="*/ 2147483647 w 1116"/>
                  <a:gd name="T41" fmla="*/ 2147483647 h 7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16"/>
                  <a:gd name="T64" fmla="*/ 0 h 763"/>
                  <a:gd name="T65" fmla="*/ 1116 w 1116"/>
                  <a:gd name="T66" fmla="*/ 763 h 76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16" h="763">
                    <a:moveTo>
                      <a:pt x="864" y="5"/>
                    </a:moveTo>
                    <a:cubicBezTo>
                      <a:pt x="811" y="23"/>
                      <a:pt x="797" y="20"/>
                      <a:pt x="759" y="58"/>
                    </a:cubicBezTo>
                    <a:cubicBezTo>
                      <a:pt x="750" y="67"/>
                      <a:pt x="747" y="81"/>
                      <a:pt x="738" y="89"/>
                    </a:cubicBezTo>
                    <a:cubicBezTo>
                      <a:pt x="719" y="106"/>
                      <a:pt x="695" y="117"/>
                      <a:pt x="674" y="131"/>
                    </a:cubicBezTo>
                    <a:cubicBezTo>
                      <a:pt x="653" y="145"/>
                      <a:pt x="639" y="166"/>
                      <a:pt x="622" y="184"/>
                    </a:cubicBezTo>
                    <a:cubicBezTo>
                      <a:pt x="601" y="206"/>
                      <a:pt x="573" y="220"/>
                      <a:pt x="548" y="237"/>
                    </a:cubicBezTo>
                    <a:cubicBezTo>
                      <a:pt x="474" y="289"/>
                      <a:pt x="395" y="330"/>
                      <a:pt x="317" y="374"/>
                    </a:cubicBezTo>
                    <a:cubicBezTo>
                      <a:pt x="284" y="393"/>
                      <a:pt x="258" y="426"/>
                      <a:pt x="222" y="437"/>
                    </a:cubicBezTo>
                    <a:cubicBezTo>
                      <a:pt x="213" y="440"/>
                      <a:pt x="168" y="453"/>
                      <a:pt x="159" y="458"/>
                    </a:cubicBezTo>
                    <a:cubicBezTo>
                      <a:pt x="114" y="481"/>
                      <a:pt x="85" y="525"/>
                      <a:pt x="43" y="553"/>
                    </a:cubicBezTo>
                    <a:cubicBezTo>
                      <a:pt x="31" y="587"/>
                      <a:pt x="12" y="613"/>
                      <a:pt x="1" y="647"/>
                    </a:cubicBezTo>
                    <a:cubicBezTo>
                      <a:pt x="15" y="691"/>
                      <a:pt x="0" y="675"/>
                      <a:pt x="43" y="689"/>
                    </a:cubicBezTo>
                    <a:cubicBezTo>
                      <a:pt x="64" y="696"/>
                      <a:pt x="106" y="711"/>
                      <a:pt x="106" y="711"/>
                    </a:cubicBezTo>
                    <a:cubicBezTo>
                      <a:pt x="179" y="692"/>
                      <a:pt x="252" y="726"/>
                      <a:pt x="327" y="732"/>
                    </a:cubicBezTo>
                    <a:cubicBezTo>
                      <a:pt x="394" y="738"/>
                      <a:pt x="460" y="739"/>
                      <a:pt x="527" y="742"/>
                    </a:cubicBezTo>
                    <a:cubicBezTo>
                      <a:pt x="667" y="763"/>
                      <a:pt x="606" y="759"/>
                      <a:pt x="832" y="742"/>
                    </a:cubicBezTo>
                    <a:cubicBezTo>
                      <a:pt x="846" y="741"/>
                      <a:pt x="899" y="731"/>
                      <a:pt x="917" y="721"/>
                    </a:cubicBezTo>
                    <a:cubicBezTo>
                      <a:pt x="939" y="709"/>
                      <a:pt x="980" y="679"/>
                      <a:pt x="980" y="679"/>
                    </a:cubicBezTo>
                    <a:cubicBezTo>
                      <a:pt x="1116" y="474"/>
                      <a:pt x="1030" y="630"/>
                      <a:pt x="1011" y="100"/>
                    </a:cubicBezTo>
                    <a:cubicBezTo>
                      <a:pt x="1010" y="75"/>
                      <a:pt x="1012" y="48"/>
                      <a:pt x="1001" y="26"/>
                    </a:cubicBezTo>
                    <a:cubicBezTo>
                      <a:pt x="988" y="0"/>
                      <a:pt x="870" y="5"/>
                      <a:pt x="864" y="5"/>
                    </a:cubicBezTo>
                    <a:close/>
                  </a:path>
                </a:pathLst>
              </a:cu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3611" name="Freeform 91"/>
              <p:cNvSpPr/>
              <p:nvPr/>
            </p:nvSpPr>
            <p:spPr bwMode="auto">
              <a:xfrm>
                <a:off x="179388" y="4797425"/>
                <a:ext cx="2036762" cy="1233488"/>
              </a:xfrm>
              <a:custGeom>
                <a:avLst/>
                <a:gdLst>
                  <a:gd name="T0" fmla="*/ 2147483647 w 1283"/>
                  <a:gd name="T1" fmla="*/ 2147483647 h 777"/>
                  <a:gd name="T2" fmla="*/ 2147483647 w 1283"/>
                  <a:gd name="T3" fmla="*/ 2147483647 h 777"/>
                  <a:gd name="T4" fmla="*/ 2147483647 w 1283"/>
                  <a:gd name="T5" fmla="*/ 2147483647 h 777"/>
                  <a:gd name="T6" fmla="*/ 0 w 1283"/>
                  <a:gd name="T7" fmla="*/ 2147483647 h 777"/>
                  <a:gd name="T8" fmla="*/ 2147483647 w 1283"/>
                  <a:gd name="T9" fmla="*/ 2147483647 h 777"/>
                  <a:gd name="T10" fmla="*/ 2147483647 w 1283"/>
                  <a:gd name="T11" fmla="*/ 2147483647 h 777"/>
                  <a:gd name="T12" fmla="*/ 2147483647 w 1283"/>
                  <a:gd name="T13" fmla="*/ 2147483647 h 777"/>
                  <a:gd name="T14" fmla="*/ 2147483647 w 1283"/>
                  <a:gd name="T15" fmla="*/ 2147483647 h 777"/>
                  <a:gd name="T16" fmla="*/ 2147483647 w 1283"/>
                  <a:gd name="T17" fmla="*/ 2147483647 h 777"/>
                  <a:gd name="T18" fmla="*/ 2147483647 w 1283"/>
                  <a:gd name="T19" fmla="*/ 2147483647 h 777"/>
                  <a:gd name="T20" fmla="*/ 2147483647 w 1283"/>
                  <a:gd name="T21" fmla="*/ 2147483647 h 777"/>
                  <a:gd name="T22" fmla="*/ 2147483647 w 1283"/>
                  <a:gd name="T23" fmla="*/ 2147483647 h 777"/>
                  <a:gd name="T24" fmla="*/ 2147483647 w 1283"/>
                  <a:gd name="T25" fmla="*/ 2147483647 h 777"/>
                  <a:gd name="T26" fmla="*/ 2147483647 w 1283"/>
                  <a:gd name="T27" fmla="*/ 2147483647 h 777"/>
                  <a:gd name="T28" fmla="*/ 2147483647 w 1283"/>
                  <a:gd name="T29" fmla="*/ 2147483647 h 777"/>
                  <a:gd name="T30" fmla="*/ 2147483647 w 1283"/>
                  <a:gd name="T31" fmla="*/ 2147483647 h 777"/>
                  <a:gd name="T32" fmla="*/ 2147483647 w 1283"/>
                  <a:gd name="T33" fmla="*/ 2147483647 h 777"/>
                  <a:gd name="T34" fmla="*/ 2147483647 w 1283"/>
                  <a:gd name="T35" fmla="*/ 2147483647 h 777"/>
                  <a:gd name="T36" fmla="*/ 2147483647 w 1283"/>
                  <a:gd name="T37" fmla="*/ 2147483647 h 777"/>
                  <a:gd name="T38" fmla="*/ 2147483647 w 1283"/>
                  <a:gd name="T39" fmla="*/ 2147483647 h 777"/>
                  <a:gd name="T40" fmla="*/ 2147483647 w 1283"/>
                  <a:gd name="T41" fmla="*/ 2147483647 h 777"/>
                  <a:gd name="T42" fmla="*/ 2147483647 w 1283"/>
                  <a:gd name="T43" fmla="*/ 2147483647 h 777"/>
                  <a:gd name="T44" fmla="*/ 2147483647 w 1283"/>
                  <a:gd name="T45" fmla="*/ 2147483647 h 777"/>
                  <a:gd name="T46" fmla="*/ 2147483647 w 1283"/>
                  <a:gd name="T47" fmla="*/ 2147483647 h 77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83"/>
                  <a:gd name="T73" fmla="*/ 0 h 777"/>
                  <a:gd name="T74" fmla="*/ 1283 w 1283"/>
                  <a:gd name="T75" fmla="*/ 777 h 77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83" h="777">
                    <a:moveTo>
                      <a:pt x="684" y="8"/>
                    </a:moveTo>
                    <a:cubicBezTo>
                      <a:pt x="470" y="0"/>
                      <a:pt x="265" y="4"/>
                      <a:pt x="52" y="19"/>
                    </a:cubicBezTo>
                    <a:cubicBezTo>
                      <a:pt x="42" y="22"/>
                      <a:pt x="27" y="20"/>
                      <a:pt x="21" y="29"/>
                    </a:cubicBezTo>
                    <a:cubicBezTo>
                      <a:pt x="8" y="47"/>
                      <a:pt x="0" y="92"/>
                      <a:pt x="0" y="92"/>
                    </a:cubicBezTo>
                    <a:cubicBezTo>
                      <a:pt x="1" y="102"/>
                      <a:pt x="4" y="183"/>
                      <a:pt x="21" y="208"/>
                    </a:cubicBezTo>
                    <a:cubicBezTo>
                      <a:pt x="31" y="223"/>
                      <a:pt x="139" y="310"/>
                      <a:pt x="168" y="324"/>
                    </a:cubicBezTo>
                    <a:cubicBezTo>
                      <a:pt x="193" y="337"/>
                      <a:pt x="206" y="331"/>
                      <a:pt x="231" y="345"/>
                    </a:cubicBezTo>
                    <a:cubicBezTo>
                      <a:pt x="264" y="364"/>
                      <a:pt x="294" y="387"/>
                      <a:pt x="326" y="408"/>
                    </a:cubicBezTo>
                    <a:cubicBezTo>
                      <a:pt x="337" y="415"/>
                      <a:pt x="358" y="429"/>
                      <a:pt x="358" y="429"/>
                    </a:cubicBezTo>
                    <a:cubicBezTo>
                      <a:pt x="385" y="470"/>
                      <a:pt x="394" y="515"/>
                      <a:pt x="421" y="556"/>
                    </a:cubicBezTo>
                    <a:cubicBezTo>
                      <a:pt x="437" y="603"/>
                      <a:pt x="464" y="740"/>
                      <a:pt x="516" y="766"/>
                    </a:cubicBezTo>
                    <a:cubicBezTo>
                      <a:pt x="529" y="772"/>
                      <a:pt x="544" y="773"/>
                      <a:pt x="558" y="777"/>
                    </a:cubicBezTo>
                    <a:cubicBezTo>
                      <a:pt x="681" y="773"/>
                      <a:pt x="803" y="772"/>
                      <a:pt x="926" y="766"/>
                    </a:cubicBezTo>
                    <a:cubicBezTo>
                      <a:pt x="952" y="765"/>
                      <a:pt x="974" y="747"/>
                      <a:pt x="1000" y="745"/>
                    </a:cubicBezTo>
                    <a:cubicBezTo>
                      <a:pt x="1067" y="739"/>
                      <a:pt x="1133" y="738"/>
                      <a:pt x="1200" y="735"/>
                    </a:cubicBezTo>
                    <a:cubicBezTo>
                      <a:pt x="1283" y="706"/>
                      <a:pt x="1251" y="646"/>
                      <a:pt x="1231" y="577"/>
                    </a:cubicBezTo>
                    <a:cubicBezTo>
                      <a:pt x="1210" y="503"/>
                      <a:pt x="1153" y="444"/>
                      <a:pt x="1105" y="387"/>
                    </a:cubicBezTo>
                    <a:cubicBezTo>
                      <a:pt x="1073" y="349"/>
                      <a:pt x="1053" y="310"/>
                      <a:pt x="1010" y="282"/>
                    </a:cubicBezTo>
                    <a:cubicBezTo>
                      <a:pt x="979" y="234"/>
                      <a:pt x="941" y="197"/>
                      <a:pt x="894" y="166"/>
                    </a:cubicBezTo>
                    <a:cubicBezTo>
                      <a:pt x="865" y="122"/>
                      <a:pt x="828" y="98"/>
                      <a:pt x="779" y="82"/>
                    </a:cubicBezTo>
                    <a:cubicBezTo>
                      <a:pt x="768" y="75"/>
                      <a:pt x="756" y="70"/>
                      <a:pt x="747" y="61"/>
                    </a:cubicBezTo>
                    <a:cubicBezTo>
                      <a:pt x="738" y="52"/>
                      <a:pt x="736" y="37"/>
                      <a:pt x="726" y="29"/>
                    </a:cubicBezTo>
                    <a:cubicBezTo>
                      <a:pt x="717" y="22"/>
                      <a:pt x="704" y="24"/>
                      <a:pt x="694" y="19"/>
                    </a:cubicBezTo>
                    <a:cubicBezTo>
                      <a:pt x="690" y="17"/>
                      <a:pt x="687" y="12"/>
                      <a:pt x="684" y="8"/>
                    </a:cubicBezTo>
                    <a:close/>
                  </a:path>
                </a:pathLst>
              </a:cu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grpSp>
      </p:grpSp>
      <p:sp>
        <p:nvSpPr>
          <p:cNvPr id="98" name="矩形 97"/>
          <p:cNvSpPr/>
          <p:nvPr/>
        </p:nvSpPr>
        <p:spPr>
          <a:xfrm>
            <a:off x="998288" y="6457950"/>
            <a:ext cx="649537" cy="369332"/>
          </a:xfrm>
          <a:prstGeom prst="rect">
            <a:avLst/>
          </a:prstGeom>
        </p:spPr>
        <p:txBody>
          <a:bodyPr wrap="none">
            <a:spAutoFit/>
          </a:bodyPr>
          <a:lstStyle/>
          <a:p>
            <a:r>
              <a:rPr kumimoji="0" lang="zh-CN" altLang="en-US" sz="1800" dirty="0">
                <a:latin typeface="宋体" charset="-122"/>
              </a:rPr>
              <a:t>原图</a:t>
            </a:r>
            <a:endParaRPr lang="zh-CN" altLang="en-US" sz="1800" dirty="0">
              <a:latin typeface="Times New Roman" pitchFamily="18" charset="0"/>
            </a:endParaRPr>
          </a:p>
        </p:txBody>
      </p:sp>
      <p:sp>
        <p:nvSpPr>
          <p:cNvPr id="99" name="矩形 98"/>
          <p:cNvSpPr/>
          <p:nvPr/>
        </p:nvSpPr>
        <p:spPr>
          <a:xfrm>
            <a:off x="1564006" y="2847142"/>
            <a:ext cx="1114408" cy="369332"/>
          </a:xfrm>
          <a:prstGeom prst="rect">
            <a:avLst/>
          </a:prstGeom>
        </p:spPr>
        <p:txBody>
          <a:bodyPr wrap="none">
            <a:spAutoFit/>
          </a:bodyPr>
          <a:lstStyle/>
          <a:p>
            <a:r>
              <a:rPr kumimoji="0" lang="zh-CN" altLang="en-US" sz="1800" dirty="0">
                <a:latin typeface="宋体" charset="-122"/>
              </a:rPr>
              <a:t>原图取反</a:t>
            </a:r>
            <a:endParaRPr lang="zh-CN" altLang="en-US" sz="1800" dirty="0">
              <a:latin typeface="Times New Roman" pitchFamily="18" charset="0"/>
            </a:endParaRPr>
          </a:p>
        </p:txBody>
      </p:sp>
      <p:grpSp>
        <p:nvGrpSpPr>
          <p:cNvPr id="8" name="组合 7"/>
          <p:cNvGrpSpPr/>
          <p:nvPr/>
        </p:nvGrpSpPr>
        <p:grpSpPr>
          <a:xfrm>
            <a:off x="671195" y="3330575"/>
            <a:ext cx="8364220" cy="908685"/>
            <a:chOff x="1057" y="4793"/>
            <a:chExt cx="13172" cy="1431"/>
          </a:xfrm>
        </p:grpSpPr>
        <p:sp>
          <p:nvSpPr>
            <p:cNvPr id="100" name="Text Box 24"/>
            <p:cNvSpPr txBox="1"/>
            <p:nvPr/>
          </p:nvSpPr>
          <p:spPr bwMode="auto">
            <a:xfrm>
              <a:off x="1057" y="4793"/>
              <a:ext cx="13173" cy="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zh-CN" altLang="en-US" sz="2000" dirty="0">
                  <a:latin typeface="宋体" charset="-122"/>
                </a:rPr>
                <a:t>（</a:t>
              </a:r>
              <a:r>
                <a:rPr lang="en-US" altLang="zh-CN" sz="2000" dirty="0">
                  <a:latin typeface="宋体" charset="-122"/>
                </a:rPr>
                <a:t>1</a:t>
              </a:r>
              <a:r>
                <a:rPr lang="zh-CN" altLang="en-US" sz="2000" dirty="0">
                  <a:latin typeface="宋体" charset="-122"/>
                </a:rPr>
                <a:t>）原图取反，从</a:t>
              </a:r>
              <a:r>
                <a:rPr lang="en-US" altLang="zh-CN" sz="2000" dirty="0">
                  <a:latin typeface="宋体" charset="-122"/>
                </a:rPr>
                <a:t>1</a:t>
              </a:r>
              <a:r>
                <a:rPr lang="zh-CN" altLang="en-US" sz="2000" dirty="0">
                  <a:latin typeface="宋体" charset="-122"/>
                </a:rPr>
                <a:t>开始的逆后续</a:t>
              </a:r>
              <a:r>
                <a:rPr lang="en-US" altLang="zh-CN" sz="2000" dirty="0">
                  <a:latin typeface="宋体" charset="-122"/>
                </a:rPr>
                <a:t>DFS</a:t>
              </a:r>
              <a:r>
                <a:rPr lang="zh-CN" altLang="en-US" sz="2000" dirty="0">
                  <a:latin typeface="宋体" charset="-122"/>
                </a:rPr>
                <a:t>序列：</a:t>
              </a:r>
              <a:r>
                <a:rPr lang="en-US" altLang="zh-CN" sz="2000" dirty="0">
                  <a:latin typeface="宋体" charset="-122"/>
                </a:rPr>
                <a:t>1,2,3,4,5,6,9,7,8,10</a:t>
              </a:r>
              <a:endParaRPr lang="zh-CN" altLang="en-US" sz="2000" dirty="0">
                <a:latin typeface="宋体" charset="-122"/>
              </a:endParaRPr>
            </a:p>
          </p:txBody>
        </p:sp>
        <p:sp>
          <p:nvSpPr>
            <p:cNvPr id="102" name="Text Box 47"/>
            <p:cNvSpPr txBox="1"/>
            <p:nvPr/>
          </p:nvSpPr>
          <p:spPr bwMode="auto">
            <a:xfrm>
              <a:off x="1057" y="5400"/>
              <a:ext cx="12432"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lnSpc>
                  <a:spcPct val="140000"/>
                </a:lnSpc>
              </a:pPr>
              <a:r>
                <a:rPr lang="zh-CN" altLang="en-US" sz="2000" dirty="0">
                  <a:latin typeface="宋体" charset="-122"/>
                </a:rPr>
                <a:t>（</a:t>
              </a:r>
              <a:r>
                <a:rPr lang="en-US" altLang="zh-CN" sz="2000" dirty="0">
                  <a:latin typeface="宋体" charset="-122"/>
                </a:rPr>
                <a:t>2</a:t>
              </a:r>
              <a:r>
                <a:rPr lang="zh-CN" altLang="en-US" sz="2000" dirty="0">
                  <a:latin typeface="宋体" charset="-122"/>
                </a:rPr>
                <a:t>）原图从</a:t>
              </a:r>
              <a:r>
                <a:rPr lang="en-US" altLang="zh-CN" sz="2000" dirty="0">
                  <a:latin typeface="宋体" charset="-122"/>
                </a:rPr>
                <a:t>1</a:t>
              </a:r>
              <a:r>
                <a:rPr lang="zh-CN" altLang="en-US" sz="2000" dirty="0">
                  <a:latin typeface="宋体" charset="-122"/>
                </a:rPr>
                <a:t>开始的深度优先搜索序列：</a:t>
              </a:r>
              <a:r>
                <a:rPr lang="en-US" altLang="zh-CN" sz="2000" dirty="0">
                  <a:solidFill>
                    <a:srgbClr val="00B0F0"/>
                  </a:solidFill>
                  <a:latin typeface="宋体" charset="-122"/>
                </a:rPr>
                <a:t>1</a:t>
              </a:r>
              <a:r>
                <a:rPr lang="en-US" altLang="zh-CN" sz="2000" dirty="0">
                  <a:latin typeface="宋体" charset="-122"/>
                </a:rPr>
                <a:t>,</a:t>
              </a:r>
              <a:r>
                <a:rPr lang="en-US" altLang="zh-CN" sz="2000" dirty="0">
                  <a:solidFill>
                    <a:srgbClr val="FF0000"/>
                  </a:solidFill>
                  <a:latin typeface="宋体" charset="-122"/>
                </a:rPr>
                <a:t>2</a:t>
              </a:r>
              <a:r>
                <a:rPr lang="en-US" altLang="zh-CN" sz="2000" dirty="0">
                  <a:latin typeface="宋体" charset="-122"/>
                </a:rPr>
                <a:t>,</a:t>
              </a:r>
              <a:r>
                <a:rPr lang="en-US" altLang="zh-CN" sz="2000" dirty="0">
                  <a:solidFill>
                    <a:srgbClr val="05DF8C"/>
                  </a:solidFill>
                  <a:latin typeface="宋体" charset="-122"/>
                </a:rPr>
                <a:t>3,6,4,5,</a:t>
              </a:r>
              <a:r>
                <a:rPr lang="en-US" altLang="zh-CN" sz="2000" dirty="0">
                  <a:solidFill>
                    <a:srgbClr val="7030A0"/>
                  </a:solidFill>
                  <a:latin typeface="宋体" charset="-122"/>
                </a:rPr>
                <a:t>9,8,7,</a:t>
              </a:r>
              <a:r>
                <a:rPr lang="en-US" altLang="zh-CN" sz="2000" dirty="0">
                  <a:solidFill>
                    <a:srgbClr val="C00000"/>
                  </a:solidFill>
                  <a:latin typeface="宋体" charset="-122"/>
                </a:rPr>
                <a:t>10</a:t>
              </a:r>
              <a:endParaRPr lang="en-US" altLang="zh-CN" sz="2000" dirty="0">
                <a:solidFill>
                  <a:srgbClr val="C00000"/>
                </a:solidFill>
                <a:latin typeface="宋体" charset="-122"/>
              </a:endParaRPr>
            </a:p>
          </p:txBody>
        </p:sp>
      </p:grpSp>
      <p:sp>
        <p:nvSpPr>
          <p:cNvPr id="7" name="日期占位符 6"/>
          <p:cNvSpPr/>
          <p:nvPr>
            <p:ph type="dt" sz="half" idx="10"/>
          </p:nvPr>
        </p:nvSpPr>
        <p:spPr/>
        <p:txBody>
          <a:bodyPr/>
          <a:p>
            <a:pPr>
              <a:defRPr/>
            </a:pPr>
            <a:fld id="{CDC456E2-39C9-4825-87E8-F4728BA2A9AF}" type="datetime7">
              <a:rPr lang="zh-CN" altLang="en-US"/>
            </a:fld>
            <a:endParaRPr lang="en-US" altLang="zh-CN"/>
          </a:p>
        </p:txBody>
      </p:sp>
      <p:sp>
        <p:nvSpPr>
          <p:cNvPr id="45058" name="Rectangle 2"/>
          <p:cNvSpPr/>
          <p:nvPr/>
        </p:nvSpPr>
        <p:spPr>
          <a:xfrm>
            <a:off x="1084580" y="233680"/>
            <a:ext cx="7526020" cy="563245"/>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3200" b="0" i="0" u="none" kern="1200" baseline="0">
                <a:solidFill>
                  <a:srgbClr val="F3C43F"/>
                </a:solidFill>
                <a:latin typeface="+mj-lt"/>
                <a:ea typeface="+mj-ea"/>
                <a:cs typeface="+mj-cs"/>
              </a:defRPr>
            </a:lvl1pPr>
          </a:lstStyle>
          <a:p>
            <a:pPr eaLnBrk="1" hangingPunct="1"/>
            <a:r>
              <a:rPr lang="zh-CN" altLang="en-US">
                <a:ea typeface="宋体" charset="-122"/>
              </a:rPr>
              <a:t>练习</a:t>
            </a:r>
            <a:endParaRPr lang="zh-CN" altLang="en-US">
              <a:ea typeface="宋体"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1"/>
          <p:cNvSpPr/>
          <p:nvPr>
            <p:ph type="sldNum" sz="quarter" idx="12"/>
          </p:nvPr>
        </p:nvSpPr>
        <p:spPr>
          <a:ln>
            <a:miter lim="800000"/>
          </a:ln>
        </p:spPr>
        <p:txBody>
          <a:bodyPr anchor="b"/>
          <a:lstStyle/>
          <a:p>
            <a:pPr>
              <a:defRPr/>
            </a:pPr>
            <a:fld id="{776E6E79-640D-4532-A42B-17DFBC2AE19C}"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55300" name="Rectangle 2"/>
          <p:cNvSpPr/>
          <p:nvPr/>
        </p:nvSpPr>
        <p:spPr bwMode="auto">
          <a:xfrm>
            <a:off x="0" y="0"/>
            <a:ext cx="9144000" cy="68580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1644547" name="Text Box 3"/>
          <p:cNvSpPr txBox="1"/>
          <p:nvPr/>
        </p:nvSpPr>
        <p:spPr bwMode="auto">
          <a:xfrm>
            <a:off x="2123440" y="189230"/>
            <a:ext cx="579310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r>
              <a:rPr kumimoji="0" lang="zh-CN" altLang="en-US" sz="3200" b="0">
                <a:solidFill>
                  <a:srgbClr val="F3C43F"/>
                </a:solidFill>
                <a:latin typeface="+mj-lt"/>
                <a:cs typeface="+mj-cs"/>
              </a:rPr>
              <a:t>生成树和最小(代价)生成树</a:t>
            </a:r>
            <a:endParaRPr kumimoji="0" lang="zh-CN" altLang="en-US" sz="3200" b="0">
              <a:solidFill>
                <a:srgbClr val="F3C43F"/>
              </a:solidFill>
              <a:latin typeface="+mj-lt"/>
              <a:cs typeface="+mj-cs"/>
            </a:endParaRPr>
          </a:p>
        </p:txBody>
      </p:sp>
      <p:sp>
        <p:nvSpPr>
          <p:cNvPr id="1644549" name="Text Box 5"/>
          <p:cNvSpPr txBox="1"/>
          <p:nvPr/>
        </p:nvSpPr>
        <p:spPr bwMode="auto">
          <a:xfrm>
            <a:off x="323215" y="1217295"/>
            <a:ext cx="8702675" cy="9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lnSpc>
                <a:spcPct val="140000"/>
              </a:lnSpc>
            </a:pPr>
            <a:r>
              <a:rPr kumimoji="0" lang="zh-CN" altLang="en-US" sz="2000">
                <a:latin typeface="宋体" charset="-122"/>
              </a:rPr>
              <a:t>    生成树：设</a:t>
            </a:r>
            <a:r>
              <a:rPr kumimoji="0" lang="en-US" altLang="zh-CN" sz="2000">
                <a:latin typeface="宋体" charset="-122"/>
              </a:rPr>
              <a:t>G</a:t>
            </a:r>
            <a:r>
              <a:rPr kumimoji="0" lang="en-US" altLang="zh-CN" sz="2000">
                <a:latin typeface="Times New Roman" pitchFamily="18" charset="0"/>
              </a:rPr>
              <a:t>’</a:t>
            </a:r>
            <a:r>
              <a:rPr kumimoji="0" lang="zh-CN" altLang="en-US" sz="2000">
                <a:latin typeface="宋体" charset="-122"/>
              </a:rPr>
              <a:t>是</a:t>
            </a:r>
            <a:r>
              <a:rPr kumimoji="0" lang="en-US" altLang="zh-CN" sz="2000">
                <a:latin typeface="宋体" charset="-122"/>
              </a:rPr>
              <a:t>G</a:t>
            </a:r>
            <a:r>
              <a:rPr kumimoji="0" lang="zh-CN" altLang="en-US" sz="2000">
                <a:latin typeface="宋体" charset="-122"/>
              </a:rPr>
              <a:t>的连通子图，且</a:t>
            </a:r>
            <a:r>
              <a:rPr kumimoji="0" lang="en-US" altLang="zh-CN" sz="2000">
                <a:latin typeface="宋体" charset="-122"/>
              </a:rPr>
              <a:t>G</a:t>
            </a:r>
            <a:r>
              <a:rPr kumimoji="0" lang="en-US" altLang="zh-CN" sz="2000">
                <a:latin typeface="Times New Roman" pitchFamily="18" charset="0"/>
              </a:rPr>
              <a:t>’</a:t>
            </a:r>
            <a:r>
              <a:rPr kumimoji="0" lang="zh-CN" altLang="en-US" sz="2000">
                <a:latin typeface="宋体" charset="-122"/>
              </a:rPr>
              <a:t>中含有</a:t>
            </a:r>
            <a:r>
              <a:rPr kumimoji="0" lang="en-US" altLang="zh-CN" sz="2000">
                <a:latin typeface="宋体" charset="-122"/>
              </a:rPr>
              <a:t>G</a:t>
            </a:r>
            <a:r>
              <a:rPr kumimoji="0" lang="zh-CN" altLang="en-US" sz="2000">
                <a:latin typeface="宋体" charset="-122"/>
              </a:rPr>
              <a:t>的全部顶点。将所有顶点加上遍历</a:t>
            </a:r>
            <a:r>
              <a:rPr kumimoji="0" lang="en-US" altLang="zh-CN" sz="2000">
                <a:latin typeface="宋体" charset="-122"/>
              </a:rPr>
              <a:t>G</a:t>
            </a:r>
            <a:r>
              <a:rPr kumimoji="0" lang="en-US" altLang="zh-CN" sz="2000">
                <a:latin typeface="Times New Roman" pitchFamily="18" charset="0"/>
              </a:rPr>
              <a:t>’</a:t>
            </a:r>
            <a:r>
              <a:rPr kumimoji="0" lang="zh-CN" altLang="en-US" sz="2000">
                <a:latin typeface="宋体" charset="-122"/>
              </a:rPr>
              <a:t>时所经过的所有边</a:t>
            </a:r>
            <a:r>
              <a:rPr kumimoji="0" lang="en-US" altLang="zh-CN" sz="2000">
                <a:latin typeface="宋体" charset="-122"/>
              </a:rPr>
              <a:t>(</a:t>
            </a:r>
            <a:r>
              <a:rPr kumimoji="0" lang="zh-CN" altLang="en-US" sz="2000">
                <a:latin typeface="宋体" charset="-122"/>
              </a:rPr>
              <a:t>弧</a:t>
            </a:r>
            <a:r>
              <a:rPr kumimoji="0" lang="en-US" altLang="zh-CN" sz="2000">
                <a:latin typeface="宋体" charset="-122"/>
              </a:rPr>
              <a:t>)</a:t>
            </a:r>
            <a:r>
              <a:rPr kumimoji="0" lang="zh-CN" altLang="en-US" sz="2000">
                <a:latin typeface="宋体" charset="-122"/>
              </a:rPr>
              <a:t>构成的子图称为生成树。</a:t>
            </a:r>
            <a:endParaRPr kumimoji="0" lang="zh-CN" altLang="en-US" sz="2000">
              <a:latin typeface="宋体" charset="-122"/>
            </a:endParaRPr>
          </a:p>
        </p:txBody>
      </p:sp>
      <p:sp>
        <p:nvSpPr>
          <p:cNvPr id="1644550" name="Text Box 6"/>
          <p:cNvSpPr txBox="1"/>
          <p:nvPr/>
        </p:nvSpPr>
        <p:spPr bwMode="auto">
          <a:xfrm>
            <a:off x="0" y="2538413"/>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zh-CN" altLang="en-US" sz="2000">
                <a:latin typeface="宋体" charset="-122"/>
              </a:rPr>
              <a:t>例</a:t>
            </a:r>
            <a:r>
              <a:rPr kumimoji="0" lang="en-US" altLang="zh-CN" sz="2000">
                <a:latin typeface="宋体" charset="-122"/>
              </a:rPr>
              <a:t>:</a:t>
            </a:r>
            <a:endParaRPr kumimoji="0" lang="en-US" altLang="zh-CN" sz="2000">
              <a:latin typeface="宋体" charset="-122"/>
            </a:endParaRPr>
          </a:p>
        </p:txBody>
      </p:sp>
      <p:grpSp>
        <p:nvGrpSpPr>
          <p:cNvPr id="2" name="Group 7"/>
          <p:cNvGrpSpPr/>
          <p:nvPr/>
        </p:nvGrpSpPr>
        <p:grpSpPr bwMode="auto">
          <a:xfrm>
            <a:off x="0" y="3148013"/>
            <a:ext cx="4419600" cy="3444875"/>
            <a:chOff x="1248" y="1056"/>
            <a:chExt cx="2784" cy="2170"/>
          </a:xfrm>
        </p:grpSpPr>
        <p:sp>
          <p:nvSpPr>
            <p:cNvPr id="55314" name="Text Box 8"/>
            <p:cNvSpPr txBox="1"/>
            <p:nvPr/>
          </p:nvSpPr>
          <p:spPr bwMode="auto">
            <a:xfrm>
              <a:off x="1248" y="1056"/>
              <a:ext cx="2784" cy="2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r>
                <a:rPr lang="zh-CN" altLang="en-US" sz="2000">
                  <a:latin typeface="宋体" charset="-122"/>
                </a:rPr>
                <a:t>    </a:t>
              </a:r>
              <a:r>
                <a:rPr lang="en-US" altLang="zh-CN" sz="2000">
                  <a:latin typeface="宋体" charset="-122"/>
                </a:rPr>
                <a:t>1  2  3  4  5  6  7  8  9  10</a:t>
              </a:r>
              <a:endParaRPr lang="en-US" altLang="zh-CN" sz="2000">
                <a:latin typeface="宋体" charset="-122"/>
              </a:endParaRPr>
            </a:p>
            <a:p>
              <a:r>
                <a:rPr lang="en-US" altLang="zh-CN" sz="2000">
                  <a:latin typeface="宋体" charset="-122"/>
                </a:rPr>
                <a:t> 1  0  0  0  0  0  0  1  0  1  0</a:t>
              </a:r>
              <a:endParaRPr lang="en-US" altLang="zh-CN" sz="2000">
                <a:latin typeface="宋体" charset="-122"/>
              </a:endParaRPr>
            </a:p>
            <a:p>
              <a:r>
                <a:rPr lang="en-US" altLang="zh-CN" sz="2000">
                  <a:latin typeface="宋体" charset="-122"/>
                </a:rPr>
                <a:t> 2  0  0  1  0  0  0  1  0  0  0</a:t>
              </a:r>
              <a:endParaRPr lang="en-US" altLang="zh-CN" sz="2000">
                <a:latin typeface="宋体" charset="-122"/>
              </a:endParaRPr>
            </a:p>
            <a:p>
              <a:r>
                <a:rPr lang="en-US" altLang="zh-CN" sz="2000">
                  <a:latin typeface="宋体" charset="-122"/>
                </a:rPr>
                <a:t> 3  0  0  0  1  0  0  0  1  0  0</a:t>
              </a:r>
              <a:endParaRPr lang="en-US" altLang="zh-CN" sz="2000">
                <a:latin typeface="宋体" charset="-122"/>
              </a:endParaRPr>
            </a:p>
            <a:p>
              <a:r>
                <a:rPr lang="en-US" altLang="zh-CN" sz="2000">
                  <a:latin typeface="宋体" charset="-122"/>
                </a:rPr>
                <a:t> 4  0  0  0  0  1  0  0  0  1  0</a:t>
              </a:r>
              <a:endParaRPr lang="en-US" altLang="zh-CN" sz="2000">
                <a:latin typeface="宋体" charset="-122"/>
              </a:endParaRPr>
            </a:p>
            <a:p>
              <a:r>
                <a:rPr lang="en-US" altLang="zh-CN" sz="2000">
                  <a:latin typeface="宋体" charset="-122"/>
                </a:rPr>
                <a:t> 5  0  0  0  0  0  1  0  0  0  1</a:t>
              </a:r>
              <a:endParaRPr lang="en-US" altLang="zh-CN" sz="2000">
                <a:latin typeface="宋体" charset="-122"/>
              </a:endParaRPr>
            </a:p>
            <a:p>
              <a:r>
                <a:rPr lang="en-US" altLang="zh-CN" sz="2000">
                  <a:latin typeface="宋体" charset="-122"/>
                </a:rPr>
                <a:t> 6  1  1  0  0  0  0  0  0  0  0</a:t>
              </a:r>
              <a:endParaRPr lang="en-US" altLang="zh-CN" sz="2000">
                <a:latin typeface="宋体" charset="-122"/>
              </a:endParaRPr>
            </a:p>
            <a:p>
              <a:r>
                <a:rPr lang="en-US" altLang="zh-CN" sz="2000">
                  <a:latin typeface="宋体" charset="-122"/>
                </a:rPr>
                <a:t> 7  0  0  1  0  0  0  0  0  0  1</a:t>
              </a:r>
              <a:endParaRPr lang="en-US" altLang="zh-CN" sz="2000">
                <a:latin typeface="宋体" charset="-122"/>
              </a:endParaRPr>
            </a:p>
            <a:p>
              <a:r>
                <a:rPr lang="en-US" altLang="zh-CN" sz="2000">
                  <a:latin typeface="宋体" charset="-122"/>
                </a:rPr>
                <a:t> 8  1  0  0  1  0  0  0  0  1  0</a:t>
              </a:r>
              <a:endParaRPr lang="en-US" altLang="zh-CN" sz="2000">
                <a:latin typeface="宋体" charset="-122"/>
              </a:endParaRPr>
            </a:p>
            <a:p>
              <a:r>
                <a:rPr lang="en-US" altLang="zh-CN" sz="2000">
                  <a:latin typeface="宋体" charset="-122"/>
                </a:rPr>
                <a:t> 9  0  0  0  0  1  0  1  0  0  1</a:t>
              </a:r>
              <a:endParaRPr lang="en-US" altLang="zh-CN" sz="2000">
                <a:latin typeface="宋体" charset="-122"/>
              </a:endParaRPr>
            </a:p>
            <a:p>
              <a:r>
                <a:rPr lang="en-US" altLang="zh-CN" sz="2000">
                  <a:latin typeface="宋体" charset="-122"/>
                </a:rPr>
                <a:t>10  1  0  0  0  0  1  0  0  0  0</a:t>
              </a:r>
              <a:endParaRPr lang="en-US" altLang="zh-CN" sz="2000">
                <a:latin typeface="宋体" charset="-122"/>
              </a:endParaRPr>
            </a:p>
          </p:txBody>
        </p:sp>
        <p:sp>
          <p:nvSpPr>
            <p:cNvPr id="55315" name="Line 9"/>
            <p:cNvSpPr/>
            <p:nvPr/>
          </p:nvSpPr>
          <p:spPr bwMode="auto">
            <a:xfrm flipV="1">
              <a:off x="1344" y="1290"/>
              <a:ext cx="2619" cy="6"/>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55316" name="Line 10"/>
            <p:cNvSpPr/>
            <p:nvPr/>
          </p:nvSpPr>
          <p:spPr bwMode="auto">
            <a:xfrm>
              <a:off x="1536" y="1104"/>
              <a:ext cx="0" cy="2064"/>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grpSp>
      <p:sp>
        <p:nvSpPr>
          <p:cNvPr id="1644555" name="Text Box 11"/>
          <p:cNvSpPr txBox="1"/>
          <p:nvPr/>
        </p:nvSpPr>
        <p:spPr bwMode="auto">
          <a:xfrm>
            <a:off x="3352800" y="2614613"/>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zh-CN" altLang="en-US" sz="2000">
                <a:latin typeface="宋体" charset="-122"/>
              </a:rPr>
              <a:t>邻接表</a:t>
            </a:r>
            <a:r>
              <a:rPr kumimoji="0" lang="en-US" altLang="zh-CN" sz="2000">
                <a:latin typeface="宋体" charset="-122"/>
              </a:rPr>
              <a:t>:</a:t>
            </a:r>
            <a:endParaRPr kumimoji="0" lang="en-US" altLang="zh-CN" sz="2000">
              <a:latin typeface="宋体" charset="-122"/>
            </a:endParaRPr>
          </a:p>
        </p:txBody>
      </p:sp>
      <p:sp>
        <p:nvSpPr>
          <p:cNvPr id="1644556" name="Text Box 12"/>
          <p:cNvSpPr txBox="1"/>
          <p:nvPr/>
        </p:nvSpPr>
        <p:spPr bwMode="auto">
          <a:xfrm>
            <a:off x="4495800" y="2614613"/>
            <a:ext cx="2514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zh-CN" altLang="en-US" sz="2000">
                <a:latin typeface="宋体" charset="-122"/>
              </a:rPr>
              <a:t> </a:t>
            </a:r>
            <a:r>
              <a:rPr kumimoji="0" lang="en-US" altLang="zh-CN" sz="2000">
                <a:latin typeface="宋体" charset="-122"/>
              </a:rPr>
              <a:t>1: --&gt;7--&gt;9</a:t>
            </a:r>
            <a:endParaRPr kumimoji="0" lang="en-US" altLang="zh-CN" sz="2000">
              <a:latin typeface="宋体" charset="-122"/>
            </a:endParaRPr>
          </a:p>
          <a:p>
            <a:pPr algn="just"/>
            <a:r>
              <a:rPr kumimoji="0" lang="en-US" altLang="zh-CN" sz="2000">
                <a:latin typeface="宋体" charset="-122"/>
              </a:rPr>
              <a:t> 2: --&gt;3--&gt;7</a:t>
            </a:r>
            <a:endParaRPr kumimoji="0" lang="en-US" altLang="zh-CN" sz="2000">
              <a:latin typeface="宋体" charset="-122"/>
            </a:endParaRPr>
          </a:p>
          <a:p>
            <a:pPr algn="just"/>
            <a:r>
              <a:rPr kumimoji="0" lang="en-US" altLang="zh-CN" sz="2000">
                <a:latin typeface="宋体" charset="-122"/>
              </a:rPr>
              <a:t> 3: --&gt;4--&gt;8</a:t>
            </a:r>
            <a:endParaRPr kumimoji="0" lang="en-US" altLang="zh-CN" sz="2000">
              <a:latin typeface="宋体" charset="-122"/>
            </a:endParaRPr>
          </a:p>
          <a:p>
            <a:pPr algn="just"/>
            <a:r>
              <a:rPr kumimoji="0" lang="en-US" altLang="zh-CN" sz="2000">
                <a:latin typeface="宋体" charset="-122"/>
              </a:rPr>
              <a:t> 4: --&gt;5--&gt;9</a:t>
            </a:r>
            <a:endParaRPr kumimoji="0" lang="en-US" altLang="zh-CN" sz="2000">
              <a:latin typeface="宋体" charset="-122"/>
            </a:endParaRPr>
          </a:p>
          <a:p>
            <a:pPr algn="just"/>
            <a:r>
              <a:rPr kumimoji="0" lang="en-US" altLang="zh-CN" sz="2000">
                <a:latin typeface="宋体" charset="-122"/>
              </a:rPr>
              <a:t> 5: --&gt;6--&gt;10</a:t>
            </a:r>
            <a:endParaRPr kumimoji="0" lang="en-US" altLang="zh-CN" sz="2000">
              <a:latin typeface="宋体" charset="-122"/>
            </a:endParaRPr>
          </a:p>
        </p:txBody>
      </p:sp>
      <p:sp>
        <p:nvSpPr>
          <p:cNvPr id="1644557" name="Text Box 13"/>
          <p:cNvSpPr txBox="1"/>
          <p:nvPr/>
        </p:nvSpPr>
        <p:spPr bwMode="auto">
          <a:xfrm>
            <a:off x="6629400" y="2614613"/>
            <a:ext cx="2514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zh-CN" altLang="en-US" sz="2000">
                <a:latin typeface="宋体" charset="-122"/>
              </a:rPr>
              <a:t> </a:t>
            </a:r>
            <a:r>
              <a:rPr kumimoji="0" lang="en-US" altLang="zh-CN" sz="2000">
                <a:latin typeface="宋体" charset="-122"/>
              </a:rPr>
              <a:t>6: --&gt;1--&gt;2</a:t>
            </a:r>
            <a:endParaRPr kumimoji="0" lang="en-US" altLang="zh-CN" sz="2000">
              <a:latin typeface="宋体" charset="-122"/>
            </a:endParaRPr>
          </a:p>
          <a:p>
            <a:pPr algn="just"/>
            <a:r>
              <a:rPr kumimoji="0" lang="en-US" altLang="zh-CN" sz="2000">
                <a:latin typeface="宋体" charset="-122"/>
              </a:rPr>
              <a:t> 7: --&gt;3--&gt;10</a:t>
            </a:r>
            <a:endParaRPr kumimoji="0" lang="en-US" altLang="zh-CN" sz="2000">
              <a:latin typeface="宋体" charset="-122"/>
            </a:endParaRPr>
          </a:p>
          <a:p>
            <a:pPr algn="just"/>
            <a:r>
              <a:rPr kumimoji="0" lang="en-US" altLang="zh-CN" sz="2000">
                <a:latin typeface="宋体" charset="-122"/>
              </a:rPr>
              <a:t> 8: --&gt;1--&gt;4--&gt;9</a:t>
            </a:r>
            <a:endParaRPr kumimoji="0" lang="en-US" altLang="zh-CN" sz="2000">
              <a:latin typeface="宋体" charset="-122"/>
            </a:endParaRPr>
          </a:p>
          <a:p>
            <a:pPr algn="just"/>
            <a:r>
              <a:rPr kumimoji="0" lang="en-US" altLang="zh-CN" sz="2000">
                <a:latin typeface="宋体" charset="-122"/>
              </a:rPr>
              <a:t> 9: --&gt;5--&gt;7--&gt;10</a:t>
            </a:r>
            <a:endParaRPr kumimoji="0" lang="en-US" altLang="zh-CN" sz="2000">
              <a:latin typeface="宋体" charset="-122"/>
            </a:endParaRPr>
          </a:p>
          <a:p>
            <a:pPr algn="just"/>
            <a:r>
              <a:rPr kumimoji="0" lang="en-US" altLang="zh-CN" sz="2000">
                <a:latin typeface="宋体" charset="-122"/>
              </a:rPr>
              <a:t>10: --&gt;1--&gt;6</a:t>
            </a:r>
            <a:endParaRPr kumimoji="0" lang="en-US" altLang="zh-CN" sz="2000">
              <a:latin typeface="宋体" charset="-122"/>
            </a:endParaRPr>
          </a:p>
        </p:txBody>
      </p:sp>
      <p:sp>
        <p:nvSpPr>
          <p:cNvPr id="1644558" name="Text Box 14"/>
          <p:cNvSpPr txBox="1"/>
          <p:nvPr/>
        </p:nvSpPr>
        <p:spPr bwMode="auto">
          <a:xfrm>
            <a:off x="4495800" y="4291013"/>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zh-CN" altLang="en-US" sz="2000">
                <a:latin typeface="宋体" charset="-122"/>
              </a:rPr>
              <a:t>深度优先遍历序列：</a:t>
            </a:r>
            <a:endParaRPr kumimoji="0" lang="zh-CN" altLang="en-US" sz="2000">
              <a:latin typeface="宋体" charset="-122"/>
            </a:endParaRPr>
          </a:p>
        </p:txBody>
      </p:sp>
      <p:sp>
        <p:nvSpPr>
          <p:cNvPr id="1644559" name="Text Box 15"/>
          <p:cNvSpPr txBox="1"/>
          <p:nvPr/>
        </p:nvSpPr>
        <p:spPr bwMode="auto">
          <a:xfrm>
            <a:off x="4724400" y="4748213"/>
            <a:ext cx="441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2000">
                <a:latin typeface="宋体" charset="-122"/>
              </a:rPr>
              <a:t>1, 7, 3, 4, 5, 6, 2, 10, 9, 8 </a:t>
            </a:r>
            <a:endParaRPr kumimoji="0" lang="en-US" altLang="zh-CN" sz="2000">
              <a:latin typeface="宋体" charset="-122"/>
            </a:endParaRPr>
          </a:p>
        </p:txBody>
      </p:sp>
      <p:sp>
        <p:nvSpPr>
          <p:cNvPr id="1644560" name="Text Box 16"/>
          <p:cNvSpPr txBox="1"/>
          <p:nvPr/>
        </p:nvSpPr>
        <p:spPr bwMode="auto">
          <a:xfrm>
            <a:off x="4608513" y="5248275"/>
            <a:ext cx="26304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zh-CN" altLang="en-US" sz="2000" dirty="0">
                <a:latin typeface="宋体" charset="-122"/>
              </a:rPr>
              <a:t>宽度优先遍历序列： </a:t>
            </a:r>
            <a:endParaRPr kumimoji="0" lang="zh-CN" altLang="en-US" sz="2000" dirty="0">
              <a:latin typeface="宋体" charset="-122"/>
            </a:endParaRPr>
          </a:p>
        </p:txBody>
      </p:sp>
      <p:sp>
        <p:nvSpPr>
          <p:cNvPr id="1644561" name="Text Box 17"/>
          <p:cNvSpPr txBox="1"/>
          <p:nvPr/>
        </p:nvSpPr>
        <p:spPr bwMode="auto">
          <a:xfrm>
            <a:off x="4724400" y="5738813"/>
            <a:ext cx="441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2000">
                <a:latin typeface="宋体" charset="-122"/>
              </a:rPr>
              <a:t>1, 7, 9, 3, 10, 5, 4, 8, 6, 2 </a:t>
            </a:r>
            <a:endParaRPr kumimoji="0" lang="en-US" altLang="zh-CN" sz="2000">
              <a:latin typeface="宋体" charset="-122"/>
            </a:endParaRPr>
          </a:p>
        </p:txBody>
      </p:sp>
      <p:sp>
        <p:nvSpPr>
          <p:cNvPr id="1644562" name="Text Box 18"/>
          <p:cNvSpPr txBox="1"/>
          <p:nvPr/>
        </p:nvSpPr>
        <p:spPr bwMode="auto">
          <a:xfrm>
            <a:off x="4724400" y="6272213"/>
            <a:ext cx="441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zh-CN" altLang="en-US" sz="2000">
                <a:latin typeface="宋体" charset="-122"/>
              </a:rPr>
              <a:t>显然 </a:t>
            </a:r>
            <a:r>
              <a:rPr kumimoji="0" lang="en-US" altLang="zh-CN" sz="2000">
                <a:latin typeface="宋体" charset="-122"/>
              </a:rPr>
              <a:t>G </a:t>
            </a:r>
            <a:r>
              <a:rPr kumimoji="0" lang="zh-CN" altLang="en-US" sz="2000">
                <a:latin typeface="宋体" charset="-122"/>
              </a:rPr>
              <a:t>本身即为连通图 </a:t>
            </a:r>
            <a:endParaRPr kumimoji="0" lang="zh-CN" altLang="en-US" sz="2000">
              <a:latin typeface="宋体" charset="-122"/>
            </a:endParaRPr>
          </a:p>
        </p:txBody>
      </p:sp>
      <p:sp>
        <p:nvSpPr>
          <p:cNvPr id="3" name="日期占位符 2"/>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iterate type="lt">
                                    <p:tmPct val="100000"/>
                                  </p:iterate>
                                  <p:childTnLst>
                                    <p:set>
                                      <p:cBhvr>
                                        <p:cTn id="6" dur="1" fill="hold">
                                          <p:stCondLst>
                                            <p:cond delay="0"/>
                                          </p:stCondLst>
                                        </p:cTn>
                                        <p:tgtEl>
                                          <p:spTgt spid="1644547"/>
                                        </p:tgtEl>
                                        <p:attrNameLst>
                                          <p:attrName>style.visibility</p:attrName>
                                        </p:attrNameLst>
                                      </p:cBhvr>
                                      <p:to>
                                        <p:strVal val="visible"/>
                                      </p:to>
                                    </p:set>
                                    <p:anim calcmode="lin" valueType="num">
                                      <p:cBhvr>
                                        <p:cTn id="7" dur="75" fill="hold"/>
                                        <p:tgtEl>
                                          <p:spTgt spid="1644547"/>
                                        </p:tgtEl>
                                        <p:attrNameLst>
                                          <p:attrName>ppt_x</p:attrName>
                                        </p:attrNameLst>
                                      </p:cBhvr>
                                      <p:tavLst>
                                        <p:tav tm="0">
                                          <p:val>
                                            <p:strVal val="#ppt_x-#ppt_w/2"/>
                                          </p:val>
                                        </p:tav>
                                        <p:tav tm="100000">
                                          <p:val>
                                            <p:strVal val="#ppt_x"/>
                                          </p:val>
                                        </p:tav>
                                      </p:tavLst>
                                    </p:anim>
                                    <p:anim calcmode="lin" valueType="num">
                                      <p:cBhvr>
                                        <p:cTn id="8" dur="75" fill="hold"/>
                                        <p:tgtEl>
                                          <p:spTgt spid="1644547"/>
                                        </p:tgtEl>
                                        <p:attrNameLst>
                                          <p:attrName>ppt_y</p:attrName>
                                        </p:attrNameLst>
                                      </p:cBhvr>
                                      <p:tavLst>
                                        <p:tav tm="0">
                                          <p:val>
                                            <p:strVal val="#ppt_y"/>
                                          </p:val>
                                        </p:tav>
                                        <p:tav tm="100000">
                                          <p:val>
                                            <p:strVal val="#ppt_y"/>
                                          </p:val>
                                        </p:tav>
                                      </p:tavLst>
                                    </p:anim>
                                    <p:anim calcmode="lin" valueType="num">
                                      <p:cBhvr>
                                        <p:cTn id="9" dur="75" fill="hold"/>
                                        <p:tgtEl>
                                          <p:spTgt spid="1644547"/>
                                        </p:tgtEl>
                                        <p:attrNameLst>
                                          <p:attrName>ppt_w</p:attrName>
                                        </p:attrNameLst>
                                      </p:cBhvr>
                                      <p:tavLst>
                                        <p:tav tm="0">
                                          <p:val>
                                            <p:fltVal val="0"/>
                                          </p:val>
                                        </p:tav>
                                        <p:tav tm="100000">
                                          <p:val>
                                            <p:strVal val="#ppt_w"/>
                                          </p:val>
                                        </p:tav>
                                      </p:tavLst>
                                    </p:anim>
                                    <p:anim calcmode="lin" valueType="num">
                                      <p:cBhvr>
                                        <p:cTn id="10" dur="75" fill="hold"/>
                                        <p:tgtEl>
                                          <p:spTgt spid="1644547"/>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iterate type="lt">
                                    <p:tmPct val="100000"/>
                                  </p:iterate>
                                  <p:childTnLst>
                                    <p:set>
                                      <p:cBhvr>
                                        <p:cTn id="14" dur="1" fill="hold">
                                          <p:stCondLst>
                                            <p:cond delay="0"/>
                                          </p:stCondLst>
                                        </p:cTn>
                                        <p:tgtEl>
                                          <p:spTgt spid="1644549"/>
                                        </p:tgtEl>
                                        <p:attrNameLst>
                                          <p:attrName>style.visibility</p:attrName>
                                        </p:attrNameLst>
                                      </p:cBhvr>
                                      <p:to>
                                        <p:strVal val="visible"/>
                                      </p:to>
                                    </p:set>
                                    <p:anim calcmode="lin" valueType="num">
                                      <p:cBhvr>
                                        <p:cTn id="15" dur="75" fill="hold"/>
                                        <p:tgtEl>
                                          <p:spTgt spid="1644549"/>
                                        </p:tgtEl>
                                        <p:attrNameLst>
                                          <p:attrName>ppt_x</p:attrName>
                                        </p:attrNameLst>
                                      </p:cBhvr>
                                      <p:tavLst>
                                        <p:tav tm="0">
                                          <p:val>
                                            <p:strVal val="#ppt_x-#ppt_w/2"/>
                                          </p:val>
                                        </p:tav>
                                        <p:tav tm="100000">
                                          <p:val>
                                            <p:strVal val="#ppt_x"/>
                                          </p:val>
                                        </p:tav>
                                      </p:tavLst>
                                    </p:anim>
                                    <p:anim calcmode="lin" valueType="num">
                                      <p:cBhvr>
                                        <p:cTn id="16" dur="75" fill="hold"/>
                                        <p:tgtEl>
                                          <p:spTgt spid="1644549"/>
                                        </p:tgtEl>
                                        <p:attrNameLst>
                                          <p:attrName>ppt_y</p:attrName>
                                        </p:attrNameLst>
                                      </p:cBhvr>
                                      <p:tavLst>
                                        <p:tav tm="0">
                                          <p:val>
                                            <p:strVal val="#ppt_y"/>
                                          </p:val>
                                        </p:tav>
                                        <p:tav tm="100000">
                                          <p:val>
                                            <p:strVal val="#ppt_y"/>
                                          </p:val>
                                        </p:tav>
                                      </p:tavLst>
                                    </p:anim>
                                    <p:anim calcmode="lin" valueType="num">
                                      <p:cBhvr>
                                        <p:cTn id="17" dur="75" fill="hold"/>
                                        <p:tgtEl>
                                          <p:spTgt spid="1644549"/>
                                        </p:tgtEl>
                                        <p:attrNameLst>
                                          <p:attrName>ppt_w</p:attrName>
                                        </p:attrNameLst>
                                      </p:cBhvr>
                                      <p:tavLst>
                                        <p:tav tm="0">
                                          <p:val>
                                            <p:fltVal val="0"/>
                                          </p:val>
                                        </p:tav>
                                        <p:tav tm="100000">
                                          <p:val>
                                            <p:strVal val="#ppt_w"/>
                                          </p:val>
                                        </p:tav>
                                      </p:tavLst>
                                    </p:anim>
                                    <p:anim calcmode="lin" valueType="num">
                                      <p:cBhvr>
                                        <p:cTn id="18" dur="75" fill="hold"/>
                                        <p:tgtEl>
                                          <p:spTgt spid="1644549"/>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iterate type="lt">
                                    <p:tmPct val="100000"/>
                                  </p:iterate>
                                  <p:childTnLst>
                                    <p:set>
                                      <p:cBhvr>
                                        <p:cTn id="22" dur="1" fill="hold">
                                          <p:stCondLst>
                                            <p:cond delay="0"/>
                                          </p:stCondLst>
                                        </p:cTn>
                                        <p:tgtEl>
                                          <p:spTgt spid="1644550"/>
                                        </p:tgtEl>
                                        <p:attrNameLst>
                                          <p:attrName>style.visibility</p:attrName>
                                        </p:attrNameLst>
                                      </p:cBhvr>
                                      <p:to>
                                        <p:strVal val="visible"/>
                                      </p:to>
                                    </p:set>
                                    <p:anim calcmode="lin" valueType="num">
                                      <p:cBhvr>
                                        <p:cTn id="23" dur="75" fill="hold"/>
                                        <p:tgtEl>
                                          <p:spTgt spid="1644550"/>
                                        </p:tgtEl>
                                        <p:attrNameLst>
                                          <p:attrName>ppt_x</p:attrName>
                                        </p:attrNameLst>
                                      </p:cBhvr>
                                      <p:tavLst>
                                        <p:tav tm="0">
                                          <p:val>
                                            <p:strVal val="#ppt_x-#ppt_w/2"/>
                                          </p:val>
                                        </p:tav>
                                        <p:tav tm="100000">
                                          <p:val>
                                            <p:strVal val="#ppt_x"/>
                                          </p:val>
                                        </p:tav>
                                      </p:tavLst>
                                    </p:anim>
                                    <p:anim calcmode="lin" valueType="num">
                                      <p:cBhvr>
                                        <p:cTn id="24" dur="75" fill="hold"/>
                                        <p:tgtEl>
                                          <p:spTgt spid="1644550"/>
                                        </p:tgtEl>
                                        <p:attrNameLst>
                                          <p:attrName>ppt_y</p:attrName>
                                        </p:attrNameLst>
                                      </p:cBhvr>
                                      <p:tavLst>
                                        <p:tav tm="0">
                                          <p:val>
                                            <p:strVal val="#ppt_y"/>
                                          </p:val>
                                        </p:tav>
                                        <p:tav tm="100000">
                                          <p:val>
                                            <p:strVal val="#ppt_y"/>
                                          </p:val>
                                        </p:tav>
                                      </p:tavLst>
                                    </p:anim>
                                    <p:anim calcmode="lin" valueType="num">
                                      <p:cBhvr>
                                        <p:cTn id="25" dur="75" fill="hold"/>
                                        <p:tgtEl>
                                          <p:spTgt spid="1644550"/>
                                        </p:tgtEl>
                                        <p:attrNameLst>
                                          <p:attrName>ppt_w</p:attrName>
                                        </p:attrNameLst>
                                      </p:cBhvr>
                                      <p:tavLst>
                                        <p:tav tm="0">
                                          <p:val>
                                            <p:fltVal val="0"/>
                                          </p:val>
                                        </p:tav>
                                        <p:tav tm="100000">
                                          <p:val>
                                            <p:strVal val="#ppt_w"/>
                                          </p:val>
                                        </p:tav>
                                      </p:tavLst>
                                    </p:anim>
                                    <p:anim calcmode="lin" valueType="num">
                                      <p:cBhvr>
                                        <p:cTn id="26" dur="75" fill="hold"/>
                                        <p:tgtEl>
                                          <p:spTgt spid="1644550"/>
                                        </p:tgtEl>
                                        <p:attrNameLst>
                                          <p:attrName>ppt_h</p:attrName>
                                        </p:attrNameLst>
                                      </p:cBhvr>
                                      <p:tavLst>
                                        <p:tav tm="0">
                                          <p:val>
                                            <p:strVal val="#ppt_h"/>
                                          </p:val>
                                        </p:tav>
                                        <p:tav tm="100000">
                                          <p:val>
                                            <p:strVal val="#ppt_h"/>
                                          </p:val>
                                        </p:tav>
                                      </p:tavLst>
                                    </p:anim>
                                  </p:childTnLst>
                                </p:cTn>
                              </p:par>
                            </p:childTnLst>
                          </p:cTn>
                        </p:par>
                        <p:par>
                          <p:cTn id="27" fill="hold">
                            <p:stCondLst>
                              <p:cond delay="150"/>
                            </p:stCondLst>
                            <p:childTnLst>
                              <p:par>
                                <p:cTn id="28" presetID="1" presetClass="entr" presetSubtype="0" fill="hold" nodeType="afterEffect">
                                  <p:stCondLst>
                                    <p:cond delay="0"/>
                                  </p:stCondLst>
                                  <p:childTnLst>
                                    <p:set>
                                      <p:cBhvr>
                                        <p:cTn id="29" dur="1" fill="hold">
                                          <p:stCondLst>
                                            <p:cond delay="499"/>
                                          </p:stCondLst>
                                        </p:cTn>
                                        <p:tgtEl>
                                          <p:spTgt spid="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7" presetClass="entr" presetSubtype="8" fill="hold" grpId="0" nodeType="clickEffect">
                                  <p:stCondLst>
                                    <p:cond delay="0"/>
                                  </p:stCondLst>
                                  <p:iterate type="lt">
                                    <p:tmPct val="100000"/>
                                  </p:iterate>
                                  <p:childTnLst>
                                    <p:set>
                                      <p:cBhvr>
                                        <p:cTn id="33" dur="1" fill="hold">
                                          <p:stCondLst>
                                            <p:cond delay="0"/>
                                          </p:stCondLst>
                                        </p:cTn>
                                        <p:tgtEl>
                                          <p:spTgt spid="1644555"/>
                                        </p:tgtEl>
                                        <p:attrNameLst>
                                          <p:attrName>style.visibility</p:attrName>
                                        </p:attrNameLst>
                                      </p:cBhvr>
                                      <p:to>
                                        <p:strVal val="visible"/>
                                      </p:to>
                                    </p:set>
                                    <p:anim calcmode="lin" valueType="num">
                                      <p:cBhvr>
                                        <p:cTn id="34" dur="75" fill="hold"/>
                                        <p:tgtEl>
                                          <p:spTgt spid="1644555"/>
                                        </p:tgtEl>
                                        <p:attrNameLst>
                                          <p:attrName>ppt_x</p:attrName>
                                        </p:attrNameLst>
                                      </p:cBhvr>
                                      <p:tavLst>
                                        <p:tav tm="0">
                                          <p:val>
                                            <p:strVal val="#ppt_x-#ppt_w/2"/>
                                          </p:val>
                                        </p:tav>
                                        <p:tav tm="100000">
                                          <p:val>
                                            <p:strVal val="#ppt_x"/>
                                          </p:val>
                                        </p:tav>
                                      </p:tavLst>
                                    </p:anim>
                                    <p:anim calcmode="lin" valueType="num">
                                      <p:cBhvr>
                                        <p:cTn id="35" dur="75" fill="hold"/>
                                        <p:tgtEl>
                                          <p:spTgt spid="1644555"/>
                                        </p:tgtEl>
                                        <p:attrNameLst>
                                          <p:attrName>ppt_y</p:attrName>
                                        </p:attrNameLst>
                                      </p:cBhvr>
                                      <p:tavLst>
                                        <p:tav tm="0">
                                          <p:val>
                                            <p:strVal val="#ppt_y"/>
                                          </p:val>
                                        </p:tav>
                                        <p:tav tm="100000">
                                          <p:val>
                                            <p:strVal val="#ppt_y"/>
                                          </p:val>
                                        </p:tav>
                                      </p:tavLst>
                                    </p:anim>
                                    <p:anim calcmode="lin" valueType="num">
                                      <p:cBhvr>
                                        <p:cTn id="36" dur="75" fill="hold"/>
                                        <p:tgtEl>
                                          <p:spTgt spid="1644555"/>
                                        </p:tgtEl>
                                        <p:attrNameLst>
                                          <p:attrName>ppt_w</p:attrName>
                                        </p:attrNameLst>
                                      </p:cBhvr>
                                      <p:tavLst>
                                        <p:tav tm="0">
                                          <p:val>
                                            <p:fltVal val="0"/>
                                          </p:val>
                                        </p:tav>
                                        <p:tav tm="100000">
                                          <p:val>
                                            <p:strVal val="#ppt_w"/>
                                          </p:val>
                                        </p:tav>
                                      </p:tavLst>
                                    </p:anim>
                                    <p:anim calcmode="lin" valueType="num">
                                      <p:cBhvr>
                                        <p:cTn id="37" dur="75" fill="hold"/>
                                        <p:tgtEl>
                                          <p:spTgt spid="1644555"/>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17" presetClass="entr" presetSubtype="8" fill="hold" grpId="0" nodeType="clickEffect">
                                  <p:stCondLst>
                                    <p:cond delay="0"/>
                                  </p:stCondLst>
                                  <p:iterate type="lt">
                                    <p:tmPct val="100000"/>
                                  </p:iterate>
                                  <p:childTnLst>
                                    <p:set>
                                      <p:cBhvr>
                                        <p:cTn id="41" dur="1" fill="hold">
                                          <p:stCondLst>
                                            <p:cond delay="0"/>
                                          </p:stCondLst>
                                        </p:cTn>
                                        <p:tgtEl>
                                          <p:spTgt spid="1644556"/>
                                        </p:tgtEl>
                                        <p:attrNameLst>
                                          <p:attrName>style.visibility</p:attrName>
                                        </p:attrNameLst>
                                      </p:cBhvr>
                                      <p:to>
                                        <p:strVal val="visible"/>
                                      </p:to>
                                    </p:set>
                                    <p:anim calcmode="lin" valueType="num">
                                      <p:cBhvr>
                                        <p:cTn id="42" dur="75" fill="hold"/>
                                        <p:tgtEl>
                                          <p:spTgt spid="1644556"/>
                                        </p:tgtEl>
                                        <p:attrNameLst>
                                          <p:attrName>ppt_x</p:attrName>
                                        </p:attrNameLst>
                                      </p:cBhvr>
                                      <p:tavLst>
                                        <p:tav tm="0">
                                          <p:val>
                                            <p:strVal val="#ppt_x-#ppt_w/2"/>
                                          </p:val>
                                        </p:tav>
                                        <p:tav tm="100000">
                                          <p:val>
                                            <p:strVal val="#ppt_x"/>
                                          </p:val>
                                        </p:tav>
                                      </p:tavLst>
                                    </p:anim>
                                    <p:anim calcmode="lin" valueType="num">
                                      <p:cBhvr>
                                        <p:cTn id="43" dur="75" fill="hold"/>
                                        <p:tgtEl>
                                          <p:spTgt spid="1644556"/>
                                        </p:tgtEl>
                                        <p:attrNameLst>
                                          <p:attrName>ppt_y</p:attrName>
                                        </p:attrNameLst>
                                      </p:cBhvr>
                                      <p:tavLst>
                                        <p:tav tm="0">
                                          <p:val>
                                            <p:strVal val="#ppt_y"/>
                                          </p:val>
                                        </p:tav>
                                        <p:tav tm="100000">
                                          <p:val>
                                            <p:strVal val="#ppt_y"/>
                                          </p:val>
                                        </p:tav>
                                      </p:tavLst>
                                    </p:anim>
                                    <p:anim calcmode="lin" valueType="num">
                                      <p:cBhvr>
                                        <p:cTn id="44" dur="75" fill="hold"/>
                                        <p:tgtEl>
                                          <p:spTgt spid="1644556"/>
                                        </p:tgtEl>
                                        <p:attrNameLst>
                                          <p:attrName>ppt_w</p:attrName>
                                        </p:attrNameLst>
                                      </p:cBhvr>
                                      <p:tavLst>
                                        <p:tav tm="0">
                                          <p:val>
                                            <p:fltVal val="0"/>
                                          </p:val>
                                        </p:tav>
                                        <p:tav tm="100000">
                                          <p:val>
                                            <p:strVal val="#ppt_w"/>
                                          </p:val>
                                        </p:tav>
                                      </p:tavLst>
                                    </p:anim>
                                    <p:anim calcmode="lin" valueType="num">
                                      <p:cBhvr>
                                        <p:cTn id="45" dur="75" fill="hold"/>
                                        <p:tgtEl>
                                          <p:spTgt spid="1644556"/>
                                        </p:tgtEl>
                                        <p:attrNameLst>
                                          <p:attrName>ppt_h</p:attrName>
                                        </p:attrNameLst>
                                      </p:cBhvr>
                                      <p:tavLst>
                                        <p:tav tm="0">
                                          <p:val>
                                            <p:strVal val="#ppt_h"/>
                                          </p:val>
                                        </p:tav>
                                        <p:tav tm="100000">
                                          <p:val>
                                            <p:strVal val="#ppt_h"/>
                                          </p:val>
                                        </p:tav>
                                      </p:tavLst>
                                    </p:anim>
                                  </p:childTnLst>
                                </p:cTn>
                              </p:par>
                            </p:childTnLst>
                          </p:cTn>
                        </p:par>
                        <p:par>
                          <p:cTn id="46" fill="hold">
                            <p:stCondLst>
                              <p:cond delay="4575"/>
                            </p:stCondLst>
                            <p:childTnLst>
                              <p:par>
                                <p:cTn id="47" presetID="17" presetClass="entr" presetSubtype="8" fill="hold" grpId="0" nodeType="afterEffect">
                                  <p:stCondLst>
                                    <p:cond delay="0"/>
                                  </p:stCondLst>
                                  <p:iterate type="lt">
                                    <p:tmPct val="100000"/>
                                  </p:iterate>
                                  <p:childTnLst>
                                    <p:set>
                                      <p:cBhvr>
                                        <p:cTn id="48" dur="1" fill="hold">
                                          <p:stCondLst>
                                            <p:cond delay="0"/>
                                          </p:stCondLst>
                                        </p:cTn>
                                        <p:tgtEl>
                                          <p:spTgt spid="1644557"/>
                                        </p:tgtEl>
                                        <p:attrNameLst>
                                          <p:attrName>style.visibility</p:attrName>
                                        </p:attrNameLst>
                                      </p:cBhvr>
                                      <p:to>
                                        <p:strVal val="visible"/>
                                      </p:to>
                                    </p:set>
                                    <p:anim calcmode="lin" valueType="num">
                                      <p:cBhvr>
                                        <p:cTn id="49" dur="75" fill="hold"/>
                                        <p:tgtEl>
                                          <p:spTgt spid="1644557"/>
                                        </p:tgtEl>
                                        <p:attrNameLst>
                                          <p:attrName>ppt_x</p:attrName>
                                        </p:attrNameLst>
                                      </p:cBhvr>
                                      <p:tavLst>
                                        <p:tav tm="0">
                                          <p:val>
                                            <p:strVal val="#ppt_x-#ppt_w/2"/>
                                          </p:val>
                                        </p:tav>
                                        <p:tav tm="100000">
                                          <p:val>
                                            <p:strVal val="#ppt_x"/>
                                          </p:val>
                                        </p:tav>
                                      </p:tavLst>
                                    </p:anim>
                                    <p:anim calcmode="lin" valueType="num">
                                      <p:cBhvr>
                                        <p:cTn id="50" dur="75" fill="hold"/>
                                        <p:tgtEl>
                                          <p:spTgt spid="1644557"/>
                                        </p:tgtEl>
                                        <p:attrNameLst>
                                          <p:attrName>ppt_y</p:attrName>
                                        </p:attrNameLst>
                                      </p:cBhvr>
                                      <p:tavLst>
                                        <p:tav tm="0">
                                          <p:val>
                                            <p:strVal val="#ppt_y"/>
                                          </p:val>
                                        </p:tav>
                                        <p:tav tm="100000">
                                          <p:val>
                                            <p:strVal val="#ppt_y"/>
                                          </p:val>
                                        </p:tav>
                                      </p:tavLst>
                                    </p:anim>
                                    <p:anim calcmode="lin" valueType="num">
                                      <p:cBhvr>
                                        <p:cTn id="51" dur="75" fill="hold"/>
                                        <p:tgtEl>
                                          <p:spTgt spid="1644557"/>
                                        </p:tgtEl>
                                        <p:attrNameLst>
                                          <p:attrName>ppt_w</p:attrName>
                                        </p:attrNameLst>
                                      </p:cBhvr>
                                      <p:tavLst>
                                        <p:tav tm="0">
                                          <p:val>
                                            <p:fltVal val="0"/>
                                          </p:val>
                                        </p:tav>
                                        <p:tav tm="100000">
                                          <p:val>
                                            <p:strVal val="#ppt_w"/>
                                          </p:val>
                                        </p:tav>
                                      </p:tavLst>
                                    </p:anim>
                                    <p:anim calcmode="lin" valueType="num">
                                      <p:cBhvr>
                                        <p:cTn id="52" dur="75" fill="hold"/>
                                        <p:tgtEl>
                                          <p:spTgt spid="1644557"/>
                                        </p:tgtEl>
                                        <p:attrNameLst>
                                          <p:attrName>ppt_h</p:attrName>
                                        </p:attrNameLst>
                                      </p:cBhvr>
                                      <p:tavLst>
                                        <p:tav tm="0">
                                          <p:val>
                                            <p:strVal val="#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17" presetClass="entr" presetSubtype="8" fill="hold" grpId="0" nodeType="clickEffect">
                                  <p:stCondLst>
                                    <p:cond delay="0"/>
                                  </p:stCondLst>
                                  <p:iterate type="lt">
                                    <p:tmPct val="100000"/>
                                  </p:iterate>
                                  <p:childTnLst>
                                    <p:set>
                                      <p:cBhvr>
                                        <p:cTn id="56" dur="1" fill="hold">
                                          <p:stCondLst>
                                            <p:cond delay="0"/>
                                          </p:stCondLst>
                                        </p:cTn>
                                        <p:tgtEl>
                                          <p:spTgt spid="1644558"/>
                                        </p:tgtEl>
                                        <p:attrNameLst>
                                          <p:attrName>style.visibility</p:attrName>
                                        </p:attrNameLst>
                                      </p:cBhvr>
                                      <p:to>
                                        <p:strVal val="visible"/>
                                      </p:to>
                                    </p:set>
                                    <p:anim calcmode="lin" valueType="num">
                                      <p:cBhvr>
                                        <p:cTn id="57" dur="75" fill="hold"/>
                                        <p:tgtEl>
                                          <p:spTgt spid="1644558"/>
                                        </p:tgtEl>
                                        <p:attrNameLst>
                                          <p:attrName>ppt_x</p:attrName>
                                        </p:attrNameLst>
                                      </p:cBhvr>
                                      <p:tavLst>
                                        <p:tav tm="0">
                                          <p:val>
                                            <p:strVal val="#ppt_x-#ppt_w/2"/>
                                          </p:val>
                                        </p:tav>
                                        <p:tav tm="100000">
                                          <p:val>
                                            <p:strVal val="#ppt_x"/>
                                          </p:val>
                                        </p:tav>
                                      </p:tavLst>
                                    </p:anim>
                                    <p:anim calcmode="lin" valueType="num">
                                      <p:cBhvr>
                                        <p:cTn id="58" dur="75" fill="hold"/>
                                        <p:tgtEl>
                                          <p:spTgt spid="1644558"/>
                                        </p:tgtEl>
                                        <p:attrNameLst>
                                          <p:attrName>ppt_y</p:attrName>
                                        </p:attrNameLst>
                                      </p:cBhvr>
                                      <p:tavLst>
                                        <p:tav tm="0">
                                          <p:val>
                                            <p:strVal val="#ppt_y"/>
                                          </p:val>
                                        </p:tav>
                                        <p:tav tm="100000">
                                          <p:val>
                                            <p:strVal val="#ppt_y"/>
                                          </p:val>
                                        </p:tav>
                                      </p:tavLst>
                                    </p:anim>
                                    <p:anim calcmode="lin" valueType="num">
                                      <p:cBhvr>
                                        <p:cTn id="59" dur="75" fill="hold"/>
                                        <p:tgtEl>
                                          <p:spTgt spid="1644558"/>
                                        </p:tgtEl>
                                        <p:attrNameLst>
                                          <p:attrName>ppt_w</p:attrName>
                                        </p:attrNameLst>
                                      </p:cBhvr>
                                      <p:tavLst>
                                        <p:tav tm="0">
                                          <p:val>
                                            <p:fltVal val="0"/>
                                          </p:val>
                                        </p:tav>
                                        <p:tav tm="100000">
                                          <p:val>
                                            <p:strVal val="#ppt_w"/>
                                          </p:val>
                                        </p:tav>
                                      </p:tavLst>
                                    </p:anim>
                                    <p:anim calcmode="lin" valueType="num">
                                      <p:cBhvr>
                                        <p:cTn id="60" dur="75" fill="hold"/>
                                        <p:tgtEl>
                                          <p:spTgt spid="1644558"/>
                                        </p:tgtEl>
                                        <p:attrNameLst>
                                          <p:attrName>ppt_h</p:attrName>
                                        </p:attrNameLst>
                                      </p:cBhvr>
                                      <p:tavLst>
                                        <p:tav tm="0">
                                          <p:val>
                                            <p:strVal val="#ppt_h"/>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17" presetClass="entr" presetSubtype="8" fill="hold" grpId="0" nodeType="clickEffect">
                                  <p:stCondLst>
                                    <p:cond delay="0"/>
                                  </p:stCondLst>
                                  <p:iterate type="lt">
                                    <p:tmPct val="100000"/>
                                  </p:iterate>
                                  <p:childTnLst>
                                    <p:set>
                                      <p:cBhvr>
                                        <p:cTn id="64" dur="1" fill="hold">
                                          <p:stCondLst>
                                            <p:cond delay="0"/>
                                          </p:stCondLst>
                                        </p:cTn>
                                        <p:tgtEl>
                                          <p:spTgt spid="1644559"/>
                                        </p:tgtEl>
                                        <p:attrNameLst>
                                          <p:attrName>style.visibility</p:attrName>
                                        </p:attrNameLst>
                                      </p:cBhvr>
                                      <p:to>
                                        <p:strVal val="visible"/>
                                      </p:to>
                                    </p:set>
                                    <p:anim calcmode="lin" valueType="num">
                                      <p:cBhvr>
                                        <p:cTn id="65" dur="75" fill="hold"/>
                                        <p:tgtEl>
                                          <p:spTgt spid="1644559"/>
                                        </p:tgtEl>
                                        <p:attrNameLst>
                                          <p:attrName>ppt_x</p:attrName>
                                        </p:attrNameLst>
                                      </p:cBhvr>
                                      <p:tavLst>
                                        <p:tav tm="0">
                                          <p:val>
                                            <p:strVal val="#ppt_x-#ppt_w/2"/>
                                          </p:val>
                                        </p:tav>
                                        <p:tav tm="100000">
                                          <p:val>
                                            <p:strVal val="#ppt_x"/>
                                          </p:val>
                                        </p:tav>
                                      </p:tavLst>
                                    </p:anim>
                                    <p:anim calcmode="lin" valueType="num">
                                      <p:cBhvr>
                                        <p:cTn id="66" dur="75" fill="hold"/>
                                        <p:tgtEl>
                                          <p:spTgt spid="1644559"/>
                                        </p:tgtEl>
                                        <p:attrNameLst>
                                          <p:attrName>ppt_y</p:attrName>
                                        </p:attrNameLst>
                                      </p:cBhvr>
                                      <p:tavLst>
                                        <p:tav tm="0">
                                          <p:val>
                                            <p:strVal val="#ppt_y"/>
                                          </p:val>
                                        </p:tav>
                                        <p:tav tm="100000">
                                          <p:val>
                                            <p:strVal val="#ppt_y"/>
                                          </p:val>
                                        </p:tav>
                                      </p:tavLst>
                                    </p:anim>
                                    <p:anim calcmode="lin" valueType="num">
                                      <p:cBhvr>
                                        <p:cTn id="67" dur="75" fill="hold"/>
                                        <p:tgtEl>
                                          <p:spTgt spid="1644559"/>
                                        </p:tgtEl>
                                        <p:attrNameLst>
                                          <p:attrName>ppt_w</p:attrName>
                                        </p:attrNameLst>
                                      </p:cBhvr>
                                      <p:tavLst>
                                        <p:tav tm="0">
                                          <p:val>
                                            <p:fltVal val="0"/>
                                          </p:val>
                                        </p:tav>
                                        <p:tav tm="100000">
                                          <p:val>
                                            <p:strVal val="#ppt_w"/>
                                          </p:val>
                                        </p:tav>
                                      </p:tavLst>
                                    </p:anim>
                                    <p:anim calcmode="lin" valueType="num">
                                      <p:cBhvr>
                                        <p:cTn id="68" dur="75" fill="hold"/>
                                        <p:tgtEl>
                                          <p:spTgt spid="1644559"/>
                                        </p:tgtEl>
                                        <p:attrNameLst>
                                          <p:attrName>ppt_h</p:attrName>
                                        </p:attrNameLst>
                                      </p:cBhvr>
                                      <p:tavLst>
                                        <p:tav tm="0">
                                          <p:val>
                                            <p:strVal val="#ppt_h"/>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17" presetClass="entr" presetSubtype="8" fill="hold" grpId="0" nodeType="clickEffect">
                                  <p:stCondLst>
                                    <p:cond delay="0"/>
                                  </p:stCondLst>
                                  <p:iterate type="lt">
                                    <p:tmPct val="100000"/>
                                  </p:iterate>
                                  <p:childTnLst>
                                    <p:set>
                                      <p:cBhvr>
                                        <p:cTn id="72" dur="1" fill="hold">
                                          <p:stCondLst>
                                            <p:cond delay="0"/>
                                          </p:stCondLst>
                                        </p:cTn>
                                        <p:tgtEl>
                                          <p:spTgt spid="1644560"/>
                                        </p:tgtEl>
                                        <p:attrNameLst>
                                          <p:attrName>style.visibility</p:attrName>
                                        </p:attrNameLst>
                                      </p:cBhvr>
                                      <p:to>
                                        <p:strVal val="visible"/>
                                      </p:to>
                                    </p:set>
                                    <p:anim calcmode="lin" valueType="num">
                                      <p:cBhvr>
                                        <p:cTn id="73" dur="75" fill="hold"/>
                                        <p:tgtEl>
                                          <p:spTgt spid="1644560"/>
                                        </p:tgtEl>
                                        <p:attrNameLst>
                                          <p:attrName>ppt_x</p:attrName>
                                        </p:attrNameLst>
                                      </p:cBhvr>
                                      <p:tavLst>
                                        <p:tav tm="0">
                                          <p:val>
                                            <p:strVal val="#ppt_x-#ppt_w/2"/>
                                          </p:val>
                                        </p:tav>
                                        <p:tav tm="100000">
                                          <p:val>
                                            <p:strVal val="#ppt_x"/>
                                          </p:val>
                                        </p:tav>
                                      </p:tavLst>
                                    </p:anim>
                                    <p:anim calcmode="lin" valueType="num">
                                      <p:cBhvr>
                                        <p:cTn id="74" dur="75" fill="hold"/>
                                        <p:tgtEl>
                                          <p:spTgt spid="1644560"/>
                                        </p:tgtEl>
                                        <p:attrNameLst>
                                          <p:attrName>ppt_y</p:attrName>
                                        </p:attrNameLst>
                                      </p:cBhvr>
                                      <p:tavLst>
                                        <p:tav tm="0">
                                          <p:val>
                                            <p:strVal val="#ppt_y"/>
                                          </p:val>
                                        </p:tav>
                                        <p:tav tm="100000">
                                          <p:val>
                                            <p:strVal val="#ppt_y"/>
                                          </p:val>
                                        </p:tav>
                                      </p:tavLst>
                                    </p:anim>
                                    <p:anim calcmode="lin" valueType="num">
                                      <p:cBhvr>
                                        <p:cTn id="75" dur="75" fill="hold"/>
                                        <p:tgtEl>
                                          <p:spTgt spid="1644560"/>
                                        </p:tgtEl>
                                        <p:attrNameLst>
                                          <p:attrName>ppt_w</p:attrName>
                                        </p:attrNameLst>
                                      </p:cBhvr>
                                      <p:tavLst>
                                        <p:tav tm="0">
                                          <p:val>
                                            <p:fltVal val="0"/>
                                          </p:val>
                                        </p:tav>
                                        <p:tav tm="100000">
                                          <p:val>
                                            <p:strVal val="#ppt_w"/>
                                          </p:val>
                                        </p:tav>
                                      </p:tavLst>
                                    </p:anim>
                                    <p:anim calcmode="lin" valueType="num">
                                      <p:cBhvr>
                                        <p:cTn id="76" dur="75" fill="hold"/>
                                        <p:tgtEl>
                                          <p:spTgt spid="1644560"/>
                                        </p:tgtEl>
                                        <p:attrNameLst>
                                          <p:attrName>ppt_h</p:attrName>
                                        </p:attrNameLst>
                                      </p:cBhvr>
                                      <p:tavLst>
                                        <p:tav tm="0">
                                          <p:val>
                                            <p:strVal val="#ppt_h"/>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17" presetClass="entr" presetSubtype="8" fill="hold" grpId="0" nodeType="clickEffect">
                                  <p:stCondLst>
                                    <p:cond delay="0"/>
                                  </p:stCondLst>
                                  <p:iterate type="lt">
                                    <p:tmPct val="100000"/>
                                  </p:iterate>
                                  <p:childTnLst>
                                    <p:set>
                                      <p:cBhvr>
                                        <p:cTn id="80" dur="1" fill="hold">
                                          <p:stCondLst>
                                            <p:cond delay="0"/>
                                          </p:stCondLst>
                                        </p:cTn>
                                        <p:tgtEl>
                                          <p:spTgt spid="1644561"/>
                                        </p:tgtEl>
                                        <p:attrNameLst>
                                          <p:attrName>style.visibility</p:attrName>
                                        </p:attrNameLst>
                                      </p:cBhvr>
                                      <p:to>
                                        <p:strVal val="visible"/>
                                      </p:to>
                                    </p:set>
                                    <p:anim calcmode="lin" valueType="num">
                                      <p:cBhvr>
                                        <p:cTn id="81" dur="75" fill="hold"/>
                                        <p:tgtEl>
                                          <p:spTgt spid="1644561"/>
                                        </p:tgtEl>
                                        <p:attrNameLst>
                                          <p:attrName>ppt_x</p:attrName>
                                        </p:attrNameLst>
                                      </p:cBhvr>
                                      <p:tavLst>
                                        <p:tav tm="0">
                                          <p:val>
                                            <p:strVal val="#ppt_x-#ppt_w/2"/>
                                          </p:val>
                                        </p:tav>
                                        <p:tav tm="100000">
                                          <p:val>
                                            <p:strVal val="#ppt_x"/>
                                          </p:val>
                                        </p:tav>
                                      </p:tavLst>
                                    </p:anim>
                                    <p:anim calcmode="lin" valueType="num">
                                      <p:cBhvr>
                                        <p:cTn id="82" dur="75" fill="hold"/>
                                        <p:tgtEl>
                                          <p:spTgt spid="1644561"/>
                                        </p:tgtEl>
                                        <p:attrNameLst>
                                          <p:attrName>ppt_y</p:attrName>
                                        </p:attrNameLst>
                                      </p:cBhvr>
                                      <p:tavLst>
                                        <p:tav tm="0">
                                          <p:val>
                                            <p:strVal val="#ppt_y"/>
                                          </p:val>
                                        </p:tav>
                                        <p:tav tm="100000">
                                          <p:val>
                                            <p:strVal val="#ppt_y"/>
                                          </p:val>
                                        </p:tav>
                                      </p:tavLst>
                                    </p:anim>
                                    <p:anim calcmode="lin" valueType="num">
                                      <p:cBhvr>
                                        <p:cTn id="83" dur="75" fill="hold"/>
                                        <p:tgtEl>
                                          <p:spTgt spid="1644561"/>
                                        </p:tgtEl>
                                        <p:attrNameLst>
                                          <p:attrName>ppt_w</p:attrName>
                                        </p:attrNameLst>
                                      </p:cBhvr>
                                      <p:tavLst>
                                        <p:tav tm="0">
                                          <p:val>
                                            <p:fltVal val="0"/>
                                          </p:val>
                                        </p:tav>
                                        <p:tav tm="100000">
                                          <p:val>
                                            <p:strVal val="#ppt_w"/>
                                          </p:val>
                                        </p:tav>
                                      </p:tavLst>
                                    </p:anim>
                                    <p:anim calcmode="lin" valueType="num">
                                      <p:cBhvr>
                                        <p:cTn id="84" dur="75" fill="hold"/>
                                        <p:tgtEl>
                                          <p:spTgt spid="1644561"/>
                                        </p:tgtEl>
                                        <p:attrNameLst>
                                          <p:attrName>ppt_h</p:attrName>
                                        </p:attrNameLst>
                                      </p:cBhvr>
                                      <p:tavLst>
                                        <p:tav tm="0">
                                          <p:val>
                                            <p:strVal val="#ppt_h"/>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17" presetClass="entr" presetSubtype="8" fill="hold" grpId="0" nodeType="clickEffect">
                                  <p:stCondLst>
                                    <p:cond delay="0"/>
                                  </p:stCondLst>
                                  <p:iterate type="lt">
                                    <p:tmPct val="100000"/>
                                  </p:iterate>
                                  <p:childTnLst>
                                    <p:set>
                                      <p:cBhvr>
                                        <p:cTn id="88" dur="1" fill="hold">
                                          <p:stCondLst>
                                            <p:cond delay="0"/>
                                          </p:stCondLst>
                                        </p:cTn>
                                        <p:tgtEl>
                                          <p:spTgt spid="1644562"/>
                                        </p:tgtEl>
                                        <p:attrNameLst>
                                          <p:attrName>style.visibility</p:attrName>
                                        </p:attrNameLst>
                                      </p:cBhvr>
                                      <p:to>
                                        <p:strVal val="visible"/>
                                      </p:to>
                                    </p:set>
                                    <p:anim calcmode="lin" valueType="num">
                                      <p:cBhvr>
                                        <p:cTn id="89" dur="75" fill="hold"/>
                                        <p:tgtEl>
                                          <p:spTgt spid="1644562"/>
                                        </p:tgtEl>
                                        <p:attrNameLst>
                                          <p:attrName>ppt_x</p:attrName>
                                        </p:attrNameLst>
                                      </p:cBhvr>
                                      <p:tavLst>
                                        <p:tav tm="0">
                                          <p:val>
                                            <p:strVal val="#ppt_x-#ppt_w/2"/>
                                          </p:val>
                                        </p:tav>
                                        <p:tav tm="100000">
                                          <p:val>
                                            <p:strVal val="#ppt_x"/>
                                          </p:val>
                                        </p:tav>
                                      </p:tavLst>
                                    </p:anim>
                                    <p:anim calcmode="lin" valueType="num">
                                      <p:cBhvr>
                                        <p:cTn id="90" dur="75" fill="hold"/>
                                        <p:tgtEl>
                                          <p:spTgt spid="1644562"/>
                                        </p:tgtEl>
                                        <p:attrNameLst>
                                          <p:attrName>ppt_y</p:attrName>
                                        </p:attrNameLst>
                                      </p:cBhvr>
                                      <p:tavLst>
                                        <p:tav tm="0">
                                          <p:val>
                                            <p:strVal val="#ppt_y"/>
                                          </p:val>
                                        </p:tav>
                                        <p:tav tm="100000">
                                          <p:val>
                                            <p:strVal val="#ppt_y"/>
                                          </p:val>
                                        </p:tav>
                                      </p:tavLst>
                                    </p:anim>
                                    <p:anim calcmode="lin" valueType="num">
                                      <p:cBhvr>
                                        <p:cTn id="91" dur="75" fill="hold"/>
                                        <p:tgtEl>
                                          <p:spTgt spid="1644562"/>
                                        </p:tgtEl>
                                        <p:attrNameLst>
                                          <p:attrName>ppt_w</p:attrName>
                                        </p:attrNameLst>
                                      </p:cBhvr>
                                      <p:tavLst>
                                        <p:tav tm="0">
                                          <p:val>
                                            <p:fltVal val="0"/>
                                          </p:val>
                                        </p:tav>
                                        <p:tav tm="100000">
                                          <p:val>
                                            <p:strVal val="#ppt_w"/>
                                          </p:val>
                                        </p:tav>
                                      </p:tavLst>
                                    </p:anim>
                                    <p:anim calcmode="lin" valueType="num">
                                      <p:cBhvr>
                                        <p:cTn id="92" dur="75" fill="hold"/>
                                        <p:tgtEl>
                                          <p:spTgt spid="164456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4547" grpId="0" autoUpdateAnimBg="0"/>
      <p:bldP spid="1644549" grpId="0" autoUpdateAnimBg="0"/>
      <p:bldP spid="1644550" grpId="0" autoUpdateAnimBg="0"/>
      <p:bldP spid="1644555" grpId="0" autoUpdateAnimBg="0"/>
      <p:bldP spid="1644556" grpId="0" autoUpdateAnimBg="0"/>
      <p:bldP spid="1644557" grpId="0" autoUpdateAnimBg="0"/>
      <p:bldP spid="1644558" grpId="0" autoUpdateAnimBg="0"/>
      <p:bldP spid="1644559" grpId="0" autoUpdateAnimBg="0"/>
      <p:bldP spid="1644560" grpId="0" autoUpdateAnimBg="0"/>
      <p:bldP spid="1644561" grpId="0" autoUpdateAnimBg="0"/>
      <p:bldP spid="1644562"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灯片编号占位符 1"/>
          <p:cNvSpPr/>
          <p:nvPr>
            <p:ph type="sldNum" sz="quarter" idx="12"/>
          </p:nvPr>
        </p:nvSpPr>
        <p:spPr>
          <a:ln>
            <a:miter lim="800000"/>
          </a:ln>
        </p:spPr>
        <p:txBody>
          <a:bodyPr anchor="b"/>
          <a:lstStyle/>
          <a:p>
            <a:pPr>
              <a:defRPr/>
            </a:pPr>
            <a:fld id="{39E099A2-03BB-41EC-8326-61C4FB668354}"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56324" name="Rectangle 2"/>
          <p:cNvSpPr/>
          <p:nvPr/>
        </p:nvSpPr>
        <p:spPr bwMode="auto">
          <a:xfrm>
            <a:off x="0" y="0"/>
            <a:ext cx="9144000" cy="68580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56326" name="Text Box 4"/>
          <p:cNvSpPr txBox="1"/>
          <p:nvPr/>
        </p:nvSpPr>
        <p:spPr bwMode="auto">
          <a:xfrm>
            <a:off x="1476375" y="1087438"/>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zh-CN" altLang="en-US" sz="2000">
                <a:latin typeface="宋体" charset="-122"/>
              </a:rPr>
              <a:t>邻接表</a:t>
            </a:r>
            <a:r>
              <a:rPr kumimoji="0" lang="en-US" altLang="zh-CN" sz="2000">
                <a:latin typeface="宋体" charset="-122"/>
              </a:rPr>
              <a:t>:</a:t>
            </a:r>
            <a:endParaRPr kumimoji="0" lang="en-US" altLang="zh-CN" sz="2000">
              <a:latin typeface="宋体" charset="-122"/>
            </a:endParaRPr>
          </a:p>
        </p:txBody>
      </p:sp>
      <p:sp>
        <p:nvSpPr>
          <p:cNvPr id="56327" name="Text Box 5"/>
          <p:cNvSpPr txBox="1"/>
          <p:nvPr/>
        </p:nvSpPr>
        <p:spPr bwMode="auto">
          <a:xfrm>
            <a:off x="0" y="1447800"/>
            <a:ext cx="2514600" cy="1625600"/>
          </a:xfrm>
          <a:prstGeom prst="rect">
            <a:avLst/>
          </a:prstGeom>
          <a:noFill/>
          <a:ln w="9525">
            <a:solidFill>
              <a:schemeClr val="folHlink"/>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zh-CN" altLang="en-US" sz="2000">
                <a:solidFill>
                  <a:srgbClr val="FFFF00"/>
                </a:solidFill>
                <a:latin typeface="宋体" charset="-122"/>
              </a:rPr>
              <a:t> </a:t>
            </a:r>
            <a:r>
              <a:rPr kumimoji="0" lang="en-US" altLang="zh-CN" sz="2000">
                <a:latin typeface="宋体" charset="-122"/>
              </a:rPr>
              <a:t>1: --&gt; 7 --&gt; 9</a:t>
            </a:r>
            <a:endParaRPr kumimoji="0" lang="en-US" altLang="zh-CN" sz="2000">
              <a:latin typeface="宋体" charset="-122"/>
            </a:endParaRPr>
          </a:p>
          <a:p>
            <a:pPr algn="just"/>
            <a:r>
              <a:rPr kumimoji="0" lang="en-US" altLang="zh-CN" sz="2000">
                <a:latin typeface="宋体" charset="-122"/>
              </a:rPr>
              <a:t> 2: --&gt; 3 --&gt; 7</a:t>
            </a:r>
            <a:endParaRPr kumimoji="0" lang="en-US" altLang="zh-CN" sz="2000">
              <a:latin typeface="宋体" charset="-122"/>
            </a:endParaRPr>
          </a:p>
          <a:p>
            <a:pPr algn="just"/>
            <a:r>
              <a:rPr kumimoji="0" lang="en-US" altLang="zh-CN" sz="2000">
                <a:latin typeface="宋体" charset="-122"/>
              </a:rPr>
              <a:t> 3: --&gt; 4 --&gt; 8 </a:t>
            </a:r>
            <a:endParaRPr kumimoji="0" lang="en-US" altLang="zh-CN" sz="2000">
              <a:latin typeface="宋体" charset="-122"/>
            </a:endParaRPr>
          </a:p>
          <a:p>
            <a:pPr algn="just"/>
            <a:r>
              <a:rPr kumimoji="0" lang="en-US" altLang="zh-CN" sz="2000">
                <a:latin typeface="宋体" charset="-122"/>
              </a:rPr>
              <a:t> 4: --&gt; 5 --&gt; 9</a:t>
            </a:r>
            <a:endParaRPr kumimoji="0" lang="en-US" altLang="zh-CN" sz="2000">
              <a:latin typeface="宋体" charset="-122"/>
            </a:endParaRPr>
          </a:p>
          <a:p>
            <a:pPr algn="just"/>
            <a:r>
              <a:rPr kumimoji="0" lang="en-US" altLang="zh-CN" sz="2000">
                <a:latin typeface="宋体" charset="-122"/>
              </a:rPr>
              <a:t> 5: --&gt; 6 --&gt; 10</a:t>
            </a:r>
            <a:endParaRPr kumimoji="0" lang="en-US" altLang="zh-CN" sz="2000">
              <a:latin typeface="宋体" charset="-122"/>
            </a:endParaRPr>
          </a:p>
        </p:txBody>
      </p:sp>
      <p:sp>
        <p:nvSpPr>
          <p:cNvPr id="56328" name="Text Box 6"/>
          <p:cNvSpPr txBox="1"/>
          <p:nvPr/>
        </p:nvSpPr>
        <p:spPr bwMode="auto">
          <a:xfrm>
            <a:off x="2133600" y="1447800"/>
            <a:ext cx="30480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zh-CN" altLang="en-US" sz="2000">
                <a:latin typeface="宋体" charset="-122"/>
              </a:rPr>
              <a:t> </a:t>
            </a:r>
            <a:r>
              <a:rPr kumimoji="0" lang="en-US" altLang="zh-CN" sz="2000">
                <a:latin typeface="宋体" charset="-122"/>
              </a:rPr>
              <a:t>6: --&gt; 1 --&gt; 2</a:t>
            </a:r>
            <a:endParaRPr kumimoji="0" lang="en-US" altLang="zh-CN" sz="2000">
              <a:latin typeface="宋体" charset="-122"/>
            </a:endParaRPr>
          </a:p>
          <a:p>
            <a:pPr algn="just"/>
            <a:r>
              <a:rPr kumimoji="0" lang="en-US" altLang="zh-CN" sz="2000">
                <a:latin typeface="宋体" charset="-122"/>
              </a:rPr>
              <a:t> 7: --&gt; 3 --&gt; 10</a:t>
            </a:r>
            <a:endParaRPr kumimoji="0" lang="en-US" altLang="zh-CN" sz="2000">
              <a:latin typeface="宋体" charset="-122"/>
            </a:endParaRPr>
          </a:p>
          <a:p>
            <a:pPr algn="just"/>
            <a:r>
              <a:rPr kumimoji="0" lang="en-US" altLang="zh-CN" sz="2000">
                <a:latin typeface="宋体" charset="-122"/>
              </a:rPr>
              <a:t> 8: --&gt; 1 --&gt; 4 --&gt; 9</a:t>
            </a:r>
            <a:endParaRPr kumimoji="0" lang="en-US" altLang="zh-CN" sz="2000">
              <a:latin typeface="宋体" charset="-122"/>
            </a:endParaRPr>
          </a:p>
          <a:p>
            <a:pPr algn="just"/>
            <a:r>
              <a:rPr kumimoji="0" lang="en-US" altLang="zh-CN" sz="2000">
                <a:latin typeface="宋体" charset="-122"/>
              </a:rPr>
              <a:t> 9: --&gt; 5 --&gt; 7 --&gt; 10</a:t>
            </a:r>
            <a:endParaRPr kumimoji="0" lang="en-US" altLang="zh-CN" sz="2000">
              <a:latin typeface="宋体" charset="-122"/>
            </a:endParaRPr>
          </a:p>
          <a:p>
            <a:pPr algn="just"/>
            <a:r>
              <a:rPr kumimoji="0" lang="en-US" altLang="zh-CN" sz="2000">
                <a:latin typeface="宋体" charset="-122"/>
              </a:rPr>
              <a:t>10: --&gt; 1 --&gt; 6</a:t>
            </a:r>
            <a:endParaRPr kumimoji="0" lang="en-US" altLang="zh-CN" sz="2000">
              <a:latin typeface="宋体" charset="-122"/>
            </a:endParaRPr>
          </a:p>
        </p:txBody>
      </p:sp>
      <p:sp>
        <p:nvSpPr>
          <p:cNvPr id="56329" name="Text Box 7"/>
          <p:cNvSpPr txBox="1"/>
          <p:nvPr/>
        </p:nvSpPr>
        <p:spPr bwMode="auto">
          <a:xfrm>
            <a:off x="4876800" y="1066800"/>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zh-CN" altLang="en-US" sz="2000">
                <a:latin typeface="宋体" charset="-122"/>
              </a:rPr>
              <a:t>深度优先遍历序列：</a:t>
            </a:r>
            <a:endParaRPr kumimoji="0" lang="zh-CN" altLang="en-US" sz="2000">
              <a:latin typeface="宋体" charset="-122"/>
            </a:endParaRPr>
          </a:p>
        </p:txBody>
      </p:sp>
      <p:sp>
        <p:nvSpPr>
          <p:cNvPr id="56330" name="Text Box 8"/>
          <p:cNvSpPr txBox="1"/>
          <p:nvPr/>
        </p:nvSpPr>
        <p:spPr bwMode="auto">
          <a:xfrm>
            <a:off x="5105400" y="1524000"/>
            <a:ext cx="403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2000">
                <a:solidFill>
                  <a:srgbClr val="05DF8C"/>
                </a:solidFill>
                <a:latin typeface="宋体" charset="-122"/>
              </a:rPr>
              <a:t>1, 7, 3, 4, 5, 6, 2, 10, 9, 8</a:t>
            </a:r>
            <a:r>
              <a:rPr kumimoji="0" lang="en-US" altLang="zh-CN" sz="2000">
                <a:solidFill>
                  <a:srgbClr val="FFFF00"/>
                </a:solidFill>
                <a:latin typeface="宋体" charset="-122"/>
              </a:rPr>
              <a:t> </a:t>
            </a:r>
            <a:endParaRPr kumimoji="0" lang="en-US" altLang="zh-CN" sz="2000">
              <a:solidFill>
                <a:srgbClr val="FFFF00"/>
              </a:solidFill>
              <a:latin typeface="宋体" charset="-122"/>
            </a:endParaRPr>
          </a:p>
        </p:txBody>
      </p:sp>
      <p:sp>
        <p:nvSpPr>
          <p:cNvPr id="56331" name="Text Box 9"/>
          <p:cNvSpPr txBox="1"/>
          <p:nvPr/>
        </p:nvSpPr>
        <p:spPr bwMode="auto">
          <a:xfrm>
            <a:off x="4989513" y="2024063"/>
            <a:ext cx="26304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zh-CN" altLang="en-US" sz="2000" dirty="0">
                <a:latin typeface="宋体" charset="-122"/>
              </a:rPr>
              <a:t>宽度优先遍历序列： </a:t>
            </a:r>
            <a:endParaRPr kumimoji="0" lang="zh-CN" altLang="en-US" sz="2000" dirty="0">
              <a:latin typeface="宋体" charset="-122"/>
            </a:endParaRPr>
          </a:p>
        </p:txBody>
      </p:sp>
      <p:sp>
        <p:nvSpPr>
          <p:cNvPr id="56332" name="Text Box 10"/>
          <p:cNvSpPr txBox="1"/>
          <p:nvPr/>
        </p:nvSpPr>
        <p:spPr bwMode="auto">
          <a:xfrm>
            <a:off x="5105400" y="2514600"/>
            <a:ext cx="3962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2000">
                <a:solidFill>
                  <a:srgbClr val="05DF8C"/>
                </a:solidFill>
                <a:latin typeface="宋体" charset="-122"/>
              </a:rPr>
              <a:t>1, 7, 9, 3, 10, 5, 4, 8, 6, 2</a:t>
            </a:r>
            <a:r>
              <a:rPr kumimoji="0" lang="en-US" altLang="zh-CN" sz="2000">
                <a:solidFill>
                  <a:srgbClr val="FFFF00"/>
                </a:solidFill>
                <a:latin typeface="宋体" charset="-122"/>
              </a:rPr>
              <a:t> </a:t>
            </a:r>
            <a:endParaRPr kumimoji="0" lang="en-US" altLang="zh-CN" sz="2000">
              <a:solidFill>
                <a:srgbClr val="FFFF00"/>
              </a:solidFill>
              <a:latin typeface="宋体" charset="-122"/>
            </a:endParaRPr>
          </a:p>
        </p:txBody>
      </p:sp>
      <p:sp>
        <p:nvSpPr>
          <p:cNvPr id="1645579" name="Oval 11"/>
          <p:cNvSpPr/>
          <p:nvPr/>
        </p:nvSpPr>
        <p:spPr bwMode="auto">
          <a:xfrm>
            <a:off x="5105400" y="1600200"/>
            <a:ext cx="304800" cy="304800"/>
          </a:xfrm>
          <a:prstGeom prst="ellipse">
            <a:avLst/>
          </a:pr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5580" name="Oval 12"/>
          <p:cNvSpPr/>
          <p:nvPr/>
        </p:nvSpPr>
        <p:spPr bwMode="auto">
          <a:xfrm>
            <a:off x="5486400" y="1590675"/>
            <a:ext cx="304800" cy="304800"/>
          </a:xfrm>
          <a:prstGeom prst="ellipse">
            <a:avLst/>
          </a:pr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5581" name="Text Box 13"/>
          <p:cNvSpPr txBox="1"/>
          <p:nvPr/>
        </p:nvSpPr>
        <p:spPr bwMode="auto">
          <a:xfrm>
            <a:off x="506413" y="1450975"/>
            <a:ext cx="6048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2000">
                <a:solidFill>
                  <a:srgbClr val="FF3300"/>
                </a:solidFill>
                <a:latin typeface="宋体" charset="-122"/>
              </a:rPr>
              <a:t>--&gt;</a:t>
            </a:r>
            <a:endParaRPr kumimoji="0" lang="en-US" altLang="zh-CN" sz="2000">
              <a:solidFill>
                <a:srgbClr val="FF3300"/>
              </a:solidFill>
              <a:latin typeface="宋体" charset="-122"/>
            </a:endParaRPr>
          </a:p>
        </p:txBody>
      </p:sp>
      <p:sp>
        <p:nvSpPr>
          <p:cNvPr id="1645582" name="Text Box 14"/>
          <p:cNvSpPr txBox="1"/>
          <p:nvPr/>
        </p:nvSpPr>
        <p:spPr bwMode="auto">
          <a:xfrm>
            <a:off x="1844675" y="2936875"/>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008000"/>
                </a:solidFill>
                <a:latin typeface="宋体" charset="-122"/>
              </a:rPr>
              <a:t>1</a:t>
            </a:r>
            <a:endParaRPr kumimoji="0" lang="en-US" altLang="zh-CN" sz="1800">
              <a:solidFill>
                <a:srgbClr val="008000"/>
              </a:solidFill>
              <a:latin typeface="宋体" charset="-122"/>
            </a:endParaRPr>
          </a:p>
        </p:txBody>
      </p:sp>
      <p:sp>
        <p:nvSpPr>
          <p:cNvPr id="1645583" name="Oval 15"/>
          <p:cNvSpPr/>
          <p:nvPr/>
        </p:nvSpPr>
        <p:spPr bwMode="auto">
          <a:xfrm>
            <a:off x="1844675" y="3013075"/>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5584" name="Line 16"/>
          <p:cNvSpPr/>
          <p:nvPr/>
        </p:nvSpPr>
        <p:spPr bwMode="auto">
          <a:xfrm>
            <a:off x="1997075" y="3317875"/>
            <a:ext cx="0" cy="3048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5585" name="Text Box 17"/>
          <p:cNvSpPr txBox="1"/>
          <p:nvPr/>
        </p:nvSpPr>
        <p:spPr bwMode="auto">
          <a:xfrm>
            <a:off x="1828800" y="3581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008000"/>
                </a:solidFill>
                <a:latin typeface="宋体" charset="-122"/>
              </a:rPr>
              <a:t>7</a:t>
            </a:r>
            <a:endParaRPr kumimoji="0" lang="en-US" altLang="zh-CN" sz="1800">
              <a:solidFill>
                <a:srgbClr val="008000"/>
              </a:solidFill>
              <a:latin typeface="宋体" charset="-122"/>
            </a:endParaRPr>
          </a:p>
        </p:txBody>
      </p:sp>
      <p:sp>
        <p:nvSpPr>
          <p:cNvPr id="1645586" name="Oval 18"/>
          <p:cNvSpPr/>
          <p:nvPr/>
        </p:nvSpPr>
        <p:spPr bwMode="auto">
          <a:xfrm>
            <a:off x="1844675" y="3622675"/>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5587" name="Oval 19"/>
          <p:cNvSpPr/>
          <p:nvPr/>
        </p:nvSpPr>
        <p:spPr bwMode="auto">
          <a:xfrm>
            <a:off x="5889625" y="1574800"/>
            <a:ext cx="304800" cy="304800"/>
          </a:xfrm>
          <a:prstGeom prst="ellipse">
            <a:avLst/>
          </a:pr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5588" name="Text Box 20"/>
          <p:cNvSpPr txBox="1"/>
          <p:nvPr/>
        </p:nvSpPr>
        <p:spPr bwMode="auto">
          <a:xfrm>
            <a:off x="2632075" y="1754188"/>
            <a:ext cx="592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2000">
                <a:solidFill>
                  <a:srgbClr val="FF3300"/>
                </a:solidFill>
                <a:latin typeface="宋体" charset="-122"/>
              </a:rPr>
              <a:t>--&gt;</a:t>
            </a:r>
            <a:endParaRPr kumimoji="0" lang="en-US" altLang="zh-CN" sz="2000">
              <a:solidFill>
                <a:srgbClr val="FF3300"/>
              </a:solidFill>
              <a:latin typeface="宋体" charset="-122"/>
            </a:endParaRPr>
          </a:p>
        </p:txBody>
      </p:sp>
      <p:sp>
        <p:nvSpPr>
          <p:cNvPr id="1645589" name="Line 21"/>
          <p:cNvSpPr/>
          <p:nvPr/>
        </p:nvSpPr>
        <p:spPr bwMode="auto">
          <a:xfrm>
            <a:off x="2012950" y="3968750"/>
            <a:ext cx="0" cy="3048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5590" name="Text Box 22"/>
          <p:cNvSpPr txBox="1"/>
          <p:nvPr/>
        </p:nvSpPr>
        <p:spPr bwMode="auto">
          <a:xfrm>
            <a:off x="1844675" y="4232275"/>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008000"/>
                </a:solidFill>
                <a:latin typeface="宋体" charset="-122"/>
              </a:rPr>
              <a:t>3</a:t>
            </a:r>
            <a:endParaRPr kumimoji="0" lang="en-US" altLang="zh-CN" sz="1800">
              <a:solidFill>
                <a:srgbClr val="008000"/>
              </a:solidFill>
              <a:latin typeface="宋体" charset="-122"/>
            </a:endParaRPr>
          </a:p>
        </p:txBody>
      </p:sp>
      <p:sp>
        <p:nvSpPr>
          <p:cNvPr id="1645591" name="Oval 23"/>
          <p:cNvSpPr/>
          <p:nvPr/>
        </p:nvSpPr>
        <p:spPr bwMode="auto">
          <a:xfrm>
            <a:off x="1860550" y="4273550"/>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5592" name="Oval 24"/>
          <p:cNvSpPr/>
          <p:nvPr/>
        </p:nvSpPr>
        <p:spPr bwMode="auto">
          <a:xfrm>
            <a:off x="6259513" y="1593850"/>
            <a:ext cx="304800" cy="304800"/>
          </a:xfrm>
          <a:prstGeom prst="ellipse">
            <a:avLst/>
          </a:pr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5593" name="Text Box 25"/>
          <p:cNvSpPr txBox="1"/>
          <p:nvPr/>
        </p:nvSpPr>
        <p:spPr bwMode="auto">
          <a:xfrm>
            <a:off x="512763" y="2060575"/>
            <a:ext cx="5889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2000">
                <a:solidFill>
                  <a:srgbClr val="FF3300"/>
                </a:solidFill>
                <a:latin typeface="宋体" charset="-122"/>
              </a:rPr>
              <a:t>--&gt;</a:t>
            </a:r>
            <a:endParaRPr kumimoji="0" lang="en-US" altLang="zh-CN" sz="2000">
              <a:solidFill>
                <a:srgbClr val="FF3300"/>
              </a:solidFill>
              <a:latin typeface="宋体" charset="-122"/>
            </a:endParaRPr>
          </a:p>
        </p:txBody>
      </p:sp>
      <p:sp>
        <p:nvSpPr>
          <p:cNvPr id="1645594" name="Line 26"/>
          <p:cNvSpPr/>
          <p:nvPr/>
        </p:nvSpPr>
        <p:spPr bwMode="auto">
          <a:xfrm flipH="1">
            <a:off x="1676400" y="4572000"/>
            <a:ext cx="304800" cy="3048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45595" name="Text Box 27"/>
          <p:cNvSpPr txBox="1"/>
          <p:nvPr/>
        </p:nvSpPr>
        <p:spPr bwMode="auto">
          <a:xfrm>
            <a:off x="1416050" y="4778375"/>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008000"/>
                </a:solidFill>
                <a:latin typeface="宋体" charset="-122"/>
              </a:rPr>
              <a:t>4</a:t>
            </a:r>
            <a:endParaRPr kumimoji="0" lang="en-US" altLang="zh-CN" sz="1800">
              <a:solidFill>
                <a:srgbClr val="008000"/>
              </a:solidFill>
              <a:latin typeface="宋体" charset="-122"/>
            </a:endParaRPr>
          </a:p>
        </p:txBody>
      </p:sp>
      <p:sp>
        <p:nvSpPr>
          <p:cNvPr id="1645596" name="Oval 28"/>
          <p:cNvSpPr/>
          <p:nvPr/>
        </p:nvSpPr>
        <p:spPr bwMode="auto">
          <a:xfrm>
            <a:off x="1431925" y="4819650"/>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5597" name="Text Box 29"/>
          <p:cNvSpPr txBox="1"/>
          <p:nvPr/>
        </p:nvSpPr>
        <p:spPr bwMode="auto">
          <a:xfrm>
            <a:off x="506413" y="2365375"/>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2000">
                <a:solidFill>
                  <a:srgbClr val="FF3300"/>
                </a:solidFill>
                <a:latin typeface="宋体" charset="-122"/>
              </a:rPr>
              <a:t>--&gt;</a:t>
            </a:r>
            <a:endParaRPr kumimoji="0" lang="en-US" altLang="zh-CN" sz="2000">
              <a:solidFill>
                <a:srgbClr val="FF3300"/>
              </a:solidFill>
              <a:latin typeface="宋体" charset="-122"/>
            </a:endParaRPr>
          </a:p>
        </p:txBody>
      </p:sp>
      <p:sp>
        <p:nvSpPr>
          <p:cNvPr id="1645598" name="Line 30"/>
          <p:cNvSpPr/>
          <p:nvPr/>
        </p:nvSpPr>
        <p:spPr bwMode="auto">
          <a:xfrm flipH="1">
            <a:off x="1187450" y="5083175"/>
            <a:ext cx="304800" cy="3048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45599" name="Text Box 31"/>
          <p:cNvSpPr txBox="1"/>
          <p:nvPr/>
        </p:nvSpPr>
        <p:spPr bwMode="auto">
          <a:xfrm>
            <a:off x="958850" y="5311775"/>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008000"/>
                </a:solidFill>
                <a:latin typeface="宋体" charset="-122"/>
              </a:rPr>
              <a:t>5</a:t>
            </a:r>
            <a:endParaRPr kumimoji="0" lang="en-US" altLang="zh-CN" sz="1800">
              <a:solidFill>
                <a:srgbClr val="008000"/>
              </a:solidFill>
              <a:latin typeface="宋体" charset="-122"/>
            </a:endParaRPr>
          </a:p>
        </p:txBody>
      </p:sp>
      <p:sp>
        <p:nvSpPr>
          <p:cNvPr id="1645600" name="Oval 32"/>
          <p:cNvSpPr/>
          <p:nvPr/>
        </p:nvSpPr>
        <p:spPr bwMode="auto">
          <a:xfrm>
            <a:off x="974725" y="5353050"/>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5601" name="Text Box 33"/>
          <p:cNvSpPr txBox="1"/>
          <p:nvPr/>
        </p:nvSpPr>
        <p:spPr bwMode="auto">
          <a:xfrm>
            <a:off x="512763" y="2659063"/>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2000">
                <a:solidFill>
                  <a:srgbClr val="FF3300"/>
                </a:solidFill>
                <a:latin typeface="宋体" charset="-122"/>
              </a:rPr>
              <a:t>--&gt;</a:t>
            </a:r>
            <a:endParaRPr kumimoji="0" lang="en-US" altLang="zh-CN" sz="2000">
              <a:solidFill>
                <a:srgbClr val="FF3300"/>
              </a:solidFill>
              <a:latin typeface="宋体" charset="-122"/>
            </a:endParaRPr>
          </a:p>
        </p:txBody>
      </p:sp>
      <p:sp>
        <p:nvSpPr>
          <p:cNvPr id="1645602" name="Line 34"/>
          <p:cNvSpPr/>
          <p:nvPr/>
        </p:nvSpPr>
        <p:spPr bwMode="auto">
          <a:xfrm flipH="1">
            <a:off x="685800" y="5638800"/>
            <a:ext cx="304800" cy="3048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45603" name="Text Box 35"/>
          <p:cNvSpPr txBox="1"/>
          <p:nvPr/>
        </p:nvSpPr>
        <p:spPr bwMode="auto">
          <a:xfrm>
            <a:off x="457200" y="5867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008000"/>
                </a:solidFill>
                <a:latin typeface="宋体" charset="-122"/>
              </a:rPr>
              <a:t>6</a:t>
            </a:r>
            <a:endParaRPr kumimoji="0" lang="en-US" altLang="zh-CN" sz="1800">
              <a:solidFill>
                <a:srgbClr val="008000"/>
              </a:solidFill>
              <a:latin typeface="宋体" charset="-122"/>
            </a:endParaRPr>
          </a:p>
        </p:txBody>
      </p:sp>
      <p:sp>
        <p:nvSpPr>
          <p:cNvPr id="1645604" name="Oval 36"/>
          <p:cNvSpPr/>
          <p:nvPr/>
        </p:nvSpPr>
        <p:spPr bwMode="auto">
          <a:xfrm>
            <a:off x="473075" y="5908675"/>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5605" name="Text Box 37"/>
          <p:cNvSpPr txBox="1"/>
          <p:nvPr/>
        </p:nvSpPr>
        <p:spPr bwMode="auto">
          <a:xfrm>
            <a:off x="3395663" y="1444625"/>
            <a:ext cx="593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2000">
                <a:solidFill>
                  <a:srgbClr val="FF3300"/>
                </a:solidFill>
                <a:latin typeface="宋体" charset="-122"/>
              </a:rPr>
              <a:t>--&gt;</a:t>
            </a:r>
            <a:endParaRPr kumimoji="0" lang="en-US" altLang="zh-CN" sz="2000">
              <a:solidFill>
                <a:srgbClr val="FF3300"/>
              </a:solidFill>
              <a:latin typeface="宋体" charset="-122"/>
            </a:endParaRPr>
          </a:p>
        </p:txBody>
      </p:sp>
      <p:sp>
        <p:nvSpPr>
          <p:cNvPr id="1645606" name="Line 38"/>
          <p:cNvSpPr/>
          <p:nvPr/>
        </p:nvSpPr>
        <p:spPr bwMode="auto">
          <a:xfrm flipH="1">
            <a:off x="635000" y="6232525"/>
            <a:ext cx="7938" cy="252413"/>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45607" name="Text Box 39"/>
          <p:cNvSpPr txBox="1"/>
          <p:nvPr/>
        </p:nvSpPr>
        <p:spPr bwMode="auto">
          <a:xfrm>
            <a:off x="468313" y="6477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008000"/>
                </a:solidFill>
                <a:latin typeface="宋体" charset="-122"/>
              </a:rPr>
              <a:t>2</a:t>
            </a:r>
            <a:endParaRPr kumimoji="0" lang="en-US" altLang="zh-CN" sz="1800">
              <a:solidFill>
                <a:srgbClr val="008000"/>
              </a:solidFill>
              <a:latin typeface="宋体" charset="-122"/>
            </a:endParaRPr>
          </a:p>
        </p:txBody>
      </p:sp>
      <p:sp>
        <p:nvSpPr>
          <p:cNvPr id="1645608" name="Oval 40"/>
          <p:cNvSpPr/>
          <p:nvPr/>
        </p:nvSpPr>
        <p:spPr bwMode="auto">
          <a:xfrm>
            <a:off x="484188" y="6518275"/>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5609" name="Text Box 41"/>
          <p:cNvSpPr txBox="1"/>
          <p:nvPr/>
        </p:nvSpPr>
        <p:spPr bwMode="auto">
          <a:xfrm>
            <a:off x="1279525" y="2667000"/>
            <a:ext cx="576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2000">
                <a:solidFill>
                  <a:srgbClr val="FF3300"/>
                </a:solidFill>
                <a:latin typeface="宋体" charset="-122"/>
              </a:rPr>
              <a:t>--&gt;</a:t>
            </a:r>
            <a:endParaRPr kumimoji="0" lang="en-US" altLang="zh-CN" sz="2000">
              <a:solidFill>
                <a:srgbClr val="FF3300"/>
              </a:solidFill>
              <a:latin typeface="宋体" charset="-122"/>
            </a:endParaRPr>
          </a:p>
        </p:txBody>
      </p:sp>
      <p:sp>
        <p:nvSpPr>
          <p:cNvPr id="1645610" name="Line 42"/>
          <p:cNvSpPr/>
          <p:nvPr/>
        </p:nvSpPr>
        <p:spPr bwMode="auto">
          <a:xfrm>
            <a:off x="1231900" y="5651500"/>
            <a:ext cx="228600" cy="3810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45611" name="Text Box 43"/>
          <p:cNvSpPr txBox="1"/>
          <p:nvPr/>
        </p:nvSpPr>
        <p:spPr bwMode="auto">
          <a:xfrm>
            <a:off x="1274763" y="597217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400">
                <a:solidFill>
                  <a:srgbClr val="008000"/>
                </a:solidFill>
                <a:latin typeface="宋体" charset="-122"/>
              </a:rPr>
              <a:t>10</a:t>
            </a:r>
            <a:endParaRPr kumimoji="0" lang="en-US" altLang="zh-CN" sz="1800">
              <a:solidFill>
                <a:srgbClr val="008000"/>
              </a:solidFill>
              <a:latin typeface="宋体" charset="-122"/>
            </a:endParaRPr>
          </a:p>
        </p:txBody>
      </p:sp>
      <p:sp>
        <p:nvSpPr>
          <p:cNvPr id="1645612" name="Oval 44"/>
          <p:cNvSpPr/>
          <p:nvPr/>
        </p:nvSpPr>
        <p:spPr bwMode="auto">
          <a:xfrm>
            <a:off x="1323975" y="5997575"/>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5613" name="Text Box 45"/>
          <p:cNvSpPr txBox="1"/>
          <p:nvPr/>
        </p:nvSpPr>
        <p:spPr bwMode="auto">
          <a:xfrm>
            <a:off x="1268413" y="2359025"/>
            <a:ext cx="592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2000">
                <a:solidFill>
                  <a:srgbClr val="FF3300"/>
                </a:solidFill>
                <a:latin typeface="宋体" charset="-122"/>
              </a:rPr>
              <a:t>--&gt;</a:t>
            </a:r>
            <a:endParaRPr kumimoji="0" lang="en-US" altLang="zh-CN" sz="2000">
              <a:solidFill>
                <a:srgbClr val="FF3300"/>
              </a:solidFill>
              <a:latin typeface="宋体" charset="-122"/>
            </a:endParaRPr>
          </a:p>
        </p:txBody>
      </p:sp>
      <p:sp>
        <p:nvSpPr>
          <p:cNvPr id="1645614" name="Line 46"/>
          <p:cNvSpPr/>
          <p:nvPr/>
        </p:nvSpPr>
        <p:spPr bwMode="auto">
          <a:xfrm>
            <a:off x="1698625" y="5086350"/>
            <a:ext cx="228600" cy="3810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45615" name="Text Box 47"/>
          <p:cNvSpPr txBox="1"/>
          <p:nvPr/>
        </p:nvSpPr>
        <p:spPr bwMode="auto">
          <a:xfrm>
            <a:off x="1790700" y="538956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008000"/>
                </a:solidFill>
                <a:latin typeface="宋体" charset="-122"/>
              </a:rPr>
              <a:t>9</a:t>
            </a:r>
            <a:endParaRPr kumimoji="0" lang="en-US" altLang="zh-CN" sz="1800">
              <a:solidFill>
                <a:srgbClr val="008000"/>
              </a:solidFill>
              <a:latin typeface="宋体" charset="-122"/>
            </a:endParaRPr>
          </a:p>
        </p:txBody>
      </p:sp>
      <p:sp>
        <p:nvSpPr>
          <p:cNvPr id="1645616" name="Oval 48"/>
          <p:cNvSpPr/>
          <p:nvPr/>
        </p:nvSpPr>
        <p:spPr bwMode="auto">
          <a:xfrm>
            <a:off x="1790700" y="5432425"/>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5617" name="Text Box 49"/>
          <p:cNvSpPr txBox="1"/>
          <p:nvPr/>
        </p:nvSpPr>
        <p:spPr bwMode="auto">
          <a:xfrm>
            <a:off x="1268413" y="2063750"/>
            <a:ext cx="6397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2000">
                <a:solidFill>
                  <a:srgbClr val="FF3300"/>
                </a:solidFill>
                <a:latin typeface="宋体" charset="-122"/>
              </a:rPr>
              <a:t>--&gt;</a:t>
            </a:r>
            <a:endParaRPr kumimoji="0" lang="en-US" altLang="zh-CN" sz="2000">
              <a:solidFill>
                <a:srgbClr val="FF3300"/>
              </a:solidFill>
              <a:latin typeface="宋体" charset="-122"/>
            </a:endParaRPr>
          </a:p>
        </p:txBody>
      </p:sp>
      <p:sp>
        <p:nvSpPr>
          <p:cNvPr id="1645618" name="Line 50"/>
          <p:cNvSpPr/>
          <p:nvPr/>
        </p:nvSpPr>
        <p:spPr bwMode="auto">
          <a:xfrm>
            <a:off x="2057400" y="4572000"/>
            <a:ext cx="182563" cy="274638"/>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45619" name="Text Box 51"/>
          <p:cNvSpPr txBox="1"/>
          <p:nvPr/>
        </p:nvSpPr>
        <p:spPr bwMode="auto">
          <a:xfrm>
            <a:off x="2133600" y="4800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008000"/>
                </a:solidFill>
                <a:latin typeface="宋体" charset="-122"/>
              </a:rPr>
              <a:t>8</a:t>
            </a:r>
            <a:endParaRPr kumimoji="0" lang="en-US" altLang="zh-CN" sz="1800">
              <a:solidFill>
                <a:srgbClr val="008000"/>
              </a:solidFill>
              <a:latin typeface="宋体" charset="-122"/>
            </a:endParaRPr>
          </a:p>
        </p:txBody>
      </p:sp>
      <p:sp>
        <p:nvSpPr>
          <p:cNvPr id="1645620" name="Oval 52"/>
          <p:cNvSpPr/>
          <p:nvPr/>
        </p:nvSpPr>
        <p:spPr bwMode="auto">
          <a:xfrm>
            <a:off x="2133600" y="4843463"/>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5621" name="Text Box 53"/>
          <p:cNvSpPr txBox="1"/>
          <p:nvPr/>
        </p:nvSpPr>
        <p:spPr bwMode="auto">
          <a:xfrm>
            <a:off x="228600" y="3581400"/>
            <a:ext cx="12954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zh-CN" altLang="en-US" sz="2000">
                <a:latin typeface="宋体" charset="-122"/>
              </a:rPr>
              <a:t>深度优先</a:t>
            </a:r>
            <a:endParaRPr kumimoji="0" lang="zh-CN" altLang="en-US" sz="2000">
              <a:latin typeface="宋体" charset="-122"/>
            </a:endParaRPr>
          </a:p>
          <a:p>
            <a:pPr algn="just"/>
            <a:endParaRPr kumimoji="0" lang="zh-CN" altLang="en-US" sz="800">
              <a:latin typeface="宋体" charset="-122"/>
            </a:endParaRPr>
          </a:p>
          <a:p>
            <a:pPr algn="just"/>
            <a:r>
              <a:rPr kumimoji="0" lang="zh-CN" altLang="en-US" sz="2000">
                <a:latin typeface="宋体" charset="-122"/>
              </a:rPr>
              <a:t> 生成树</a:t>
            </a:r>
            <a:endParaRPr kumimoji="0" lang="zh-CN" altLang="en-US" sz="2000">
              <a:latin typeface="宋体" charset="-122"/>
            </a:endParaRPr>
          </a:p>
        </p:txBody>
      </p:sp>
      <p:sp>
        <p:nvSpPr>
          <p:cNvPr id="1645622" name="Text Box 54"/>
          <p:cNvSpPr txBox="1"/>
          <p:nvPr/>
        </p:nvSpPr>
        <p:spPr bwMode="auto">
          <a:xfrm>
            <a:off x="3419475" y="3500438"/>
            <a:ext cx="1295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zh-CN" altLang="en-US" sz="2000" dirty="0">
                <a:latin typeface="宋体" charset="-122"/>
              </a:rPr>
              <a:t>宽度优先</a:t>
            </a:r>
            <a:endParaRPr kumimoji="0" lang="zh-CN" altLang="en-US" sz="2000" dirty="0">
              <a:latin typeface="宋体" charset="-122"/>
            </a:endParaRPr>
          </a:p>
          <a:p>
            <a:pPr algn="just"/>
            <a:endParaRPr kumimoji="0" lang="zh-CN" altLang="en-US" sz="800" dirty="0">
              <a:latin typeface="宋体" charset="-122"/>
            </a:endParaRPr>
          </a:p>
          <a:p>
            <a:pPr algn="just"/>
            <a:r>
              <a:rPr kumimoji="0" lang="zh-CN" altLang="en-US" sz="2000" dirty="0">
                <a:latin typeface="宋体" charset="-122"/>
              </a:rPr>
              <a:t> 生成树</a:t>
            </a:r>
            <a:endParaRPr kumimoji="0" lang="zh-CN" altLang="en-US" sz="2000" dirty="0">
              <a:latin typeface="宋体" charset="-122"/>
            </a:endParaRPr>
          </a:p>
        </p:txBody>
      </p:sp>
      <p:sp>
        <p:nvSpPr>
          <p:cNvPr id="1645623" name="Text Box 55"/>
          <p:cNvSpPr txBox="1"/>
          <p:nvPr/>
        </p:nvSpPr>
        <p:spPr bwMode="auto">
          <a:xfrm>
            <a:off x="539750" y="1484313"/>
            <a:ext cx="598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2000">
                <a:solidFill>
                  <a:srgbClr val="66CCFF"/>
                </a:solidFill>
                <a:latin typeface="宋体" charset="-122"/>
              </a:rPr>
              <a:t>--&gt; </a:t>
            </a:r>
            <a:endParaRPr kumimoji="0" lang="en-US" altLang="zh-CN" sz="2000">
              <a:solidFill>
                <a:srgbClr val="66CCFF"/>
              </a:solidFill>
              <a:latin typeface="宋体" charset="-122"/>
            </a:endParaRPr>
          </a:p>
        </p:txBody>
      </p:sp>
      <p:sp>
        <p:nvSpPr>
          <p:cNvPr id="1645624" name="Text Box 56"/>
          <p:cNvSpPr txBox="1"/>
          <p:nvPr/>
        </p:nvSpPr>
        <p:spPr bwMode="auto">
          <a:xfrm>
            <a:off x="6178550" y="29797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008000"/>
                </a:solidFill>
                <a:latin typeface="宋体" charset="-122"/>
              </a:rPr>
              <a:t>1</a:t>
            </a:r>
            <a:endParaRPr kumimoji="0" lang="en-US" altLang="zh-CN" sz="1800">
              <a:solidFill>
                <a:srgbClr val="008000"/>
              </a:solidFill>
              <a:latin typeface="宋体" charset="-122"/>
            </a:endParaRPr>
          </a:p>
        </p:txBody>
      </p:sp>
      <p:sp>
        <p:nvSpPr>
          <p:cNvPr id="1645625" name="Oval 57"/>
          <p:cNvSpPr/>
          <p:nvPr/>
        </p:nvSpPr>
        <p:spPr bwMode="auto">
          <a:xfrm>
            <a:off x="6176963" y="3038475"/>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5626" name="Line 58"/>
          <p:cNvSpPr/>
          <p:nvPr/>
        </p:nvSpPr>
        <p:spPr bwMode="auto">
          <a:xfrm flipH="1">
            <a:off x="6019800" y="3343275"/>
            <a:ext cx="246063" cy="314325"/>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45627" name="Text Box 59"/>
          <p:cNvSpPr txBox="1"/>
          <p:nvPr/>
        </p:nvSpPr>
        <p:spPr bwMode="auto">
          <a:xfrm>
            <a:off x="5776913" y="3565525"/>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008000"/>
                </a:solidFill>
                <a:latin typeface="宋体" charset="-122"/>
              </a:rPr>
              <a:t>7</a:t>
            </a:r>
            <a:endParaRPr kumimoji="0" lang="en-US" altLang="zh-CN" sz="1800">
              <a:solidFill>
                <a:srgbClr val="008000"/>
              </a:solidFill>
              <a:latin typeface="宋体" charset="-122"/>
            </a:endParaRPr>
          </a:p>
        </p:txBody>
      </p:sp>
      <p:sp>
        <p:nvSpPr>
          <p:cNvPr id="1645628" name="Oval 60"/>
          <p:cNvSpPr/>
          <p:nvPr/>
        </p:nvSpPr>
        <p:spPr bwMode="auto">
          <a:xfrm>
            <a:off x="5792788" y="3606800"/>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5629" name="Text Box 61"/>
          <p:cNvSpPr txBox="1"/>
          <p:nvPr/>
        </p:nvSpPr>
        <p:spPr bwMode="auto">
          <a:xfrm>
            <a:off x="1270000" y="1447800"/>
            <a:ext cx="638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2000">
                <a:solidFill>
                  <a:srgbClr val="66CCFF"/>
                </a:solidFill>
                <a:latin typeface="宋体" charset="-122"/>
              </a:rPr>
              <a:t>--&gt; </a:t>
            </a:r>
            <a:endParaRPr kumimoji="0" lang="en-US" altLang="zh-CN" sz="2000">
              <a:solidFill>
                <a:srgbClr val="66CCFF"/>
              </a:solidFill>
              <a:latin typeface="宋体" charset="-122"/>
            </a:endParaRPr>
          </a:p>
        </p:txBody>
      </p:sp>
      <p:sp>
        <p:nvSpPr>
          <p:cNvPr id="1645630" name="Line 62"/>
          <p:cNvSpPr/>
          <p:nvPr/>
        </p:nvSpPr>
        <p:spPr bwMode="auto">
          <a:xfrm>
            <a:off x="6416675" y="3325813"/>
            <a:ext cx="304800" cy="3048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5631" name="Text Box 63"/>
          <p:cNvSpPr txBox="1"/>
          <p:nvPr/>
        </p:nvSpPr>
        <p:spPr bwMode="auto">
          <a:xfrm>
            <a:off x="6534150" y="356076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008000"/>
                </a:solidFill>
                <a:latin typeface="宋体" charset="-122"/>
              </a:rPr>
              <a:t>9</a:t>
            </a:r>
            <a:endParaRPr kumimoji="0" lang="en-US" altLang="zh-CN" sz="1800">
              <a:solidFill>
                <a:srgbClr val="008000"/>
              </a:solidFill>
              <a:latin typeface="宋体" charset="-122"/>
            </a:endParaRPr>
          </a:p>
        </p:txBody>
      </p:sp>
      <p:sp>
        <p:nvSpPr>
          <p:cNvPr id="1645632" name="Oval 64"/>
          <p:cNvSpPr/>
          <p:nvPr/>
        </p:nvSpPr>
        <p:spPr bwMode="auto">
          <a:xfrm>
            <a:off x="6550025" y="3602038"/>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5633" name="Oval 65"/>
          <p:cNvSpPr/>
          <p:nvPr/>
        </p:nvSpPr>
        <p:spPr bwMode="auto">
          <a:xfrm>
            <a:off x="5545138" y="2533650"/>
            <a:ext cx="228600" cy="381000"/>
          </a:xfrm>
          <a:prstGeom prst="ellipse">
            <a:avLst/>
          </a:pr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5634" name="Text Box 66"/>
          <p:cNvSpPr txBox="1"/>
          <p:nvPr/>
        </p:nvSpPr>
        <p:spPr bwMode="auto">
          <a:xfrm>
            <a:off x="2620963" y="1728788"/>
            <a:ext cx="6556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2000">
                <a:solidFill>
                  <a:srgbClr val="66CCFF"/>
                </a:solidFill>
                <a:latin typeface="宋体" charset="-122"/>
              </a:rPr>
              <a:t>--&gt; </a:t>
            </a:r>
            <a:endParaRPr kumimoji="0" lang="en-US" altLang="zh-CN" sz="2000">
              <a:solidFill>
                <a:srgbClr val="66CCFF"/>
              </a:solidFill>
              <a:latin typeface="宋体" charset="-122"/>
            </a:endParaRPr>
          </a:p>
        </p:txBody>
      </p:sp>
      <p:sp>
        <p:nvSpPr>
          <p:cNvPr id="1645635" name="Line 67"/>
          <p:cNvSpPr/>
          <p:nvPr/>
        </p:nvSpPr>
        <p:spPr bwMode="auto">
          <a:xfrm flipH="1">
            <a:off x="5611813" y="3930650"/>
            <a:ext cx="246062" cy="314325"/>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45636" name="Text Box 68"/>
          <p:cNvSpPr txBox="1"/>
          <p:nvPr/>
        </p:nvSpPr>
        <p:spPr bwMode="auto">
          <a:xfrm>
            <a:off x="5368925" y="41529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008000"/>
                </a:solidFill>
                <a:latin typeface="宋体" charset="-122"/>
              </a:rPr>
              <a:t>3</a:t>
            </a:r>
            <a:endParaRPr kumimoji="0" lang="en-US" altLang="zh-CN" sz="1800">
              <a:solidFill>
                <a:srgbClr val="008000"/>
              </a:solidFill>
              <a:latin typeface="宋体" charset="-122"/>
            </a:endParaRPr>
          </a:p>
        </p:txBody>
      </p:sp>
      <p:sp>
        <p:nvSpPr>
          <p:cNvPr id="1645637" name="Oval 69"/>
          <p:cNvSpPr/>
          <p:nvPr/>
        </p:nvSpPr>
        <p:spPr bwMode="auto">
          <a:xfrm>
            <a:off x="5384800" y="4194175"/>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5638" name="Text Box 70"/>
          <p:cNvSpPr txBox="1"/>
          <p:nvPr/>
        </p:nvSpPr>
        <p:spPr bwMode="auto">
          <a:xfrm>
            <a:off x="3408363" y="1741488"/>
            <a:ext cx="6588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2000">
                <a:solidFill>
                  <a:srgbClr val="66CCFF"/>
                </a:solidFill>
                <a:latin typeface="宋体" charset="-122"/>
              </a:rPr>
              <a:t>--&gt; </a:t>
            </a:r>
            <a:endParaRPr kumimoji="0" lang="en-US" altLang="zh-CN" sz="2000">
              <a:solidFill>
                <a:srgbClr val="66CCFF"/>
              </a:solidFill>
              <a:latin typeface="宋体" charset="-122"/>
            </a:endParaRPr>
          </a:p>
        </p:txBody>
      </p:sp>
      <p:sp>
        <p:nvSpPr>
          <p:cNvPr id="1645639" name="Line 71"/>
          <p:cNvSpPr/>
          <p:nvPr/>
        </p:nvSpPr>
        <p:spPr bwMode="auto">
          <a:xfrm>
            <a:off x="6018213" y="3929063"/>
            <a:ext cx="304800" cy="3048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5640" name="Text Box 72"/>
          <p:cNvSpPr txBox="1"/>
          <p:nvPr/>
        </p:nvSpPr>
        <p:spPr bwMode="auto">
          <a:xfrm>
            <a:off x="6102350" y="4179888"/>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400">
                <a:solidFill>
                  <a:srgbClr val="008000"/>
                </a:solidFill>
                <a:latin typeface="宋体" charset="-122"/>
              </a:rPr>
              <a:t>10</a:t>
            </a:r>
            <a:endParaRPr kumimoji="0" lang="en-US" altLang="zh-CN" sz="1800">
              <a:solidFill>
                <a:srgbClr val="008000"/>
              </a:solidFill>
              <a:latin typeface="宋体" charset="-122"/>
            </a:endParaRPr>
          </a:p>
        </p:txBody>
      </p:sp>
      <p:sp>
        <p:nvSpPr>
          <p:cNvPr id="1645641" name="Oval 73"/>
          <p:cNvSpPr/>
          <p:nvPr/>
        </p:nvSpPr>
        <p:spPr bwMode="auto">
          <a:xfrm>
            <a:off x="6151563" y="4205288"/>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5642" name="Oval 74"/>
          <p:cNvSpPr/>
          <p:nvPr/>
        </p:nvSpPr>
        <p:spPr bwMode="auto">
          <a:xfrm>
            <a:off x="5915025" y="2501900"/>
            <a:ext cx="228600" cy="381000"/>
          </a:xfrm>
          <a:prstGeom prst="ellipse">
            <a:avLst/>
          </a:pr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5643" name="Text Box 75"/>
          <p:cNvSpPr txBox="1"/>
          <p:nvPr/>
        </p:nvSpPr>
        <p:spPr bwMode="auto">
          <a:xfrm>
            <a:off x="2613025" y="2351088"/>
            <a:ext cx="590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2000">
                <a:solidFill>
                  <a:srgbClr val="66CCFF"/>
                </a:solidFill>
                <a:latin typeface="宋体" charset="-122"/>
              </a:rPr>
              <a:t>--&gt; </a:t>
            </a:r>
            <a:endParaRPr kumimoji="0" lang="en-US" altLang="zh-CN" sz="2000">
              <a:solidFill>
                <a:srgbClr val="66CCFF"/>
              </a:solidFill>
              <a:latin typeface="宋体" charset="-122"/>
            </a:endParaRPr>
          </a:p>
        </p:txBody>
      </p:sp>
      <p:sp>
        <p:nvSpPr>
          <p:cNvPr id="1645644" name="Line 76"/>
          <p:cNvSpPr/>
          <p:nvPr/>
        </p:nvSpPr>
        <p:spPr bwMode="auto">
          <a:xfrm flipH="1">
            <a:off x="6715125" y="3929063"/>
            <a:ext cx="7938" cy="223837"/>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45645" name="Text Box 77"/>
          <p:cNvSpPr txBox="1"/>
          <p:nvPr/>
        </p:nvSpPr>
        <p:spPr bwMode="auto">
          <a:xfrm>
            <a:off x="6570663" y="41227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008000"/>
                </a:solidFill>
                <a:latin typeface="宋体" charset="-122"/>
              </a:rPr>
              <a:t>5</a:t>
            </a:r>
            <a:endParaRPr kumimoji="0" lang="en-US" altLang="zh-CN" sz="1800">
              <a:solidFill>
                <a:srgbClr val="008000"/>
              </a:solidFill>
              <a:latin typeface="宋体" charset="-122"/>
            </a:endParaRPr>
          </a:p>
        </p:txBody>
      </p:sp>
      <p:sp>
        <p:nvSpPr>
          <p:cNvPr id="1645646" name="Oval 78"/>
          <p:cNvSpPr/>
          <p:nvPr/>
        </p:nvSpPr>
        <p:spPr bwMode="auto">
          <a:xfrm>
            <a:off x="6586538" y="4164013"/>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5647" name="Oval 79"/>
          <p:cNvSpPr/>
          <p:nvPr/>
        </p:nvSpPr>
        <p:spPr bwMode="auto">
          <a:xfrm>
            <a:off x="6300788" y="2503488"/>
            <a:ext cx="228600" cy="381000"/>
          </a:xfrm>
          <a:prstGeom prst="ellipse">
            <a:avLst/>
          </a:pr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5648" name="Text Box 80"/>
          <p:cNvSpPr txBox="1"/>
          <p:nvPr/>
        </p:nvSpPr>
        <p:spPr bwMode="auto">
          <a:xfrm>
            <a:off x="512763" y="2052638"/>
            <a:ext cx="603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2000">
                <a:solidFill>
                  <a:srgbClr val="66CCFF"/>
                </a:solidFill>
                <a:latin typeface="宋体" charset="-122"/>
              </a:rPr>
              <a:t>--&gt; </a:t>
            </a:r>
            <a:endParaRPr kumimoji="0" lang="en-US" altLang="zh-CN" sz="2000">
              <a:solidFill>
                <a:srgbClr val="66CCFF"/>
              </a:solidFill>
              <a:latin typeface="宋体" charset="-122"/>
            </a:endParaRPr>
          </a:p>
        </p:txBody>
      </p:sp>
      <p:sp>
        <p:nvSpPr>
          <p:cNvPr id="1645649" name="Line 81"/>
          <p:cNvSpPr/>
          <p:nvPr/>
        </p:nvSpPr>
        <p:spPr bwMode="auto">
          <a:xfrm flipH="1">
            <a:off x="5200650" y="4494213"/>
            <a:ext cx="246063" cy="314325"/>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45650" name="Text Box 82"/>
          <p:cNvSpPr txBox="1"/>
          <p:nvPr/>
        </p:nvSpPr>
        <p:spPr bwMode="auto">
          <a:xfrm>
            <a:off x="4957763" y="471646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008000"/>
                </a:solidFill>
                <a:latin typeface="宋体" charset="-122"/>
              </a:rPr>
              <a:t>4</a:t>
            </a:r>
            <a:endParaRPr kumimoji="0" lang="en-US" altLang="zh-CN" sz="1800">
              <a:solidFill>
                <a:srgbClr val="008000"/>
              </a:solidFill>
              <a:latin typeface="宋体" charset="-122"/>
            </a:endParaRPr>
          </a:p>
        </p:txBody>
      </p:sp>
      <p:sp>
        <p:nvSpPr>
          <p:cNvPr id="1645651" name="Oval 83"/>
          <p:cNvSpPr/>
          <p:nvPr/>
        </p:nvSpPr>
        <p:spPr bwMode="auto">
          <a:xfrm>
            <a:off x="4973638" y="4757738"/>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5652" name="Text Box 84"/>
          <p:cNvSpPr txBox="1"/>
          <p:nvPr/>
        </p:nvSpPr>
        <p:spPr bwMode="auto">
          <a:xfrm>
            <a:off x="1260475" y="2066925"/>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2000">
                <a:solidFill>
                  <a:srgbClr val="66CCFF"/>
                </a:solidFill>
                <a:latin typeface="宋体" charset="-122"/>
              </a:rPr>
              <a:t>--&gt; </a:t>
            </a:r>
            <a:endParaRPr kumimoji="0" lang="en-US" altLang="zh-CN" sz="2000">
              <a:solidFill>
                <a:srgbClr val="66CCFF"/>
              </a:solidFill>
              <a:latin typeface="宋体" charset="-122"/>
            </a:endParaRPr>
          </a:p>
        </p:txBody>
      </p:sp>
      <p:sp>
        <p:nvSpPr>
          <p:cNvPr id="1645653" name="Line 85"/>
          <p:cNvSpPr/>
          <p:nvPr/>
        </p:nvSpPr>
        <p:spPr bwMode="auto">
          <a:xfrm>
            <a:off x="5616575" y="4497388"/>
            <a:ext cx="304800" cy="3048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5654" name="Text Box 86"/>
          <p:cNvSpPr txBox="1"/>
          <p:nvPr/>
        </p:nvSpPr>
        <p:spPr bwMode="auto">
          <a:xfrm>
            <a:off x="5734050" y="47323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008000"/>
                </a:solidFill>
                <a:latin typeface="宋体" charset="-122"/>
              </a:rPr>
              <a:t>8</a:t>
            </a:r>
            <a:endParaRPr kumimoji="0" lang="en-US" altLang="zh-CN" sz="1800">
              <a:solidFill>
                <a:srgbClr val="008000"/>
              </a:solidFill>
              <a:latin typeface="宋体" charset="-122"/>
            </a:endParaRPr>
          </a:p>
        </p:txBody>
      </p:sp>
      <p:sp>
        <p:nvSpPr>
          <p:cNvPr id="1645655" name="Oval 87"/>
          <p:cNvSpPr/>
          <p:nvPr/>
        </p:nvSpPr>
        <p:spPr bwMode="auto">
          <a:xfrm>
            <a:off x="5749925" y="4773613"/>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5656" name="Oval 88"/>
          <p:cNvSpPr/>
          <p:nvPr/>
        </p:nvSpPr>
        <p:spPr bwMode="auto">
          <a:xfrm>
            <a:off x="6686550" y="2524125"/>
            <a:ext cx="282575" cy="381000"/>
          </a:xfrm>
          <a:prstGeom prst="ellipse">
            <a:avLst/>
          </a:pr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1645657" name="Text Box 89"/>
          <p:cNvSpPr txBox="1"/>
          <p:nvPr/>
        </p:nvSpPr>
        <p:spPr bwMode="auto">
          <a:xfrm>
            <a:off x="3390900" y="2652713"/>
            <a:ext cx="604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2000">
                <a:solidFill>
                  <a:srgbClr val="66CCFF"/>
                </a:solidFill>
                <a:latin typeface="宋体" charset="-122"/>
              </a:rPr>
              <a:t>--&gt; </a:t>
            </a:r>
            <a:endParaRPr kumimoji="0" lang="en-US" altLang="zh-CN" sz="2000">
              <a:solidFill>
                <a:srgbClr val="66CCFF"/>
              </a:solidFill>
              <a:latin typeface="宋体" charset="-122"/>
            </a:endParaRPr>
          </a:p>
        </p:txBody>
      </p:sp>
      <p:sp>
        <p:nvSpPr>
          <p:cNvPr id="1645658" name="Line 90"/>
          <p:cNvSpPr/>
          <p:nvPr/>
        </p:nvSpPr>
        <p:spPr bwMode="auto">
          <a:xfrm>
            <a:off x="6302375" y="4529138"/>
            <a:ext cx="1588" cy="276225"/>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45659" name="Text Box 91"/>
          <p:cNvSpPr txBox="1"/>
          <p:nvPr/>
        </p:nvSpPr>
        <p:spPr bwMode="auto">
          <a:xfrm>
            <a:off x="6146800" y="47323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008000"/>
                </a:solidFill>
                <a:latin typeface="宋体" charset="-122"/>
              </a:rPr>
              <a:t>6</a:t>
            </a:r>
            <a:endParaRPr kumimoji="0" lang="en-US" altLang="zh-CN" sz="1800">
              <a:solidFill>
                <a:srgbClr val="008000"/>
              </a:solidFill>
              <a:latin typeface="宋体" charset="-122"/>
            </a:endParaRPr>
          </a:p>
        </p:txBody>
      </p:sp>
      <p:sp>
        <p:nvSpPr>
          <p:cNvPr id="1645660" name="Oval 92"/>
          <p:cNvSpPr/>
          <p:nvPr/>
        </p:nvSpPr>
        <p:spPr bwMode="auto">
          <a:xfrm>
            <a:off x="6162675" y="4773613"/>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5661" name="Oval 93"/>
          <p:cNvSpPr/>
          <p:nvPr/>
        </p:nvSpPr>
        <p:spPr bwMode="auto">
          <a:xfrm>
            <a:off x="7172325" y="2524125"/>
            <a:ext cx="228600" cy="381000"/>
          </a:xfrm>
          <a:prstGeom prst="ellipse">
            <a:avLst/>
          </a:pr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5662" name="Oval 94"/>
          <p:cNvSpPr/>
          <p:nvPr/>
        </p:nvSpPr>
        <p:spPr bwMode="auto">
          <a:xfrm>
            <a:off x="7567613" y="2517775"/>
            <a:ext cx="228600" cy="381000"/>
          </a:xfrm>
          <a:prstGeom prst="ellipse">
            <a:avLst/>
          </a:pr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5663" name="Oval 95"/>
          <p:cNvSpPr/>
          <p:nvPr/>
        </p:nvSpPr>
        <p:spPr bwMode="auto">
          <a:xfrm>
            <a:off x="7927975" y="2533650"/>
            <a:ext cx="228600" cy="381000"/>
          </a:xfrm>
          <a:prstGeom prst="ellipse">
            <a:avLst/>
          </a:pr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5664" name="Oval 96"/>
          <p:cNvSpPr/>
          <p:nvPr/>
        </p:nvSpPr>
        <p:spPr bwMode="auto">
          <a:xfrm>
            <a:off x="8313738" y="2551113"/>
            <a:ext cx="228600" cy="381000"/>
          </a:xfrm>
          <a:prstGeom prst="ellipse">
            <a:avLst/>
          </a:pr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5665" name="Text Box 97"/>
          <p:cNvSpPr txBox="1"/>
          <p:nvPr/>
        </p:nvSpPr>
        <p:spPr bwMode="auto">
          <a:xfrm>
            <a:off x="3392488" y="1435100"/>
            <a:ext cx="603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2000">
                <a:solidFill>
                  <a:srgbClr val="66CCFF"/>
                </a:solidFill>
                <a:latin typeface="宋体" charset="-122"/>
              </a:rPr>
              <a:t>--&gt; </a:t>
            </a:r>
            <a:endParaRPr kumimoji="0" lang="en-US" altLang="zh-CN" sz="2000">
              <a:solidFill>
                <a:srgbClr val="66CCFF"/>
              </a:solidFill>
              <a:latin typeface="宋体" charset="-122"/>
            </a:endParaRPr>
          </a:p>
        </p:txBody>
      </p:sp>
      <p:sp>
        <p:nvSpPr>
          <p:cNvPr id="1645666" name="Line 98"/>
          <p:cNvSpPr/>
          <p:nvPr/>
        </p:nvSpPr>
        <p:spPr bwMode="auto">
          <a:xfrm>
            <a:off x="6308725" y="5116513"/>
            <a:ext cx="4763" cy="314325"/>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45667" name="Text Box 99"/>
          <p:cNvSpPr txBox="1"/>
          <p:nvPr/>
        </p:nvSpPr>
        <p:spPr bwMode="auto">
          <a:xfrm>
            <a:off x="6170613" y="5387975"/>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008000"/>
                </a:solidFill>
                <a:latin typeface="宋体" charset="-122"/>
              </a:rPr>
              <a:t>2</a:t>
            </a:r>
            <a:endParaRPr kumimoji="0" lang="en-US" altLang="zh-CN" sz="1800">
              <a:solidFill>
                <a:srgbClr val="008000"/>
              </a:solidFill>
              <a:latin typeface="宋体" charset="-122"/>
            </a:endParaRPr>
          </a:p>
        </p:txBody>
      </p:sp>
      <p:sp>
        <p:nvSpPr>
          <p:cNvPr id="1645668" name="Oval 100"/>
          <p:cNvSpPr/>
          <p:nvPr/>
        </p:nvSpPr>
        <p:spPr bwMode="auto">
          <a:xfrm>
            <a:off x="6186488" y="5429250"/>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45579"/>
                                        </p:tgtEl>
                                        <p:attrNameLst>
                                          <p:attrName>style.visibility</p:attrName>
                                        </p:attrNameLst>
                                      </p:cBhvr>
                                      <p:to>
                                        <p:strVal val="visible"/>
                                      </p:to>
                                    </p:set>
                                    <p:animEffect transition="in" filter="wipe(up)">
                                      <p:cBhvr>
                                        <p:cTn id="7" dur="500"/>
                                        <p:tgtEl>
                                          <p:spTgt spid="16455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45580"/>
                                        </p:tgtEl>
                                        <p:attrNameLst>
                                          <p:attrName>style.visibility</p:attrName>
                                        </p:attrNameLst>
                                      </p:cBhvr>
                                      <p:to>
                                        <p:strVal val="visible"/>
                                      </p:to>
                                    </p:set>
                                    <p:animEffect transition="in" filter="wipe(up)">
                                      <p:cBhvr>
                                        <p:cTn id="12" dur="500"/>
                                        <p:tgtEl>
                                          <p:spTgt spid="1645580"/>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8" fill="hold" grpId="0" nodeType="clickEffect">
                                  <p:stCondLst>
                                    <p:cond delay="0"/>
                                  </p:stCondLst>
                                  <p:iterate type="lt">
                                    <p:tmPct val="100000"/>
                                  </p:iterate>
                                  <p:childTnLst>
                                    <p:set>
                                      <p:cBhvr>
                                        <p:cTn id="16" dur="1" fill="hold">
                                          <p:stCondLst>
                                            <p:cond delay="0"/>
                                          </p:stCondLst>
                                        </p:cTn>
                                        <p:tgtEl>
                                          <p:spTgt spid="1645581"/>
                                        </p:tgtEl>
                                        <p:attrNameLst>
                                          <p:attrName>style.visibility</p:attrName>
                                        </p:attrNameLst>
                                      </p:cBhvr>
                                      <p:to>
                                        <p:strVal val="visible"/>
                                      </p:to>
                                    </p:set>
                                    <p:anim calcmode="lin" valueType="num">
                                      <p:cBhvr>
                                        <p:cTn id="17" dur="75" fill="hold"/>
                                        <p:tgtEl>
                                          <p:spTgt spid="1645581"/>
                                        </p:tgtEl>
                                        <p:attrNameLst>
                                          <p:attrName>ppt_x</p:attrName>
                                        </p:attrNameLst>
                                      </p:cBhvr>
                                      <p:tavLst>
                                        <p:tav tm="0">
                                          <p:val>
                                            <p:strVal val="#ppt_x-#ppt_w/2"/>
                                          </p:val>
                                        </p:tav>
                                        <p:tav tm="100000">
                                          <p:val>
                                            <p:strVal val="#ppt_x"/>
                                          </p:val>
                                        </p:tav>
                                      </p:tavLst>
                                    </p:anim>
                                    <p:anim calcmode="lin" valueType="num">
                                      <p:cBhvr>
                                        <p:cTn id="18" dur="75" fill="hold"/>
                                        <p:tgtEl>
                                          <p:spTgt spid="1645581"/>
                                        </p:tgtEl>
                                        <p:attrNameLst>
                                          <p:attrName>ppt_y</p:attrName>
                                        </p:attrNameLst>
                                      </p:cBhvr>
                                      <p:tavLst>
                                        <p:tav tm="0">
                                          <p:val>
                                            <p:strVal val="#ppt_y"/>
                                          </p:val>
                                        </p:tav>
                                        <p:tav tm="100000">
                                          <p:val>
                                            <p:strVal val="#ppt_y"/>
                                          </p:val>
                                        </p:tav>
                                      </p:tavLst>
                                    </p:anim>
                                    <p:anim calcmode="lin" valueType="num">
                                      <p:cBhvr>
                                        <p:cTn id="19" dur="75" fill="hold"/>
                                        <p:tgtEl>
                                          <p:spTgt spid="1645581"/>
                                        </p:tgtEl>
                                        <p:attrNameLst>
                                          <p:attrName>ppt_w</p:attrName>
                                        </p:attrNameLst>
                                      </p:cBhvr>
                                      <p:tavLst>
                                        <p:tav tm="0">
                                          <p:val>
                                            <p:fltVal val="0"/>
                                          </p:val>
                                        </p:tav>
                                        <p:tav tm="100000">
                                          <p:val>
                                            <p:strVal val="#ppt_w"/>
                                          </p:val>
                                        </p:tav>
                                      </p:tavLst>
                                    </p:anim>
                                    <p:anim calcmode="lin" valueType="num">
                                      <p:cBhvr>
                                        <p:cTn id="20" dur="75" fill="hold"/>
                                        <p:tgtEl>
                                          <p:spTgt spid="1645581"/>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8" fill="hold" grpId="0" nodeType="clickEffect">
                                  <p:stCondLst>
                                    <p:cond delay="0"/>
                                  </p:stCondLst>
                                  <p:iterate type="lt">
                                    <p:tmPct val="100000"/>
                                  </p:iterate>
                                  <p:childTnLst>
                                    <p:set>
                                      <p:cBhvr>
                                        <p:cTn id="24" dur="1" fill="hold">
                                          <p:stCondLst>
                                            <p:cond delay="0"/>
                                          </p:stCondLst>
                                        </p:cTn>
                                        <p:tgtEl>
                                          <p:spTgt spid="1645582"/>
                                        </p:tgtEl>
                                        <p:attrNameLst>
                                          <p:attrName>style.visibility</p:attrName>
                                        </p:attrNameLst>
                                      </p:cBhvr>
                                      <p:to>
                                        <p:strVal val="visible"/>
                                      </p:to>
                                    </p:set>
                                    <p:anim calcmode="lin" valueType="num">
                                      <p:cBhvr>
                                        <p:cTn id="25" dur="75" fill="hold"/>
                                        <p:tgtEl>
                                          <p:spTgt spid="1645582"/>
                                        </p:tgtEl>
                                        <p:attrNameLst>
                                          <p:attrName>ppt_x</p:attrName>
                                        </p:attrNameLst>
                                      </p:cBhvr>
                                      <p:tavLst>
                                        <p:tav tm="0">
                                          <p:val>
                                            <p:strVal val="#ppt_x-#ppt_w/2"/>
                                          </p:val>
                                        </p:tav>
                                        <p:tav tm="100000">
                                          <p:val>
                                            <p:strVal val="#ppt_x"/>
                                          </p:val>
                                        </p:tav>
                                      </p:tavLst>
                                    </p:anim>
                                    <p:anim calcmode="lin" valueType="num">
                                      <p:cBhvr>
                                        <p:cTn id="26" dur="75" fill="hold"/>
                                        <p:tgtEl>
                                          <p:spTgt spid="1645582"/>
                                        </p:tgtEl>
                                        <p:attrNameLst>
                                          <p:attrName>ppt_y</p:attrName>
                                        </p:attrNameLst>
                                      </p:cBhvr>
                                      <p:tavLst>
                                        <p:tav tm="0">
                                          <p:val>
                                            <p:strVal val="#ppt_y"/>
                                          </p:val>
                                        </p:tav>
                                        <p:tav tm="100000">
                                          <p:val>
                                            <p:strVal val="#ppt_y"/>
                                          </p:val>
                                        </p:tav>
                                      </p:tavLst>
                                    </p:anim>
                                    <p:anim calcmode="lin" valueType="num">
                                      <p:cBhvr>
                                        <p:cTn id="27" dur="75" fill="hold"/>
                                        <p:tgtEl>
                                          <p:spTgt spid="1645582"/>
                                        </p:tgtEl>
                                        <p:attrNameLst>
                                          <p:attrName>ppt_w</p:attrName>
                                        </p:attrNameLst>
                                      </p:cBhvr>
                                      <p:tavLst>
                                        <p:tav tm="0">
                                          <p:val>
                                            <p:fltVal val="0"/>
                                          </p:val>
                                        </p:tav>
                                        <p:tav tm="100000">
                                          <p:val>
                                            <p:strVal val="#ppt_w"/>
                                          </p:val>
                                        </p:tav>
                                      </p:tavLst>
                                    </p:anim>
                                    <p:anim calcmode="lin" valueType="num">
                                      <p:cBhvr>
                                        <p:cTn id="28" dur="75" fill="hold"/>
                                        <p:tgtEl>
                                          <p:spTgt spid="1645582"/>
                                        </p:tgtEl>
                                        <p:attrNameLst>
                                          <p:attrName>ppt_h</p:attrName>
                                        </p:attrNameLst>
                                      </p:cBhvr>
                                      <p:tavLst>
                                        <p:tav tm="0">
                                          <p:val>
                                            <p:strVal val="#ppt_h"/>
                                          </p:val>
                                        </p:tav>
                                        <p:tav tm="100000">
                                          <p:val>
                                            <p:strVal val="#ppt_h"/>
                                          </p:val>
                                        </p:tav>
                                      </p:tavLst>
                                    </p:anim>
                                  </p:childTnLst>
                                </p:cTn>
                              </p:par>
                            </p:childTnLst>
                          </p:cTn>
                        </p:par>
                        <p:par>
                          <p:cTn id="29" fill="hold">
                            <p:stCondLst>
                              <p:cond delay="75"/>
                            </p:stCondLst>
                            <p:childTnLst>
                              <p:par>
                                <p:cTn id="30" presetID="22" presetClass="entr" presetSubtype="1" fill="hold" grpId="0" nodeType="afterEffect">
                                  <p:stCondLst>
                                    <p:cond delay="0"/>
                                  </p:stCondLst>
                                  <p:childTnLst>
                                    <p:set>
                                      <p:cBhvr>
                                        <p:cTn id="31" dur="1" fill="hold">
                                          <p:stCondLst>
                                            <p:cond delay="0"/>
                                          </p:stCondLst>
                                        </p:cTn>
                                        <p:tgtEl>
                                          <p:spTgt spid="1645583"/>
                                        </p:tgtEl>
                                        <p:attrNameLst>
                                          <p:attrName>style.visibility</p:attrName>
                                        </p:attrNameLst>
                                      </p:cBhvr>
                                      <p:to>
                                        <p:strVal val="visible"/>
                                      </p:to>
                                    </p:set>
                                    <p:animEffect transition="in" filter="wipe(up)">
                                      <p:cBhvr>
                                        <p:cTn id="32" dur="500"/>
                                        <p:tgtEl>
                                          <p:spTgt spid="1645583"/>
                                        </p:tgtEl>
                                      </p:cBhvr>
                                    </p:animEffect>
                                  </p:childTnLst>
                                </p:cTn>
                              </p:par>
                            </p:childTnLst>
                          </p:cTn>
                        </p:par>
                        <p:par>
                          <p:cTn id="33" fill="hold">
                            <p:stCondLst>
                              <p:cond delay="575"/>
                            </p:stCondLst>
                            <p:childTnLst>
                              <p:par>
                                <p:cTn id="34" presetID="17" presetClass="entr" presetSubtype="1" fill="hold" grpId="0" nodeType="afterEffect">
                                  <p:stCondLst>
                                    <p:cond delay="0"/>
                                  </p:stCondLst>
                                  <p:childTnLst>
                                    <p:set>
                                      <p:cBhvr>
                                        <p:cTn id="35" dur="1" fill="hold">
                                          <p:stCondLst>
                                            <p:cond delay="0"/>
                                          </p:stCondLst>
                                        </p:cTn>
                                        <p:tgtEl>
                                          <p:spTgt spid="1645584"/>
                                        </p:tgtEl>
                                        <p:attrNameLst>
                                          <p:attrName>style.visibility</p:attrName>
                                        </p:attrNameLst>
                                      </p:cBhvr>
                                      <p:to>
                                        <p:strVal val="visible"/>
                                      </p:to>
                                    </p:set>
                                    <p:anim calcmode="lin" valueType="num">
                                      <p:cBhvr>
                                        <p:cTn id="36" dur="500" fill="hold"/>
                                        <p:tgtEl>
                                          <p:spTgt spid="1645584"/>
                                        </p:tgtEl>
                                        <p:attrNameLst>
                                          <p:attrName>ppt_x</p:attrName>
                                        </p:attrNameLst>
                                      </p:cBhvr>
                                      <p:tavLst>
                                        <p:tav tm="0">
                                          <p:val>
                                            <p:strVal val="#ppt_x"/>
                                          </p:val>
                                        </p:tav>
                                        <p:tav tm="100000">
                                          <p:val>
                                            <p:strVal val="#ppt_x"/>
                                          </p:val>
                                        </p:tav>
                                      </p:tavLst>
                                    </p:anim>
                                    <p:anim calcmode="lin" valueType="num">
                                      <p:cBhvr>
                                        <p:cTn id="37" dur="500" fill="hold"/>
                                        <p:tgtEl>
                                          <p:spTgt spid="1645584"/>
                                        </p:tgtEl>
                                        <p:attrNameLst>
                                          <p:attrName>ppt_y</p:attrName>
                                        </p:attrNameLst>
                                      </p:cBhvr>
                                      <p:tavLst>
                                        <p:tav tm="0">
                                          <p:val>
                                            <p:strVal val="#ppt_y-#ppt_h/2"/>
                                          </p:val>
                                        </p:tav>
                                        <p:tav tm="100000">
                                          <p:val>
                                            <p:strVal val="#ppt_y"/>
                                          </p:val>
                                        </p:tav>
                                      </p:tavLst>
                                    </p:anim>
                                    <p:anim calcmode="lin" valueType="num">
                                      <p:cBhvr>
                                        <p:cTn id="38" dur="500" fill="hold"/>
                                        <p:tgtEl>
                                          <p:spTgt spid="1645584"/>
                                        </p:tgtEl>
                                        <p:attrNameLst>
                                          <p:attrName>ppt_w</p:attrName>
                                        </p:attrNameLst>
                                      </p:cBhvr>
                                      <p:tavLst>
                                        <p:tav tm="0">
                                          <p:val>
                                            <p:strVal val="#ppt_w"/>
                                          </p:val>
                                        </p:tav>
                                        <p:tav tm="100000">
                                          <p:val>
                                            <p:strVal val="#ppt_w"/>
                                          </p:val>
                                        </p:tav>
                                      </p:tavLst>
                                    </p:anim>
                                    <p:anim calcmode="lin" valueType="num">
                                      <p:cBhvr>
                                        <p:cTn id="39" dur="500" fill="hold"/>
                                        <p:tgtEl>
                                          <p:spTgt spid="1645584"/>
                                        </p:tgtEl>
                                        <p:attrNameLst>
                                          <p:attrName>ppt_h</p:attrName>
                                        </p:attrNameLst>
                                      </p:cBhvr>
                                      <p:tavLst>
                                        <p:tav tm="0">
                                          <p:val>
                                            <p:fltVal val="0"/>
                                          </p:val>
                                        </p:tav>
                                        <p:tav tm="100000">
                                          <p:val>
                                            <p:strVal val="#ppt_h"/>
                                          </p:val>
                                        </p:tav>
                                      </p:tavLst>
                                    </p:anim>
                                  </p:childTnLst>
                                </p:cTn>
                              </p:par>
                            </p:childTnLst>
                          </p:cTn>
                        </p:par>
                        <p:par>
                          <p:cTn id="40" fill="hold">
                            <p:stCondLst>
                              <p:cond delay="1075"/>
                            </p:stCondLst>
                            <p:childTnLst>
                              <p:par>
                                <p:cTn id="41" presetID="17" presetClass="entr" presetSubtype="8" fill="hold" grpId="0" nodeType="afterEffect">
                                  <p:stCondLst>
                                    <p:cond delay="0"/>
                                  </p:stCondLst>
                                  <p:iterate type="lt">
                                    <p:tmPct val="100000"/>
                                  </p:iterate>
                                  <p:childTnLst>
                                    <p:set>
                                      <p:cBhvr>
                                        <p:cTn id="42" dur="1" fill="hold">
                                          <p:stCondLst>
                                            <p:cond delay="0"/>
                                          </p:stCondLst>
                                        </p:cTn>
                                        <p:tgtEl>
                                          <p:spTgt spid="1645585"/>
                                        </p:tgtEl>
                                        <p:attrNameLst>
                                          <p:attrName>style.visibility</p:attrName>
                                        </p:attrNameLst>
                                      </p:cBhvr>
                                      <p:to>
                                        <p:strVal val="visible"/>
                                      </p:to>
                                    </p:set>
                                    <p:anim calcmode="lin" valueType="num">
                                      <p:cBhvr>
                                        <p:cTn id="43" dur="75" fill="hold"/>
                                        <p:tgtEl>
                                          <p:spTgt spid="1645585"/>
                                        </p:tgtEl>
                                        <p:attrNameLst>
                                          <p:attrName>ppt_x</p:attrName>
                                        </p:attrNameLst>
                                      </p:cBhvr>
                                      <p:tavLst>
                                        <p:tav tm="0">
                                          <p:val>
                                            <p:strVal val="#ppt_x-#ppt_w/2"/>
                                          </p:val>
                                        </p:tav>
                                        <p:tav tm="100000">
                                          <p:val>
                                            <p:strVal val="#ppt_x"/>
                                          </p:val>
                                        </p:tav>
                                      </p:tavLst>
                                    </p:anim>
                                    <p:anim calcmode="lin" valueType="num">
                                      <p:cBhvr>
                                        <p:cTn id="44" dur="75" fill="hold"/>
                                        <p:tgtEl>
                                          <p:spTgt spid="1645585"/>
                                        </p:tgtEl>
                                        <p:attrNameLst>
                                          <p:attrName>ppt_y</p:attrName>
                                        </p:attrNameLst>
                                      </p:cBhvr>
                                      <p:tavLst>
                                        <p:tav tm="0">
                                          <p:val>
                                            <p:strVal val="#ppt_y"/>
                                          </p:val>
                                        </p:tav>
                                        <p:tav tm="100000">
                                          <p:val>
                                            <p:strVal val="#ppt_y"/>
                                          </p:val>
                                        </p:tav>
                                      </p:tavLst>
                                    </p:anim>
                                    <p:anim calcmode="lin" valueType="num">
                                      <p:cBhvr>
                                        <p:cTn id="45" dur="75" fill="hold"/>
                                        <p:tgtEl>
                                          <p:spTgt spid="1645585"/>
                                        </p:tgtEl>
                                        <p:attrNameLst>
                                          <p:attrName>ppt_w</p:attrName>
                                        </p:attrNameLst>
                                      </p:cBhvr>
                                      <p:tavLst>
                                        <p:tav tm="0">
                                          <p:val>
                                            <p:fltVal val="0"/>
                                          </p:val>
                                        </p:tav>
                                        <p:tav tm="100000">
                                          <p:val>
                                            <p:strVal val="#ppt_w"/>
                                          </p:val>
                                        </p:tav>
                                      </p:tavLst>
                                    </p:anim>
                                    <p:anim calcmode="lin" valueType="num">
                                      <p:cBhvr>
                                        <p:cTn id="46" dur="75" fill="hold"/>
                                        <p:tgtEl>
                                          <p:spTgt spid="1645585"/>
                                        </p:tgtEl>
                                        <p:attrNameLst>
                                          <p:attrName>ppt_h</p:attrName>
                                        </p:attrNameLst>
                                      </p:cBhvr>
                                      <p:tavLst>
                                        <p:tav tm="0">
                                          <p:val>
                                            <p:strVal val="#ppt_h"/>
                                          </p:val>
                                        </p:tav>
                                        <p:tav tm="100000">
                                          <p:val>
                                            <p:strVal val="#ppt_h"/>
                                          </p:val>
                                        </p:tav>
                                      </p:tavLst>
                                    </p:anim>
                                  </p:childTnLst>
                                </p:cTn>
                              </p:par>
                            </p:childTnLst>
                          </p:cTn>
                        </p:par>
                        <p:par>
                          <p:cTn id="47" fill="hold">
                            <p:stCondLst>
                              <p:cond delay="1150"/>
                            </p:stCondLst>
                            <p:childTnLst>
                              <p:par>
                                <p:cTn id="48" presetID="22" presetClass="entr" presetSubtype="1" fill="hold" grpId="0" nodeType="afterEffect">
                                  <p:stCondLst>
                                    <p:cond delay="0"/>
                                  </p:stCondLst>
                                  <p:childTnLst>
                                    <p:set>
                                      <p:cBhvr>
                                        <p:cTn id="49" dur="1" fill="hold">
                                          <p:stCondLst>
                                            <p:cond delay="0"/>
                                          </p:stCondLst>
                                        </p:cTn>
                                        <p:tgtEl>
                                          <p:spTgt spid="1645586"/>
                                        </p:tgtEl>
                                        <p:attrNameLst>
                                          <p:attrName>style.visibility</p:attrName>
                                        </p:attrNameLst>
                                      </p:cBhvr>
                                      <p:to>
                                        <p:strVal val="visible"/>
                                      </p:to>
                                    </p:set>
                                    <p:animEffect transition="in" filter="wipe(up)">
                                      <p:cBhvr>
                                        <p:cTn id="50" dur="500"/>
                                        <p:tgtEl>
                                          <p:spTgt spid="164558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1645587"/>
                                        </p:tgtEl>
                                        <p:attrNameLst>
                                          <p:attrName>style.visibility</p:attrName>
                                        </p:attrNameLst>
                                      </p:cBhvr>
                                      <p:to>
                                        <p:strVal val="visible"/>
                                      </p:to>
                                    </p:set>
                                    <p:animEffect transition="in" filter="wipe(up)">
                                      <p:cBhvr>
                                        <p:cTn id="55" dur="500"/>
                                        <p:tgtEl>
                                          <p:spTgt spid="1645587"/>
                                        </p:tgtEl>
                                      </p:cBhvr>
                                    </p:animEffect>
                                  </p:childTnLst>
                                </p:cTn>
                              </p:par>
                            </p:childTnLst>
                          </p:cTn>
                        </p:par>
                      </p:childTnLst>
                    </p:cTn>
                  </p:par>
                  <p:par>
                    <p:cTn id="56" fill="hold">
                      <p:stCondLst>
                        <p:cond delay="indefinite"/>
                      </p:stCondLst>
                      <p:childTnLst>
                        <p:par>
                          <p:cTn id="57" fill="hold">
                            <p:stCondLst>
                              <p:cond delay="0"/>
                            </p:stCondLst>
                            <p:childTnLst>
                              <p:par>
                                <p:cTn id="58" presetID="17" presetClass="entr" presetSubtype="8" fill="hold" grpId="0" nodeType="clickEffect">
                                  <p:stCondLst>
                                    <p:cond delay="0"/>
                                  </p:stCondLst>
                                  <p:iterate type="lt">
                                    <p:tmPct val="100000"/>
                                  </p:iterate>
                                  <p:childTnLst>
                                    <p:set>
                                      <p:cBhvr>
                                        <p:cTn id="59" dur="1" fill="hold">
                                          <p:stCondLst>
                                            <p:cond delay="0"/>
                                          </p:stCondLst>
                                        </p:cTn>
                                        <p:tgtEl>
                                          <p:spTgt spid="1645588"/>
                                        </p:tgtEl>
                                        <p:attrNameLst>
                                          <p:attrName>style.visibility</p:attrName>
                                        </p:attrNameLst>
                                      </p:cBhvr>
                                      <p:to>
                                        <p:strVal val="visible"/>
                                      </p:to>
                                    </p:set>
                                    <p:anim calcmode="lin" valueType="num">
                                      <p:cBhvr>
                                        <p:cTn id="60" dur="75" fill="hold"/>
                                        <p:tgtEl>
                                          <p:spTgt spid="1645588"/>
                                        </p:tgtEl>
                                        <p:attrNameLst>
                                          <p:attrName>ppt_x</p:attrName>
                                        </p:attrNameLst>
                                      </p:cBhvr>
                                      <p:tavLst>
                                        <p:tav tm="0">
                                          <p:val>
                                            <p:strVal val="#ppt_x-#ppt_w/2"/>
                                          </p:val>
                                        </p:tav>
                                        <p:tav tm="100000">
                                          <p:val>
                                            <p:strVal val="#ppt_x"/>
                                          </p:val>
                                        </p:tav>
                                      </p:tavLst>
                                    </p:anim>
                                    <p:anim calcmode="lin" valueType="num">
                                      <p:cBhvr>
                                        <p:cTn id="61" dur="75" fill="hold"/>
                                        <p:tgtEl>
                                          <p:spTgt spid="1645588"/>
                                        </p:tgtEl>
                                        <p:attrNameLst>
                                          <p:attrName>ppt_y</p:attrName>
                                        </p:attrNameLst>
                                      </p:cBhvr>
                                      <p:tavLst>
                                        <p:tav tm="0">
                                          <p:val>
                                            <p:strVal val="#ppt_y"/>
                                          </p:val>
                                        </p:tav>
                                        <p:tav tm="100000">
                                          <p:val>
                                            <p:strVal val="#ppt_y"/>
                                          </p:val>
                                        </p:tav>
                                      </p:tavLst>
                                    </p:anim>
                                    <p:anim calcmode="lin" valueType="num">
                                      <p:cBhvr>
                                        <p:cTn id="62" dur="75" fill="hold"/>
                                        <p:tgtEl>
                                          <p:spTgt spid="1645588"/>
                                        </p:tgtEl>
                                        <p:attrNameLst>
                                          <p:attrName>ppt_w</p:attrName>
                                        </p:attrNameLst>
                                      </p:cBhvr>
                                      <p:tavLst>
                                        <p:tav tm="0">
                                          <p:val>
                                            <p:fltVal val="0"/>
                                          </p:val>
                                        </p:tav>
                                        <p:tav tm="100000">
                                          <p:val>
                                            <p:strVal val="#ppt_w"/>
                                          </p:val>
                                        </p:tav>
                                      </p:tavLst>
                                    </p:anim>
                                    <p:anim calcmode="lin" valueType="num">
                                      <p:cBhvr>
                                        <p:cTn id="63" dur="75" fill="hold"/>
                                        <p:tgtEl>
                                          <p:spTgt spid="1645588"/>
                                        </p:tgtEl>
                                        <p:attrNameLst>
                                          <p:attrName>ppt_h</p:attrName>
                                        </p:attrNameLst>
                                      </p:cBhvr>
                                      <p:tavLst>
                                        <p:tav tm="0">
                                          <p:val>
                                            <p:strVal val="#ppt_h"/>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17" presetClass="entr" presetSubtype="1" fill="hold" grpId="0" nodeType="clickEffect">
                                  <p:stCondLst>
                                    <p:cond delay="0"/>
                                  </p:stCondLst>
                                  <p:childTnLst>
                                    <p:set>
                                      <p:cBhvr>
                                        <p:cTn id="67" dur="1" fill="hold">
                                          <p:stCondLst>
                                            <p:cond delay="0"/>
                                          </p:stCondLst>
                                        </p:cTn>
                                        <p:tgtEl>
                                          <p:spTgt spid="1645589"/>
                                        </p:tgtEl>
                                        <p:attrNameLst>
                                          <p:attrName>style.visibility</p:attrName>
                                        </p:attrNameLst>
                                      </p:cBhvr>
                                      <p:to>
                                        <p:strVal val="visible"/>
                                      </p:to>
                                    </p:set>
                                    <p:anim calcmode="lin" valueType="num">
                                      <p:cBhvr>
                                        <p:cTn id="68" dur="500" fill="hold"/>
                                        <p:tgtEl>
                                          <p:spTgt spid="1645589"/>
                                        </p:tgtEl>
                                        <p:attrNameLst>
                                          <p:attrName>ppt_x</p:attrName>
                                        </p:attrNameLst>
                                      </p:cBhvr>
                                      <p:tavLst>
                                        <p:tav tm="0">
                                          <p:val>
                                            <p:strVal val="#ppt_x"/>
                                          </p:val>
                                        </p:tav>
                                        <p:tav tm="100000">
                                          <p:val>
                                            <p:strVal val="#ppt_x"/>
                                          </p:val>
                                        </p:tav>
                                      </p:tavLst>
                                    </p:anim>
                                    <p:anim calcmode="lin" valueType="num">
                                      <p:cBhvr>
                                        <p:cTn id="69" dur="500" fill="hold"/>
                                        <p:tgtEl>
                                          <p:spTgt spid="1645589"/>
                                        </p:tgtEl>
                                        <p:attrNameLst>
                                          <p:attrName>ppt_y</p:attrName>
                                        </p:attrNameLst>
                                      </p:cBhvr>
                                      <p:tavLst>
                                        <p:tav tm="0">
                                          <p:val>
                                            <p:strVal val="#ppt_y-#ppt_h/2"/>
                                          </p:val>
                                        </p:tav>
                                        <p:tav tm="100000">
                                          <p:val>
                                            <p:strVal val="#ppt_y"/>
                                          </p:val>
                                        </p:tav>
                                      </p:tavLst>
                                    </p:anim>
                                    <p:anim calcmode="lin" valueType="num">
                                      <p:cBhvr>
                                        <p:cTn id="70" dur="500" fill="hold"/>
                                        <p:tgtEl>
                                          <p:spTgt spid="1645589"/>
                                        </p:tgtEl>
                                        <p:attrNameLst>
                                          <p:attrName>ppt_w</p:attrName>
                                        </p:attrNameLst>
                                      </p:cBhvr>
                                      <p:tavLst>
                                        <p:tav tm="0">
                                          <p:val>
                                            <p:strVal val="#ppt_w"/>
                                          </p:val>
                                        </p:tav>
                                        <p:tav tm="100000">
                                          <p:val>
                                            <p:strVal val="#ppt_w"/>
                                          </p:val>
                                        </p:tav>
                                      </p:tavLst>
                                    </p:anim>
                                    <p:anim calcmode="lin" valueType="num">
                                      <p:cBhvr>
                                        <p:cTn id="71" dur="500" fill="hold"/>
                                        <p:tgtEl>
                                          <p:spTgt spid="1645589"/>
                                        </p:tgtEl>
                                        <p:attrNameLst>
                                          <p:attrName>ppt_h</p:attrName>
                                        </p:attrNameLst>
                                      </p:cBhvr>
                                      <p:tavLst>
                                        <p:tav tm="0">
                                          <p:val>
                                            <p:fltVal val="0"/>
                                          </p:val>
                                        </p:tav>
                                        <p:tav tm="100000">
                                          <p:val>
                                            <p:strVal val="#ppt_h"/>
                                          </p:val>
                                        </p:tav>
                                      </p:tavLst>
                                    </p:anim>
                                  </p:childTnLst>
                                </p:cTn>
                              </p:par>
                            </p:childTnLst>
                          </p:cTn>
                        </p:par>
                        <p:par>
                          <p:cTn id="72" fill="hold">
                            <p:stCondLst>
                              <p:cond delay="500"/>
                            </p:stCondLst>
                            <p:childTnLst>
                              <p:par>
                                <p:cTn id="73" presetID="17" presetClass="entr" presetSubtype="8" fill="hold" grpId="0" nodeType="afterEffect">
                                  <p:stCondLst>
                                    <p:cond delay="0"/>
                                  </p:stCondLst>
                                  <p:iterate type="lt">
                                    <p:tmPct val="100000"/>
                                  </p:iterate>
                                  <p:childTnLst>
                                    <p:set>
                                      <p:cBhvr>
                                        <p:cTn id="74" dur="1" fill="hold">
                                          <p:stCondLst>
                                            <p:cond delay="0"/>
                                          </p:stCondLst>
                                        </p:cTn>
                                        <p:tgtEl>
                                          <p:spTgt spid="1645590"/>
                                        </p:tgtEl>
                                        <p:attrNameLst>
                                          <p:attrName>style.visibility</p:attrName>
                                        </p:attrNameLst>
                                      </p:cBhvr>
                                      <p:to>
                                        <p:strVal val="visible"/>
                                      </p:to>
                                    </p:set>
                                    <p:anim calcmode="lin" valueType="num">
                                      <p:cBhvr>
                                        <p:cTn id="75" dur="75" fill="hold"/>
                                        <p:tgtEl>
                                          <p:spTgt spid="1645590"/>
                                        </p:tgtEl>
                                        <p:attrNameLst>
                                          <p:attrName>ppt_x</p:attrName>
                                        </p:attrNameLst>
                                      </p:cBhvr>
                                      <p:tavLst>
                                        <p:tav tm="0">
                                          <p:val>
                                            <p:strVal val="#ppt_x-#ppt_w/2"/>
                                          </p:val>
                                        </p:tav>
                                        <p:tav tm="100000">
                                          <p:val>
                                            <p:strVal val="#ppt_x"/>
                                          </p:val>
                                        </p:tav>
                                      </p:tavLst>
                                    </p:anim>
                                    <p:anim calcmode="lin" valueType="num">
                                      <p:cBhvr>
                                        <p:cTn id="76" dur="75" fill="hold"/>
                                        <p:tgtEl>
                                          <p:spTgt spid="1645590"/>
                                        </p:tgtEl>
                                        <p:attrNameLst>
                                          <p:attrName>ppt_y</p:attrName>
                                        </p:attrNameLst>
                                      </p:cBhvr>
                                      <p:tavLst>
                                        <p:tav tm="0">
                                          <p:val>
                                            <p:strVal val="#ppt_y"/>
                                          </p:val>
                                        </p:tav>
                                        <p:tav tm="100000">
                                          <p:val>
                                            <p:strVal val="#ppt_y"/>
                                          </p:val>
                                        </p:tav>
                                      </p:tavLst>
                                    </p:anim>
                                    <p:anim calcmode="lin" valueType="num">
                                      <p:cBhvr>
                                        <p:cTn id="77" dur="75" fill="hold"/>
                                        <p:tgtEl>
                                          <p:spTgt spid="1645590"/>
                                        </p:tgtEl>
                                        <p:attrNameLst>
                                          <p:attrName>ppt_w</p:attrName>
                                        </p:attrNameLst>
                                      </p:cBhvr>
                                      <p:tavLst>
                                        <p:tav tm="0">
                                          <p:val>
                                            <p:fltVal val="0"/>
                                          </p:val>
                                        </p:tav>
                                        <p:tav tm="100000">
                                          <p:val>
                                            <p:strVal val="#ppt_w"/>
                                          </p:val>
                                        </p:tav>
                                      </p:tavLst>
                                    </p:anim>
                                    <p:anim calcmode="lin" valueType="num">
                                      <p:cBhvr>
                                        <p:cTn id="78" dur="75" fill="hold"/>
                                        <p:tgtEl>
                                          <p:spTgt spid="1645590"/>
                                        </p:tgtEl>
                                        <p:attrNameLst>
                                          <p:attrName>ppt_h</p:attrName>
                                        </p:attrNameLst>
                                      </p:cBhvr>
                                      <p:tavLst>
                                        <p:tav tm="0">
                                          <p:val>
                                            <p:strVal val="#ppt_h"/>
                                          </p:val>
                                        </p:tav>
                                        <p:tav tm="100000">
                                          <p:val>
                                            <p:strVal val="#ppt_h"/>
                                          </p:val>
                                        </p:tav>
                                      </p:tavLst>
                                    </p:anim>
                                  </p:childTnLst>
                                </p:cTn>
                              </p:par>
                            </p:childTnLst>
                          </p:cTn>
                        </p:par>
                        <p:par>
                          <p:cTn id="79" fill="hold">
                            <p:stCondLst>
                              <p:cond delay="575"/>
                            </p:stCondLst>
                            <p:childTnLst>
                              <p:par>
                                <p:cTn id="80" presetID="22" presetClass="entr" presetSubtype="1" fill="hold" grpId="0" nodeType="afterEffect">
                                  <p:stCondLst>
                                    <p:cond delay="0"/>
                                  </p:stCondLst>
                                  <p:childTnLst>
                                    <p:set>
                                      <p:cBhvr>
                                        <p:cTn id="81" dur="1" fill="hold">
                                          <p:stCondLst>
                                            <p:cond delay="0"/>
                                          </p:stCondLst>
                                        </p:cTn>
                                        <p:tgtEl>
                                          <p:spTgt spid="1645591"/>
                                        </p:tgtEl>
                                        <p:attrNameLst>
                                          <p:attrName>style.visibility</p:attrName>
                                        </p:attrNameLst>
                                      </p:cBhvr>
                                      <p:to>
                                        <p:strVal val="visible"/>
                                      </p:to>
                                    </p:set>
                                    <p:animEffect transition="in" filter="wipe(up)">
                                      <p:cBhvr>
                                        <p:cTn id="82" dur="500"/>
                                        <p:tgtEl>
                                          <p:spTgt spid="1645591"/>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1645592"/>
                                        </p:tgtEl>
                                        <p:attrNameLst>
                                          <p:attrName>style.visibility</p:attrName>
                                        </p:attrNameLst>
                                      </p:cBhvr>
                                      <p:to>
                                        <p:strVal val="visible"/>
                                      </p:to>
                                    </p:set>
                                    <p:animEffect transition="in" filter="wipe(up)">
                                      <p:cBhvr>
                                        <p:cTn id="87" dur="500"/>
                                        <p:tgtEl>
                                          <p:spTgt spid="1645592"/>
                                        </p:tgtEl>
                                      </p:cBhvr>
                                    </p:animEffect>
                                  </p:childTnLst>
                                </p:cTn>
                              </p:par>
                            </p:childTnLst>
                          </p:cTn>
                        </p:par>
                      </p:childTnLst>
                    </p:cTn>
                  </p:par>
                  <p:par>
                    <p:cTn id="88" fill="hold">
                      <p:stCondLst>
                        <p:cond delay="indefinite"/>
                      </p:stCondLst>
                      <p:childTnLst>
                        <p:par>
                          <p:cTn id="89" fill="hold">
                            <p:stCondLst>
                              <p:cond delay="0"/>
                            </p:stCondLst>
                            <p:childTnLst>
                              <p:par>
                                <p:cTn id="90" presetID="17" presetClass="entr" presetSubtype="8" fill="hold" grpId="0" nodeType="clickEffect">
                                  <p:stCondLst>
                                    <p:cond delay="0"/>
                                  </p:stCondLst>
                                  <p:iterate type="lt">
                                    <p:tmPct val="100000"/>
                                  </p:iterate>
                                  <p:childTnLst>
                                    <p:set>
                                      <p:cBhvr>
                                        <p:cTn id="91" dur="1" fill="hold">
                                          <p:stCondLst>
                                            <p:cond delay="0"/>
                                          </p:stCondLst>
                                        </p:cTn>
                                        <p:tgtEl>
                                          <p:spTgt spid="1645593"/>
                                        </p:tgtEl>
                                        <p:attrNameLst>
                                          <p:attrName>style.visibility</p:attrName>
                                        </p:attrNameLst>
                                      </p:cBhvr>
                                      <p:to>
                                        <p:strVal val="visible"/>
                                      </p:to>
                                    </p:set>
                                    <p:anim calcmode="lin" valueType="num">
                                      <p:cBhvr>
                                        <p:cTn id="92" dur="75" fill="hold"/>
                                        <p:tgtEl>
                                          <p:spTgt spid="1645593"/>
                                        </p:tgtEl>
                                        <p:attrNameLst>
                                          <p:attrName>ppt_x</p:attrName>
                                        </p:attrNameLst>
                                      </p:cBhvr>
                                      <p:tavLst>
                                        <p:tav tm="0">
                                          <p:val>
                                            <p:strVal val="#ppt_x-#ppt_w/2"/>
                                          </p:val>
                                        </p:tav>
                                        <p:tav tm="100000">
                                          <p:val>
                                            <p:strVal val="#ppt_x"/>
                                          </p:val>
                                        </p:tav>
                                      </p:tavLst>
                                    </p:anim>
                                    <p:anim calcmode="lin" valueType="num">
                                      <p:cBhvr>
                                        <p:cTn id="93" dur="75" fill="hold"/>
                                        <p:tgtEl>
                                          <p:spTgt spid="1645593"/>
                                        </p:tgtEl>
                                        <p:attrNameLst>
                                          <p:attrName>ppt_y</p:attrName>
                                        </p:attrNameLst>
                                      </p:cBhvr>
                                      <p:tavLst>
                                        <p:tav tm="0">
                                          <p:val>
                                            <p:strVal val="#ppt_y"/>
                                          </p:val>
                                        </p:tav>
                                        <p:tav tm="100000">
                                          <p:val>
                                            <p:strVal val="#ppt_y"/>
                                          </p:val>
                                        </p:tav>
                                      </p:tavLst>
                                    </p:anim>
                                    <p:anim calcmode="lin" valueType="num">
                                      <p:cBhvr>
                                        <p:cTn id="94" dur="75" fill="hold"/>
                                        <p:tgtEl>
                                          <p:spTgt spid="1645593"/>
                                        </p:tgtEl>
                                        <p:attrNameLst>
                                          <p:attrName>ppt_w</p:attrName>
                                        </p:attrNameLst>
                                      </p:cBhvr>
                                      <p:tavLst>
                                        <p:tav tm="0">
                                          <p:val>
                                            <p:fltVal val="0"/>
                                          </p:val>
                                        </p:tav>
                                        <p:tav tm="100000">
                                          <p:val>
                                            <p:strVal val="#ppt_w"/>
                                          </p:val>
                                        </p:tav>
                                      </p:tavLst>
                                    </p:anim>
                                    <p:anim calcmode="lin" valueType="num">
                                      <p:cBhvr>
                                        <p:cTn id="95" dur="75" fill="hold"/>
                                        <p:tgtEl>
                                          <p:spTgt spid="1645593"/>
                                        </p:tgtEl>
                                        <p:attrNameLst>
                                          <p:attrName>ppt_h</p:attrName>
                                        </p:attrNameLst>
                                      </p:cBhvr>
                                      <p:tavLst>
                                        <p:tav tm="0">
                                          <p:val>
                                            <p:strVal val="#ppt_h"/>
                                          </p:val>
                                        </p:tav>
                                        <p:tav tm="100000">
                                          <p:val>
                                            <p:strVal val="#ppt_h"/>
                                          </p:val>
                                        </p:tav>
                                      </p:tavLst>
                                    </p:anim>
                                  </p:childTnLst>
                                </p:cTn>
                              </p:par>
                            </p:childTnLst>
                          </p:cTn>
                        </p:par>
                      </p:childTnLst>
                    </p:cTn>
                  </p:par>
                  <p:par>
                    <p:cTn id="96" fill="hold">
                      <p:stCondLst>
                        <p:cond delay="indefinite"/>
                      </p:stCondLst>
                      <p:childTnLst>
                        <p:par>
                          <p:cTn id="97" fill="hold">
                            <p:stCondLst>
                              <p:cond delay="0"/>
                            </p:stCondLst>
                            <p:childTnLst>
                              <p:par>
                                <p:cTn id="98" presetID="18" presetClass="entr" presetSubtype="12" fill="hold" grpId="0" nodeType="clickEffect">
                                  <p:stCondLst>
                                    <p:cond delay="0"/>
                                  </p:stCondLst>
                                  <p:childTnLst>
                                    <p:set>
                                      <p:cBhvr>
                                        <p:cTn id="99" dur="1" fill="hold">
                                          <p:stCondLst>
                                            <p:cond delay="0"/>
                                          </p:stCondLst>
                                        </p:cTn>
                                        <p:tgtEl>
                                          <p:spTgt spid="1645594"/>
                                        </p:tgtEl>
                                        <p:attrNameLst>
                                          <p:attrName>style.visibility</p:attrName>
                                        </p:attrNameLst>
                                      </p:cBhvr>
                                      <p:to>
                                        <p:strVal val="visible"/>
                                      </p:to>
                                    </p:set>
                                    <p:animEffect transition="in" filter="strips(downLeft)">
                                      <p:cBhvr>
                                        <p:cTn id="100" dur="500"/>
                                        <p:tgtEl>
                                          <p:spTgt spid="1645594"/>
                                        </p:tgtEl>
                                      </p:cBhvr>
                                    </p:animEffect>
                                  </p:childTnLst>
                                </p:cTn>
                              </p:par>
                            </p:childTnLst>
                          </p:cTn>
                        </p:par>
                        <p:par>
                          <p:cTn id="101" fill="hold">
                            <p:stCondLst>
                              <p:cond delay="500"/>
                            </p:stCondLst>
                            <p:childTnLst>
                              <p:par>
                                <p:cTn id="102" presetID="17" presetClass="entr" presetSubtype="8" fill="hold" grpId="0" nodeType="afterEffect">
                                  <p:stCondLst>
                                    <p:cond delay="0"/>
                                  </p:stCondLst>
                                  <p:iterate type="lt">
                                    <p:tmPct val="100000"/>
                                  </p:iterate>
                                  <p:childTnLst>
                                    <p:set>
                                      <p:cBhvr>
                                        <p:cTn id="103" dur="1" fill="hold">
                                          <p:stCondLst>
                                            <p:cond delay="0"/>
                                          </p:stCondLst>
                                        </p:cTn>
                                        <p:tgtEl>
                                          <p:spTgt spid="1645595"/>
                                        </p:tgtEl>
                                        <p:attrNameLst>
                                          <p:attrName>style.visibility</p:attrName>
                                        </p:attrNameLst>
                                      </p:cBhvr>
                                      <p:to>
                                        <p:strVal val="visible"/>
                                      </p:to>
                                    </p:set>
                                    <p:anim calcmode="lin" valueType="num">
                                      <p:cBhvr>
                                        <p:cTn id="104" dur="75" fill="hold"/>
                                        <p:tgtEl>
                                          <p:spTgt spid="1645595"/>
                                        </p:tgtEl>
                                        <p:attrNameLst>
                                          <p:attrName>ppt_x</p:attrName>
                                        </p:attrNameLst>
                                      </p:cBhvr>
                                      <p:tavLst>
                                        <p:tav tm="0">
                                          <p:val>
                                            <p:strVal val="#ppt_x-#ppt_w/2"/>
                                          </p:val>
                                        </p:tav>
                                        <p:tav tm="100000">
                                          <p:val>
                                            <p:strVal val="#ppt_x"/>
                                          </p:val>
                                        </p:tav>
                                      </p:tavLst>
                                    </p:anim>
                                    <p:anim calcmode="lin" valueType="num">
                                      <p:cBhvr>
                                        <p:cTn id="105" dur="75" fill="hold"/>
                                        <p:tgtEl>
                                          <p:spTgt spid="1645595"/>
                                        </p:tgtEl>
                                        <p:attrNameLst>
                                          <p:attrName>ppt_y</p:attrName>
                                        </p:attrNameLst>
                                      </p:cBhvr>
                                      <p:tavLst>
                                        <p:tav tm="0">
                                          <p:val>
                                            <p:strVal val="#ppt_y"/>
                                          </p:val>
                                        </p:tav>
                                        <p:tav tm="100000">
                                          <p:val>
                                            <p:strVal val="#ppt_y"/>
                                          </p:val>
                                        </p:tav>
                                      </p:tavLst>
                                    </p:anim>
                                    <p:anim calcmode="lin" valueType="num">
                                      <p:cBhvr>
                                        <p:cTn id="106" dur="75" fill="hold"/>
                                        <p:tgtEl>
                                          <p:spTgt spid="1645595"/>
                                        </p:tgtEl>
                                        <p:attrNameLst>
                                          <p:attrName>ppt_w</p:attrName>
                                        </p:attrNameLst>
                                      </p:cBhvr>
                                      <p:tavLst>
                                        <p:tav tm="0">
                                          <p:val>
                                            <p:fltVal val="0"/>
                                          </p:val>
                                        </p:tav>
                                        <p:tav tm="100000">
                                          <p:val>
                                            <p:strVal val="#ppt_w"/>
                                          </p:val>
                                        </p:tav>
                                      </p:tavLst>
                                    </p:anim>
                                    <p:anim calcmode="lin" valueType="num">
                                      <p:cBhvr>
                                        <p:cTn id="107" dur="75" fill="hold"/>
                                        <p:tgtEl>
                                          <p:spTgt spid="1645595"/>
                                        </p:tgtEl>
                                        <p:attrNameLst>
                                          <p:attrName>ppt_h</p:attrName>
                                        </p:attrNameLst>
                                      </p:cBhvr>
                                      <p:tavLst>
                                        <p:tav tm="0">
                                          <p:val>
                                            <p:strVal val="#ppt_h"/>
                                          </p:val>
                                        </p:tav>
                                        <p:tav tm="100000">
                                          <p:val>
                                            <p:strVal val="#ppt_h"/>
                                          </p:val>
                                        </p:tav>
                                      </p:tavLst>
                                    </p:anim>
                                  </p:childTnLst>
                                </p:cTn>
                              </p:par>
                            </p:childTnLst>
                          </p:cTn>
                        </p:par>
                        <p:par>
                          <p:cTn id="108" fill="hold">
                            <p:stCondLst>
                              <p:cond delay="575"/>
                            </p:stCondLst>
                            <p:childTnLst>
                              <p:par>
                                <p:cTn id="109" presetID="22" presetClass="entr" presetSubtype="1" fill="hold" grpId="0" nodeType="afterEffect">
                                  <p:stCondLst>
                                    <p:cond delay="0"/>
                                  </p:stCondLst>
                                  <p:childTnLst>
                                    <p:set>
                                      <p:cBhvr>
                                        <p:cTn id="110" dur="1" fill="hold">
                                          <p:stCondLst>
                                            <p:cond delay="0"/>
                                          </p:stCondLst>
                                        </p:cTn>
                                        <p:tgtEl>
                                          <p:spTgt spid="1645596"/>
                                        </p:tgtEl>
                                        <p:attrNameLst>
                                          <p:attrName>style.visibility</p:attrName>
                                        </p:attrNameLst>
                                      </p:cBhvr>
                                      <p:to>
                                        <p:strVal val="visible"/>
                                      </p:to>
                                    </p:set>
                                    <p:animEffect transition="in" filter="wipe(up)">
                                      <p:cBhvr>
                                        <p:cTn id="111" dur="500"/>
                                        <p:tgtEl>
                                          <p:spTgt spid="1645596"/>
                                        </p:tgtEl>
                                      </p:cBhvr>
                                    </p:animEffect>
                                  </p:childTnLst>
                                </p:cTn>
                              </p:par>
                            </p:childTnLst>
                          </p:cTn>
                        </p:par>
                      </p:childTnLst>
                    </p:cTn>
                  </p:par>
                  <p:par>
                    <p:cTn id="112" fill="hold">
                      <p:stCondLst>
                        <p:cond delay="indefinite"/>
                      </p:stCondLst>
                      <p:childTnLst>
                        <p:par>
                          <p:cTn id="113" fill="hold">
                            <p:stCondLst>
                              <p:cond delay="0"/>
                            </p:stCondLst>
                            <p:childTnLst>
                              <p:par>
                                <p:cTn id="114" presetID="17" presetClass="entr" presetSubtype="8" fill="hold" grpId="0" nodeType="clickEffect">
                                  <p:stCondLst>
                                    <p:cond delay="0"/>
                                  </p:stCondLst>
                                  <p:iterate type="lt">
                                    <p:tmPct val="100000"/>
                                  </p:iterate>
                                  <p:childTnLst>
                                    <p:set>
                                      <p:cBhvr>
                                        <p:cTn id="115" dur="1" fill="hold">
                                          <p:stCondLst>
                                            <p:cond delay="0"/>
                                          </p:stCondLst>
                                        </p:cTn>
                                        <p:tgtEl>
                                          <p:spTgt spid="1645597"/>
                                        </p:tgtEl>
                                        <p:attrNameLst>
                                          <p:attrName>style.visibility</p:attrName>
                                        </p:attrNameLst>
                                      </p:cBhvr>
                                      <p:to>
                                        <p:strVal val="visible"/>
                                      </p:to>
                                    </p:set>
                                    <p:anim calcmode="lin" valueType="num">
                                      <p:cBhvr>
                                        <p:cTn id="116" dur="75" fill="hold"/>
                                        <p:tgtEl>
                                          <p:spTgt spid="1645597"/>
                                        </p:tgtEl>
                                        <p:attrNameLst>
                                          <p:attrName>ppt_x</p:attrName>
                                        </p:attrNameLst>
                                      </p:cBhvr>
                                      <p:tavLst>
                                        <p:tav tm="0">
                                          <p:val>
                                            <p:strVal val="#ppt_x-#ppt_w/2"/>
                                          </p:val>
                                        </p:tav>
                                        <p:tav tm="100000">
                                          <p:val>
                                            <p:strVal val="#ppt_x"/>
                                          </p:val>
                                        </p:tav>
                                      </p:tavLst>
                                    </p:anim>
                                    <p:anim calcmode="lin" valueType="num">
                                      <p:cBhvr>
                                        <p:cTn id="117" dur="75" fill="hold"/>
                                        <p:tgtEl>
                                          <p:spTgt spid="1645597"/>
                                        </p:tgtEl>
                                        <p:attrNameLst>
                                          <p:attrName>ppt_y</p:attrName>
                                        </p:attrNameLst>
                                      </p:cBhvr>
                                      <p:tavLst>
                                        <p:tav tm="0">
                                          <p:val>
                                            <p:strVal val="#ppt_y"/>
                                          </p:val>
                                        </p:tav>
                                        <p:tav tm="100000">
                                          <p:val>
                                            <p:strVal val="#ppt_y"/>
                                          </p:val>
                                        </p:tav>
                                      </p:tavLst>
                                    </p:anim>
                                    <p:anim calcmode="lin" valueType="num">
                                      <p:cBhvr>
                                        <p:cTn id="118" dur="75" fill="hold"/>
                                        <p:tgtEl>
                                          <p:spTgt spid="1645597"/>
                                        </p:tgtEl>
                                        <p:attrNameLst>
                                          <p:attrName>ppt_w</p:attrName>
                                        </p:attrNameLst>
                                      </p:cBhvr>
                                      <p:tavLst>
                                        <p:tav tm="0">
                                          <p:val>
                                            <p:fltVal val="0"/>
                                          </p:val>
                                        </p:tav>
                                        <p:tav tm="100000">
                                          <p:val>
                                            <p:strVal val="#ppt_w"/>
                                          </p:val>
                                        </p:tav>
                                      </p:tavLst>
                                    </p:anim>
                                    <p:anim calcmode="lin" valueType="num">
                                      <p:cBhvr>
                                        <p:cTn id="119" dur="75" fill="hold"/>
                                        <p:tgtEl>
                                          <p:spTgt spid="1645597"/>
                                        </p:tgtEl>
                                        <p:attrNameLst>
                                          <p:attrName>ppt_h</p:attrName>
                                        </p:attrNameLst>
                                      </p:cBhvr>
                                      <p:tavLst>
                                        <p:tav tm="0">
                                          <p:val>
                                            <p:strVal val="#ppt_h"/>
                                          </p:val>
                                        </p:tav>
                                        <p:tav tm="100000">
                                          <p:val>
                                            <p:strVal val="#ppt_h"/>
                                          </p:val>
                                        </p:tav>
                                      </p:tavLst>
                                    </p:anim>
                                  </p:childTnLst>
                                </p:cTn>
                              </p:par>
                            </p:childTnLst>
                          </p:cTn>
                        </p:par>
                      </p:childTnLst>
                    </p:cTn>
                  </p:par>
                  <p:par>
                    <p:cTn id="120" fill="hold">
                      <p:stCondLst>
                        <p:cond delay="indefinite"/>
                      </p:stCondLst>
                      <p:childTnLst>
                        <p:par>
                          <p:cTn id="121" fill="hold">
                            <p:stCondLst>
                              <p:cond delay="0"/>
                            </p:stCondLst>
                            <p:childTnLst>
                              <p:par>
                                <p:cTn id="122" presetID="18" presetClass="entr" presetSubtype="12" fill="hold" grpId="0" nodeType="clickEffect">
                                  <p:stCondLst>
                                    <p:cond delay="0"/>
                                  </p:stCondLst>
                                  <p:childTnLst>
                                    <p:set>
                                      <p:cBhvr>
                                        <p:cTn id="123" dur="1" fill="hold">
                                          <p:stCondLst>
                                            <p:cond delay="0"/>
                                          </p:stCondLst>
                                        </p:cTn>
                                        <p:tgtEl>
                                          <p:spTgt spid="1645598"/>
                                        </p:tgtEl>
                                        <p:attrNameLst>
                                          <p:attrName>style.visibility</p:attrName>
                                        </p:attrNameLst>
                                      </p:cBhvr>
                                      <p:to>
                                        <p:strVal val="visible"/>
                                      </p:to>
                                    </p:set>
                                    <p:animEffect transition="in" filter="strips(downLeft)">
                                      <p:cBhvr>
                                        <p:cTn id="124" dur="500"/>
                                        <p:tgtEl>
                                          <p:spTgt spid="1645598"/>
                                        </p:tgtEl>
                                      </p:cBhvr>
                                    </p:animEffect>
                                  </p:childTnLst>
                                </p:cTn>
                              </p:par>
                            </p:childTnLst>
                          </p:cTn>
                        </p:par>
                        <p:par>
                          <p:cTn id="125" fill="hold">
                            <p:stCondLst>
                              <p:cond delay="500"/>
                            </p:stCondLst>
                            <p:childTnLst>
                              <p:par>
                                <p:cTn id="126" presetID="17" presetClass="entr" presetSubtype="8" fill="hold" grpId="0" nodeType="afterEffect">
                                  <p:stCondLst>
                                    <p:cond delay="0"/>
                                  </p:stCondLst>
                                  <p:iterate type="lt">
                                    <p:tmPct val="100000"/>
                                  </p:iterate>
                                  <p:childTnLst>
                                    <p:set>
                                      <p:cBhvr>
                                        <p:cTn id="127" dur="1" fill="hold">
                                          <p:stCondLst>
                                            <p:cond delay="0"/>
                                          </p:stCondLst>
                                        </p:cTn>
                                        <p:tgtEl>
                                          <p:spTgt spid="1645599"/>
                                        </p:tgtEl>
                                        <p:attrNameLst>
                                          <p:attrName>style.visibility</p:attrName>
                                        </p:attrNameLst>
                                      </p:cBhvr>
                                      <p:to>
                                        <p:strVal val="visible"/>
                                      </p:to>
                                    </p:set>
                                    <p:anim calcmode="lin" valueType="num">
                                      <p:cBhvr>
                                        <p:cTn id="128" dur="75" fill="hold"/>
                                        <p:tgtEl>
                                          <p:spTgt spid="1645599"/>
                                        </p:tgtEl>
                                        <p:attrNameLst>
                                          <p:attrName>ppt_x</p:attrName>
                                        </p:attrNameLst>
                                      </p:cBhvr>
                                      <p:tavLst>
                                        <p:tav tm="0">
                                          <p:val>
                                            <p:strVal val="#ppt_x-#ppt_w/2"/>
                                          </p:val>
                                        </p:tav>
                                        <p:tav tm="100000">
                                          <p:val>
                                            <p:strVal val="#ppt_x"/>
                                          </p:val>
                                        </p:tav>
                                      </p:tavLst>
                                    </p:anim>
                                    <p:anim calcmode="lin" valueType="num">
                                      <p:cBhvr>
                                        <p:cTn id="129" dur="75" fill="hold"/>
                                        <p:tgtEl>
                                          <p:spTgt spid="1645599"/>
                                        </p:tgtEl>
                                        <p:attrNameLst>
                                          <p:attrName>ppt_y</p:attrName>
                                        </p:attrNameLst>
                                      </p:cBhvr>
                                      <p:tavLst>
                                        <p:tav tm="0">
                                          <p:val>
                                            <p:strVal val="#ppt_y"/>
                                          </p:val>
                                        </p:tav>
                                        <p:tav tm="100000">
                                          <p:val>
                                            <p:strVal val="#ppt_y"/>
                                          </p:val>
                                        </p:tav>
                                      </p:tavLst>
                                    </p:anim>
                                    <p:anim calcmode="lin" valueType="num">
                                      <p:cBhvr>
                                        <p:cTn id="130" dur="75" fill="hold"/>
                                        <p:tgtEl>
                                          <p:spTgt spid="1645599"/>
                                        </p:tgtEl>
                                        <p:attrNameLst>
                                          <p:attrName>ppt_w</p:attrName>
                                        </p:attrNameLst>
                                      </p:cBhvr>
                                      <p:tavLst>
                                        <p:tav tm="0">
                                          <p:val>
                                            <p:fltVal val="0"/>
                                          </p:val>
                                        </p:tav>
                                        <p:tav tm="100000">
                                          <p:val>
                                            <p:strVal val="#ppt_w"/>
                                          </p:val>
                                        </p:tav>
                                      </p:tavLst>
                                    </p:anim>
                                    <p:anim calcmode="lin" valueType="num">
                                      <p:cBhvr>
                                        <p:cTn id="131" dur="75" fill="hold"/>
                                        <p:tgtEl>
                                          <p:spTgt spid="1645599"/>
                                        </p:tgtEl>
                                        <p:attrNameLst>
                                          <p:attrName>ppt_h</p:attrName>
                                        </p:attrNameLst>
                                      </p:cBhvr>
                                      <p:tavLst>
                                        <p:tav tm="0">
                                          <p:val>
                                            <p:strVal val="#ppt_h"/>
                                          </p:val>
                                        </p:tav>
                                        <p:tav tm="100000">
                                          <p:val>
                                            <p:strVal val="#ppt_h"/>
                                          </p:val>
                                        </p:tav>
                                      </p:tavLst>
                                    </p:anim>
                                  </p:childTnLst>
                                </p:cTn>
                              </p:par>
                            </p:childTnLst>
                          </p:cTn>
                        </p:par>
                        <p:par>
                          <p:cTn id="132" fill="hold">
                            <p:stCondLst>
                              <p:cond delay="575"/>
                            </p:stCondLst>
                            <p:childTnLst>
                              <p:par>
                                <p:cTn id="133" presetID="22" presetClass="entr" presetSubtype="1" fill="hold" grpId="0" nodeType="afterEffect">
                                  <p:stCondLst>
                                    <p:cond delay="0"/>
                                  </p:stCondLst>
                                  <p:childTnLst>
                                    <p:set>
                                      <p:cBhvr>
                                        <p:cTn id="134" dur="1" fill="hold">
                                          <p:stCondLst>
                                            <p:cond delay="0"/>
                                          </p:stCondLst>
                                        </p:cTn>
                                        <p:tgtEl>
                                          <p:spTgt spid="1645600"/>
                                        </p:tgtEl>
                                        <p:attrNameLst>
                                          <p:attrName>style.visibility</p:attrName>
                                        </p:attrNameLst>
                                      </p:cBhvr>
                                      <p:to>
                                        <p:strVal val="visible"/>
                                      </p:to>
                                    </p:set>
                                    <p:animEffect transition="in" filter="wipe(up)">
                                      <p:cBhvr>
                                        <p:cTn id="135" dur="500"/>
                                        <p:tgtEl>
                                          <p:spTgt spid="1645600"/>
                                        </p:tgtEl>
                                      </p:cBhvr>
                                    </p:animEffect>
                                  </p:childTnLst>
                                </p:cTn>
                              </p:par>
                            </p:childTnLst>
                          </p:cTn>
                        </p:par>
                      </p:childTnLst>
                    </p:cTn>
                  </p:par>
                  <p:par>
                    <p:cTn id="136" fill="hold">
                      <p:stCondLst>
                        <p:cond delay="indefinite"/>
                      </p:stCondLst>
                      <p:childTnLst>
                        <p:par>
                          <p:cTn id="137" fill="hold">
                            <p:stCondLst>
                              <p:cond delay="0"/>
                            </p:stCondLst>
                            <p:childTnLst>
                              <p:par>
                                <p:cTn id="138" presetID="17" presetClass="entr" presetSubtype="8" fill="hold" grpId="0" nodeType="clickEffect">
                                  <p:stCondLst>
                                    <p:cond delay="0"/>
                                  </p:stCondLst>
                                  <p:iterate type="lt">
                                    <p:tmPct val="100000"/>
                                  </p:iterate>
                                  <p:childTnLst>
                                    <p:set>
                                      <p:cBhvr>
                                        <p:cTn id="139" dur="1" fill="hold">
                                          <p:stCondLst>
                                            <p:cond delay="0"/>
                                          </p:stCondLst>
                                        </p:cTn>
                                        <p:tgtEl>
                                          <p:spTgt spid="1645601"/>
                                        </p:tgtEl>
                                        <p:attrNameLst>
                                          <p:attrName>style.visibility</p:attrName>
                                        </p:attrNameLst>
                                      </p:cBhvr>
                                      <p:to>
                                        <p:strVal val="visible"/>
                                      </p:to>
                                    </p:set>
                                    <p:anim calcmode="lin" valueType="num">
                                      <p:cBhvr>
                                        <p:cTn id="140" dur="75" fill="hold"/>
                                        <p:tgtEl>
                                          <p:spTgt spid="1645601"/>
                                        </p:tgtEl>
                                        <p:attrNameLst>
                                          <p:attrName>ppt_x</p:attrName>
                                        </p:attrNameLst>
                                      </p:cBhvr>
                                      <p:tavLst>
                                        <p:tav tm="0">
                                          <p:val>
                                            <p:strVal val="#ppt_x-#ppt_w/2"/>
                                          </p:val>
                                        </p:tav>
                                        <p:tav tm="100000">
                                          <p:val>
                                            <p:strVal val="#ppt_x"/>
                                          </p:val>
                                        </p:tav>
                                      </p:tavLst>
                                    </p:anim>
                                    <p:anim calcmode="lin" valueType="num">
                                      <p:cBhvr>
                                        <p:cTn id="141" dur="75" fill="hold"/>
                                        <p:tgtEl>
                                          <p:spTgt spid="1645601"/>
                                        </p:tgtEl>
                                        <p:attrNameLst>
                                          <p:attrName>ppt_y</p:attrName>
                                        </p:attrNameLst>
                                      </p:cBhvr>
                                      <p:tavLst>
                                        <p:tav tm="0">
                                          <p:val>
                                            <p:strVal val="#ppt_y"/>
                                          </p:val>
                                        </p:tav>
                                        <p:tav tm="100000">
                                          <p:val>
                                            <p:strVal val="#ppt_y"/>
                                          </p:val>
                                        </p:tav>
                                      </p:tavLst>
                                    </p:anim>
                                    <p:anim calcmode="lin" valueType="num">
                                      <p:cBhvr>
                                        <p:cTn id="142" dur="75" fill="hold"/>
                                        <p:tgtEl>
                                          <p:spTgt spid="1645601"/>
                                        </p:tgtEl>
                                        <p:attrNameLst>
                                          <p:attrName>ppt_w</p:attrName>
                                        </p:attrNameLst>
                                      </p:cBhvr>
                                      <p:tavLst>
                                        <p:tav tm="0">
                                          <p:val>
                                            <p:fltVal val="0"/>
                                          </p:val>
                                        </p:tav>
                                        <p:tav tm="100000">
                                          <p:val>
                                            <p:strVal val="#ppt_w"/>
                                          </p:val>
                                        </p:tav>
                                      </p:tavLst>
                                    </p:anim>
                                    <p:anim calcmode="lin" valueType="num">
                                      <p:cBhvr>
                                        <p:cTn id="143" dur="75" fill="hold"/>
                                        <p:tgtEl>
                                          <p:spTgt spid="1645601"/>
                                        </p:tgtEl>
                                        <p:attrNameLst>
                                          <p:attrName>ppt_h</p:attrName>
                                        </p:attrNameLst>
                                      </p:cBhvr>
                                      <p:tavLst>
                                        <p:tav tm="0">
                                          <p:val>
                                            <p:strVal val="#ppt_h"/>
                                          </p:val>
                                        </p:tav>
                                        <p:tav tm="100000">
                                          <p:val>
                                            <p:strVal val="#ppt_h"/>
                                          </p:val>
                                        </p:tav>
                                      </p:tavLst>
                                    </p:anim>
                                  </p:childTnLst>
                                </p:cTn>
                              </p:par>
                            </p:childTnLst>
                          </p:cTn>
                        </p:par>
                      </p:childTnLst>
                    </p:cTn>
                  </p:par>
                  <p:par>
                    <p:cTn id="144" fill="hold">
                      <p:stCondLst>
                        <p:cond delay="indefinite"/>
                      </p:stCondLst>
                      <p:childTnLst>
                        <p:par>
                          <p:cTn id="145" fill="hold">
                            <p:stCondLst>
                              <p:cond delay="0"/>
                            </p:stCondLst>
                            <p:childTnLst>
                              <p:par>
                                <p:cTn id="146" presetID="18" presetClass="entr" presetSubtype="12" fill="hold" grpId="0" nodeType="clickEffect">
                                  <p:stCondLst>
                                    <p:cond delay="0"/>
                                  </p:stCondLst>
                                  <p:childTnLst>
                                    <p:set>
                                      <p:cBhvr>
                                        <p:cTn id="147" dur="1" fill="hold">
                                          <p:stCondLst>
                                            <p:cond delay="0"/>
                                          </p:stCondLst>
                                        </p:cTn>
                                        <p:tgtEl>
                                          <p:spTgt spid="1645602"/>
                                        </p:tgtEl>
                                        <p:attrNameLst>
                                          <p:attrName>style.visibility</p:attrName>
                                        </p:attrNameLst>
                                      </p:cBhvr>
                                      <p:to>
                                        <p:strVal val="visible"/>
                                      </p:to>
                                    </p:set>
                                    <p:animEffect transition="in" filter="strips(downLeft)">
                                      <p:cBhvr>
                                        <p:cTn id="148" dur="500"/>
                                        <p:tgtEl>
                                          <p:spTgt spid="1645602"/>
                                        </p:tgtEl>
                                      </p:cBhvr>
                                    </p:animEffect>
                                  </p:childTnLst>
                                </p:cTn>
                              </p:par>
                            </p:childTnLst>
                          </p:cTn>
                        </p:par>
                        <p:par>
                          <p:cTn id="149" fill="hold">
                            <p:stCondLst>
                              <p:cond delay="500"/>
                            </p:stCondLst>
                            <p:childTnLst>
                              <p:par>
                                <p:cTn id="150" presetID="17" presetClass="entr" presetSubtype="8" fill="hold" grpId="0" nodeType="afterEffect">
                                  <p:stCondLst>
                                    <p:cond delay="0"/>
                                  </p:stCondLst>
                                  <p:iterate type="lt">
                                    <p:tmPct val="100000"/>
                                  </p:iterate>
                                  <p:childTnLst>
                                    <p:set>
                                      <p:cBhvr>
                                        <p:cTn id="151" dur="1" fill="hold">
                                          <p:stCondLst>
                                            <p:cond delay="0"/>
                                          </p:stCondLst>
                                        </p:cTn>
                                        <p:tgtEl>
                                          <p:spTgt spid="1645603"/>
                                        </p:tgtEl>
                                        <p:attrNameLst>
                                          <p:attrName>style.visibility</p:attrName>
                                        </p:attrNameLst>
                                      </p:cBhvr>
                                      <p:to>
                                        <p:strVal val="visible"/>
                                      </p:to>
                                    </p:set>
                                    <p:anim calcmode="lin" valueType="num">
                                      <p:cBhvr>
                                        <p:cTn id="152" dur="75" fill="hold"/>
                                        <p:tgtEl>
                                          <p:spTgt spid="1645603"/>
                                        </p:tgtEl>
                                        <p:attrNameLst>
                                          <p:attrName>ppt_x</p:attrName>
                                        </p:attrNameLst>
                                      </p:cBhvr>
                                      <p:tavLst>
                                        <p:tav tm="0">
                                          <p:val>
                                            <p:strVal val="#ppt_x-#ppt_w/2"/>
                                          </p:val>
                                        </p:tav>
                                        <p:tav tm="100000">
                                          <p:val>
                                            <p:strVal val="#ppt_x"/>
                                          </p:val>
                                        </p:tav>
                                      </p:tavLst>
                                    </p:anim>
                                    <p:anim calcmode="lin" valueType="num">
                                      <p:cBhvr>
                                        <p:cTn id="153" dur="75" fill="hold"/>
                                        <p:tgtEl>
                                          <p:spTgt spid="1645603"/>
                                        </p:tgtEl>
                                        <p:attrNameLst>
                                          <p:attrName>ppt_y</p:attrName>
                                        </p:attrNameLst>
                                      </p:cBhvr>
                                      <p:tavLst>
                                        <p:tav tm="0">
                                          <p:val>
                                            <p:strVal val="#ppt_y"/>
                                          </p:val>
                                        </p:tav>
                                        <p:tav tm="100000">
                                          <p:val>
                                            <p:strVal val="#ppt_y"/>
                                          </p:val>
                                        </p:tav>
                                      </p:tavLst>
                                    </p:anim>
                                    <p:anim calcmode="lin" valueType="num">
                                      <p:cBhvr>
                                        <p:cTn id="154" dur="75" fill="hold"/>
                                        <p:tgtEl>
                                          <p:spTgt spid="1645603"/>
                                        </p:tgtEl>
                                        <p:attrNameLst>
                                          <p:attrName>ppt_w</p:attrName>
                                        </p:attrNameLst>
                                      </p:cBhvr>
                                      <p:tavLst>
                                        <p:tav tm="0">
                                          <p:val>
                                            <p:fltVal val="0"/>
                                          </p:val>
                                        </p:tav>
                                        <p:tav tm="100000">
                                          <p:val>
                                            <p:strVal val="#ppt_w"/>
                                          </p:val>
                                        </p:tav>
                                      </p:tavLst>
                                    </p:anim>
                                    <p:anim calcmode="lin" valueType="num">
                                      <p:cBhvr>
                                        <p:cTn id="155" dur="75" fill="hold"/>
                                        <p:tgtEl>
                                          <p:spTgt spid="1645603"/>
                                        </p:tgtEl>
                                        <p:attrNameLst>
                                          <p:attrName>ppt_h</p:attrName>
                                        </p:attrNameLst>
                                      </p:cBhvr>
                                      <p:tavLst>
                                        <p:tav tm="0">
                                          <p:val>
                                            <p:strVal val="#ppt_h"/>
                                          </p:val>
                                        </p:tav>
                                        <p:tav tm="100000">
                                          <p:val>
                                            <p:strVal val="#ppt_h"/>
                                          </p:val>
                                        </p:tav>
                                      </p:tavLst>
                                    </p:anim>
                                  </p:childTnLst>
                                </p:cTn>
                              </p:par>
                            </p:childTnLst>
                          </p:cTn>
                        </p:par>
                        <p:par>
                          <p:cTn id="156" fill="hold">
                            <p:stCondLst>
                              <p:cond delay="575"/>
                            </p:stCondLst>
                            <p:childTnLst>
                              <p:par>
                                <p:cTn id="157" presetID="22" presetClass="entr" presetSubtype="1" fill="hold" grpId="0" nodeType="afterEffect">
                                  <p:stCondLst>
                                    <p:cond delay="0"/>
                                  </p:stCondLst>
                                  <p:childTnLst>
                                    <p:set>
                                      <p:cBhvr>
                                        <p:cTn id="158" dur="1" fill="hold">
                                          <p:stCondLst>
                                            <p:cond delay="0"/>
                                          </p:stCondLst>
                                        </p:cTn>
                                        <p:tgtEl>
                                          <p:spTgt spid="1645604"/>
                                        </p:tgtEl>
                                        <p:attrNameLst>
                                          <p:attrName>style.visibility</p:attrName>
                                        </p:attrNameLst>
                                      </p:cBhvr>
                                      <p:to>
                                        <p:strVal val="visible"/>
                                      </p:to>
                                    </p:set>
                                    <p:animEffect transition="in" filter="wipe(up)">
                                      <p:cBhvr>
                                        <p:cTn id="159" dur="500"/>
                                        <p:tgtEl>
                                          <p:spTgt spid="1645604"/>
                                        </p:tgtEl>
                                      </p:cBhvr>
                                    </p:animEffect>
                                  </p:childTnLst>
                                </p:cTn>
                              </p:par>
                            </p:childTnLst>
                          </p:cTn>
                        </p:par>
                      </p:childTnLst>
                    </p:cTn>
                  </p:par>
                  <p:par>
                    <p:cTn id="160" fill="hold">
                      <p:stCondLst>
                        <p:cond delay="indefinite"/>
                      </p:stCondLst>
                      <p:childTnLst>
                        <p:par>
                          <p:cTn id="161" fill="hold">
                            <p:stCondLst>
                              <p:cond delay="0"/>
                            </p:stCondLst>
                            <p:childTnLst>
                              <p:par>
                                <p:cTn id="162" presetID="17" presetClass="entr" presetSubtype="8" fill="hold" grpId="0" nodeType="clickEffect">
                                  <p:stCondLst>
                                    <p:cond delay="0"/>
                                  </p:stCondLst>
                                  <p:iterate type="lt">
                                    <p:tmPct val="100000"/>
                                  </p:iterate>
                                  <p:childTnLst>
                                    <p:set>
                                      <p:cBhvr>
                                        <p:cTn id="163" dur="1" fill="hold">
                                          <p:stCondLst>
                                            <p:cond delay="0"/>
                                          </p:stCondLst>
                                        </p:cTn>
                                        <p:tgtEl>
                                          <p:spTgt spid="1645605"/>
                                        </p:tgtEl>
                                        <p:attrNameLst>
                                          <p:attrName>style.visibility</p:attrName>
                                        </p:attrNameLst>
                                      </p:cBhvr>
                                      <p:to>
                                        <p:strVal val="visible"/>
                                      </p:to>
                                    </p:set>
                                    <p:anim calcmode="lin" valueType="num">
                                      <p:cBhvr>
                                        <p:cTn id="164" dur="75" fill="hold"/>
                                        <p:tgtEl>
                                          <p:spTgt spid="1645605"/>
                                        </p:tgtEl>
                                        <p:attrNameLst>
                                          <p:attrName>ppt_x</p:attrName>
                                        </p:attrNameLst>
                                      </p:cBhvr>
                                      <p:tavLst>
                                        <p:tav tm="0">
                                          <p:val>
                                            <p:strVal val="#ppt_x-#ppt_w/2"/>
                                          </p:val>
                                        </p:tav>
                                        <p:tav tm="100000">
                                          <p:val>
                                            <p:strVal val="#ppt_x"/>
                                          </p:val>
                                        </p:tav>
                                      </p:tavLst>
                                    </p:anim>
                                    <p:anim calcmode="lin" valueType="num">
                                      <p:cBhvr>
                                        <p:cTn id="165" dur="75" fill="hold"/>
                                        <p:tgtEl>
                                          <p:spTgt spid="1645605"/>
                                        </p:tgtEl>
                                        <p:attrNameLst>
                                          <p:attrName>ppt_y</p:attrName>
                                        </p:attrNameLst>
                                      </p:cBhvr>
                                      <p:tavLst>
                                        <p:tav tm="0">
                                          <p:val>
                                            <p:strVal val="#ppt_y"/>
                                          </p:val>
                                        </p:tav>
                                        <p:tav tm="100000">
                                          <p:val>
                                            <p:strVal val="#ppt_y"/>
                                          </p:val>
                                        </p:tav>
                                      </p:tavLst>
                                    </p:anim>
                                    <p:anim calcmode="lin" valueType="num">
                                      <p:cBhvr>
                                        <p:cTn id="166" dur="75" fill="hold"/>
                                        <p:tgtEl>
                                          <p:spTgt spid="1645605"/>
                                        </p:tgtEl>
                                        <p:attrNameLst>
                                          <p:attrName>ppt_w</p:attrName>
                                        </p:attrNameLst>
                                      </p:cBhvr>
                                      <p:tavLst>
                                        <p:tav tm="0">
                                          <p:val>
                                            <p:fltVal val="0"/>
                                          </p:val>
                                        </p:tav>
                                        <p:tav tm="100000">
                                          <p:val>
                                            <p:strVal val="#ppt_w"/>
                                          </p:val>
                                        </p:tav>
                                      </p:tavLst>
                                    </p:anim>
                                    <p:anim calcmode="lin" valueType="num">
                                      <p:cBhvr>
                                        <p:cTn id="167" dur="75" fill="hold"/>
                                        <p:tgtEl>
                                          <p:spTgt spid="1645605"/>
                                        </p:tgtEl>
                                        <p:attrNameLst>
                                          <p:attrName>ppt_h</p:attrName>
                                        </p:attrNameLst>
                                      </p:cBhvr>
                                      <p:tavLst>
                                        <p:tav tm="0">
                                          <p:val>
                                            <p:strVal val="#ppt_h"/>
                                          </p:val>
                                        </p:tav>
                                        <p:tav tm="100000">
                                          <p:val>
                                            <p:strVal val="#ppt_h"/>
                                          </p:val>
                                        </p:tav>
                                      </p:tavLst>
                                    </p:anim>
                                  </p:childTnLst>
                                </p:cTn>
                              </p:par>
                            </p:childTnLst>
                          </p:cTn>
                        </p:par>
                      </p:childTnLst>
                    </p:cTn>
                  </p:par>
                  <p:par>
                    <p:cTn id="168" fill="hold">
                      <p:stCondLst>
                        <p:cond delay="indefinite"/>
                      </p:stCondLst>
                      <p:childTnLst>
                        <p:par>
                          <p:cTn id="169" fill="hold">
                            <p:stCondLst>
                              <p:cond delay="0"/>
                            </p:stCondLst>
                            <p:childTnLst>
                              <p:par>
                                <p:cTn id="170" presetID="17" presetClass="entr" presetSubtype="1" fill="hold" grpId="0" nodeType="clickEffect">
                                  <p:stCondLst>
                                    <p:cond delay="0"/>
                                  </p:stCondLst>
                                  <p:childTnLst>
                                    <p:set>
                                      <p:cBhvr>
                                        <p:cTn id="171" dur="1" fill="hold">
                                          <p:stCondLst>
                                            <p:cond delay="0"/>
                                          </p:stCondLst>
                                        </p:cTn>
                                        <p:tgtEl>
                                          <p:spTgt spid="1645606"/>
                                        </p:tgtEl>
                                        <p:attrNameLst>
                                          <p:attrName>style.visibility</p:attrName>
                                        </p:attrNameLst>
                                      </p:cBhvr>
                                      <p:to>
                                        <p:strVal val="visible"/>
                                      </p:to>
                                    </p:set>
                                    <p:anim calcmode="lin" valueType="num">
                                      <p:cBhvr>
                                        <p:cTn id="172" dur="500" fill="hold"/>
                                        <p:tgtEl>
                                          <p:spTgt spid="1645606"/>
                                        </p:tgtEl>
                                        <p:attrNameLst>
                                          <p:attrName>ppt_x</p:attrName>
                                        </p:attrNameLst>
                                      </p:cBhvr>
                                      <p:tavLst>
                                        <p:tav tm="0">
                                          <p:val>
                                            <p:strVal val="#ppt_x"/>
                                          </p:val>
                                        </p:tav>
                                        <p:tav tm="100000">
                                          <p:val>
                                            <p:strVal val="#ppt_x"/>
                                          </p:val>
                                        </p:tav>
                                      </p:tavLst>
                                    </p:anim>
                                    <p:anim calcmode="lin" valueType="num">
                                      <p:cBhvr>
                                        <p:cTn id="173" dur="500" fill="hold"/>
                                        <p:tgtEl>
                                          <p:spTgt spid="1645606"/>
                                        </p:tgtEl>
                                        <p:attrNameLst>
                                          <p:attrName>ppt_y</p:attrName>
                                        </p:attrNameLst>
                                      </p:cBhvr>
                                      <p:tavLst>
                                        <p:tav tm="0">
                                          <p:val>
                                            <p:strVal val="#ppt_y-#ppt_h/2"/>
                                          </p:val>
                                        </p:tav>
                                        <p:tav tm="100000">
                                          <p:val>
                                            <p:strVal val="#ppt_y"/>
                                          </p:val>
                                        </p:tav>
                                      </p:tavLst>
                                    </p:anim>
                                    <p:anim calcmode="lin" valueType="num">
                                      <p:cBhvr>
                                        <p:cTn id="174" dur="500" fill="hold"/>
                                        <p:tgtEl>
                                          <p:spTgt spid="1645606"/>
                                        </p:tgtEl>
                                        <p:attrNameLst>
                                          <p:attrName>ppt_w</p:attrName>
                                        </p:attrNameLst>
                                      </p:cBhvr>
                                      <p:tavLst>
                                        <p:tav tm="0">
                                          <p:val>
                                            <p:strVal val="#ppt_w"/>
                                          </p:val>
                                        </p:tav>
                                        <p:tav tm="100000">
                                          <p:val>
                                            <p:strVal val="#ppt_w"/>
                                          </p:val>
                                        </p:tav>
                                      </p:tavLst>
                                    </p:anim>
                                    <p:anim calcmode="lin" valueType="num">
                                      <p:cBhvr>
                                        <p:cTn id="175" dur="500" fill="hold"/>
                                        <p:tgtEl>
                                          <p:spTgt spid="1645606"/>
                                        </p:tgtEl>
                                        <p:attrNameLst>
                                          <p:attrName>ppt_h</p:attrName>
                                        </p:attrNameLst>
                                      </p:cBhvr>
                                      <p:tavLst>
                                        <p:tav tm="0">
                                          <p:val>
                                            <p:fltVal val="0"/>
                                          </p:val>
                                        </p:tav>
                                        <p:tav tm="100000">
                                          <p:val>
                                            <p:strVal val="#ppt_h"/>
                                          </p:val>
                                        </p:tav>
                                      </p:tavLst>
                                    </p:anim>
                                  </p:childTnLst>
                                </p:cTn>
                              </p:par>
                            </p:childTnLst>
                          </p:cTn>
                        </p:par>
                        <p:par>
                          <p:cTn id="176" fill="hold">
                            <p:stCondLst>
                              <p:cond delay="500"/>
                            </p:stCondLst>
                            <p:childTnLst>
                              <p:par>
                                <p:cTn id="177" presetID="17" presetClass="entr" presetSubtype="8" fill="hold" grpId="0" nodeType="afterEffect">
                                  <p:stCondLst>
                                    <p:cond delay="0"/>
                                  </p:stCondLst>
                                  <p:iterate type="lt">
                                    <p:tmPct val="100000"/>
                                  </p:iterate>
                                  <p:childTnLst>
                                    <p:set>
                                      <p:cBhvr>
                                        <p:cTn id="178" dur="1" fill="hold">
                                          <p:stCondLst>
                                            <p:cond delay="0"/>
                                          </p:stCondLst>
                                        </p:cTn>
                                        <p:tgtEl>
                                          <p:spTgt spid="1645607"/>
                                        </p:tgtEl>
                                        <p:attrNameLst>
                                          <p:attrName>style.visibility</p:attrName>
                                        </p:attrNameLst>
                                      </p:cBhvr>
                                      <p:to>
                                        <p:strVal val="visible"/>
                                      </p:to>
                                    </p:set>
                                    <p:anim calcmode="lin" valueType="num">
                                      <p:cBhvr>
                                        <p:cTn id="179" dur="75" fill="hold"/>
                                        <p:tgtEl>
                                          <p:spTgt spid="1645607"/>
                                        </p:tgtEl>
                                        <p:attrNameLst>
                                          <p:attrName>ppt_x</p:attrName>
                                        </p:attrNameLst>
                                      </p:cBhvr>
                                      <p:tavLst>
                                        <p:tav tm="0">
                                          <p:val>
                                            <p:strVal val="#ppt_x-#ppt_w/2"/>
                                          </p:val>
                                        </p:tav>
                                        <p:tav tm="100000">
                                          <p:val>
                                            <p:strVal val="#ppt_x"/>
                                          </p:val>
                                        </p:tav>
                                      </p:tavLst>
                                    </p:anim>
                                    <p:anim calcmode="lin" valueType="num">
                                      <p:cBhvr>
                                        <p:cTn id="180" dur="75" fill="hold"/>
                                        <p:tgtEl>
                                          <p:spTgt spid="1645607"/>
                                        </p:tgtEl>
                                        <p:attrNameLst>
                                          <p:attrName>ppt_y</p:attrName>
                                        </p:attrNameLst>
                                      </p:cBhvr>
                                      <p:tavLst>
                                        <p:tav tm="0">
                                          <p:val>
                                            <p:strVal val="#ppt_y"/>
                                          </p:val>
                                        </p:tav>
                                        <p:tav tm="100000">
                                          <p:val>
                                            <p:strVal val="#ppt_y"/>
                                          </p:val>
                                        </p:tav>
                                      </p:tavLst>
                                    </p:anim>
                                    <p:anim calcmode="lin" valueType="num">
                                      <p:cBhvr>
                                        <p:cTn id="181" dur="75" fill="hold"/>
                                        <p:tgtEl>
                                          <p:spTgt spid="1645607"/>
                                        </p:tgtEl>
                                        <p:attrNameLst>
                                          <p:attrName>ppt_w</p:attrName>
                                        </p:attrNameLst>
                                      </p:cBhvr>
                                      <p:tavLst>
                                        <p:tav tm="0">
                                          <p:val>
                                            <p:fltVal val="0"/>
                                          </p:val>
                                        </p:tav>
                                        <p:tav tm="100000">
                                          <p:val>
                                            <p:strVal val="#ppt_w"/>
                                          </p:val>
                                        </p:tav>
                                      </p:tavLst>
                                    </p:anim>
                                    <p:anim calcmode="lin" valueType="num">
                                      <p:cBhvr>
                                        <p:cTn id="182" dur="75" fill="hold"/>
                                        <p:tgtEl>
                                          <p:spTgt spid="1645607"/>
                                        </p:tgtEl>
                                        <p:attrNameLst>
                                          <p:attrName>ppt_h</p:attrName>
                                        </p:attrNameLst>
                                      </p:cBhvr>
                                      <p:tavLst>
                                        <p:tav tm="0">
                                          <p:val>
                                            <p:strVal val="#ppt_h"/>
                                          </p:val>
                                        </p:tav>
                                        <p:tav tm="100000">
                                          <p:val>
                                            <p:strVal val="#ppt_h"/>
                                          </p:val>
                                        </p:tav>
                                      </p:tavLst>
                                    </p:anim>
                                  </p:childTnLst>
                                </p:cTn>
                              </p:par>
                            </p:childTnLst>
                          </p:cTn>
                        </p:par>
                        <p:par>
                          <p:cTn id="183" fill="hold">
                            <p:stCondLst>
                              <p:cond delay="575"/>
                            </p:stCondLst>
                            <p:childTnLst>
                              <p:par>
                                <p:cTn id="184" presetID="22" presetClass="entr" presetSubtype="1" fill="hold" grpId="0" nodeType="afterEffect">
                                  <p:stCondLst>
                                    <p:cond delay="0"/>
                                  </p:stCondLst>
                                  <p:childTnLst>
                                    <p:set>
                                      <p:cBhvr>
                                        <p:cTn id="185" dur="1" fill="hold">
                                          <p:stCondLst>
                                            <p:cond delay="0"/>
                                          </p:stCondLst>
                                        </p:cTn>
                                        <p:tgtEl>
                                          <p:spTgt spid="1645608"/>
                                        </p:tgtEl>
                                        <p:attrNameLst>
                                          <p:attrName>style.visibility</p:attrName>
                                        </p:attrNameLst>
                                      </p:cBhvr>
                                      <p:to>
                                        <p:strVal val="visible"/>
                                      </p:to>
                                    </p:set>
                                    <p:animEffect transition="in" filter="wipe(up)">
                                      <p:cBhvr>
                                        <p:cTn id="186" dur="500"/>
                                        <p:tgtEl>
                                          <p:spTgt spid="1645608"/>
                                        </p:tgtEl>
                                      </p:cBhvr>
                                    </p:animEffect>
                                  </p:childTnLst>
                                </p:cTn>
                              </p:par>
                            </p:childTnLst>
                          </p:cTn>
                        </p:par>
                      </p:childTnLst>
                    </p:cTn>
                  </p:par>
                  <p:par>
                    <p:cTn id="187" fill="hold">
                      <p:stCondLst>
                        <p:cond delay="indefinite"/>
                      </p:stCondLst>
                      <p:childTnLst>
                        <p:par>
                          <p:cTn id="188" fill="hold">
                            <p:stCondLst>
                              <p:cond delay="0"/>
                            </p:stCondLst>
                            <p:childTnLst>
                              <p:par>
                                <p:cTn id="189" presetID="17" presetClass="entr" presetSubtype="8" fill="hold" grpId="0" nodeType="clickEffect">
                                  <p:stCondLst>
                                    <p:cond delay="0"/>
                                  </p:stCondLst>
                                  <p:iterate type="lt">
                                    <p:tmPct val="100000"/>
                                  </p:iterate>
                                  <p:childTnLst>
                                    <p:set>
                                      <p:cBhvr>
                                        <p:cTn id="190" dur="1" fill="hold">
                                          <p:stCondLst>
                                            <p:cond delay="0"/>
                                          </p:stCondLst>
                                        </p:cTn>
                                        <p:tgtEl>
                                          <p:spTgt spid="1645609"/>
                                        </p:tgtEl>
                                        <p:attrNameLst>
                                          <p:attrName>style.visibility</p:attrName>
                                        </p:attrNameLst>
                                      </p:cBhvr>
                                      <p:to>
                                        <p:strVal val="visible"/>
                                      </p:to>
                                    </p:set>
                                    <p:anim calcmode="lin" valueType="num">
                                      <p:cBhvr>
                                        <p:cTn id="191" dur="75" fill="hold"/>
                                        <p:tgtEl>
                                          <p:spTgt spid="1645609"/>
                                        </p:tgtEl>
                                        <p:attrNameLst>
                                          <p:attrName>ppt_x</p:attrName>
                                        </p:attrNameLst>
                                      </p:cBhvr>
                                      <p:tavLst>
                                        <p:tav tm="0">
                                          <p:val>
                                            <p:strVal val="#ppt_x-#ppt_w/2"/>
                                          </p:val>
                                        </p:tav>
                                        <p:tav tm="100000">
                                          <p:val>
                                            <p:strVal val="#ppt_x"/>
                                          </p:val>
                                        </p:tav>
                                      </p:tavLst>
                                    </p:anim>
                                    <p:anim calcmode="lin" valueType="num">
                                      <p:cBhvr>
                                        <p:cTn id="192" dur="75" fill="hold"/>
                                        <p:tgtEl>
                                          <p:spTgt spid="1645609"/>
                                        </p:tgtEl>
                                        <p:attrNameLst>
                                          <p:attrName>ppt_y</p:attrName>
                                        </p:attrNameLst>
                                      </p:cBhvr>
                                      <p:tavLst>
                                        <p:tav tm="0">
                                          <p:val>
                                            <p:strVal val="#ppt_y"/>
                                          </p:val>
                                        </p:tav>
                                        <p:tav tm="100000">
                                          <p:val>
                                            <p:strVal val="#ppt_y"/>
                                          </p:val>
                                        </p:tav>
                                      </p:tavLst>
                                    </p:anim>
                                    <p:anim calcmode="lin" valueType="num">
                                      <p:cBhvr>
                                        <p:cTn id="193" dur="75" fill="hold"/>
                                        <p:tgtEl>
                                          <p:spTgt spid="1645609"/>
                                        </p:tgtEl>
                                        <p:attrNameLst>
                                          <p:attrName>ppt_w</p:attrName>
                                        </p:attrNameLst>
                                      </p:cBhvr>
                                      <p:tavLst>
                                        <p:tav tm="0">
                                          <p:val>
                                            <p:fltVal val="0"/>
                                          </p:val>
                                        </p:tav>
                                        <p:tav tm="100000">
                                          <p:val>
                                            <p:strVal val="#ppt_w"/>
                                          </p:val>
                                        </p:tav>
                                      </p:tavLst>
                                    </p:anim>
                                    <p:anim calcmode="lin" valueType="num">
                                      <p:cBhvr>
                                        <p:cTn id="194" dur="75" fill="hold"/>
                                        <p:tgtEl>
                                          <p:spTgt spid="1645609"/>
                                        </p:tgtEl>
                                        <p:attrNameLst>
                                          <p:attrName>ppt_h</p:attrName>
                                        </p:attrNameLst>
                                      </p:cBhvr>
                                      <p:tavLst>
                                        <p:tav tm="0">
                                          <p:val>
                                            <p:strVal val="#ppt_h"/>
                                          </p:val>
                                        </p:tav>
                                        <p:tav tm="100000">
                                          <p:val>
                                            <p:strVal val="#ppt_h"/>
                                          </p:val>
                                        </p:tav>
                                      </p:tavLst>
                                    </p:anim>
                                  </p:childTnLst>
                                </p:cTn>
                              </p:par>
                            </p:childTnLst>
                          </p:cTn>
                        </p:par>
                      </p:childTnLst>
                    </p:cTn>
                  </p:par>
                  <p:par>
                    <p:cTn id="195" fill="hold">
                      <p:stCondLst>
                        <p:cond delay="indefinite"/>
                      </p:stCondLst>
                      <p:childTnLst>
                        <p:par>
                          <p:cTn id="196" fill="hold">
                            <p:stCondLst>
                              <p:cond delay="0"/>
                            </p:stCondLst>
                            <p:childTnLst>
                              <p:par>
                                <p:cTn id="197" presetID="18" presetClass="entr" presetSubtype="12" fill="hold" grpId="0" nodeType="clickEffect">
                                  <p:stCondLst>
                                    <p:cond delay="0"/>
                                  </p:stCondLst>
                                  <p:childTnLst>
                                    <p:set>
                                      <p:cBhvr>
                                        <p:cTn id="198" dur="1" fill="hold">
                                          <p:stCondLst>
                                            <p:cond delay="0"/>
                                          </p:stCondLst>
                                        </p:cTn>
                                        <p:tgtEl>
                                          <p:spTgt spid="1645610"/>
                                        </p:tgtEl>
                                        <p:attrNameLst>
                                          <p:attrName>style.visibility</p:attrName>
                                        </p:attrNameLst>
                                      </p:cBhvr>
                                      <p:to>
                                        <p:strVal val="visible"/>
                                      </p:to>
                                    </p:set>
                                    <p:animEffect transition="in" filter="strips(downLeft)">
                                      <p:cBhvr>
                                        <p:cTn id="199" dur="500"/>
                                        <p:tgtEl>
                                          <p:spTgt spid="1645610"/>
                                        </p:tgtEl>
                                      </p:cBhvr>
                                    </p:animEffect>
                                  </p:childTnLst>
                                </p:cTn>
                              </p:par>
                            </p:childTnLst>
                          </p:cTn>
                        </p:par>
                        <p:par>
                          <p:cTn id="200" fill="hold">
                            <p:stCondLst>
                              <p:cond delay="500"/>
                            </p:stCondLst>
                            <p:childTnLst>
                              <p:par>
                                <p:cTn id="201" presetID="17" presetClass="entr" presetSubtype="8" fill="hold" grpId="0" nodeType="afterEffect">
                                  <p:stCondLst>
                                    <p:cond delay="0"/>
                                  </p:stCondLst>
                                  <p:iterate type="lt">
                                    <p:tmPct val="100000"/>
                                  </p:iterate>
                                  <p:childTnLst>
                                    <p:set>
                                      <p:cBhvr>
                                        <p:cTn id="202" dur="1" fill="hold">
                                          <p:stCondLst>
                                            <p:cond delay="0"/>
                                          </p:stCondLst>
                                        </p:cTn>
                                        <p:tgtEl>
                                          <p:spTgt spid="1645611"/>
                                        </p:tgtEl>
                                        <p:attrNameLst>
                                          <p:attrName>style.visibility</p:attrName>
                                        </p:attrNameLst>
                                      </p:cBhvr>
                                      <p:to>
                                        <p:strVal val="visible"/>
                                      </p:to>
                                    </p:set>
                                    <p:anim calcmode="lin" valueType="num">
                                      <p:cBhvr>
                                        <p:cTn id="203" dur="75" fill="hold"/>
                                        <p:tgtEl>
                                          <p:spTgt spid="1645611"/>
                                        </p:tgtEl>
                                        <p:attrNameLst>
                                          <p:attrName>ppt_x</p:attrName>
                                        </p:attrNameLst>
                                      </p:cBhvr>
                                      <p:tavLst>
                                        <p:tav tm="0">
                                          <p:val>
                                            <p:strVal val="#ppt_x-#ppt_w/2"/>
                                          </p:val>
                                        </p:tav>
                                        <p:tav tm="100000">
                                          <p:val>
                                            <p:strVal val="#ppt_x"/>
                                          </p:val>
                                        </p:tav>
                                      </p:tavLst>
                                    </p:anim>
                                    <p:anim calcmode="lin" valueType="num">
                                      <p:cBhvr>
                                        <p:cTn id="204" dur="75" fill="hold"/>
                                        <p:tgtEl>
                                          <p:spTgt spid="1645611"/>
                                        </p:tgtEl>
                                        <p:attrNameLst>
                                          <p:attrName>ppt_y</p:attrName>
                                        </p:attrNameLst>
                                      </p:cBhvr>
                                      <p:tavLst>
                                        <p:tav tm="0">
                                          <p:val>
                                            <p:strVal val="#ppt_y"/>
                                          </p:val>
                                        </p:tav>
                                        <p:tav tm="100000">
                                          <p:val>
                                            <p:strVal val="#ppt_y"/>
                                          </p:val>
                                        </p:tav>
                                      </p:tavLst>
                                    </p:anim>
                                    <p:anim calcmode="lin" valueType="num">
                                      <p:cBhvr>
                                        <p:cTn id="205" dur="75" fill="hold"/>
                                        <p:tgtEl>
                                          <p:spTgt spid="1645611"/>
                                        </p:tgtEl>
                                        <p:attrNameLst>
                                          <p:attrName>ppt_w</p:attrName>
                                        </p:attrNameLst>
                                      </p:cBhvr>
                                      <p:tavLst>
                                        <p:tav tm="0">
                                          <p:val>
                                            <p:fltVal val="0"/>
                                          </p:val>
                                        </p:tav>
                                        <p:tav tm="100000">
                                          <p:val>
                                            <p:strVal val="#ppt_w"/>
                                          </p:val>
                                        </p:tav>
                                      </p:tavLst>
                                    </p:anim>
                                    <p:anim calcmode="lin" valueType="num">
                                      <p:cBhvr>
                                        <p:cTn id="206" dur="75" fill="hold"/>
                                        <p:tgtEl>
                                          <p:spTgt spid="1645611"/>
                                        </p:tgtEl>
                                        <p:attrNameLst>
                                          <p:attrName>ppt_h</p:attrName>
                                        </p:attrNameLst>
                                      </p:cBhvr>
                                      <p:tavLst>
                                        <p:tav tm="0">
                                          <p:val>
                                            <p:strVal val="#ppt_h"/>
                                          </p:val>
                                        </p:tav>
                                        <p:tav tm="100000">
                                          <p:val>
                                            <p:strVal val="#ppt_h"/>
                                          </p:val>
                                        </p:tav>
                                      </p:tavLst>
                                    </p:anim>
                                  </p:childTnLst>
                                </p:cTn>
                              </p:par>
                            </p:childTnLst>
                          </p:cTn>
                        </p:par>
                        <p:par>
                          <p:cTn id="207" fill="hold">
                            <p:stCondLst>
                              <p:cond delay="650"/>
                            </p:stCondLst>
                            <p:childTnLst>
                              <p:par>
                                <p:cTn id="208" presetID="22" presetClass="entr" presetSubtype="1" fill="hold" grpId="0" nodeType="afterEffect">
                                  <p:stCondLst>
                                    <p:cond delay="0"/>
                                  </p:stCondLst>
                                  <p:childTnLst>
                                    <p:set>
                                      <p:cBhvr>
                                        <p:cTn id="209" dur="1" fill="hold">
                                          <p:stCondLst>
                                            <p:cond delay="0"/>
                                          </p:stCondLst>
                                        </p:cTn>
                                        <p:tgtEl>
                                          <p:spTgt spid="1645612"/>
                                        </p:tgtEl>
                                        <p:attrNameLst>
                                          <p:attrName>style.visibility</p:attrName>
                                        </p:attrNameLst>
                                      </p:cBhvr>
                                      <p:to>
                                        <p:strVal val="visible"/>
                                      </p:to>
                                    </p:set>
                                    <p:animEffect transition="in" filter="wipe(up)">
                                      <p:cBhvr>
                                        <p:cTn id="210" dur="500"/>
                                        <p:tgtEl>
                                          <p:spTgt spid="1645612"/>
                                        </p:tgtEl>
                                      </p:cBhvr>
                                    </p:animEffect>
                                  </p:childTnLst>
                                </p:cTn>
                              </p:par>
                            </p:childTnLst>
                          </p:cTn>
                        </p:par>
                      </p:childTnLst>
                    </p:cTn>
                  </p:par>
                  <p:par>
                    <p:cTn id="211" fill="hold">
                      <p:stCondLst>
                        <p:cond delay="indefinite"/>
                      </p:stCondLst>
                      <p:childTnLst>
                        <p:par>
                          <p:cTn id="212" fill="hold">
                            <p:stCondLst>
                              <p:cond delay="0"/>
                            </p:stCondLst>
                            <p:childTnLst>
                              <p:par>
                                <p:cTn id="213" presetID="17" presetClass="entr" presetSubtype="8" fill="hold" grpId="0" nodeType="clickEffect">
                                  <p:stCondLst>
                                    <p:cond delay="0"/>
                                  </p:stCondLst>
                                  <p:iterate type="lt">
                                    <p:tmPct val="100000"/>
                                  </p:iterate>
                                  <p:childTnLst>
                                    <p:set>
                                      <p:cBhvr>
                                        <p:cTn id="214" dur="1" fill="hold">
                                          <p:stCondLst>
                                            <p:cond delay="0"/>
                                          </p:stCondLst>
                                        </p:cTn>
                                        <p:tgtEl>
                                          <p:spTgt spid="1645613"/>
                                        </p:tgtEl>
                                        <p:attrNameLst>
                                          <p:attrName>style.visibility</p:attrName>
                                        </p:attrNameLst>
                                      </p:cBhvr>
                                      <p:to>
                                        <p:strVal val="visible"/>
                                      </p:to>
                                    </p:set>
                                    <p:anim calcmode="lin" valueType="num">
                                      <p:cBhvr>
                                        <p:cTn id="215" dur="75" fill="hold"/>
                                        <p:tgtEl>
                                          <p:spTgt spid="1645613"/>
                                        </p:tgtEl>
                                        <p:attrNameLst>
                                          <p:attrName>ppt_x</p:attrName>
                                        </p:attrNameLst>
                                      </p:cBhvr>
                                      <p:tavLst>
                                        <p:tav tm="0">
                                          <p:val>
                                            <p:strVal val="#ppt_x-#ppt_w/2"/>
                                          </p:val>
                                        </p:tav>
                                        <p:tav tm="100000">
                                          <p:val>
                                            <p:strVal val="#ppt_x"/>
                                          </p:val>
                                        </p:tav>
                                      </p:tavLst>
                                    </p:anim>
                                    <p:anim calcmode="lin" valueType="num">
                                      <p:cBhvr>
                                        <p:cTn id="216" dur="75" fill="hold"/>
                                        <p:tgtEl>
                                          <p:spTgt spid="1645613"/>
                                        </p:tgtEl>
                                        <p:attrNameLst>
                                          <p:attrName>ppt_y</p:attrName>
                                        </p:attrNameLst>
                                      </p:cBhvr>
                                      <p:tavLst>
                                        <p:tav tm="0">
                                          <p:val>
                                            <p:strVal val="#ppt_y"/>
                                          </p:val>
                                        </p:tav>
                                        <p:tav tm="100000">
                                          <p:val>
                                            <p:strVal val="#ppt_y"/>
                                          </p:val>
                                        </p:tav>
                                      </p:tavLst>
                                    </p:anim>
                                    <p:anim calcmode="lin" valueType="num">
                                      <p:cBhvr>
                                        <p:cTn id="217" dur="75" fill="hold"/>
                                        <p:tgtEl>
                                          <p:spTgt spid="1645613"/>
                                        </p:tgtEl>
                                        <p:attrNameLst>
                                          <p:attrName>ppt_w</p:attrName>
                                        </p:attrNameLst>
                                      </p:cBhvr>
                                      <p:tavLst>
                                        <p:tav tm="0">
                                          <p:val>
                                            <p:fltVal val="0"/>
                                          </p:val>
                                        </p:tav>
                                        <p:tav tm="100000">
                                          <p:val>
                                            <p:strVal val="#ppt_w"/>
                                          </p:val>
                                        </p:tav>
                                      </p:tavLst>
                                    </p:anim>
                                    <p:anim calcmode="lin" valueType="num">
                                      <p:cBhvr>
                                        <p:cTn id="218" dur="75" fill="hold"/>
                                        <p:tgtEl>
                                          <p:spTgt spid="1645613"/>
                                        </p:tgtEl>
                                        <p:attrNameLst>
                                          <p:attrName>ppt_h</p:attrName>
                                        </p:attrNameLst>
                                      </p:cBhvr>
                                      <p:tavLst>
                                        <p:tav tm="0">
                                          <p:val>
                                            <p:strVal val="#ppt_h"/>
                                          </p:val>
                                        </p:tav>
                                        <p:tav tm="100000">
                                          <p:val>
                                            <p:strVal val="#ppt_h"/>
                                          </p:val>
                                        </p:tav>
                                      </p:tavLst>
                                    </p:anim>
                                  </p:childTnLst>
                                </p:cTn>
                              </p:par>
                            </p:childTnLst>
                          </p:cTn>
                        </p:par>
                      </p:childTnLst>
                    </p:cTn>
                  </p:par>
                  <p:par>
                    <p:cTn id="219" fill="hold">
                      <p:stCondLst>
                        <p:cond delay="indefinite"/>
                      </p:stCondLst>
                      <p:childTnLst>
                        <p:par>
                          <p:cTn id="220" fill="hold">
                            <p:stCondLst>
                              <p:cond delay="0"/>
                            </p:stCondLst>
                            <p:childTnLst>
                              <p:par>
                                <p:cTn id="221" presetID="18" presetClass="entr" presetSubtype="12" fill="hold" grpId="0" nodeType="clickEffect">
                                  <p:stCondLst>
                                    <p:cond delay="0"/>
                                  </p:stCondLst>
                                  <p:childTnLst>
                                    <p:set>
                                      <p:cBhvr>
                                        <p:cTn id="222" dur="1" fill="hold">
                                          <p:stCondLst>
                                            <p:cond delay="0"/>
                                          </p:stCondLst>
                                        </p:cTn>
                                        <p:tgtEl>
                                          <p:spTgt spid="1645614"/>
                                        </p:tgtEl>
                                        <p:attrNameLst>
                                          <p:attrName>style.visibility</p:attrName>
                                        </p:attrNameLst>
                                      </p:cBhvr>
                                      <p:to>
                                        <p:strVal val="visible"/>
                                      </p:to>
                                    </p:set>
                                    <p:animEffect transition="in" filter="strips(downLeft)">
                                      <p:cBhvr>
                                        <p:cTn id="223" dur="500"/>
                                        <p:tgtEl>
                                          <p:spTgt spid="1645614"/>
                                        </p:tgtEl>
                                      </p:cBhvr>
                                    </p:animEffect>
                                  </p:childTnLst>
                                </p:cTn>
                              </p:par>
                            </p:childTnLst>
                          </p:cTn>
                        </p:par>
                        <p:par>
                          <p:cTn id="224" fill="hold">
                            <p:stCondLst>
                              <p:cond delay="500"/>
                            </p:stCondLst>
                            <p:childTnLst>
                              <p:par>
                                <p:cTn id="225" presetID="17" presetClass="entr" presetSubtype="8" fill="hold" grpId="0" nodeType="afterEffect">
                                  <p:stCondLst>
                                    <p:cond delay="0"/>
                                  </p:stCondLst>
                                  <p:iterate type="lt">
                                    <p:tmPct val="100000"/>
                                  </p:iterate>
                                  <p:childTnLst>
                                    <p:set>
                                      <p:cBhvr>
                                        <p:cTn id="226" dur="1" fill="hold">
                                          <p:stCondLst>
                                            <p:cond delay="0"/>
                                          </p:stCondLst>
                                        </p:cTn>
                                        <p:tgtEl>
                                          <p:spTgt spid="1645615"/>
                                        </p:tgtEl>
                                        <p:attrNameLst>
                                          <p:attrName>style.visibility</p:attrName>
                                        </p:attrNameLst>
                                      </p:cBhvr>
                                      <p:to>
                                        <p:strVal val="visible"/>
                                      </p:to>
                                    </p:set>
                                    <p:anim calcmode="lin" valueType="num">
                                      <p:cBhvr>
                                        <p:cTn id="227" dur="75" fill="hold"/>
                                        <p:tgtEl>
                                          <p:spTgt spid="1645615"/>
                                        </p:tgtEl>
                                        <p:attrNameLst>
                                          <p:attrName>ppt_x</p:attrName>
                                        </p:attrNameLst>
                                      </p:cBhvr>
                                      <p:tavLst>
                                        <p:tav tm="0">
                                          <p:val>
                                            <p:strVal val="#ppt_x-#ppt_w/2"/>
                                          </p:val>
                                        </p:tav>
                                        <p:tav tm="100000">
                                          <p:val>
                                            <p:strVal val="#ppt_x"/>
                                          </p:val>
                                        </p:tav>
                                      </p:tavLst>
                                    </p:anim>
                                    <p:anim calcmode="lin" valueType="num">
                                      <p:cBhvr>
                                        <p:cTn id="228" dur="75" fill="hold"/>
                                        <p:tgtEl>
                                          <p:spTgt spid="1645615"/>
                                        </p:tgtEl>
                                        <p:attrNameLst>
                                          <p:attrName>ppt_y</p:attrName>
                                        </p:attrNameLst>
                                      </p:cBhvr>
                                      <p:tavLst>
                                        <p:tav tm="0">
                                          <p:val>
                                            <p:strVal val="#ppt_y"/>
                                          </p:val>
                                        </p:tav>
                                        <p:tav tm="100000">
                                          <p:val>
                                            <p:strVal val="#ppt_y"/>
                                          </p:val>
                                        </p:tav>
                                      </p:tavLst>
                                    </p:anim>
                                    <p:anim calcmode="lin" valueType="num">
                                      <p:cBhvr>
                                        <p:cTn id="229" dur="75" fill="hold"/>
                                        <p:tgtEl>
                                          <p:spTgt spid="1645615"/>
                                        </p:tgtEl>
                                        <p:attrNameLst>
                                          <p:attrName>ppt_w</p:attrName>
                                        </p:attrNameLst>
                                      </p:cBhvr>
                                      <p:tavLst>
                                        <p:tav tm="0">
                                          <p:val>
                                            <p:fltVal val="0"/>
                                          </p:val>
                                        </p:tav>
                                        <p:tav tm="100000">
                                          <p:val>
                                            <p:strVal val="#ppt_w"/>
                                          </p:val>
                                        </p:tav>
                                      </p:tavLst>
                                    </p:anim>
                                    <p:anim calcmode="lin" valueType="num">
                                      <p:cBhvr>
                                        <p:cTn id="230" dur="75" fill="hold"/>
                                        <p:tgtEl>
                                          <p:spTgt spid="1645615"/>
                                        </p:tgtEl>
                                        <p:attrNameLst>
                                          <p:attrName>ppt_h</p:attrName>
                                        </p:attrNameLst>
                                      </p:cBhvr>
                                      <p:tavLst>
                                        <p:tav tm="0">
                                          <p:val>
                                            <p:strVal val="#ppt_h"/>
                                          </p:val>
                                        </p:tav>
                                        <p:tav tm="100000">
                                          <p:val>
                                            <p:strVal val="#ppt_h"/>
                                          </p:val>
                                        </p:tav>
                                      </p:tavLst>
                                    </p:anim>
                                  </p:childTnLst>
                                </p:cTn>
                              </p:par>
                            </p:childTnLst>
                          </p:cTn>
                        </p:par>
                        <p:par>
                          <p:cTn id="231" fill="hold">
                            <p:stCondLst>
                              <p:cond delay="575"/>
                            </p:stCondLst>
                            <p:childTnLst>
                              <p:par>
                                <p:cTn id="232" presetID="22" presetClass="entr" presetSubtype="1" fill="hold" grpId="0" nodeType="afterEffect">
                                  <p:stCondLst>
                                    <p:cond delay="0"/>
                                  </p:stCondLst>
                                  <p:childTnLst>
                                    <p:set>
                                      <p:cBhvr>
                                        <p:cTn id="233" dur="1" fill="hold">
                                          <p:stCondLst>
                                            <p:cond delay="0"/>
                                          </p:stCondLst>
                                        </p:cTn>
                                        <p:tgtEl>
                                          <p:spTgt spid="1645616"/>
                                        </p:tgtEl>
                                        <p:attrNameLst>
                                          <p:attrName>style.visibility</p:attrName>
                                        </p:attrNameLst>
                                      </p:cBhvr>
                                      <p:to>
                                        <p:strVal val="visible"/>
                                      </p:to>
                                    </p:set>
                                    <p:animEffect transition="in" filter="wipe(up)">
                                      <p:cBhvr>
                                        <p:cTn id="234" dur="500"/>
                                        <p:tgtEl>
                                          <p:spTgt spid="1645616"/>
                                        </p:tgtEl>
                                      </p:cBhvr>
                                    </p:animEffect>
                                  </p:childTnLst>
                                </p:cTn>
                              </p:par>
                            </p:childTnLst>
                          </p:cTn>
                        </p:par>
                      </p:childTnLst>
                    </p:cTn>
                  </p:par>
                  <p:par>
                    <p:cTn id="235" fill="hold">
                      <p:stCondLst>
                        <p:cond delay="indefinite"/>
                      </p:stCondLst>
                      <p:childTnLst>
                        <p:par>
                          <p:cTn id="236" fill="hold">
                            <p:stCondLst>
                              <p:cond delay="0"/>
                            </p:stCondLst>
                            <p:childTnLst>
                              <p:par>
                                <p:cTn id="237" presetID="17" presetClass="entr" presetSubtype="8" fill="hold" grpId="0" nodeType="clickEffect">
                                  <p:stCondLst>
                                    <p:cond delay="0"/>
                                  </p:stCondLst>
                                  <p:iterate type="lt">
                                    <p:tmPct val="100000"/>
                                  </p:iterate>
                                  <p:childTnLst>
                                    <p:set>
                                      <p:cBhvr>
                                        <p:cTn id="238" dur="1" fill="hold">
                                          <p:stCondLst>
                                            <p:cond delay="0"/>
                                          </p:stCondLst>
                                        </p:cTn>
                                        <p:tgtEl>
                                          <p:spTgt spid="1645617"/>
                                        </p:tgtEl>
                                        <p:attrNameLst>
                                          <p:attrName>style.visibility</p:attrName>
                                        </p:attrNameLst>
                                      </p:cBhvr>
                                      <p:to>
                                        <p:strVal val="visible"/>
                                      </p:to>
                                    </p:set>
                                    <p:anim calcmode="lin" valueType="num">
                                      <p:cBhvr>
                                        <p:cTn id="239" dur="75" fill="hold"/>
                                        <p:tgtEl>
                                          <p:spTgt spid="1645617"/>
                                        </p:tgtEl>
                                        <p:attrNameLst>
                                          <p:attrName>ppt_x</p:attrName>
                                        </p:attrNameLst>
                                      </p:cBhvr>
                                      <p:tavLst>
                                        <p:tav tm="0">
                                          <p:val>
                                            <p:strVal val="#ppt_x-#ppt_w/2"/>
                                          </p:val>
                                        </p:tav>
                                        <p:tav tm="100000">
                                          <p:val>
                                            <p:strVal val="#ppt_x"/>
                                          </p:val>
                                        </p:tav>
                                      </p:tavLst>
                                    </p:anim>
                                    <p:anim calcmode="lin" valueType="num">
                                      <p:cBhvr>
                                        <p:cTn id="240" dur="75" fill="hold"/>
                                        <p:tgtEl>
                                          <p:spTgt spid="1645617"/>
                                        </p:tgtEl>
                                        <p:attrNameLst>
                                          <p:attrName>ppt_y</p:attrName>
                                        </p:attrNameLst>
                                      </p:cBhvr>
                                      <p:tavLst>
                                        <p:tav tm="0">
                                          <p:val>
                                            <p:strVal val="#ppt_y"/>
                                          </p:val>
                                        </p:tav>
                                        <p:tav tm="100000">
                                          <p:val>
                                            <p:strVal val="#ppt_y"/>
                                          </p:val>
                                        </p:tav>
                                      </p:tavLst>
                                    </p:anim>
                                    <p:anim calcmode="lin" valueType="num">
                                      <p:cBhvr>
                                        <p:cTn id="241" dur="75" fill="hold"/>
                                        <p:tgtEl>
                                          <p:spTgt spid="1645617"/>
                                        </p:tgtEl>
                                        <p:attrNameLst>
                                          <p:attrName>ppt_w</p:attrName>
                                        </p:attrNameLst>
                                      </p:cBhvr>
                                      <p:tavLst>
                                        <p:tav tm="0">
                                          <p:val>
                                            <p:fltVal val="0"/>
                                          </p:val>
                                        </p:tav>
                                        <p:tav tm="100000">
                                          <p:val>
                                            <p:strVal val="#ppt_w"/>
                                          </p:val>
                                        </p:tav>
                                      </p:tavLst>
                                    </p:anim>
                                    <p:anim calcmode="lin" valueType="num">
                                      <p:cBhvr>
                                        <p:cTn id="242" dur="75" fill="hold"/>
                                        <p:tgtEl>
                                          <p:spTgt spid="1645617"/>
                                        </p:tgtEl>
                                        <p:attrNameLst>
                                          <p:attrName>ppt_h</p:attrName>
                                        </p:attrNameLst>
                                      </p:cBhvr>
                                      <p:tavLst>
                                        <p:tav tm="0">
                                          <p:val>
                                            <p:strVal val="#ppt_h"/>
                                          </p:val>
                                        </p:tav>
                                        <p:tav tm="100000">
                                          <p:val>
                                            <p:strVal val="#ppt_h"/>
                                          </p:val>
                                        </p:tav>
                                      </p:tavLst>
                                    </p:anim>
                                  </p:childTnLst>
                                </p:cTn>
                              </p:par>
                            </p:childTnLst>
                          </p:cTn>
                        </p:par>
                      </p:childTnLst>
                    </p:cTn>
                  </p:par>
                  <p:par>
                    <p:cTn id="243" fill="hold">
                      <p:stCondLst>
                        <p:cond delay="indefinite"/>
                      </p:stCondLst>
                      <p:childTnLst>
                        <p:par>
                          <p:cTn id="244" fill="hold">
                            <p:stCondLst>
                              <p:cond delay="0"/>
                            </p:stCondLst>
                            <p:childTnLst>
                              <p:par>
                                <p:cTn id="245" presetID="18" presetClass="entr" presetSubtype="12" fill="hold" grpId="0" nodeType="clickEffect">
                                  <p:stCondLst>
                                    <p:cond delay="0"/>
                                  </p:stCondLst>
                                  <p:childTnLst>
                                    <p:set>
                                      <p:cBhvr>
                                        <p:cTn id="246" dur="1" fill="hold">
                                          <p:stCondLst>
                                            <p:cond delay="0"/>
                                          </p:stCondLst>
                                        </p:cTn>
                                        <p:tgtEl>
                                          <p:spTgt spid="1645618"/>
                                        </p:tgtEl>
                                        <p:attrNameLst>
                                          <p:attrName>style.visibility</p:attrName>
                                        </p:attrNameLst>
                                      </p:cBhvr>
                                      <p:to>
                                        <p:strVal val="visible"/>
                                      </p:to>
                                    </p:set>
                                    <p:animEffect transition="in" filter="strips(downLeft)">
                                      <p:cBhvr>
                                        <p:cTn id="247" dur="500"/>
                                        <p:tgtEl>
                                          <p:spTgt spid="1645618"/>
                                        </p:tgtEl>
                                      </p:cBhvr>
                                    </p:animEffect>
                                  </p:childTnLst>
                                </p:cTn>
                              </p:par>
                            </p:childTnLst>
                          </p:cTn>
                        </p:par>
                        <p:par>
                          <p:cTn id="248" fill="hold">
                            <p:stCondLst>
                              <p:cond delay="500"/>
                            </p:stCondLst>
                            <p:childTnLst>
                              <p:par>
                                <p:cTn id="249" presetID="17" presetClass="entr" presetSubtype="8" fill="hold" grpId="0" nodeType="afterEffect">
                                  <p:stCondLst>
                                    <p:cond delay="0"/>
                                  </p:stCondLst>
                                  <p:iterate type="lt">
                                    <p:tmPct val="100000"/>
                                  </p:iterate>
                                  <p:childTnLst>
                                    <p:set>
                                      <p:cBhvr>
                                        <p:cTn id="250" dur="1" fill="hold">
                                          <p:stCondLst>
                                            <p:cond delay="0"/>
                                          </p:stCondLst>
                                        </p:cTn>
                                        <p:tgtEl>
                                          <p:spTgt spid="1645619"/>
                                        </p:tgtEl>
                                        <p:attrNameLst>
                                          <p:attrName>style.visibility</p:attrName>
                                        </p:attrNameLst>
                                      </p:cBhvr>
                                      <p:to>
                                        <p:strVal val="visible"/>
                                      </p:to>
                                    </p:set>
                                    <p:anim calcmode="lin" valueType="num">
                                      <p:cBhvr>
                                        <p:cTn id="251" dur="75" fill="hold"/>
                                        <p:tgtEl>
                                          <p:spTgt spid="1645619"/>
                                        </p:tgtEl>
                                        <p:attrNameLst>
                                          <p:attrName>ppt_x</p:attrName>
                                        </p:attrNameLst>
                                      </p:cBhvr>
                                      <p:tavLst>
                                        <p:tav tm="0">
                                          <p:val>
                                            <p:strVal val="#ppt_x-#ppt_w/2"/>
                                          </p:val>
                                        </p:tav>
                                        <p:tav tm="100000">
                                          <p:val>
                                            <p:strVal val="#ppt_x"/>
                                          </p:val>
                                        </p:tav>
                                      </p:tavLst>
                                    </p:anim>
                                    <p:anim calcmode="lin" valueType="num">
                                      <p:cBhvr>
                                        <p:cTn id="252" dur="75" fill="hold"/>
                                        <p:tgtEl>
                                          <p:spTgt spid="1645619"/>
                                        </p:tgtEl>
                                        <p:attrNameLst>
                                          <p:attrName>ppt_y</p:attrName>
                                        </p:attrNameLst>
                                      </p:cBhvr>
                                      <p:tavLst>
                                        <p:tav tm="0">
                                          <p:val>
                                            <p:strVal val="#ppt_y"/>
                                          </p:val>
                                        </p:tav>
                                        <p:tav tm="100000">
                                          <p:val>
                                            <p:strVal val="#ppt_y"/>
                                          </p:val>
                                        </p:tav>
                                      </p:tavLst>
                                    </p:anim>
                                    <p:anim calcmode="lin" valueType="num">
                                      <p:cBhvr>
                                        <p:cTn id="253" dur="75" fill="hold"/>
                                        <p:tgtEl>
                                          <p:spTgt spid="1645619"/>
                                        </p:tgtEl>
                                        <p:attrNameLst>
                                          <p:attrName>ppt_w</p:attrName>
                                        </p:attrNameLst>
                                      </p:cBhvr>
                                      <p:tavLst>
                                        <p:tav tm="0">
                                          <p:val>
                                            <p:fltVal val="0"/>
                                          </p:val>
                                        </p:tav>
                                        <p:tav tm="100000">
                                          <p:val>
                                            <p:strVal val="#ppt_w"/>
                                          </p:val>
                                        </p:tav>
                                      </p:tavLst>
                                    </p:anim>
                                    <p:anim calcmode="lin" valueType="num">
                                      <p:cBhvr>
                                        <p:cTn id="254" dur="75" fill="hold"/>
                                        <p:tgtEl>
                                          <p:spTgt spid="1645619"/>
                                        </p:tgtEl>
                                        <p:attrNameLst>
                                          <p:attrName>ppt_h</p:attrName>
                                        </p:attrNameLst>
                                      </p:cBhvr>
                                      <p:tavLst>
                                        <p:tav tm="0">
                                          <p:val>
                                            <p:strVal val="#ppt_h"/>
                                          </p:val>
                                        </p:tav>
                                        <p:tav tm="100000">
                                          <p:val>
                                            <p:strVal val="#ppt_h"/>
                                          </p:val>
                                        </p:tav>
                                      </p:tavLst>
                                    </p:anim>
                                  </p:childTnLst>
                                </p:cTn>
                              </p:par>
                            </p:childTnLst>
                          </p:cTn>
                        </p:par>
                        <p:par>
                          <p:cTn id="255" fill="hold">
                            <p:stCondLst>
                              <p:cond delay="575"/>
                            </p:stCondLst>
                            <p:childTnLst>
                              <p:par>
                                <p:cTn id="256" presetID="22" presetClass="entr" presetSubtype="1" fill="hold" grpId="0" nodeType="afterEffect">
                                  <p:stCondLst>
                                    <p:cond delay="0"/>
                                  </p:stCondLst>
                                  <p:childTnLst>
                                    <p:set>
                                      <p:cBhvr>
                                        <p:cTn id="257" dur="1" fill="hold">
                                          <p:stCondLst>
                                            <p:cond delay="0"/>
                                          </p:stCondLst>
                                        </p:cTn>
                                        <p:tgtEl>
                                          <p:spTgt spid="1645620"/>
                                        </p:tgtEl>
                                        <p:attrNameLst>
                                          <p:attrName>style.visibility</p:attrName>
                                        </p:attrNameLst>
                                      </p:cBhvr>
                                      <p:to>
                                        <p:strVal val="visible"/>
                                      </p:to>
                                    </p:set>
                                    <p:animEffect transition="in" filter="wipe(up)">
                                      <p:cBhvr>
                                        <p:cTn id="258" dur="500"/>
                                        <p:tgtEl>
                                          <p:spTgt spid="1645620"/>
                                        </p:tgtEl>
                                      </p:cBhvr>
                                    </p:animEffect>
                                  </p:childTnLst>
                                </p:cTn>
                              </p:par>
                            </p:childTnLst>
                          </p:cTn>
                        </p:par>
                      </p:childTnLst>
                    </p:cTn>
                  </p:par>
                  <p:par>
                    <p:cTn id="259" fill="hold">
                      <p:stCondLst>
                        <p:cond delay="indefinite"/>
                      </p:stCondLst>
                      <p:childTnLst>
                        <p:par>
                          <p:cTn id="260" fill="hold">
                            <p:stCondLst>
                              <p:cond delay="0"/>
                            </p:stCondLst>
                            <p:childTnLst>
                              <p:par>
                                <p:cTn id="261" presetID="17" presetClass="entr" presetSubtype="8" fill="hold" grpId="0" nodeType="clickEffect">
                                  <p:stCondLst>
                                    <p:cond delay="0"/>
                                  </p:stCondLst>
                                  <p:iterate type="lt">
                                    <p:tmPct val="100000"/>
                                  </p:iterate>
                                  <p:childTnLst>
                                    <p:set>
                                      <p:cBhvr>
                                        <p:cTn id="262" dur="1" fill="hold">
                                          <p:stCondLst>
                                            <p:cond delay="0"/>
                                          </p:stCondLst>
                                        </p:cTn>
                                        <p:tgtEl>
                                          <p:spTgt spid="1645621"/>
                                        </p:tgtEl>
                                        <p:attrNameLst>
                                          <p:attrName>style.visibility</p:attrName>
                                        </p:attrNameLst>
                                      </p:cBhvr>
                                      <p:to>
                                        <p:strVal val="visible"/>
                                      </p:to>
                                    </p:set>
                                    <p:anim calcmode="lin" valueType="num">
                                      <p:cBhvr>
                                        <p:cTn id="263" dur="75" fill="hold"/>
                                        <p:tgtEl>
                                          <p:spTgt spid="1645621"/>
                                        </p:tgtEl>
                                        <p:attrNameLst>
                                          <p:attrName>ppt_x</p:attrName>
                                        </p:attrNameLst>
                                      </p:cBhvr>
                                      <p:tavLst>
                                        <p:tav tm="0">
                                          <p:val>
                                            <p:strVal val="#ppt_x-#ppt_w/2"/>
                                          </p:val>
                                        </p:tav>
                                        <p:tav tm="100000">
                                          <p:val>
                                            <p:strVal val="#ppt_x"/>
                                          </p:val>
                                        </p:tav>
                                      </p:tavLst>
                                    </p:anim>
                                    <p:anim calcmode="lin" valueType="num">
                                      <p:cBhvr>
                                        <p:cTn id="264" dur="75" fill="hold"/>
                                        <p:tgtEl>
                                          <p:spTgt spid="1645621"/>
                                        </p:tgtEl>
                                        <p:attrNameLst>
                                          <p:attrName>ppt_y</p:attrName>
                                        </p:attrNameLst>
                                      </p:cBhvr>
                                      <p:tavLst>
                                        <p:tav tm="0">
                                          <p:val>
                                            <p:strVal val="#ppt_y"/>
                                          </p:val>
                                        </p:tav>
                                        <p:tav tm="100000">
                                          <p:val>
                                            <p:strVal val="#ppt_y"/>
                                          </p:val>
                                        </p:tav>
                                      </p:tavLst>
                                    </p:anim>
                                    <p:anim calcmode="lin" valueType="num">
                                      <p:cBhvr>
                                        <p:cTn id="265" dur="75" fill="hold"/>
                                        <p:tgtEl>
                                          <p:spTgt spid="1645621"/>
                                        </p:tgtEl>
                                        <p:attrNameLst>
                                          <p:attrName>ppt_w</p:attrName>
                                        </p:attrNameLst>
                                      </p:cBhvr>
                                      <p:tavLst>
                                        <p:tav tm="0">
                                          <p:val>
                                            <p:fltVal val="0"/>
                                          </p:val>
                                        </p:tav>
                                        <p:tav tm="100000">
                                          <p:val>
                                            <p:strVal val="#ppt_w"/>
                                          </p:val>
                                        </p:tav>
                                      </p:tavLst>
                                    </p:anim>
                                    <p:anim calcmode="lin" valueType="num">
                                      <p:cBhvr>
                                        <p:cTn id="266" dur="75" fill="hold"/>
                                        <p:tgtEl>
                                          <p:spTgt spid="1645621"/>
                                        </p:tgtEl>
                                        <p:attrNameLst>
                                          <p:attrName>ppt_h</p:attrName>
                                        </p:attrNameLst>
                                      </p:cBhvr>
                                      <p:tavLst>
                                        <p:tav tm="0">
                                          <p:val>
                                            <p:strVal val="#ppt_h"/>
                                          </p:val>
                                        </p:tav>
                                        <p:tav tm="100000">
                                          <p:val>
                                            <p:strVal val="#ppt_h"/>
                                          </p:val>
                                        </p:tav>
                                      </p:tavLst>
                                    </p:anim>
                                  </p:childTnLst>
                                </p:cTn>
                              </p:par>
                            </p:childTnLst>
                          </p:cTn>
                        </p:par>
                      </p:childTnLst>
                    </p:cTn>
                  </p:par>
                  <p:par>
                    <p:cTn id="267" fill="hold">
                      <p:stCondLst>
                        <p:cond delay="indefinite"/>
                      </p:stCondLst>
                      <p:childTnLst>
                        <p:par>
                          <p:cTn id="268" fill="hold">
                            <p:stCondLst>
                              <p:cond delay="0"/>
                            </p:stCondLst>
                            <p:childTnLst>
                              <p:par>
                                <p:cTn id="269" presetID="17" presetClass="entr" presetSubtype="8" fill="hold" grpId="0" nodeType="clickEffect">
                                  <p:stCondLst>
                                    <p:cond delay="0"/>
                                  </p:stCondLst>
                                  <p:iterate type="lt">
                                    <p:tmPct val="100000"/>
                                  </p:iterate>
                                  <p:childTnLst>
                                    <p:set>
                                      <p:cBhvr>
                                        <p:cTn id="270" dur="1" fill="hold">
                                          <p:stCondLst>
                                            <p:cond delay="0"/>
                                          </p:stCondLst>
                                        </p:cTn>
                                        <p:tgtEl>
                                          <p:spTgt spid="1645622"/>
                                        </p:tgtEl>
                                        <p:attrNameLst>
                                          <p:attrName>style.visibility</p:attrName>
                                        </p:attrNameLst>
                                      </p:cBhvr>
                                      <p:to>
                                        <p:strVal val="visible"/>
                                      </p:to>
                                    </p:set>
                                    <p:anim calcmode="lin" valueType="num">
                                      <p:cBhvr>
                                        <p:cTn id="271" dur="75" fill="hold"/>
                                        <p:tgtEl>
                                          <p:spTgt spid="1645622"/>
                                        </p:tgtEl>
                                        <p:attrNameLst>
                                          <p:attrName>ppt_x</p:attrName>
                                        </p:attrNameLst>
                                      </p:cBhvr>
                                      <p:tavLst>
                                        <p:tav tm="0">
                                          <p:val>
                                            <p:strVal val="#ppt_x-#ppt_w/2"/>
                                          </p:val>
                                        </p:tav>
                                        <p:tav tm="100000">
                                          <p:val>
                                            <p:strVal val="#ppt_x"/>
                                          </p:val>
                                        </p:tav>
                                      </p:tavLst>
                                    </p:anim>
                                    <p:anim calcmode="lin" valueType="num">
                                      <p:cBhvr>
                                        <p:cTn id="272" dur="75" fill="hold"/>
                                        <p:tgtEl>
                                          <p:spTgt spid="1645622"/>
                                        </p:tgtEl>
                                        <p:attrNameLst>
                                          <p:attrName>ppt_y</p:attrName>
                                        </p:attrNameLst>
                                      </p:cBhvr>
                                      <p:tavLst>
                                        <p:tav tm="0">
                                          <p:val>
                                            <p:strVal val="#ppt_y"/>
                                          </p:val>
                                        </p:tav>
                                        <p:tav tm="100000">
                                          <p:val>
                                            <p:strVal val="#ppt_y"/>
                                          </p:val>
                                        </p:tav>
                                      </p:tavLst>
                                    </p:anim>
                                    <p:anim calcmode="lin" valueType="num">
                                      <p:cBhvr>
                                        <p:cTn id="273" dur="75" fill="hold"/>
                                        <p:tgtEl>
                                          <p:spTgt spid="1645622"/>
                                        </p:tgtEl>
                                        <p:attrNameLst>
                                          <p:attrName>ppt_w</p:attrName>
                                        </p:attrNameLst>
                                      </p:cBhvr>
                                      <p:tavLst>
                                        <p:tav tm="0">
                                          <p:val>
                                            <p:fltVal val="0"/>
                                          </p:val>
                                        </p:tav>
                                        <p:tav tm="100000">
                                          <p:val>
                                            <p:strVal val="#ppt_w"/>
                                          </p:val>
                                        </p:tav>
                                      </p:tavLst>
                                    </p:anim>
                                    <p:anim calcmode="lin" valueType="num">
                                      <p:cBhvr>
                                        <p:cTn id="274" dur="75" fill="hold"/>
                                        <p:tgtEl>
                                          <p:spTgt spid="1645622"/>
                                        </p:tgtEl>
                                        <p:attrNameLst>
                                          <p:attrName>ppt_h</p:attrName>
                                        </p:attrNameLst>
                                      </p:cBhvr>
                                      <p:tavLst>
                                        <p:tav tm="0">
                                          <p:val>
                                            <p:strVal val="#ppt_h"/>
                                          </p:val>
                                        </p:tav>
                                        <p:tav tm="100000">
                                          <p:val>
                                            <p:strVal val="#ppt_h"/>
                                          </p:val>
                                        </p:tav>
                                      </p:tavLst>
                                    </p:anim>
                                  </p:childTnLst>
                                </p:cTn>
                              </p:par>
                            </p:childTnLst>
                          </p:cTn>
                        </p:par>
                      </p:childTnLst>
                    </p:cTn>
                  </p:par>
                  <p:par>
                    <p:cTn id="275" fill="hold">
                      <p:stCondLst>
                        <p:cond delay="indefinite"/>
                      </p:stCondLst>
                      <p:childTnLst>
                        <p:par>
                          <p:cTn id="276" fill="hold">
                            <p:stCondLst>
                              <p:cond delay="0"/>
                            </p:stCondLst>
                            <p:childTnLst>
                              <p:par>
                                <p:cTn id="277" presetID="17" presetClass="entr" presetSubtype="8" fill="hold" grpId="0" nodeType="clickEffect">
                                  <p:stCondLst>
                                    <p:cond delay="0"/>
                                  </p:stCondLst>
                                  <p:iterate type="lt">
                                    <p:tmPct val="100000"/>
                                  </p:iterate>
                                  <p:childTnLst>
                                    <p:set>
                                      <p:cBhvr>
                                        <p:cTn id="278" dur="1" fill="hold">
                                          <p:stCondLst>
                                            <p:cond delay="0"/>
                                          </p:stCondLst>
                                        </p:cTn>
                                        <p:tgtEl>
                                          <p:spTgt spid="1645623"/>
                                        </p:tgtEl>
                                        <p:attrNameLst>
                                          <p:attrName>style.visibility</p:attrName>
                                        </p:attrNameLst>
                                      </p:cBhvr>
                                      <p:to>
                                        <p:strVal val="visible"/>
                                      </p:to>
                                    </p:set>
                                    <p:anim calcmode="lin" valueType="num">
                                      <p:cBhvr>
                                        <p:cTn id="279" dur="75" fill="hold"/>
                                        <p:tgtEl>
                                          <p:spTgt spid="1645623"/>
                                        </p:tgtEl>
                                        <p:attrNameLst>
                                          <p:attrName>ppt_x</p:attrName>
                                        </p:attrNameLst>
                                      </p:cBhvr>
                                      <p:tavLst>
                                        <p:tav tm="0">
                                          <p:val>
                                            <p:strVal val="#ppt_x-#ppt_w/2"/>
                                          </p:val>
                                        </p:tav>
                                        <p:tav tm="100000">
                                          <p:val>
                                            <p:strVal val="#ppt_x"/>
                                          </p:val>
                                        </p:tav>
                                      </p:tavLst>
                                    </p:anim>
                                    <p:anim calcmode="lin" valueType="num">
                                      <p:cBhvr>
                                        <p:cTn id="280" dur="75" fill="hold"/>
                                        <p:tgtEl>
                                          <p:spTgt spid="1645623"/>
                                        </p:tgtEl>
                                        <p:attrNameLst>
                                          <p:attrName>ppt_y</p:attrName>
                                        </p:attrNameLst>
                                      </p:cBhvr>
                                      <p:tavLst>
                                        <p:tav tm="0">
                                          <p:val>
                                            <p:strVal val="#ppt_y"/>
                                          </p:val>
                                        </p:tav>
                                        <p:tav tm="100000">
                                          <p:val>
                                            <p:strVal val="#ppt_y"/>
                                          </p:val>
                                        </p:tav>
                                      </p:tavLst>
                                    </p:anim>
                                    <p:anim calcmode="lin" valueType="num">
                                      <p:cBhvr>
                                        <p:cTn id="281" dur="75" fill="hold"/>
                                        <p:tgtEl>
                                          <p:spTgt spid="1645623"/>
                                        </p:tgtEl>
                                        <p:attrNameLst>
                                          <p:attrName>ppt_w</p:attrName>
                                        </p:attrNameLst>
                                      </p:cBhvr>
                                      <p:tavLst>
                                        <p:tav tm="0">
                                          <p:val>
                                            <p:fltVal val="0"/>
                                          </p:val>
                                        </p:tav>
                                        <p:tav tm="100000">
                                          <p:val>
                                            <p:strVal val="#ppt_w"/>
                                          </p:val>
                                        </p:tav>
                                      </p:tavLst>
                                    </p:anim>
                                    <p:anim calcmode="lin" valueType="num">
                                      <p:cBhvr>
                                        <p:cTn id="282" dur="75" fill="hold"/>
                                        <p:tgtEl>
                                          <p:spTgt spid="1645623"/>
                                        </p:tgtEl>
                                        <p:attrNameLst>
                                          <p:attrName>ppt_h</p:attrName>
                                        </p:attrNameLst>
                                      </p:cBhvr>
                                      <p:tavLst>
                                        <p:tav tm="0">
                                          <p:val>
                                            <p:strVal val="#ppt_h"/>
                                          </p:val>
                                        </p:tav>
                                        <p:tav tm="100000">
                                          <p:val>
                                            <p:strVal val="#ppt_h"/>
                                          </p:val>
                                        </p:tav>
                                      </p:tavLst>
                                    </p:anim>
                                  </p:childTnLst>
                                </p:cTn>
                              </p:par>
                            </p:childTnLst>
                          </p:cTn>
                        </p:par>
                      </p:childTnLst>
                    </p:cTn>
                  </p:par>
                  <p:par>
                    <p:cTn id="283" fill="hold">
                      <p:stCondLst>
                        <p:cond delay="indefinite"/>
                      </p:stCondLst>
                      <p:childTnLst>
                        <p:par>
                          <p:cTn id="284" fill="hold">
                            <p:stCondLst>
                              <p:cond delay="0"/>
                            </p:stCondLst>
                            <p:childTnLst>
                              <p:par>
                                <p:cTn id="285" presetID="17" presetClass="entr" presetSubtype="8" fill="hold" grpId="0" nodeType="clickEffect">
                                  <p:stCondLst>
                                    <p:cond delay="0"/>
                                  </p:stCondLst>
                                  <p:iterate type="lt">
                                    <p:tmPct val="100000"/>
                                  </p:iterate>
                                  <p:childTnLst>
                                    <p:set>
                                      <p:cBhvr>
                                        <p:cTn id="286" dur="1" fill="hold">
                                          <p:stCondLst>
                                            <p:cond delay="0"/>
                                          </p:stCondLst>
                                        </p:cTn>
                                        <p:tgtEl>
                                          <p:spTgt spid="1645624"/>
                                        </p:tgtEl>
                                        <p:attrNameLst>
                                          <p:attrName>style.visibility</p:attrName>
                                        </p:attrNameLst>
                                      </p:cBhvr>
                                      <p:to>
                                        <p:strVal val="visible"/>
                                      </p:to>
                                    </p:set>
                                    <p:anim calcmode="lin" valueType="num">
                                      <p:cBhvr>
                                        <p:cTn id="287" dur="75" fill="hold"/>
                                        <p:tgtEl>
                                          <p:spTgt spid="1645624"/>
                                        </p:tgtEl>
                                        <p:attrNameLst>
                                          <p:attrName>ppt_x</p:attrName>
                                        </p:attrNameLst>
                                      </p:cBhvr>
                                      <p:tavLst>
                                        <p:tav tm="0">
                                          <p:val>
                                            <p:strVal val="#ppt_x-#ppt_w/2"/>
                                          </p:val>
                                        </p:tav>
                                        <p:tav tm="100000">
                                          <p:val>
                                            <p:strVal val="#ppt_x"/>
                                          </p:val>
                                        </p:tav>
                                      </p:tavLst>
                                    </p:anim>
                                    <p:anim calcmode="lin" valueType="num">
                                      <p:cBhvr>
                                        <p:cTn id="288" dur="75" fill="hold"/>
                                        <p:tgtEl>
                                          <p:spTgt spid="1645624"/>
                                        </p:tgtEl>
                                        <p:attrNameLst>
                                          <p:attrName>ppt_y</p:attrName>
                                        </p:attrNameLst>
                                      </p:cBhvr>
                                      <p:tavLst>
                                        <p:tav tm="0">
                                          <p:val>
                                            <p:strVal val="#ppt_y"/>
                                          </p:val>
                                        </p:tav>
                                        <p:tav tm="100000">
                                          <p:val>
                                            <p:strVal val="#ppt_y"/>
                                          </p:val>
                                        </p:tav>
                                      </p:tavLst>
                                    </p:anim>
                                    <p:anim calcmode="lin" valueType="num">
                                      <p:cBhvr>
                                        <p:cTn id="289" dur="75" fill="hold"/>
                                        <p:tgtEl>
                                          <p:spTgt spid="1645624"/>
                                        </p:tgtEl>
                                        <p:attrNameLst>
                                          <p:attrName>ppt_w</p:attrName>
                                        </p:attrNameLst>
                                      </p:cBhvr>
                                      <p:tavLst>
                                        <p:tav tm="0">
                                          <p:val>
                                            <p:fltVal val="0"/>
                                          </p:val>
                                        </p:tav>
                                        <p:tav tm="100000">
                                          <p:val>
                                            <p:strVal val="#ppt_w"/>
                                          </p:val>
                                        </p:tav>
                                      </p:tavLst>
                                    </p:anim>
                                    <p:anim calcmode="lin" valueType="num">
                                      <p:cBhvr>
                                        <p:cTn id="290" dur="75" fill="hold"/>
                                        <p:tgtEl>
                                          <p:spTgt spid="1645624"/>
                                        </p:tgtEl>
                                        <p:attrNameLst>
                                          <p:attrName>ppt_h</p:attrName>
                                        </p:attrNameLst>
                                      </p:cBhvr>
                                      <p:tavLst>
                                        <p:tav tm="0">
                                          <p:val>
                                            <p:strVal val="#ppt_h"/>
                                          </p:val>
                                        </p:tav>
                                        <p:tav tm="100000">
                                          <p:val>
                                            <p:strVal val="#ppt_h"/>
                                          </p:val>
                                        </p:tav>
                                      </p:tavLst>
                                    </p:anim>
                                  </p:childTnLst>
                                </p:cTn>
                              </p:par>
                            </p:childTnLst>
                          </p:cTn>
                        </p:par>
                        <p:par>
                          <p:cTn id="291" fill="hold">
                            <p:stCondLst>
                              <p:cond delay="75"/>
                            </p:stCondLst>
                            <p:childTnLst>
                              <p:par>
                                <p:cTn id="292" presetID="22" presetClass="entr" presetSubtype="1" fill="hold" grpId="0" nodeType="afterEffect">
                                  <p:stCondLst>
                                    <p:cond delay="0"/>
                                  </p:stCondLst>
                                  <p:childTnLst>
                                    <p:set>
                                      <p:cBhvr>
                                        <p:cTn id="293" dur="1" fill="hold">
                                          <p:stCondLst>
                                            <p:cond delay="0"/>
                                          </p:stCondLst>
                                        </p:cTn>
                                        <p:tgtEl>
                                          <p:spTgt spid="1645625"/>
                                        </p:tgtEl>
                                        <p:attrNameLst>
                                          <p:attrName>style.visibility</p:attrName>
                                        </p:attrNameLst>
                                      </p:cBhvr>
                                      <p:to>
                                        <p:strVal val="visible"/>
                                      </p:to>
                                    </p:set>
                                    <p:animEffect transition="in" filter="wipe(up)">
                                      <p:cBhvr>
                                        <p:cTn id="294" dur="500"/>
                                        <p:tgtEl>
                                          <p:spTgt spid="1645625"/>
                                        </p:tgtEl>
                                      </p:cBhvr>
                                    </p:animEffect>
                                  </p:childTnLst>
                                </p:cTn>
                              </p:par>
                            </p:childTnLst>
                          </p:cTn>
                        </p:par>
                        <p:par>
                          <p:cTn id="295" fill="hold">
                            <p:stCondLst>
                              <p:cond delay="575"/>
                            </p:stCondLst>
                            <p:childTnLst>
                              <p:par>
                                <p:cTn id="296" presetID="18" presetClass="entr" presetSubtype="12" fill="hold" grpId="0" nodeType="afterEffect">
                                  <p:stCondLst>
                                    <p:cond delay="0"/>
                                  </p:stCondLst>
                                  <p:childTnLst>
                                    <p:set>
                                      <p:cBhvr>
                                        <p:cTn id="297" dur="1" fill="hold">
                                          <p:stCondLst>
                                            <p:cond delay="0"/>
                                          </p:stCondLst>
                                        </p:cTn>
                                        <p:tgtEl>
                                          <p:spTgt spid="1645626"/>
                                        </p:tgtEl>
                                        <p:attrNameLst>
                                          <p:attrName>style.visibility</p:attrName>
                                        </p:attrNameLst>
                                      </p:cBhvr>
                                      <p:to>
                                        <p:strVal val="visible"/>
                                      </p:to>
                                    </p:set>
                                    <p:animEffect transition="in" filter="strips(downLeft)">
                                      <p:cBhvr>
                                        <p:cTn id="298" dur="500"/>
                                        <p:tgtEl>
                                          <p:spTgt spid="1645626"/>
                                        </p:tgtEl>
                                      </p:cBhvr>
                                    </p:animEffect>
                                  </p:childTnLst>
                                </p:cTn>
                              </p:par>
                            </p:childTnLst>
                          </p:cTn>
                        </p:par>
                        <p:par>
                          <p:cTn id="299" fill="hold">
                            <p:stCondLst>
                              <p:cond delay="1075"/>
                            </p:stCondLst>
                            <p:childTnLst>
                              <p:par>
                                <p:cTn id="300" presetID="17" presetClass="entr" presetSubtype="8" fill="hold" grpId="0" nodeType="afterEffect">
                                  <p:stCondLst>
                                    <p:cond delay="0"/>
                                  </p:stCondLst>
                                  <p:iterate type="lt">
                                    <p:tmPct val="100000"/>
                                  </p:iterate>
                                  <p:childTnLst>
                                    <p:set>
                                      <p:cBhvr>
                                        <p:cTn id="301" dur="1" fill="hold">
                                          <p:stCondLst>
                                            <p:cond delay="0"/>
                                          </p:stCondLst>
                                        </p:cTn>
                                        <p:tgtEl>
                                          <p:spTgt spid="1645627"/>
                                        </p:tgtEl>
                                        <p:attrNameLst>
                                          <p:attrName>style.visibility</p:attrName>
                                        </p:attrNameLst>
                                      </p:cBhvr>
                                      <p:to>
                                        <p:strVal val="visible"/>
                                      </p:to>
                                    </p:set>
                                    <p:anim calcmode="lin" valueType="num">
                                      <p:cBhvr>
                                        <p:cTn id="302" dur="75" fill="hold"/>
                                        <p:tgtEl>
                                          <p:spTgt spid="1645627"/>
                                        </p:tgtEl>
                                        <p:attrNameLst>
                                          <p:attrName>ppt_x</p:attrName>
                                        </p:attrNameLst>
                                      </p:cBhvr>
                                      <p:tavLst>
                                        <p:tav tm="0">
                                          <p:val>
                                            <p:strVal val="#ppt_x-#ppt_w/2"/>
                                          </p:val>
                                        </p:tav>
                                        <p:tav tm="100000">
                                          <p:val>
                                            <p:strVal val="#ppt_x"/>
                                          </p:val>
                                        </p:tav>
                                      </p:tavLst>
                                    </p:anim>
                                    <p:anim calcmode="lin" valueType="num">
                                      <p:cBhvr>
                                        <p:cTn id="303" dur="75" fill="hold"/>
                                        <p:tgtEl>
                                          <p:spTgt spid="1645627"/>
                                        </p:tgtEl>
                                        <p:attrNameLst>
                                          <p:attrName>ppt_y</p:attrName>
                                        </p:attrNameLst>
                                      </p:cBhvr>
                                      <p:tavLst>
                                        <p:tav tm="0">
                                          <p:val>
                                            <p:strVal val="#ppt_y"/>
                                          </p:val>
                                        </p:tav>
                                        <p:tav tm="100000">
                                          <p:val>
                                            <p:strVal val="#ppt_y"/>
                                          </p:val>
                                        </p:tav>
                                      </p:tavLst>
                                    </p:anim>
                                    <p:anim calcmode="lin" valueType="num">
                                      <p:cBhvr>
                                        <p:cTn id="304" dur="75" fill="hold"/>
                                        <p:tgtEl>
                                          <p:spTgt spid="1645627"/>
                                        </p:tgtEl>
                                        <p:attrNameLst>
                                          <p:attrName>ppt_w</p:attrName>
                                        </p:attrNameLst>
                                      </p:cBhvr>
                                      <p:tavLst>
                                        <p:tav tm="0">
                                          <p:val>
                                            <p:fltVal val="0"/>
                                          </p:val>
                                        </p:tav>
                                        <p:tav tm="100000">
                                          <p:val>
                                            <p:strVal val="#ppt_w"/>
                                          </p:val>
                                        </p:tav>
                                      </p:tavLst>
                                    </p:anim>
                                    <p:anim calcmode="lin" valueType="num">
                                      <p:cBhvr>
                                        <p:cTn id="305" dur="75" fill="hold"/>
                                        <p:tgtEl>
                                          <p:spTgt spid="1645627"/>
                                        </p:tgtEl>
                                        <p:attrNameLst>
                                          <p:attrName>ppt_h</p:attrName>
                                        </p:attrNameLst>
                                      </p:cBhvr>
                                      <p:tavLst>
                                        <p:tav tm="0">
                                          <p:val>
                                            <p:strVal val="#ppt_h"/>
                                          </p:val>
                                        </p:tav>
                                        <p:tav tm="100000">
                                          <p:val>
                                            <p:strVal val="#ppt_h"/>
                                          </p:val>
                                        </p:tav>
                                      </p:tavLst>
                                    </p:anim>
                                  </p:childTnLst>
                                </p:cTn>
                              </p:par>
                            </p:childTnLst>
                          </p:cTn>
                        </p:par>
                        <p:par>
                          <p:cTn id="306" fill="hold">
                            <p:stCondLst>
                              <p:cond delay="1150"/>
                            </p:stCondLst>
                            <p:childTnLst>
                              <p:par>
                                <p:cTn id="307" presetID="22" presetClass="entr" presetSubtype="1" fill="hold" grpId="0" nodeType="afterEffect">
                                  <p:stCondLst>
                                    <p:cond delay="0"/>
                                  </p:stCondLst>
                                  <p:childTnLst>
                                    <p:set>
                                      <p:cBhvr>
                                        <p:cTn id="308" dur="1" fill="hold">
                                          <p:stCondLst>
                                            <p:cond delay="0"/>
                                          </p:stCondLst>
                                        </p:cTn>
                                        <p:tgtEl>
                                          <p:spTgt spid="1645628"/>
                                        </p:tgtEl>
                                        <p:attrNameLst>
                                          <p:attrName>style.visibility</p:attrName>
                                        </p:attrNameLst>
                                      </p:cBhvr>
                                      <p:to>
                                        <p:strVal val="visible"/>
                                      </p:to>
                                    </p:set>
                                    <p:animEffect transition="in" filter="wipe(up)">
                                      <p:cBhvr>
                                        <p:cTn id="309" dur="500"/>
                                        <p:tgtEl>
                                          <p:spTgt spid="1645628"/>
                                        </p:tgtEl>
                                      </p:cBhvr>
                                    </p:animEffect>
                                  </p:childTnLst>
                                </p:cTn>
                              </p:par>
                            </p:childTnLst>
                          </p:cTn>
                        </p:par>
                      </p:childTnLst>
                    </p:cTn>
                  </p:par>
                  <p:par>
                    <p:cTn id="310" fill="hold">
                      <p:stCondLst>
                        <p:cond delay="indefinite"/>
                      </p:stCondLst>
                      <p:childTnLst>
                        <p:par>
                          <p:cTn id="311" fill="hold">
                            <p:stCondLst>
                              <p:cond delay="0"/>
                            </p:stCondLst>
                            <p:childTnLst>
                              <p:par>
                                <p:cTn id="312" presetID="17" presetClass="entr" presetSubtype="8" fill="hold" grpId="0" nodeType="clickEffect">
                                  <p:stCondLst>
                                    <p:cond delay="0"/>
                                  </p:stCondLst>
                                  <p:iterate type="lt">
                                    <p:tmPct val="100000"/>
                                  </p:iterate>
                                  <p:childTnLst>
                                    <p:set>
                                      <p:cBhvr>
                                        <p:cTn id="313" dur="1" fill="hold">
                                          <p:stCondLst>
                                            <p:cond delay="0"/>
                                          </p:stCondLst>
                                        </p:cTn>
                                        <p:tgtEl>
                                          <p:spTgt spid="1645629"/>
                                        </p:tgtEl>
                                        <p:attrNameLst>
                                          <p:attrName>style.visibility</p:attrName>
                                        </p:attrNameLst>
                                      </p:cBhvr>
                                      <p:to>
                                        <p:strVal val="visible"/>
                                      </p:to>
                                    </p:set>
                                    <p:anim calcmode="lin" valueType="num">
                                      <p:cBhvr>
                                        <p:cTn id="314" dur="75" fill="hold"/>
                                        <p:tgtEl>
                                          <p:spTgt spid="1645629"/>
                                        </p:tgtEl>
                                        <p:attrNameLst>
                                          <p:attrName>ppt_x</p:attrName>
                                        </p:attrNameLst>
                                      </p:cBhvr>
                                      <p:tavLst>
                                        <p:tav tm="0">
                                          <p:val>
                                            <p:strVal val="#ppt_x-#ppt_w/2"/>
                                          </p:val>
                                        </p:tav>
                                        <p:tav tm="100000">
                                          <p:val>
                                            <p:strVal val="#ppt_x"/>
                                          </p:val>
                                        </p:tav>
                                      </p:tavLst>
                                    </p:anim>
                                    <p:anim calcmode="lin" valueType="num">
                                      <p:cBhvr>
                                        <p:cTn id="315" dur="75" fill="hold"/>
                                        <p:tgtEl>
                                          <p:spTgt spid="1645629"/>
                                        </p:tgtEl>
                                        <p:attrNameLst>
                                          <p:attrName>ppt_y</p:attrName>
                                        </p:attrNameLst>
                                      </p:cBhvr>
                                      <p:tavLst>
                                        <p:tav tm="0">
                                          <p:val>
                                            <p:strVal val="#ppt_y"/>
                                          </p:val>
                                        </p:tav>
                                        <p:tav tm="100000">
                                          <p:val>
                                            <p:strVal val="#ppt_y"/>
                                          </p:val>
                                        </p:tav>
                                      </p:tavLst>
                                    </p:anim>
                                    <p:anim calcmode="lin" valueType="num">
                                      <p:cBhvr>
                                        <p:cTn id="316" dur="75" fill="hold"/>
                                        <p:tgtEl>
                                          <p:spTgt spid="1645629"/>
                                        </p:tgtEl>
                                        <p:attrNameLst>
                                          <p:attrName>ppt_w</p:attrName>
                                        </p:attrNameLst>
                                      </p:cBhvr>
                                      <p:tavLst>
                                        <p:tav tm="0">
                                          <p:val>
                                            <p:fltVal val="0"/>
                                          </p:val>
                                        </p:tav>
                                        <p:tav tm="100000">
                                          <p:val>
                                            <p:strVal val="#ppt_w"/>
                                          </p:val>
                                        </p:tav>
                                      </p:tavLst>
                                    </p:anim>
                                    <p:anim calcmode="lin" valueType="num">
                                      <p:cBhvr>
                                        <p:cTn id="317" dur="75" fill="hold"/>
                                        <p:tgtEl>
                                          <p:spTgt spid="1645629"/>
                                        </p:tgtEl>
                                        <p:attrNameLst>
                                          <p:attrName>ppt_h</p:attrName>
                                        </p:attrNameLst>
                                      </p:cBhvr>
                                      <p:tavLst>
                                        <p:tav tm="0">
                                          <p:val>
                                            <p:strVal val="#ppt_h"/>
                                          </p:val>
                                        </p:tav>
                                        <p:tav tm="100000">
                                          <p:val>
                                            <p:strVal val="#ppt_h"/>
                                          </p:val>
                                        </p:tav>
                                      </p:tavLst>
                                    </p:anim>
                                  </p:childTnLst>
                                </p:cTn>
                              </p:par>
                            </p:childTnLst>
                          </p:cTn>
                        </p:par>
                      </p:childTnLst>
                    </p:cTn>
                  </p:par>
                  <p:par>
                    <p:cTn id="318" fill="hold">
                      <p:stCondLst>
                        <p:cond delay="indefinite"/>
                      </p:stCondLst>
                      <p:childTnLst>
                        <p:par>
                          <p:cTn id="319" fill="hold">
                            <p:stCondLst>
                              <p:cond delay="0"/>
                            </p:stCondLst>
                            <p:childTnLst>
                              <p:par>
                                <p:cTn id="320" presetID="18" presetClass="entr" presetSubtype="6" fill="hold" grpId="0" nodeType="clickEffect">
                                  <p:stCondLst>
                                    <p:cond delay="0"/>
                                  </p:stCondLst>
                                  <p:childTnLst>
                                    <p:set>
                                      <p:cBhvr>
                                        <p:cTn id="321" dur="1" fill="hold">
                                          <p:stCondLst>
                                            <p:cond delay="0"/>
                                          </p:stCondLst>
                                        </p:cTn>
                                        <p:tgtEl>
                                          <p:spTgt spid="1645630"/>
                                        </p:tgtEl>
                                        <p:attrNameLst>
                                          <p:attrName>style.visibility</p:attrName>
                                        </p:attrNameLst>
                                      </p:cBhvr>
                                      <p:to>
                                        <p:strVal val="visible"/>
                                      </p:to>
                                    </p:set>
                                    <p:animEffect transition="in" filter="strips(downRight)">
                                      <p:cBhvr>
                                        <p:cTn id="322" dur="500"/>
                                        <p:tgtEl>
                                          <p:spTgt spid="1645630"/>
                                        </p:tgtEl>
                                      </p:cBhvr>
                                    </p:animEffect>
                                  </p:childTnLst>
                                </p:cTn>
                              </p:par>
                            </p:childTnLst>
                          </p:cTn>
                        </p:par>
                        <p:par>
                          <p:cTn id="323" fill="hold">
                            <p:stCondLst>
                              <p:cond delay="500"/>
                            </p:stCondLst>
                            <p:childTnLst>
                              <p:par>
                                <p:cTn id="324" presetID="17" presetClass="entr" presetSubtype="8" fill="hold" grpId="0" nodeType="afterEffect">
                                  <p:stCondLst>
                                    <p:cond delay="0"/>
                                  </p:stCondLst>
                                  <p:iterate type="lt">
                                    <p:tmPct val="100000"/>
                                  </p:iterate>
                                  <p:childTnLst>
                                    <p:set>
                                      <p:cBhvr>
                                        <p:cTn id="325" dur="1" fill="hold">
                                          <p:stCondLst>
                                            <p:cond delay="0"/>
                                          </p:stCondLst>
                                        </p:cTn>
                                        <p:tgtEl>
                                          <p:spTgt spid="1645631"/>
                                        </p:tgtEl>
                                        <p:attrNameLst>
                                          <p:attrName>style.visibility</p:attrName>
                                        </p:attrNameLst>
                                      </p:cBhvr>
                                      <p:to>
                                        <p:strVal val="visible"/>
                                      </p:to>
                                    </p:set>
                                    <p:anim calcmode="lin" valueType="num">
                                      <p:cBhvr>
                                        <p:cTn id="326" dur="75" fill="hold"/>
                                        <p:tgtEl>
                                          <p:spTgt spid="1645631"/>
                                        </p:tgtEl>
                                        <p:attrNameLst>
                                          <p:attrName>ppt_x</p:attrName>
                                        </p:attrNameLst>
                                      </p:cBhvr>
                                      <p:tavLst>
                                        <p:tav tm="0">
                                          <p:val>
                                            <p:strVal val="#ppt_x-#ppt_w/2"/>
                                          </p:val>
                                        </p:tav>
                                        <p:tav tm="100000">
                                          <p:val>
                                            <p:strVal val="#ppt_x"/>
                                          </p:val>
                                        </p:tav>
                                      </p:tavLst>
                                    </p:anim>
                                    <p:anim calcmode="lin" valueType="num">
                                      <p:cBhvr>
                                        <p:cTn id="327" dur="75" fill="hold"/>
                                        <p:tgtEl>
                                          <p:spTgt spid="1645631"/>
                                        </p:tgtEl>
                                        <p:attrNameLst>
                                          <p:attrName>ppt_y</p:attrName>
                                        </p:attrNameLst>
                                      </p:cBhvr>
                                      <p:tavLst>
                                        <p:tav tm="0">
                                          <p:val>
                                            <p:strVal val="#ppt_y"/>
                                          </p:val>
                                        </p:tav>
                                        <p:tav tm="100000">
                                          <p:val>
                                            <p:strVal val="#ppt_y"/>
                                          </p:val>
                                        </p:tav>
                                      </p:tavLst>
                                    </p:anim>
                                    <p:anim calcmode="lin" valueType="num">
                                      <p:cBhvr>
                                        <p:cTn id="328" dur="75" fill="hold"/>
                                        <p:tgtEl>
                                          <p:spTgt spid="1645631"/>
                                        </p:tgtEl>
                                        <p:attrNameLst>
                                          <p:attrName>ppt_w</p:attrName>
                                        </p:attrNameLst>
                                      </p:cBhvr>
                                      <p:tavLst>
                                        <p:tav tm="0">
                                          <p:val>
                                            <p:fltVal val="0"/>
                                          </p:val>
                                        </p:tav>
                                        <p:tav tm="100000">
                                          <p:val>
                                            <p:strVal val="#ppt_w"/>
                                          </p:val>
                                        </p:tav>
                                      </p:tavLst>
                                    </p:anim>
                                    <p:anim calcmode="lin" valueType="num">
                                      <p:cBhvr>
                                        <p:cTn id="329" dur="75" fill="hold"/>
                                        <p:tgtEl>
                                          <p:spTgt spid="1645631"/>
                                        </p:tgtEl>
                                        <p:attrNameLst>
                                          <p:attrName>ppt_h</p:attrName>
                                        </p:attrNameLst>
                                      </p:cBhvr>
                                      <p:tavLst>
                                        <p:tav tm="0">
                                          <p:val>
                                            <p:strVal val="#ppt_h"/>
                                          </p:val>
                                        </p:tav>
                                        <p:tav tm="100000">
                                          <p:val>
                                            <p:strVal val="#ppt_h"/>
                                          </p:val>
                                        </p:tav>
                                      </p:tavLst>
                                    </p:anim>
                                  </p:childTnLst>
                                </p:cTn>
                              </p:par>
                            </p:childTnLst>
                          </p:cTn>
                        </p:par>
                        <p:par>
                          <p:cTn id="330" fill="hold">
                            <p:stCondLst>
                              <p:cond delay="575"/>
                            </p:stCondLst>
                            <p:childTnLst>
                              <p:par>
                                <p:cTn id="331" presetID="22" presetClass="entr" presetSubtype="1" fill="hold" grpId="0" nodeType="afterEffect">
                                  <p:stCondLst>
                                    <p:cond delay="0"/>
                                  </p:stCondLst>
                                  <p:childTnLst>
                                    <p:set>
                                      <p:cBhvr>
                                        <p:cTn id="332" dur="1" fill="hold">
                                          <p:stCondLst>
                                            <p:cond delay="0"/>
                                          </p:stCondLst>
                                        </p:cTn>
                                        <p:tgtEl>
                                          <p:spTgt spid="1645632"/>
                                        </p:tgtEl>
                                        <p:attrNameLst>
                                          <p:attrName>style.visibility</p:attrName>
                                        </p:attrNameLst>
                                      </p:cBhvr>
                                      <p:to>
                                        <p:strVal val="visible"/>
                                      </p:to>
                                    </p:set>
                                    <p:animEffect transition="in" filter="wipe(up)">
                                      <p:cBhvr>
                                        <p:cTn id="333" dur="500"/>
                                        <p:tgtEl>
                                          <p:spTgt spid="1645632"/>
                                        </p:tgtEl>
                                      </p:cBhvr>
                                    </p:animEffect>
                                  </p:childTnLst>
                                </p:cTn>
                              </p:par>
                            </p:childTnLst>
                          </p:cTn>
                        </p:par>
                      </p:childTnLst>
                    </p:cTn>
                  </p:par>
                  <p:par>
                    <p:cTn id="334" fill="hold">
                      <p:stCondLst>
                        <p:cond delay="indefinite"/>
                      </p:stCondLst>
                      <p:childTnLst>
                        <p:par>
                          <p:cTn id="335" fill="hold">
                            <p:stCondLst>
                              <p:cond delay="0"/>
                            </p:stCondLst>
                            <p:childTnLst>
                              <p:par>
                                <p:cTn id="336" presetID="22" presetClass="entr" presetSubtype="1" fill="hold" grpId="0" nodeType="clickEffect">
                                  <p:stCondLst>
                                    <p:cond delay="0"/>
                                  </p:stCondLst>
                                  <p:childTnLst>
                                    <p:set>
                                      <p:cBhvr>
                                        <p:cTn id="337" dur="1" fill="hold">
                                          <p:stCondLst>
                                            <p:cond delay="0"/>
                                          </p:stCondLst>
                                        </p:cTn>
                                        <p:tgtEl>
                                          <p:spTgt spid="1645633"/>
                                        </p:tgtEl>
                                        <p:attrNameLst>
                                          <p:attrName>style.visibility</p:attrName>
                                        </p:attrNameLst>
                                      </p:cBhvr>
                                      <p:to>
                                        <p:strVal val="visible"/>
                                      </p:to>
                                    </p:set>
                                    <p:animEffect transition="in" filter="wipe(up)">
                                      <p:cBhvr>
                                        <p:cTn id="338" dur="500"/>
                                        <p:tgtEl>
                                          <p:spTgt spid="1645633"/>
                                        </p:tgtEl>
                                      </p:cBhvr>
                                    </p:animEffect>
                                  </p:childTnLst>
                                </p:cTn>
                              </p:par>
                            </p:childTnLst>
                          </p:cTn>
                        </p:par>
                      </p:childTnLst>
                    </p:cTn>
                  </p:par>
                  <p:par>
                    <p:cTn id="339" fill="hold">
                      <p:stCondLst>
                        <p:cond delay="indefinite"/>
                      </p:stCondLst>
                      <p:childTnLst>
                        <p:par>
                          <p:cTn id="340" fill="hold">
                            <p:stCondLst>
                              <p:cond delay="0"/>
                            </p:stCondLst>
                            <p:childTnLst>
                              <p:par>
                                <p:cTn id="341" presetID="17" presetClass="entr" presetSubtype="8" fill="hold" grpId="0" nodeType="clickEffect">
                                  <p:stCondLst>
                                    <p:cond delay="0"/>
                                  </p:stCondLst>
                                  <p:iterate type="lt">
                                    <p:tmPct val="100000"/>
                                  </p:iterate>
                                  <p:childTnLst>
                                    <p:set>
                                      <p:cBhvr>
                                        <p:cTn id="342" dur="1" fill="hold">
                                          <p:stCondLst>
                                            <p:cond delay="0"/>
                                          </p:stCondLst>
                                        </p:cTn>
                                        <p:tgtEl>
                                          <p:spTgt spid="1645634"/>
                                        </p:tgtEl>
                                        <p:attrNameLst>
                                          <p:attrName>style.visibility</p:attrName>
                                        </p:attrNameLst>
                                      </p:cBhvr>
                                      <p:to>
                                        <p:strVal val="visible"/>
                                      </p:to>
                                    </p:set>
                                    <p:anim calcmode="lin" valueType="num">
                                      <p:cBhvr>
                                        <p:cTn id="343" dur="75" fill="hold"/>
                                        <p:tgtEl>
                                          <p:spTgt spid="1645634"/>
                                        </p:tgtEl>
                                        <p:attrNameLst>
                                          <p:attrName>ppt_x</p:attrName>
                                        </p:attrNameLst>
                                      </p:cBhvr>
                                      <p:tavLst>
                                        <p:tav tm="0">
                                          <p:val>
                                            <p:strVal val="#ppt_x-#ppt_w/2"/>
                                          </p:val>
                                        </p:tav>
                                        <p:tav tm="100000">
                                          <p:val>
                                            <p:strVal val="#ppt_x"/>
                                          </p:val>
                                        </p:tav>
                                      </p:tavLst>
                                    </p:anim>
                                    <p:anim calcmode="lin" valueType="num">
                                      <p:cBhvr>
                                        <p:cTn id="344" dur="75" fill="hold"/>
                                        <p:tgtEl>
                                          <p:spTgt spid="1645634"/>
                                        </p:tgtEl>
                                        <p:attrNameLst>
                                          <p:attrName>ppt_y</p:attrName>
                                        </p:attrNameLst>
                                      </p:cBhvr>
                                      <p:tavLst>
                                        <p:tav tm="0">
                                          <p:val>
                                            <p:strVal val="#ppt_y"/>
                                          </p:val>
                                        </p:tav>
                                        <p:tav tm="100000">
                                          <p:val>
                                            <p:strVal val="#ppt_y"/>
                                          </p:val>
                                        </p:tav>
                                      </p:tavLst>
                                    </p:anim>
                                    <p:anim calcmode="lin" valueType="num">
                                      <p:cBhvr>
                                        <p:cTn id="345" dur="75" fill="hold"/>
                                        <p:tgtEl>
                                          <p:spTgt spid="1645634"/>
                                        </p:tgtEl>
                                        <p:attrNameLst>
                                          <p:attrName>ppt_w</p:attrName>
                                        </p:attrNameLst>
                                      </p:cBhvr>
                                      <p:tavLst>
                                        <p:tav tm="0">
                                          <p:val>
                                            <p:fltVal val="0"/>
                                          </p:val>
                                        </p:tav>
                                        <p:tav tm="100000">
                                          <p:val>
                                            <p:strVal val="#ppt_w"/>
                                          </p:val>
                                        </p:tav>
                                      </p:tavLst>
                                    </p:anim>
                                    <p:anim calcmode="lin" valueType="num">
                                      <p:cBhvr>
                                        <p:cTn id="346" dur="75" fill="hold"/>
                                        <p:tgtEl>
                                          <p:spTgt spid="1645634"/>
                                        </p:tgtEl>
                                        <p:attrNameLst>
                                          <p:attrName>ppt_h</p:attrName>
                                        </p:attrNameLst>
                                      </p:cBhvr>
                                      <p:tavLst>
                                        <p:tav tm="0">
                                          <p:val>
                                            <p:strVal val="#ppt_h"/>
                                          </p:val>
                                        </p:tav>
                                        <p:tav tm="100000">
                                          <p:val>
                                            <p:strVal val="#ppt_h"/>
                                          </p:val>
                                        </p:tav>
                                      </p:tavLst>
                                    </p:anim>
                                  </p:childTnLst>
                                </p:cTn>
                              </p:par>
                            </p:childTnLst>
                          </p:cTn>
                        </p:par>
                      </p:childTnLst>
                    </p:cTn>
                  </p:par>
                  <p:par>
                    <p:cTn id="347" fill="hold">
                      <p:stCondLst>
                        <p:cond delay="indefinite"/>
                      </p:stCondLst>
                      <p:childTnLst>
                        <p:par>
                          <p:cTn id="348" fill="hold">
                            <p:stCondLst>
                              <p:cond delay="0"/>
                            </p:stCondLst>
                            <p:childTnLst>
                              <p:par>
                                <p:cTn id="349" presetID="18" presetClass="entr" presetSubtype="12" fill="hold" grpId="0" nodeType="clickEffect">
                                  <p:stCondLst>
                                    <p:cond delay="0"/>
                                  </p:stCondLst>
                                  <p:childTnLst>
                                    <p:set>
                                      <p:cBhvr>
                                        <p:cTn id="350" dur="1" fill="hold">
                                          <p:stCondLst>
                                            <p:cond delay="0"/>
                                          </p:stCondLst>
                                        </p:cTn>
                                        <p:tgtEl>
                                          <p:spTgt spid="1645635"/>
                                        </p:tgtEl>
                                        <p:attrNameLst>
                                          <p:attrName>style.visibility</p:attrName>
                                        </p:attrNameLst>
                                      </p:cBhvr>
                                      <p:to>
                                        <p:strVal val="visible"/>
                                      </p:to>
                                    </p:set>
                                    <p:animEffect transition="in" filter="strips(downLeft)">
                                      <p:cBhvr>
                                        <p:cTn id="351" dur="500"/>
                                        <p:tgtEl>
                                          <p:spTgt spid="1645635"/>
                                        </p:tgtEl>
                                      </p:cBhvr>
                                    </p:animEffect>
                                  </p:childTnLst>
                                </p:cTn>
                              </p:par>
                            </p:childTnLst>
                          </p:cTn>
                        </p:par>
                        <p:par>
                          <p:cTn id="352" fill="hold">
                            <p:stCondLst>
                              <p:cond delay="500"/>
                            </p:stCondLst>
                            <p:childTnLst>
                              <p:par>
                                <p:cTn id="353" presetID="17" presetClass="entr" presetSubtype="8" fill="hold" grpId="0" nodeType="afterEffect">
                                  <p:stCondLst>
                                    <p:cond delay="0"/>
                                  </p:stCondLst>
                                  <p:iterate type="lt">
                                    <p:tmPct val="100000"/>
                                  </p:iterate>
                                  <p:childTnLst>
                                    <p:set>
                                      <p:cBhvr>
                                        <p:cTn id="354" dur="1" fill="hold">
                                          <p:stCondLst>
                                            <p:cond delay="0"/>
                                          </p:stCondLst>
                                        </p:cTn>
                                        <p:tgtEl>
                                          <p:spTgt spid="1645636"/>
                                        </p:tgtEl>
                                        <p:attrNameLst>
                                          <p:attrName>style.visibility</p:attrName>
                                        </p:attrNameLst>
                                      </p:cBhvr>
                                      <p:to>
                                        <p:strVal val="visible"/>
                                      </p:to>
                                    </p:set>
                                    <p:anim calcmode="lin" valueType="num">
                                      <p:cBhvr>
                                        <p:cTn id="355" dur="75" fill="hold"/>
                                        <p:tgtEl>
                                          <p:spTgt spid="1645636"/>
                                        </p:tgtEl>
                                        <p:attrNameLst>
                                          <p:attrName>ppt_x</p:attrName>
                                        </p:attrNameLst>
                                      </p:cBhvr>
                                      <p:tavLst>
                                        <p:tav tm="0">
                                          <p:val>
                                            <p:strVal val="#ppt_x-#ppt_w/2"/>
                                          </p:val>
                                        </p:tav>
                                        <p:tav tm="100000">
                                          <p:val>
                                            <p:strVal val="#ppt_x"/>
                                          </p:val>
                                        </p:tav>
                                      </p:tavLst>
                                    </p:anim>
                                    <p:anim calcmode="lin" valueType="num">
                                      <p:cBhvr>
                                        <p:cTn id="356" dur="75" fill="hold"/>
                                        <p:tgtEl>
                                          <p:spTgt spid="1645636"/>
                                        </p:tgtEl>
                                        <p:attrNameLst>
                                          <p:attrName>ppt_y</p:attrName>
                                        </p:attrNameLst>
                                      </p:cBhvr>
                                      <p:tavLst>
                                        <p:tav tm="0">
                                          <p:val>
                                            <p:strVal val="#ppt_y"/>
                                          </p:val>
                                        </p:tav>
                                        <p:tav tm="100000">
                                          <p:val>
                                            <p:strVal val="#ppt_y"/>
                                          </p:val>
                                        </p:tav>
                                      </p:tavLst>
                                    </p:anim>
                                    <p:anim calcmode="lin" valueType="num">
                                      <p:cBhvr>
                                        <p:cTn id="357" dur="75" fill="hold"/>
                                        <p:tgtEl>
                                          <p:spTgt spid="1645636"/>
                                        </p:tgtEl>
                                        <p:attrNameLst>
                                          <p:attrName>ppt_w</p:attrName>
                                        </p:attrNameLst>
                                      </p:cBhvr>
                                      <p:tavLst>
                                        <p:tav tm="0">
                                          <p:val>
                                            <p:fltVal val="0"/>
                                          </p:val>
                                        </p:tav>
                                        <p:tav tm="100000">
                                          <p:val>
                                            <p:strVal val="#ppt_w"/>
                                          </p:val>
                                        </p:tav>
                                      </p:tavLst>
                                    </p:anim>
                                    <p:anim calcmode="lin" valueType="num">
                                      <p:cBhvr>
                                        <p:cTn id="358" dur="75" fill="hold"/>
                                        <p:tgtEl>
                                          <p:spTgt spid="1645636"/>
                                        </p:tgtEl>
                                        <p:attrNameLst>
                                          <p:attrName>ppt_h</p:attrName>
                                        </p:attrNameLst>
                                      </p:cBhvr>
                                      <p:tavLst>
                                        <p:tav tm="0">
                                          <p:val>
                                            <p:strVal val="#ppt_h"/>
                                          </p:val>
                                        </p:tav>
                                        <p:tav tm="100000">
                                          <p:val>
                                            <p:strVal val="#ppt_h"/>
                                          </p:val>
                                        </p:tav>
                                      </p:tavLst>
                                    </p:anim>
                                  </p:childTnLst>
                                </p:cTn>
                              </p:par>
                            </p:childTnLst>
                          </p:cTn>
                        </p:par>
                        <p:par>
                          <p:cTn id="359" fill="hold">
                            <p:stCondLst>
                              <p:cond delay="575"/>
                            </p:stCondLst>
                            <p:childTnLst>
                              <p:par>
                                <p:cTn id="360" presetID="22" presetClass="entr" presetSubtype="1" fill="hold" grpId="0" nodeType="afterEffect">
                                  <p:stCondLst>
                                    <p:cond delay="0"/>
                                  </p:stCondLst>
                                  <p:childTnLst>
                                    <p:set>
                                      <p:cBhvr>
                                        <p:cTn id="361" dur="1" fill="hold">
                                          <p:stCondLst>
                                            <p:cond delay="0"/>
                                          </p:stCondLst>
                                        </p:cTn>
                                        <p:tgtEl>
                                          <p:spTgt spid="1645637"/>
                                        </p:tgtEl>
                                        <p:attrNameLst>
                                          <p:attrName>style.visibility</p:attrName>
                                        </p:attrNameLst>
                                      </p:cBhvr>
                                      <p:to>
                                        <p:strVal val="visible"/>
                                      </p:to>
                                    </p:set>
                                    <p:animEffect transition="in" filter="wipe(up)">
                                      <p:cBhvr>
                                        <p:cTn id="362" dur="500"/>
                                        <p:tgtEl>
                                          <p:spTgt spid="1645637"/>
                                        </p:tgtEl>
                                      </p:cBhvr>
                                    </p:animEffect>
                                  </p:childTnLst>
                                </p:cTn>
                              </p:par>
                            </p:childTnLst>
                          </p:cTn>
                        </p:par>
                      </p:childTnLst>
                    </p:cTn>
                  </p:par>
                  <p:par>
                    <p:cTn id="363" fill="hold">
                      <p:stCondLst>
                        <p:cond delay="indefinite"/>
                      </p:stCondLst>
                      <p:childTnLst>
                        <p:par>
                          <p:cTn id="364" fill="hold">
                            <p:stCondLst>
                              <p:cond delay="0"/>
                            </p:stCondLst>
                            <p:childTnLst>
                              <p:par>
                                <p:cTn id="365" presetID="17" presetClass="entr" presetSubtype="8" fill="hold" grpId="0" nodeType="clickEffect">
                                  <p:stCondLst>
                                    <p:cond delay="0"/>
                                  </p:stCondLst>
                                  <p:iterate type="lt">
                                    <p:tmPct val="100000"/>
                                  </p:iterate>
                                  <p:childTnLst>
                                    <p:set>
                                      <p:cBhvr>
                                        <p:cTn id="366" dur="1" fill="hold">
                                          <p:stCondLst>
                                            <p:cond delay="0"/>
                                          </p:stCondLst>
                                        </p:cTn>
                                        <p:tgtEl>
                                          <p:spTgt spid="1645638"/>
                                        </p:tgtEl>
                                        <p:attrNameLst>
                                          <p:attrName>style.visibility</p:attrName>
                                        </p:attrNameLst>
                                      </p:cBhvr>
                                      <p:to>
                                        <p:strVal val="visible"/>
                                      </p:to>
                                    </p:set>
                                    <p:anim calcmode="lin" valueType="num">
                                      <p:cBhvr>
                                        <p:cTn id="367" dur="75" fill="hold"/>
                                        <p:tgtEl>
                                          <p:spTgt spid="1645638"/>
                                        </p:tgtEl>
                                        <p:attrNameLst>
                                          <p:attrName>ppt_x</p:attrName>
                                        </p:attrNameLst>
                                      </p:cBhvr>
                                      <p:tavLst>
                                        <p:tav tm="0">
                                          <p:val>
                                            <p:strVal val="#ppt_x-#ppt_w/2"/>
                                          </p:val>
                                        </p:tav>
                                        <p:tav tm="100000">
                                          <p:val>
                                            <p:strVal val="#ppt_x"/>
                                          </p:val>
                                        </p:tav>
                                      </p:tavLst>
                                    </p:anim>
                                    <p:anim calcmode="lin" valueType="num">
                                      <p:cBhvr>
                                        <p:cTn id="368" dur="75" fill="hold"/>
                                        <p:tgtEl>
                                          <p:spTgt spid="1645638"/>
                                        </p:tgtEl>
                                        <p:attrNameLst>
                                          <p:attrName>ppt_y</p:attrName>
                                        </p:attrNameLst>
                                      </p:cBhvr>
                                      <p:tavLst>
                                        <p:tav tm="0">
                                          <p:val>
                                            <p:strVal val="#ppt_y"/>
                                          </p:val>
                                        </p:tav>
                                        <p:tav tm="100000">
                                          <p:val>
                                            <p:strVal val="#ppt_y"/>
                                          </p:val>
                                        </p:tav>
                                      </p:tavLst>
                                    </p:anim>
                                    <p:anim calcmode="lin" valueType="num">
                                      <p:cBhvr>
                                        <p:cTn id="369" dur="75" fill="hold"/>
                                        <p:tgtEl>
                                          <p:spTgt spid="1645638"/>
                                        </p:tgtEl>
                                        <p:attrNameLst>
                                          <p:attrName>ppt_w</p:attrName>
                                        </p:attrNameLst>
                                      </p:cBhvr>
                                      <p:tavLst>
                                        <p:tav tm="0">
                                          <p:val>
                                            <p:fltVal val="0"/>
                                          </p:val>
                                        </p:tav>
                                        <p:tav tm="100000">
                                          <p:val>
                                            <p:strVal val="#ppt_w"/>
                                          </p:val>
                                        </p:tav>
                                      </p:tavLst>
                                    </p:anim>
                                    <p:anim calcmode="lin" valueType="num">
                                      <p:cBhvr>
                                        <p:cTn id="370" dur="75" fill="hold"/>
                                        <p:tgtEl>
                                          <p:spTgt spid="1645638"/>
                                        </p:tgtEl>
                                        <p:attrNameLst>
                                          <p:attrName>ppt_h</p:attrName>
                                        </p:attrNameLst>
                                      </p:cBhvr>
                                      <p:tavLst>
                                        <p:tav tm="0">
                                          <p:val>
                                            <p:strVal val="#ppt_h"/>
                                          </p:val>
                                        </p:tav>
                                        <p:tav tm="100000">
                                          <p:val>
                                            <p:strVal val="#ppt_h"/>
                                          </p:val>
                                        </p:tav>
                                      </p:tavLst>
                                    </p:anim>
                                  </p:childTnLst>
                                </p:cTn>
                              </p:par>
                            </p:childTnLst>
                          </p:cTn>
                        </p:par>
                      </p:childTnLst>
                    </p:cTn>
                  </p:par>
                  <p:par>
                    <p:cTn id="371" fill="hold">
                      <p:stCondLst>
                        <p:cond delay="indefinite"/>
                      </p:stCondLst>
                      <p:childTnLst>
                        <p:par>
                          <p:cTn id="372" fill="hold">
                            <p:stCondLst>
                              <p:cond delay="0"/>
                            </p:stCondLst>
                            <p:childTnLst>
                              <p:par>
                                <p:cTn id="373" presetID="18" presetClass="entr" presetSubtype="6" fill="hold" grpId="0" nodeType="clickEffect">
                                  <p:stCondLst>
                                    <p:cond delay="0"/>
                                  </p:stCondLst>
                                  <p:childTnLst>
                                    <p:set>
                                      <p:cBhvr>
                                        <p:cTn id="374" dur="1" fill="hold">
                                          <p:stCondLst>
                                            <p:cond delay="0"/>
                                          </p:stCondLst>
                                        </p:cTn>
                                        <p:tgtEl>
                                          <p:spTgt spid="1645639"/>
                                        </p:tgtEl>
                                        <p:attrNameLst>
                                          <p:attrName>style.visibility</p:attrName>
                                        </p:attrNameLst>
                                      </p:cBhvr>
                                      <p:to>
                                        <p:strVal val="visible"/>
                                      </p:to>
                                    </p:set>
                                    <p:animEffect transition="in" filter="strips(downRight)">
                                      <p:cBhvr>
                                        <p:cTn id="375" dur="500"/>
                                        <p:tgtEl>
                                          <p:spTgt spid="1645639"/>
                                        </p:tgtEl>
                                      </p:cBhvr>
                                    </p:animEffect>
                                  </p:childTnLst>
                                </p:cTn>
                              </p:par>
                            </p:childTnLst>
                          </p:cTn>
                        </p:par>
                        <p:par>
                          <p:cTn id="376" fill="hold">
                            <p:stCondLst>
                              <p:cond delay="500"/>
                            </p:stCondLst>
                            <p:childTnLst>
                              <p:par>
                                <p:cTn id="377" presetID="17" presetClass="entr" presetSubtype="8" fill="hold" grpId="0" nodeType="afterEffect">
                                  <p:stCondLst>
                                    <p:cond delay="0"/>
                                  </p:stCondLst>
                                  <p:iterate type="lt">
                                    <p:tmPct val="100000"/>
                                  </p:iterate>
                                  <p:childTnLst>
                                    <p:set>
                                      <p:cBhvr>
                                        <p:cTn id="378" dur="1" fill="hold">
                                          <p:stCondLst>
                                            <p:cond delay="0"/>
                                          </p:stCondLst>
                                        </p:cTn>
                                        <p:tgtEl>
                                          <p:spTgt spid="1645640"/>
                                        </p:tgtEl>
                                        <p:attrNameLst>
                                          <p:attrName>style.visibility</p:attrName>
                                        </p:attrNameLst>
                                      </p:cBhvr>
                                      <p:to>
                                        <p:strVal val="visible"/>
                                      </p:to>
                                    </p:set>
                                    <p:anim calcmode="lin" valueType="num">
                                      <p:cBhvr>
                                        <p:cTn id="379" dur="75" fill="hold"/>
                                        <p:tgtEl>
                                          <p:spTgt spid="1645640"/>
                                        </p:tgtEl>
                                        <p:attrNameLst>
                                          <p:attrName>ppt_x</p:attrName>
                                        </p:attrNameLst>
                                      </p:cBhvr>
                                      <p:tavLst>
                                        <p:tav tm="0">
                                          <p:val>
                                            <p:strVal val="#ppt_x-#ppt_w/2"/>
                                          </p:val>
                                        </p:tav>
                                        <p:tav tm="100000">
                                          <p:val>
                                            <p:strVal val="#ppt_x"/>
                                          </p:val>
                                        </p:tav>
                                      </p:tavLst>
                                    </p:anim>
                                    <p:anim calcmode="lin" valueType="num">
                                      <p:cBhvr>
                                        <p:cTn id="380" dur="75" fill="hold"/>
                                        <p:tgtEl>
                                          <p:spTgt spid="1645640"/>
                                        </p:tgtEl>
                                        <p:attrNameLst>
                                          <p:attrName>ppt_y</p:attrName>
                                        </p:attrNameLst>
                                      </p:cBhvr>
                                      <p:tavLst>
                                        <p:tav tm="0">
                                          <p:val>
                                            <p:strVal val="#ppt_y"/>
                                          </p:val>
                                        </p:tav>
                                        <p:tav tm="100000">
                                          <p:val>
                                            <p:strVal val="#ppt_y"/>
                                          </p:val>
                                        </p:tav>
                                      </p:tavLst>
                                    </p:anim>
                                    <p:anim calcmode="lin" valueType="num">
                                      <p:cBhvr>
                                        <p:cTn id="381" dur="75" fill="hold"/>
                                        <p:tgtEl>
                                          <p:spTgt spid="1645640"/>
                                        </p:tgtEl>
                                        <p:attrNameLst>
                                          <p:attrName>ppt_w</p:attrName>
                                        </p:attrNameLst>
                                      </p:cBhvr>
                                      <p:tavLst>
                                        <p:tav tm="0">
                                          <p:val>
                                            <p:fltVal val="0"/>
                                          </p:val>
                                        </p:tav>
                                        <p:tav tm="100000">
                                          <p:val>
                                            <p:strVal val="#ppt_w"/>
                                          </p:val>
                                        </p:tav>
                                      </p:tavLst>
                                    </p:anim>
                                    <p:anim calcmode="lin" valueType="num">
                                      <p:cBhvr>
                                        <p:cTn id="382" dur="75" fill="hold"/>
                                        <p:tgtEl>
                                          <p:spTgt spid="1645640"/>
                                        </p:tgtEl>
                                        <p:attrNameLst>
                                          <p:attrName>ppt_h</p:attrName>
                                        </p:attrNameLst>
                                      </p:cBhvr>
                                      <p:tavLst>
                                        <p:tav tm="0">
                                          <p:val>
                                            <p:strVal val="#ppt_h"/>
                                          </p:val>
                                        </p:tav>
                                        <p:tav tm="100000">
                                          <p:val>
                                            <p:strVal val="#ppt_h"/>
                                          </p:val>
                                        </p:tav>
                                      </p:tavLst>
                                    </p:anim>
                                  </p:childTnLst>
                                </p:cTn>
                              </p:par>
                            </p:childTnLst>
                          </p:cTn>
                        </p:par>
                        <p:par>
                          <p:cTn id="383" fill="hold">
                            <p:stCondLst>
                              <p:cond delay="650"/>
                            </p:stCondLst>
                            <p:childTnLst>
                              <p:par>
                                <p:cTn id="384" presetID="22" presetClass="entr" presetSubtype="1" fill="hold" grpId="0" nodeType="afterEffect">
                                  <p:stCondLst>
                                    <p:cond delay="0"/>
                                  </p:stCondLst>
                                  <p:childTnLst>
                                    <p:set>
                                      <p:cBhvr>
                                        <p:cTn id="385" dur="1" fill="hold">
                                          <p:stCondLst>
                                            <p:cond delay="0"/>
                                          </p:stCondLst>
                                        </p:cTn>
                                        <p:tgtEl>
                                          <p:spTgt spid="1645641"/>
                                        </p:tgtEl>
                                        <p:attrNameLst>
                                          <p:attrName>style.visibility</p:attrName>
                                        </p:attrNameLst>
                                      </p:cBhvr>
                                      <p:to>
                                        <p:strVal val="visible"/>
                                      </p:to>
                                    </p:set>
                                    <p:animEffect transition="in" filter="wipe(up)">
                                      <p:cBhvr>
                                        <p:cTn id="386" dur="500"/>
                                        <p:tgtEl>
                                          <p:spTgt spid="1645641"/>
                                        </p:tgtEl>
                                      </p:cBhvr>
                                    </p:animEffect>
                                  </p:childTnLst>
                                </p:cTn>
                              </p:par>
                            </p:childTnLst>
                          </p:cTn>
                        </p:par>
                      </p:childTnLst>
                    </p:cTn>
                  </p:par>
                  <p:par>
                    <p:cTn id="387" fill="hold">
                      <p:stCondLst>
                        <p:cond delay="indefinite"/>
                      </p:stCondLst>
                      <p:childTnLst>
                        <p:par>
                          <p:cTn id="388" fill="hold">
                            <p:stCondLst>
                              <p:cond delay="0"/>
                            </p:stCondLst>
                            <p:childTnLst>
                              <p:par>
                                <p:cTn id="389" presetID="22" presetClass="entr" presetSubtype="1" fill="hold" grpId="0" nodeType="clickEffect">
                                  <p:stCondLst>
                                    <p:cond delay="0"/>
                                  </p:stCondLst>
                                  <p:childTnLst>
                                    <p:set>
                                      <p:cBhvr>
                                        <p:cTn id="390" dur="1" fill="hold">
                                          <p:stCondLst>
                                            <p:cond delay="0"/>
                                          </p:stCondLst>
                                        </p:cTn>
                                        <p:tgtEl>
                                          <p:spTgt spid="1645642"/>
                                        </p:tgtEl>
                                        <p:attrNameLst>
                                          <p:attrName>style.visibility</p:attrName>
                                        </p:attrNameLst>
                                      </p:cBhvr>
                                      <p:to>
                                        <p:strVal val="visible"/>
                                      </p:to>
                                    </p:set>
                                    <p:animEffect transition="in" filter="wipe(up)">
                                      <p:cBhvr>
                                        <p:cTn id="391" dur="500"/>
                                        <p:tgtEl>
                                          <p:spTgt spid="1645642"/>
                                        </p:tgtEl>
                                      </p:cBhvr>
                                    </p:animEffect>
                                  </p:childTnLst>
                                </p:cTn>
                              </p:par>
                            </p:childTnLst>
                          </p:cTn>
                        </p:par>
                      </p:childTnLst>
                    </p:cTn>
                  </p:par>
                  <p:par>
                    <p:cTn id="392" fill="hold">
                      <p:stCondLst>
                        <p:cond delay="indefinite"/>
                      </p:stCondLst>
                      <p:childTnLst>
                        <p:par>
                          <p:cTn id="393" fill="hold">
                            <p:stCondLst>
                              <p:cond delay="0"/>
                            </p:stCondLst>
                            <p:childTnLst>
                              <p:par>
                                <p:cTn id="394" presetID="17" presetClass="entr" presetSubtype="8" fill="hold" grpId="0" nodeType="clickEffect">
                                  <p:stCondLst>
                                    <p:cond delay="0"/>
                                  </p:stCondLst>
                                  <p:iterate type="lt">
                                    <p:tmPct val="100000"/>
                                  </p:iterate>
                                  <p:childTnLst>
                                    <p:set>
                                      <p:cBhvr>
                                        <p:cTn id="395" dur="1" fill="hold">
                                          <p:stCondLst>
                                            <p:cond delay="0"/>
                                          </p:stCondLst>
                                        </p:cTn>
                                        <p:tgtEl>
                                          <p:spTgt spid="1645643"/>
                                        </p:tgtEl>
                                        <p:attrNameLst>
                                          <p:attrName>style.visibility</p:attrName>
                                        </p:attrNameLst>
                                      </p:cBhvr>
                                      <p:to>
                                        <p:strVal val="visible"/>
                                      </p:to>
                                    </p:set>
                                    <p:anim calcmode="lin" valueType="num">
                                      <p:cBhvr>
                                        <p:cTn id="396" dur="75" fill="hold"/>
                                        <p:tgtEl>
                                          <p:spTgt spid="1645643"/>
                                        </p:tgtEl>
                                        <p:attrNameLst>
                                          <p:attrName>ppt_x</p:attrName>
                                        </p:attrNameLst>
                                      </p:cBhvr>
                                      <p:tavLst>
                                        <p:tav tm="0">
                                          <p:val>
                                            <p:strVal val="#ppt_x-#ppt_w/2"/>
                                          </p:val>
                                        </p:tav>
                                        <p:tav tm="100000">
                                          <p:val>
                                            <p:strVal val="#ppt_x"/>
                                          </p:val>
                                        </p:tav>
                                      </p:tavLst>
                                    </p:anim>
                                    <p:anim calcmode="lin" valueType="num">
                                      <p:cBhvr>
                                        <p:cTn id="397" dur="75" fill="hold"/>
                                        <p:tgtEl>
                                          <p:spTgt spid="1645643"/>
                                        </p:tgtEl>
                                        <p:attrNameLst>
                                          <p:attrName>ppt_y</p:attrName>
                                        </p:attrNameLst>
                                      </p:cBhvr>
                                      <p:tavLst>
                                        <p:tav tm="0">
                                          <p:val>
                                            <p:strVal val="#ppt_y"/>
                                          </p:val>
                                        </p:tav>
                                        <p:tav tm="100000">
                                          <p:val>
                                            <p:strVal val="#ppt_y"/>
                                          </p:val>
                                        </p:tav>
                                      </p:tavLst>
                                    </p:anim>
                                    <p:anim calcmode="lin" valueType="num">
                                      <p:cBhvr>
                                        <p:cTn id="398" dur="75" fill="hold"/>
                                        <p:tgtEl>
                                          <p:spTgt spid="1645643"/>
                                        </p:tgtEl>
                                        <p:attrNameLst>
                                          <p:attrName>ppt_w</p:attrName>
                                        </p:attrNameLst>
                                      </p:cBhvr>
                                      <p:tavLst>
                                        <p:tav tm="0">
                                          <p:val>
                                            <p:fltVal val="0"/>
                                          </p:val>
                                        </p:tav>
                                        <p:tav tm="100000">
                                          <p:val>
                                            <p:strVal val="#ppt_w"/>
                                          </p:val>
                                        </p:tav>
                                      </p:tavLst>
                                    </p:anim>
                                    <p:anim calcmode="lin" valueType="num">
                                      <p:cBhvr>
                                        <p:cTn id="399" dur="75" fill="hold"/>
                                        <p:tgtEl>
                                          <p:spTgt spid="1645643"/>
                                        </p:tgtEl>
                                        <p:attrNameLst>
                                          <p:attrName>ppt_h</p:attrName>
                                        </p:attrNameLst>
                                      </p:cBhvr>
                                      <p:tavLst>
                                        <p:tav tm="0">
                                          <p:val>
                                            <p:strVal val="#ppt_h"/>
                                          </p:val>
                                        </p:tav>
                                        <p:tav tm="100000">
                                          <p:val>
                                            <p:strVal val="#ppt_h"/>
                                          </p:val>
                                        </p:tav>
                                      </p:tavLst>
                                    </p:anim>
                                  </p:childTnLst>
                                </p:cTn>
                              </p:par>
                            </p:childTnLst>
                          </p:cTn>
                        </p:par>
                      </p:childTnLst>
                    </p:cTn>
                  </p:par>
                  <p:par>
                    <p:cTn id="400" fill="hold">
                      <p:stCondLst>
                        <p:cond delay="indefinite"/>
                      </p:stCondLst>
                      <p:childTnLst>
                        <p:par>
                          <p:cTn id="401" fill="hold">
                            <p:stCondLst>
                              <p:cond delay="0"/>
                            </p:stCondLst>
                            <p:childTnLst>
                              <p:par>
                                <p:cTn id="402" presetID="18" presetClass="entr" presetSubtype="12" fill="hold" grpId="0" nodeType="clickEffect">
                                  <p:stCondLst>
                                    <p:cond delay="0"/>
                                  </p:stCondLst>
                                  <p:childTnLst>
                                    <p:set>
                                      <p:cBhvr>
                                        <p:cTn id="403" dur="1" fill="hold">
                                          <p:stCondLst>
                                            <p:cond delay="0"/>
                                          </p:stCondLst>
                                        </p:cTn>
                                        <p:tgtEl>
                                          <p:spTgt spid="1645644"/>
                                        </p:tgtEl>
                                        <p:attrNameLst>
                                          <p:attrName>style.visibility</p:attrName>
                                        </p:attrNameLst>
                                      </p:cBhvr>
                                      <p:to>
                                        <p:strVal val="visible"/>
                                      </p:to>
                                    </p:set>
                                    <p:animEffect transition="in" filter="strips(downLeft)">
                                      <p:cBhvr>
                                        <p:cTn id="404" dur="500"/>
                                        <p:tgtEl>
                                          <p:spTgt spid="1645644"/>
                                        </p:tgtEl>
                                      </p:cBhvr>
                                    </p:animEffect>
                                  </p:childTnLst>
                                </p:cTn>
                              </p:par>
                            </p:childTnLst>
                          </p:cTn>
                        </p:par>
                        <p:par>
                          <p:cTn id="405" fill="hold">
                            <p:stCondLst>
                              <p:cond delay="500"/>
                            </p:stCondLst>
                            <p:childTnLst>
                              <p:par>
                                <p:cTn id="406" presetID="17" presetClass="entr" presetSubtype="8" fill="hold" grpId="0" nodeType="afterEffect">
                                  <p:stCondLst>
                                    <p:cond delay="0"/>
                                  </p:stCondLst>
                                  <p:iterate type="lt">
                                    <p:tmPct val="100000"/>
                                  </p:iterate>
                                  <p:childTnLst>
                                    <p:set>
                                      <p:cBhvr>
                                        <p:cTn id="407" dur="1" fill="hold">
                                          <p:stCondLst>
                                            <p:cond delay="0"/>
                                          </p:stCondLst>
                                        </p:cTn>
                                        <p:tgtEl>
                                          <p:spTgt spid="1645645"/>
                                        </p:tgtEl>
                                        <p:attrNameLst>
                                          <p:attrName>style.visibility</p:attrName>
                                        </p:attrNameLst>
                                      </p:cBhvr>
                                      <p:to>
                                        <p:strVal val="visible"/>
                                      </p:to>
                                    </p:set>
                                    <p:anim calcmode="lin" valueType="num">
                                      <p:cBhvr>
                                        <p:cTn id="408" dur="75" fill="hold"/>
                                        <p:tgtEl>
                                          <p:spTgt spid="1645645"/>
                                        </p:tgtEl>
                                        <p:attrNameLst>
                                          <p:attrName>ppt_x</p:attrName>
                                        </p:attrNameLst>
                                      </p:cBhvr>
                                      <p:tavLst>
                                        <p:tav tm="0">
                                          <p:val>
                                            <p:strVal val="#ppt_x-#ppt_w/2"/>
                                          </p:val>
                                        </p:tav>
                                        <p:tav tm="100000">
                                          <p:val>
                                            <p:strVal val="#ppt_x"/>
                                          </p:val>
                                        </p:tav>
                                      </p:tavLst>
                                    </p:anim>
                                    <p:anim calcmode="lin" valueType="num">
                                      <p:cBhvr>
                                        <p:cTn id="409" dur="75" fill="hold"/>
                                        <p:tgtEl>
                                          <p:spTgt spid="1645645"/>
                                        </p:tgtEl>
                                        <p:attrNameLst>
                                          <p:attrName>ppt_y</p:attrName>
                                        </p:attrNameLst>
                                      </p:cBhvr>
                                      <p:tavLst>
                                        <p:tav tm="0">
                                          <p:val>
                                            <p:strVal val="#ppt_y"/>
                                          </p:val>
                                        </p:tav>
                                        <p:tav tm="100000">
                                          <p:val>
                                            <p:strVal val="#ppt_y"/>
                                          </p:val>
                                        </p:tav>
                                      </p:tavLst>
                                    </p:anim>
                                    <p:anim calcmode="lin" valueType="num">
                                      <p:cBhvr>
                                        <p:cTn id="410" dur="75" fill="hold"/>
                                        <p:tgtEl>
                                          <p:spTgt spid="1645645"/>
                                        </p:tgtEl>
                                        <p:attrNameLst>
                                          <p:attrName>ppt_w</p:attrName>
                                        </p:attrNameLst>
                                      </p:cBhvr>
                                      <p:tavLst>
                                        <p:tav tm="0">
                                          <p:val>
                                            <p:fltVal val="0"/>
                                          </p:val>
                                        </p:tav>
                                        <p:tav tm="100000">
                                          <p:val>
                                            <p:strVal val="#ppt_w"/>
                                          </p:val>
                                        </p:tav>
                                      </p:tavLst>
                                    </p:anim>
                                    <p:anim calcmode="lin" valueType="num">
                                      <p:cBhvr>
                                        <p:cTn id="411" dur="75" fill="hold"/>
                                        <p:tgtEl>
                                          <p:spTgt spid="1645645"/>
                                        </p:tgtEl>
                                        <p:attrNameLst>
                                          <p:attrName>ppt_h</p:attrName>
                                        </p:attrNameLst>
                                      </p:cBhvr>
                                      <p:tavLst>
                                        <p:tav tm="0">
                                          <p:val>
                                            <p:strVal val="#ppt_h"/>
                                          </p:val>
                                        </p:tav>
                                        <p:tav tm="100000">
                                          <p:val>
                                            <p:strVal val="#ppt_h"/>
                                          </p:val>
                                        </p:tav>
                                      </p:tavLst>
                                    </p:anim>
                                  </p:childTnLst>
                                </p:cTn>
                              </p:par>
                            </p:childTnLst>
                          </p:cTn>
                        </p:par>
                        <p:par>
                          <p:cTn id="412" fill="hold">
                            <p:stCondLst>
                              <p:cond delay="575"/>
                            </p:stCondLst>
                            <p:childTnLst>
                              <p:par>
                                <p:cTn id="413" presetID="22" presetClass="entr" presetSubtype="1" fill="hold" grpId="0" nodeType="afterEffect">
                                  <p:stCondLst>
                                    <p:cond delay="0"/>
                                  </p:stCondLst>
                                  <p:childTnLst>
                                    <p:set>
                                      <p:cBhvr>
                                        <p:cTn id="414" dur="1" fill="hold">
                                          <p:stCondLst>
                                            <p:cond delay="0"/>
                                          </p:stCondLst>
                                        </p:cTn>
                                        <p:tgtEl>
                                          <p:spTgt spid="1645646"/>
                                        </p:tgtEl>
                                        <p:attrNameLst>
                                          <p:attrName>style.visibility</p:attrName>
                                        </p:attrNameLst>
                                      </p:cBhvr>
                                      <p:to>
                                        <p:strVal val="visible"/>
                                      </p:to>
                                    </p:set>
                                    <p:animEffect transition="in" filter="wipe(up)">
                                      <p:cBhvr>
                                        <p:cTn id="415" dur="500"/>
                                        <p:tgtEl>
                                          <p:spTgt spid="1645646"/>
                                        </p:tgtEl>
                                      </p:cBhvr>
                                    </p:animEffect>
                                  </p:childTnLst>
                                </p:cTn>
                              </p:par>
                            </p:childTnLst>
                          </p:cTn>
                        </p:par>
                      </p:childTnLst>
                    </p:cTn>
                  </p:par>
                  <p:par>
                    <p:cTn id="416" fill="hold">
                      <p:stCondLst>
                        <p:cond delay="indefinite"/>
                      </p:stCondLst>
                      <p:childTnLst>
                        <p:par>
                          <p:cTn id="417" fill="hold">
                            <p:stCondLst>
                              <p:cond delay="0"/>
                            </p:stCondLst>
                            <p:childTnLst>
                              <p:par>
                                <p:cTn id="418" presetID="22" presetClass="entr" presetSubtype="1" fill="hold" grpId="0" nodeType="clickEffect">
                                  <p:stCondLst>
                                    <p:cond delay="0"/>
                                  </p:stCondLst>
                                  <p:childTnLst>
                                    <p:set>
                                      <p:cBhvr>
                                        <p:cTn id="419" dur="1" fill="hold">
                                          <p:stCondLst>
                                            <p:cond delay="0"/>
                                          </p:stCondLst>
                                        </p:cTn>
                                        <p:tgtEl>
                                          <p:spTgt spid="1645647"/>
                                        </p:tgtEl>
                                        <p:attrNameLst>
                                          <p:attrName>style.visibility</p:attrName>
                                        </p:attrNameLst>
                                      </p:cBhvr>
                                      <p:to>
                                        <p:strVal val="visible"/>
                                      </p:to>
                                    </p:set>
                                    <p:animEffect transition="in" filter="wipe(up)">
                                      <p:cBhvr>
                                        <p:cTn id="420" dur="500"/>
                                        <p:tgtEl>
                                          <p:spTgt spid="1645647"/>
                                        </p:tgtEl>
                                      </p:cBhvr>
                                    </p:animEffect>
                                  </p:childTnLst>
                                </p:cTn>
                              </p:par>
                            </p:childTnLst>
                          </p:cTn>
                        </p:par>
                      </p:childTnLst>
                    </p:cTn>
                  </p:par>
                  <p:par>
                    <p:cTn id="421" fill="hold">
                      <p:stCondLst>
                        <p:cond delay="indefinite"/>
                      </p:stCondLst>
                      <p:childTnLst>
                        <p:par>
                          <p:cTn id="422" fill="hold">
                            <p:stCondLst>
                              <p:cond delay="0"/>
                            </p:stCondLst>
                            <p:childTnLst>
                              <p:par>
                                <p:cTn id="423" presetID="17" presetClass="entr" presetSubtype="8" fill="hold" grpId="0" nodeType="clickEffect">
                                  <p:stCondLst>
                                    <p:cond delay="0"/>
                                  </p:stCondLst>
                                  <p:iterate type="lt">
                                    <p:tmPct val="100000"/>
                                  </p:iterate>
                                  <p:childTnLst>
                                    <p:set>
                                      <p:cBhvr>
                                        <p:cTn id="424" dur="1" fill="hold">
                                          <p:stCondLst>
                                            <p:cond delay="0"/>
                                          </p:stCondLst>
                                        </p:cTn>
                                        <p:tgtEl>
                                          <p:spTgt spid="1645648"/>
                                        </p:tgtEl>
                                        <p:attrNameLst>
                                          <p:attrName>style.visibility</p:attrName>
                                        </p:attrNameLst>
                                      </p:cBhvr>
                                      <p:to>
                                        <p:strVal val="visible"/>
                                      </p:to>
                                    </p:set>
                                    <p:anim calcmode="lin" valueType="num">
                                      <p:cBhvr>
                                        <p:cTn id="425" dur="75" fill="hold"/>
                                        <p:tgtEl>
                                          <p:spTgt spid="1645648"/>
                                        </p:tgtEl>
                                        <p:attrNameLst>
                                          <p:attrName>ppt_x</p:attrName>
                                        </p:attrNameLst>
                                      </p:cBhvr>
                                      <p:tavLst>
                                        <p:tav tm="0">
                                          <p:val>
                                            <p:strVal val="#ppt_x-#ppt_w/2"/>
                                          </p:val>
                                        </p:tav>
                                        <p:tav tm="100000">
                                          <p:val>
                                            <p:strVal val="#ppt_x"/>
                                          </p:val>
                                        </p:tav>
                                      </p:tavLst>
                                    </p:anim>
                                    <p:anim calcmode="lin" valueType="num">
                                      <p:cBhvr>
                                        <p:cTn id="426" dur="75" fill="hold"/>
                                        <p:tgtEl>
                                          <p:spTgt spid="1645648"/>
                                        </p:tgtEl>
                                        <p:attrNameLst>
                                          <p:attrName>ppt_y</p:attrName>
                                        </p:attrNameLst>
                                      </p:cBhvr>
                                      <p:tavLst>
                                        <p:tav tm="0">
                                          <p:val>
                                            <p:strVal val="#ppt_y"/>
                                          </p:val>
                                        </p:tav>
                                        <p:tav tm="100000">
                                          <p:val>
                                            <p:strVal val="#ppt_y"/>
                                          </p:val>
                                        </p:tav>
                                      </p:tavLst>
                                    </p:anim>
                                    <p:anim calcmode="lin" valueType="num">
                                      <p:cBhvr>
                                        <p:cTn id="427" dur="75" fill="hold"/>
                                        <p:tgtEl>
                                          <p:spTgt spid="1645648"/>
                                        </p:tgtEl>
                                        <p:attrNameLst>
                                          <p:attrName>ppt_w</p:attrName>
                                        </p:attrNameLst>
                                      </p:cBhvr>
                                      <p:tavLst>
                                        <p:tav tm="0">
                                          <p:val>
                                            <p:fltVal val="0"/>
                                          </p:val>
                                        </p:tav>
                                        <p:tav tm="100000">
                                          <p:val>
                                            <p:strVal val="#ppt_w"/>
                                          </p:val>
                                        </p:tav>
                                      </p:tavLst>
                                    </p:anim>
                                    <p:anim calcmode="lin" valueType="num">
                                      <p:cBhvr>
                                        <p:cTn id="428" dur="75" fill="hold"/>
                                        <p:tgtEl>
                                          <p:spTgt spid="1645648"/>
                                        </p:tgtEl>
                                        <p:attrNameLst>
                                          <p:attrName>ppt_h</p:attrName>
                                        </p:attrNameLst>
                                      </p:cBhvr>
                                      <p:tavLst>
                                        <p:tav tm="0">
                                          <p:val>
                                            <p:strVal val="#ppt_h"/>
                                          </p:val>
                                        </p:tav>
                                        <p:tav tm="100000">
                                          <p:val>
                                            <p:strVal val="#ppt_h"/>
                                          </p:val>
                                        </p:tav>
                                      </p:tavLst>
                                    </p:anim>
                                  </p:childTnLst>
                                </p:cTn>
                              </p:par>
                            </p:childTnLst>
                          </p:cTn>
                        </p:par>
                      </p:childTnLst>
                    </p:cTn>
                  </p:par>
                  <p:par>
                    <p:cTn id="429" fill="hold">
                      <p:stCondLst>
                        <p:cond delay="indefinite"/>
                      </p:stCondLst>
                      <p:childTnLst>
                        <p:par>
                          <p:cTn id="430" fill="hold">
                            <p:stCondLst>
                              <p:cond delay="0"/>
                            </p:stCondLst>
                            <p:childTnLst>
                              <p:par>
                                <p:cTn id="431" presetID="18" presetClass="entr" presetSubtype="12" fill="hold" grpId="0" nodeType="clickEffect">
                                  <p:stCondLst>
                                    <p:cond delay="0"/>
                                  </p:stCondLst>
                                  <p:childTnLst>
                                    <p:set>
                                      <p:cBhvr>
                                        <p:cTn id="432" dur="1" fill="hold">
                                          <p:stCondLst>
                                            <p:cond delay="0"/>
                                          </p:stCondLst>
                                        </p:cTn>
                                        <p:tgtEl>
                                          <p:spTgt spid="1645649"/>
                                        </p:tgtEl>
                                        <p:attrNameLst>
                                          <p:attrName>style.visibility</p:attrName>
                                        </p:attrNameLst>
                                      </p:cBhvr>
                                      <p:to>
                                        <p:strVal val="visible"/>
                                      </p:to>
                                    </p:set>
                                    <p:animEffect transition="in" filter="strips(downLeft)">
                                      <p:cBhvr>
                                        <p:cTn id="433" dur="500"/>
                                        <p:tgtEl>
                                          <p:spTgt spid="1645649"/>
                                        </p:tgtEl>
                                      </p:cBhvr>
                                    </p:animEffect>
                                  </p:childTnLst>
                                </p:cTn>
                              </p:par>
                            </p:childTnLst>
                          </p:cTn>
                        </p:par>
                        <p:par>
                          <p:cTn id="434" fill="hold">
                            <p:stCondLst>
                              <p:cond delay="500"/>
                            </p:stCondLst>
                            <p:childTnLst>
                              <p:par>
                                <p:cTn id="435" presetID="17" presetClass="entr" presetSubtype="8" fill="hold" grpId="0" nodeType="afterEffect">
                                  <p:stCondLst>
                                    <p:cond delay="0"/>
                                  </p:stCondLst>
                                  <p:iterate type="lt">
                                    <p:tmPct val="100000"/>
                                  </p:iterate>
                                  <p:childTnLst>
                                    <p:set>
                                      <p:cBhvr>
                                        <p:cTn id="436" dur="1" fill="hold">
                                          <p:stCondLst>
                                            <p:cond delay="0"/>
                                          </p:stCondLst>
                                        </p:cTn>
                                        <p:tgtEl>
                                          <p:spTgt spid="1645650"/>
                                        </p:tgtEl>
                                        <p:attrNameLst>
                                          <p:attrName>style.visibility</p:attrName>
                                        </p:attrNameLst>
                                      </p:cBhvr>
                                      <p:to>
                                        <p:strVal val="visible"/>
                                      </p:to>
                                    </p:set>
                                    <p:anim calcmode="lin" valueType="num">
                                      <p:cBhvr>
                                        <p:cTn id="437" dur="75" fill="hold"/>
                                        <p:tgtEl>
                                          <p:spTgt spid="1645650"/>
                                        </p:tgtEl>
                                        <p:attrNameLst>
                                          <p:attrName>ppt_x</p:attrName>
                                        </p:attrNameLst>
                                      </p:cBhvr>
                                      <p:tavLst>
                                        <p:tav tm="0">
                                          <p:val>
                                            <p:strVal val="#ppt_x-#ppt_w/2"/>
                                          </p:val>
                                        </p:tav>
                                        <p:tav tm="100000">
                                          <p:val>
                                            <p:strVal val="#ppt_x"/>
                                          </p:val>
                                        </p:tav>
                                      </p:tavLst>
                                    </p:anim>
                                    <p:anim calcmode="lin" valueType="num">
                                      <p:cBhvr>
                                        <p:cTn id="438" dur="75" fill="hold"/>
                                        <p:tgtEl>
                                          <p:spTgt spid="1645650"/>
                                        </p:tgtEl>
                                        <p:attrNameLst>
                                          <p:attrName>ppt_y</p:attrName>
                                        </p:attrNameLst>
                                      </p:cBhvr>
                                      <p:tavLst>
                                        <p:tav tm="0">
                                          <p:val>
                                            <p:strVal val="#ppt_y"/>
                                          </p:val>
                                        </p:tav>
                                        <p:tav tm="100000">
                                          <p:val>
                                            <p:strVal val="#ppt_y"/>
                                          </p:val>
                                        </p:tav>
                                      </p:tavLst>
                                    </p:anim>
                                    <p:anim calcmode="lin" valueType="num">
                                      <p:cBhvr>
                                        <p:cTn id="439" dur="75" fill="hold"/>
                                        <p:tgtEl>
                                          <p:spTgt spid="1645650"/>
                                        </p:tgtEl>
                                        <p:attrNameLst>
                                          <p:attrName>ppt_w</p:attrName>
                                        </p:attrNameLst>
                                      </p:cBhvr>
                                      <p:tavLst>
                                        <p:tav tm="0">
                                          <p:val>
                                            <p:fltVal val="0"/>
                                          </p:val>
                                        </p:tav>
                                        <p:tav tm="100000">
                                          <p:val>
                                            <p:strVal val="#ppt_w"/>
                                          </p:val>
                                        </p:tav>
                                      </p:tavLst>
                                    </p:anim>
                                    <p:anim calcmode="lin" valueType="num">
                                      <p:cBhvr>
                                        <p:cTn id="440" dur="75" fill="hold"/>
                                        <p:tgtEl>
                                          <p:spTgt spid="1645650"/>
                                        </p:tgtEl>
                                        <p:attrNameLst>
                                          <p:attrName>ppt_h</p:attrName>
                                        </p:attrNameLst>
                                      </p:cBhvr>
                                      <p:tavLst>
                                        <p:tav tm="0">
                                          <p:val>
                                            <p:strVal val="#ppt_h"/>
                                          </p:val>
                                        </p:tav>
                                        <p:tav tm="100000">
                                          <p:val>
                                            <p:strVal val="#ppt_h"/>
                                          </p:val>
                                        </p:tav>
                                      </p:tavLst>
                                    </p:anim>
                                  </p:childTnLst>
                                </p:cTn>
                              </p:par>
                            </p:childTnLst>
                          </p:cTn>
                        </p:par>
                        <p:par>
                          <p:cTn id="441" fill="hold">
                            <p:stCondLst>
                              <p:cond delay="575"/>
                            </p:stCondLst>
                            <p:childTnLst>
                              <p:par>
                                <p:cTn id="442" presetID="22" presetClass="entr" presetSubtype="1" fill="hold" grpId="0" nodeType="afterEffect">
                                  <p:stCondLst>
                                    <p:cond delay="0"/>
                                  </p:stCondLst>
                                  <p:childTnLst>
                                    <p:set>
                                      <p:cBhvr>
                                        <p:cTn id="443" dur="1" fill="hold">
                                          <p:stCondLst>
                                            <p:cond delay="0"/>
                                          </p:stCondLst>
                                        </p:cTn>
                                        <p:tgtEl>
                                          <p:spTgt spid="1645651"/>
                                        </p:tgtEl>
                                        <p:attrNameLst>
                                          <p:attrName>style.visibility</p:attrName>
                                        </p:attrNameLst>
                                      </p:cBhvr>
                                      <p:to>
                                        <p:strVal val="visible"/>
                                      </p:to>
                                    </p:set>
                                    <p:animEffect transition="in" filter="wipe(up)">
                                      <p:cBhvr>
                                        <p:cTn id="444" dur="500"/>
                                        <p:tgtEl>
                                          <p:spTgt spid="1645651"/>
                                        </p:tgtEl>
                                      </p:cBhvr>
                                    </p:animEffect>
                                  </p:childTnLst>
                                </p:cTn>
                              </p:par>
                            </p:childTnLst>
                          </p:cTn>
                        </p:par>
                      </p:childTnLst>
                    </p:cTn>
                  </p:par>
                  <p:par>
                    <p:cTn id="445" fill="hold">
                      <p:stCondLst>
                        <p:cond delay="indefinite"/>
                      </p:stCondLst>
                      <p:childTnLst>
                        <p:par>
                          <p:cTn id="446" fill="hold">
                            <p:stCondLst>
                              <p:cond delay="0"/>
                            </p:stCondLst>
                            <p:childTnLst>
                              <p:par>
                                <p:cTn id="447" presetID="17" presetClass="entr" presetSubtype="8" fill="hold" grpId="0" nodeType="clickEffect">
                                  <p:stCondLst>
                                    <p:cond delay="0"/>
                                  </p:stCondLst>
                                  <p:iterate type="lt">
                                    <p:tmPct val="100000"/>
                                  </p:iterate>
                                  <p:childTnLst>
                                    <p:set>
                                      <p:cBhvr>
                                        <p:cTn id="448" dur="1" fill="hold">
                                          <p:stCondLst>
                                            <p:cond delay="0"/>
                                          </p:stCondLst>
                                        </p:cTn>
                                        <p:tgtEl>
                                          <p:spTgt spid="1645652"/>
                                        </p:tgtEl>
                                        <p:attrNameLst>
                                          <p:attrName>style.visibility</p:attrName>
                                        </p:attrNameLst>
                                      </p:cBhvr>
                                      <p:to>
                                        <p:strVal val="visible"/>
                                      </p:to>
                                    </p:set>
                                    <p:anim calcmode="lin" valueType="num">
                                      <p:cBhvr>
                                        <p:cTn id="449" dur="75" fill="hold"/>
                                        <p:tgtEl>
                                          <p:spTgt spid="1645652"/>
                                        </p:tgtEl>
                                        <p:attrNameLst>
                                          <p:attrName>ppt_x</p:attrName>
                                        </p:attrNameLst>
                                      </p:cBhvr>
                                      <p:tavLst>
                                        <p:tav tm="0">
                                          <p:val>
                                            <p:strVal val="#ppt_x-#ppt_w/2"/>
                                          </p:val>
                                        </p:tav>
                                        <p:tav tm="100000">
                                          <p:val>
                                            <p:strVal val="#ppt_x"/>
                                          </p:val>
                                        </p:tav>
                                      </p:tavLst>
                                    </p:anim>
                                    <p:anim calcmode="lin" valueType="num">
                                      <p:cBhvr>
                                        <p:cTn id="450" dur="75" fill="hold"/>
                                        <p:tgtEl>
                                          <p:spTgt spid="1645652"/>
                                        </p:tgtEl>
                                        <p:attrNameLst>
                                          <p:attrName>ppt_y</p:attrName>
                                        </p:attrNameLst>
                                      </p:cBhvr>
                                      <p:tavLst>
                                        <p:tav tm="0">
                                          <p:val>
                                            <p:strVal val="#ppt_y"/>
                                          </p:val>
                                        </p:tav>
                                        <p:tav tm="100000">
                                          <p:val>
                                            <p:strVal val="#ppt_y"/>
                                          </p:val>
                                        </p:tav>
                                      </p:tavLst>
                                    </p:anim>
                                    <p:anim calcmode="lin" valueType="num">
                                      <p:cBhvr>
                                        <p:cTn id="451" dur="75" fill="hold"/>
                                        <p:tgtEl>
                                          <p:spTgt spid="1645652"/>
                                        </p:tgtEl>
                                        <p:attrNameLst>
                                          <p:attrName>ppt_w</p:attrName>
                                        </p:attrNameLst>
                                      </p:cBhvr>
                                      <p:tavLst>
                                        <p:tav tm="0">
                                          <p:val>
                                            <p:fltVal val="0"/>
                                          </p:val>
                                        </p:tav>
                                        <p:tav tm="100000">
                                          <p:val>
                                            <p:strVal val="#ppt_w"/>
                                          </p:val>
                                        </p:tav>
                                      </p:tavLst>
                                    </p:anim>
                                    <p:anim calcmode="lin" valueType="num">
                                      <p:cBhvr>
                                        <p:cTn id="452" dur="75" fill="hold"/>
                                        <p:tgtEl>
                                          <p:spTgt spid="1645652"/>
                                        </p:tgtEl>
                                        <p:attrNameLst>
                                          <p:attrName>ppt_h</p:attrName>
                                        </p:attrNameLst>
                                      </p:cBhvr>
                                      <p:tavLst>
                                        <p:tav tm="0">
                                          <p:val>
                                            <p:strVal val="#ppt_h"/>
                                          </p:val>
                                        </p:tav>
                                        <p:tav tm="100000">
                                          <p:val>
                                            <p:strVal val="#ppt_h"/>
                                          </p:val>
                                        </p:tav>
                                      </p:tavLst>
                                    </p:anim>
                                  </p:childTnLst>
                                </p:cTn>
                              </p:par>
                            </p:childTnLst>
                          </p:cTn>
                        </p:par>
                      </p:childTnLst>
                    </p:cTn>
                  </p:par>
                  <p:par>
                    <p:cTn id="453" fill="hold">
                      <p:stCondLst>
                        <p:cond delay="indefinite"/>
                      </p:stCondLst>
                      <p:childTnLst>
                        <p:par>
                          <p:cTn id="454" fill="hold">
                            <p:stCondLst>
                              <p:cond delay="0"/>
                            </p:stCondLst>
                            <p:childTnLst>
                              <p:par>
                                <p:cTn id="455" presetID="18" presetClass="entr" presetSubtype="6" fill="hold" grpId="0" nodeType="clickEffect">
                                  <p:stCondLst>
                                    <p:cond delay="0"/>
                                  </p:stCondLst>
                                  <p:childTnLst>
                                    <p:set>
                                      <p:cBhvr>
                                        <p:cTn id="456" dur="1" fill="hold">
                                          <p:stCondLst>
                                            <p:cond delay="0"/>
                                          </p:stCondLst>
                                        </p:cTn>
                                        <p:tgtEl>
                                          <p:spTgt spid="1645653"/>
                                        </p:tgtEl>
                                        <p:attrNameLst>
                                          <p:attrName>style.visibility</p:attrName>
                                        </p:attrNameLst>
                                      </p:cBhvr>
                                      <p:to>
                                        <p:strVal val="visible"/>
                                      </p:to>
                                    </p:set>
                                    <p:animEffect transition="in" filter="strips(downRight)">
                                      <p:cBhvr>
                                        <p:cTn id="457" dur="500"/>
                                        <p:tgtEl>
                                          <p:spTgt spid="1645653"/>
                                        </p:tgtEl>
                                      </p:cBhvr>
                                    </p:animEffect>
                                  </p:childTnLst>
                                </p:cTn>
                              </p:par>
                            </p:childTnLst>
                          </p:cTn>
                        </p:par>
                        <p:par>
                          <p:cTn id="458" fill="hold">
                            <p:stCondLst>
                              <p:cond delay="500"/>
                            </p:stCondLst>
                            <p:childTnLst>
                              <p:par>
                                <p:cTn id="459" presetID="17" presetClass="entr" presetSubtype="8" fill="hold" grpId="0" nodeType="afterEffect">
                                  <p:stCondLst>
                                    <p:cond delay="0"/>
                                  </p:stCondLst>
                                  <p:iterate type="lt">
                                    <p:tmPct val="100000"/>
                                  </p:iterate>
                                  <p:childTnLst>
                                    <p:set>
                                      <p:cBhvr>
                                        <p:cTn id="460" dur="1" fill="hold">
                                          <p:stCondLst>
                                            <p:cond delay="0"/>
                                          </p:stCondLst>
                                        </p:cTn>
                                        <p:tgtEl>
                                          <p:spTgt spid="1645654"/>
                                        </p:tgtEl>
                                        <p:attrNameLst>
                                          <p:attrName>style.visibility</p:attrName>
                                        </p:attrNameLst>
                                      </p:cBhvr>
                                      <p:to>
                                        <p:strVal val="visible"/>
                                      </p:to>
                                    </p:set>
                                    <p:anim calcmode="lin" valueType="num">
                                      <p:cBhvr>
                                        <p:cTn id="461" dur="75" fill="hold"/>
                                        <p:tgtEl>
                                          <p:spTgt spid="1645654"/>
                                        </p:tgtEl>
                                        <p:attrNameLst>
                                          <p:attrName>ppt_x</p:attrName>
                                        </p:attrNameLst>
                                      </p:cBhvr>
                                      <p:tavLst>
                                        <p:tav tm="0">
                                          <p:val>
                                            <p:strVal val="#ppt_x-#ppt_w/2"/>
                                          </p:val>
                                        </p:tav>
                                        <p:tav tm="100000">
                                          <p:val>
                                            <p:strVal val="#ppt_x"/>
                                          </p:val>
                                        </p:tav>
                                      </p:tavLst>
                                    </p:anim>
                                    <p:anim calcmode="lin" valueType="num">
                                      <p:cBhvr>
                                        <p:cTn id="462" dur="75" fill="hold"/>
                                        <p:tgtEl>
                                          <p:spTgt spid="1645654"/>
                                        </p:tgtEl>
                                        <p:attrNameLst>
                                          <p:attrName>ppt_y</p:attrName>
                                        </p:attrNameLst>
                                      </p:cBhvr>
                                      <p:tavLst>
                                        <p:tav tm="0">
                                          <p:val>
                                            <p:strVal val="#ppt_y"/>
                                          </p:val>
                                        </p:tav>
                                        <p:tav tm="100000">
                                          <p:val>
                                            <p:strVal val="#ppt_y"/>
                                          </p:val>
                                        </p:tav>
                                      </p:tavLst>
                                    </p:anim>
                                    <p:anim calcmode="lin" valueType="num">
                                      <p:cBhvr>
                                        <p:cTn id="463" dur="75" fill="hold"/>
                                        <p:tgtEl>
                                          <p:spTgt spid="1645654"/>
                                        </p:tgtEl>
                                        <p:attrNameLst>
                                          <p:attrName>ppt_w</p:attrName>
                                        </p:attrNameLst>
                                      </p:cBhvr>
                                      <p:tavLst>
                                        <p:tav tm="0">
                                          <p:val>
                                            <p:fltVal val="0"/>
                                          </p:val>
                                        </p:tav>
                                        <p:tav tm="100000">
                                          <p:val>
                                            <p:strVal val="#ppt_w"/>
                                          </p:val>
                                        </p:tav>
                                      </p:tavLst>
                                    </p:anim>
                                    <p:anim calcmode="lin" valueType="num">
                                      <p:cBhvr>
                                        <p:cTn id="464" dur="75" fill="hold"/>
                                        <p:tgtEl>
                                          <p:spTgt spid="1645654"/>
                                        </p:tgtEl>
                                        <p:attrNameLst>
                                          <p:attrName>ppt_h</p:attrName>
                                        </p:attrNameLst>
                                      </p:cBhvr>
                                      <p:tavLst>
                                        <p:tav tm="0">
                                          <p:val>
                                            <p:strVal val="#ppt_h"/>
                                          </p:val>
                                        </p:tav>
                                        <p:tav tm="100000">
                                          <p:val>
                                            <p:strVal val="#ppt_h"/>
                                          </p:val>
                                        </p:tav>
                                      </p:tavLst>
                                    </p:anim>
                                  </p:childTnLst>
                                </p:cTn>
                              </p:par>
                            </p:childTnLst>
                          </p:cTn>
                        </p:par>
                        <p:par>
                          <p:cTn id="465" fill="hold">
                            <p:stCondLst>
                              <p:cond delay="575"/>
                            </p:stCondLst>
                            <p:childTnLst>
                              <p:par>
                                <p:cTn id="466" presetID="22" presetClass="entr" presetSubtype="1" fill="hold" grpId="0" nodeType="afterEffect">
                                  <p:stCondLst>
                                    <p:cond delay="0"/>
                                  </p:stCondLst>
                                  <p:childTnLst>
                                    <p:set>
                                      <p:cBhvr>
                                        <p:cTn id="467" dur="1" fill="hold">
                                          <p:stCondLst>
                                            <p:cond delay="0"/>
                                          </p:stCondLst>
                                        </p:cTn>
                                        <p:tgtEl>
                                          <p:spTgt spid="1645655"/>
                                        </p:tgtEl>
                                        <p:attrNameLst>
                                          <p:attrName>style.visibility</p:attrName>
                                        </p:attrNameLst>
                                      </p:cBhvr>
                                      <p:to>
                                        <p:strVal val="visible"/>
                                      </p:to>
                                    </p:set>
                                    <p:animEffect transition="in" filter="wipe(up)">
                                      <p:cBhvr>
                                        <p:cTn id="468" dur="500"/>
                                        <p:tgtEl>
                                          <p:spTgt spid="1645655"/>
                                        </p:tgtEl>
                                      </p:cBhvr>
                                    </p:animEffect>
                                  </p:childTnLst>
                                </p:cTn>
                              </p:par>
                            </p:childTnLst>
                          </p:cTn>
                        </p:par>
                      </p:childTnLst>
                    </p:cTn>
                  </p:par>
                  <p:par>
                    <p:cTn id="469" fill="hold">
                      <p:stCondLst>
                        <p:cond delay="indefinite"/>
                      </p:stCondLst>
                      <p:childTnLst>
                        <p:par>
                          <p:cTn id="470" fill="hold">
                            <p:stCondLst>
                              <p:cond delay="0"/>
                            </p:stCondLst>
                            <p:childTnLst>
                              <p:par>
                                <p:cTn id="471" presetID="22" presetClass="entr" presetSubtype="1" fill="hold" grpId="0" nodeType="clickEffect">
                                  <p:stCondLst>
                                    <p:cond delay="0"/>
                                  </p:stCondLst>
                                  <p:childTnLst>
                                    <p:set>
                                      <p:cBhvr>
                                        <p:cTn id="472" dur="1" fill="hold">
                                          <p:stCondLst>
                                            <p:cond delay="0"/>
                                          </p:stCondLst>
                                        </p:cTn>
                                        <p:tgtEl>
                                          <p:spTgt spid="1645656"/>
                                        </p:tgtEl>
                                        <p:attrNameLst>
                                          <p:attrName>style.visibility</p:attrName>
                                        </p:attrNameLst>
                                      </p:cBhvr>
                                      <p:to>
                                        <p:strVal val="visible"/>
                                      </p:to>
                                    </p:set>
                                    <p:animEffect transition="in" filter="wipe(up)">
                                      <p:cBhvr>
                                        <p:cTn id="473" dur="500"/>
                                        <p:tgtEl>
                                          <p:spTgt spid="1645656"/>
                                        </p:tgtEl>
                                      </p:cBhvr>
                                    </p:animEffect>
                                  </p:childTnLst>
                                </p:cTn>
                              </p:par>
                            </p:childTnLst>
                          </p:cTn>
                        </p:par>
                      </p:childTnLst>
                    </p:cTn>
                  </p:par>
                  <p:par>
                    <p:cTn id="474" fill="hold">
                      <p:stCondLst>
                        <p:cond delay="indefinite"/>
                      </p:stCondLst>
                      <p:childTnLst>
                        <p:par>
                          <p:cTn id="475" fill="hold">
                            <p:stCondLst>
                              <p:cond delay="0"/>
                            </p:stCondLst>
                            <p:childTnLst>
                              <p:par>
                                <p:cTn id="476" presetID="17" presetClass="entr" presetSubtype="8" fill="hold" grpId="0" nodeType="clickEffect">
                                  <p:stCondLst>
                                    <p:cond delay="0"/>
                                  </p:stCondLst>
                                  <p:iterate type="lt">
                                    <p:tmPct val="100000"/>
                                  </p:iterate>
                                  <p:childTnLst>
                                    <p:set>
                                      <p:cBhvr>
                                        <p:cTn id="477" dur="1" fill="hold">
                                          <p:stCondLst>
                                            <p:cond delay="0"/>
                                          </p:stCondLst>
                                        </p:cTn>
                                        <p:tgtEl>
                                          <p:spTgt spid="1645657"/>
                                        </p:tgtEl>
                                        <p:attrNameLst>
                                          <p:attrName>style.visibility</p:attrName>
                                        </p:attrNameLst>
                                      </p:cBhvr>
                                      <p:to>
                                        <p:strVal val="visible"/>
                                      </p:to>
                                    </p:set>
                                    <p:anim calcmode="lin" valueType="num">
                                      <p:cBhvr>
                                        <p:cTn id="478" dur="75" fill="hold"/>
                                        <p:tgtEl>
                                          <p:spTgt spid="1645657"/>
                                        </p:tgtEl>
                                        <p:attrNameLst>
                                          <p:attrName>ppt_x</p:attrName>
                                        </p:attrNameLst>
                                      </p:cBhvr>
                                      <p:tavLst>
                                        <p:tav tm="0">
                                          <p:val>
                                            <p:strVal val="#ppt_x-#ppt_w/2"/>
                                          </p:val>
                                        </p:tav>
                                        <p:tav tm="100000">
                                          <p:val>
                                            <p:strVal val="#ppt_x"/>
                                          </p:val>
                                        </p:tav>
                                      </p:tavLst>
                                    </p:anim>
                                    <p:anim calcmode="lin" valueType="num">
                                      <p:cBhvr>
                                        <p:cTn id="479" dur="75" fill="hold"/>
                                        <p:tgtEl>
                                          <p:spTgt spid="1645657"/>
                                        </p:tgtEl>
                                        <p:attrNameLst>
                                          <p:attrName>ppt_y</p:attrName>
                                        </p:attrNameLst>
                                      </p:cBhvr>
                                      <p:tavLst>
                                        <p:tav tm="0">
                                          <p:val>
                                            <p:strVal val="#ppt_y"/>
                                          </p:val>
                                        </p:tav>
                                        <p:tav tm="100000">
                                          <p:val>
                                            <p:strVal val="#ppt_y"/>
                                          </p:val>
                                        </p:tav>
                                      </p:tavLst>
                                    </p:anim>
                                    <p:anim calcmode="lin" valueType="num">
                                      <p:cBhvr>
                                        <p:cTn id="480" dur="75" fill="hold"/>
                                        <p:tgtEl>
                                          <p:spTgt spid="1645657"/>
                                        </p:tgtEl>
                                        <p:attrNameLst>
                                          <p:attrName>ppt_w</p:attrName>
                                        </p:attrNameLst>
                                      </p:cBhvr>
                                      <p:tavLst>
                                        <p:tav tm="0">
                                          <p:val>
                                            <p:fltVal val="0"/>
                                          </p:val>
                                        </p:tav>
                                        <p:tav tm="100000">
                                          <p:val>
                                            <p:strVal val="#ppt_w"/>
                                          </p:val>
                                        </p:tav>
                                      </p:tavLst>
                                    </p:anim>
                                    <p:anim calcmode="lin" valueType="num">
                                      <p:cBhvr>
                                        <p:cTn id="481" dur="75" fill="hold"/>
                                        <p:tgtEl>
                                          <p:spTgt spid="1645657"/>
                                        </p:tgtEl>
                                        <p:attrNameLst>
                                          <p:attrName>ppt_h</p:attrName>
                                        </p:attrNameLst>
                                      </p:cBhvr>
                                      <p:tavLst>
                                        <p:tav tm="0">
                                          <p:val>
                                            <p:strVal val="#ppt_h"/>
                                          </p:val>
                                        </p:tav>
                                        <p:tav tm="100000">
                                          <p:val>
                                            <p:strVal val="#ppt_h"/>
                                          </p:val>
                                        </p:tav>
                                      </p:tavLst>
                                    </p:anim>
                                  </p:childTnLst>
                                </p:cTn>
                              </p:par>
                            </p:childTnLst>
                          </p:cTn>
                        </p:par>
                      </p:childTnLst>
                    </p:cTn>
                  </p:par>
                  <p:par>
                    <p:cTn id="482" fill="hold">
                      <p:stCondLst>
                        <p:cond delay="indefinite"/>
                      </p:stCondLst>
                      <p:childTnLst>
                        <p:par>
                          <p:cTn id="483" fill="hold">
                            <p:stCondLst>
                              <p:cond delay="0"/>
                            </p:stCondLst>
                            <p:childTnLst>
                              <p:par>
                                <p:cTn id="484" presetID="18" presetClass="entr" presetSubtype="12" fill="hold" grpId="0" nodeType="clickEffect">
                                  <p:stCondLst>
                                    <p:cond delay="0"/>
                                  </p:stCondLst>
                                  <p:childTnLst>
                                    <p:set>
                                      <p:cBhvr>
                                        <p:cTn id="485" dur="1" fill="hold">
                                          <p:stCondLst>
                                            <p:cond delay="0"/>
                                          </p:stCondLst>
                                        </p:cTn>
                                        <p:tgtEl>
                                          <p:spTgt spid="1645658"/>
                                        </p:tgtEl>
                                        <p:attrNameLst>
                                          <p:attrName>style.visibility</p:attrName>
                                        </p:attrNameLst>
                                      </p:cBhvr>
                                      <p:to>
                                        <p:strVal val="visible"/>
                                      </p:to>
                                    </p:set>
                                    <p:animEffect transition="in" filter="strips(downLeft)">
                                      <p:cBhvr>
                                        <p:cTn id="486" dur="500"/>
                                        <p:tgtEl>
                                          <p:spTgt spid="1645658"/>
                                        </p:tgtEl>
                                      </p:cBhvr>
                                    </p:animEffect>
                                  </p:childTnLst>
                                </p:cTn>
                              </p:par>
                            </p:childTnLst>
                          </p:cTn>
                        </p:par>
                        <p:par>
                          <p:cTn id="487" fill="hold">
                            <p:stCondLst>
                              <p:cond delay="500"/>
                            </p:stCondLst>
                            <p:childTnLst>
                              <p:par>
                                <p:cTn id="488" presetID="17" presetClass="entr" presetSubtype="8" fill="hold" grpId="0" nodeType="afterEffect">
                                  <p:stCondLst>
                                    <p:cond delay="0"/>
                                  </p:stCondLst>
                                  <p:iterate type="lt">
                                    <p:tmPct val="100000"/>
                                  </p:iterate>
                                  <p:childTnLst>
                                    <p:set>
                                      <p:cBhvr>
                                        <p:cTn id="489" dur="1" fill="hold">
                                          <p:stCondLst>
                                            <p:cond delay="0"/>
                                          </p:stCondLst>
                                        </p:cTn>
                                        <p:tgtEl>
                                          <p:spTgt spid="1645659"/>
                                        </p:tgtEl>
                                        <p:attrNameLst>
                                          <p:attrName>style.visibility</p:attrName>
                                        </p:attrNameLst>
                                      </p:cBhvr>
                                      <p:to>
                                        <p:strVal val="visible"/>
                                      </p:to>
                                    </p:set>
                                    <p:anim calcmode="lin" valueType="num">
                                      <p:cBhvr>
                                        <p:cTn id="490" dur="75" fill="hold"/>
                                        <p:tgtEl>
                                          <p:spTgt spid="1645659"/>
                                        </p:tgtEl>
                                        <p:attrNameLst>
                                          <p:attrName>ppt_x</p:attrName>
                                        </p:attrNameLst>
                                      </p:cBhvr>
                                      <p:tavLst>
                                        <p:tav tm="0">
                                          <p:val>
                                            <p:strVal val="#ppt_x-#ppt_w/2"/>
                                          </p:val>
                                        </p:tav>
                                        <p:tav tm="100000">
                                          <p:val>
                                            <p:strVal val="#ppt_x"/>
                                          </p:val>
                                        </p:tav>
                                      </p:tavLst>
                                    </p:anim>
                                    <p:anim calcmode="lin" valueType="num">
                                      <p:cBhvr>
                                        <p:cTn id="491" dur="75" fill="hold"/>
                                        <p:tgtEl>
                                          <p:spTgt spid="1645659"/>
                                        </p:tgtEl>
                                        <p:attrNameLst>
                                          <p:attrName>ppt_y</p:attrName>
                                        </p:attrNameLst>
                                      </p:cBhvr>
                                      <p:tavLst>
                                        <p:tav tm="0">
                                          <p:val>
                                            <p:strVal val="#ppt_y"/>
                                          </p:val>
                                        </p:tav>
                                        <p:tav tm="100000">
                                          <p:val>
                                            <p:strVal val="#ppt_y"/>
                                          </p:val>
                                        </p:tav>
                                      </p:tavLst>
                                    </p:anim>
                                    <p:anim calcmode="lin" valueType="num">
                                      <p:cBhvr>
                                        <p:cTn id="492" dur="75" fill="hold"/>
                                        <p:tgtEl>
                                          <p:spTgt spid="1645659"/>
                                        </p:tgtEl>
                                        <p:attrNameLst>
                                          <p:attrName>ppt_w</p:attrName>
                                        </p:attrNameLst>
                                      </p:cBhvr>
                                      <p:tavLst>
                                        <p:tav tm="0">
                                          <p:val>
                                            <p:fltVal val="0"/>
                                          </p:val>
                                        </p:tav>
                                        <p:tav tm="100000">
                                          <p:val>
                                            <p:strVal val="#ppt_w"/>
                                          </p:val>
                                        </p:tav>
                                      </p:tavLst>
                                    </p:anim>
                                    <p:anim calcmode="lin" valueType="num">
                                      <p:cBhvr>
                                        <p:cTn id="493" dur="75" fill="hold"/>
                                        <p:tgtEl>
                                          <p:spTgt spid="1645659"/>
                                        </p:tgtEl>
                                        <p:attrNameLst>
                                          <p:attrName>ppt_h</p:attrName>
                                        </p:attrNameLst>
                                      </p:cBhvr>
                                      <p:tavLst>
                                        <p:tav tm="0">
                                          <p:val>
                                            <p:strVal val="#ppt_h"/>
                                          </p:val>
                                        </p:tav>
                                        <p:tav tm="100000">
                                          <p:val>
                                            <p:strVal val="#ppt_h"/>
                                          </p:val>
                                        </p:tav>
                                      </p:tavLst>
                                    </p:anim>
                                  </p:childTnLst>
                                </p:cTn>
                              </p:par>
                            </p:childTnLst>
                          </p:cTn>
                        </p:par>
                        <p:par>
                          <p:cTn id="494" fill="hold">
                            <p:stCondLst>
                              <p:cond delay="575"/>
                            </p:stCondLst>
                            <p:childTnLst>
                              <p:par>
                                <p:cTn id="495" presetID="22" presetClass="entr" presetSubtype="1" fill="hold" grpId="0" nodeType="afterEffect">
                                  <p:stCondLst>
                                    <p:cond delay="0"/>
                                  </p:stCondLst>
                                  <p:childTnLst>
                                    <p:set>
                                      <p:cBhvr>
                                        <p:cTn id="496" dur="1" fill="hold">
                                          <p:stCondLst>
                                            <p:cond delay="0"/>
                                          </p:stCondLst>
                                        </p:cTn>
                                        <p:tgtEl>
                                          <p:spTgt spid="1645660"/>
                                        </p:tgtEl>
                                        <p:attrNameLst>
                                          <p:attrName>style.visibility</p:attrName>
                                        </p:attrNameLst>
                                      </p:cBhvr>
                                      <p:to>
                                        <p:strVal val="visible"/>
                                      </p:to>
                                    </p:set>
                                    <p:animEffect transition="in" filter="wipe(up)">
                                      <p:cBhvr>
                                        <p:cTn id="497" dur="500"/>
                                        <p:tgtEl>
                                          <p:spTgt spid="1645660"/>
                                        </p:tgtEl>
                                      </p:cBhvr>
                                    </p:animEffect>
                                  </p:childTnLst>
                                </p:cTn>
                              </p:par>
                            </p:childTnLst>
                          </p:cTn>
                        </p:par>
                      </p:childTnLst>
                    </p:cTn>
                  </p:par>
                  <p:par>
                    <p:cTn id="498" fill="hold">
                      <p:stCondLst>
                        <p:cond delay="indefinite"/>
                      </p:stCondLst>
                      <p:childTnLst>
                        <p:par>
                          <p:cTn id="499" fill="hold">
                            <p:stCondLst>
                              <p:cond delay="0"/>
                            </p:stCondLst>
                            <p:childTnLst>
                              <p:par>
                                <p:cTn id="500" presetID="22" presetClass="entr" presetSubtype="1" fill="hold" grpId="0" nodeType="clickEffect">
                                  <p:stCondLst>
                                    <p:cond delay="0"/>
                                  </p:stCondLst>
                                  <p:childTnLst>
                                    <p:set>
                                      <p:cBhvr>
                                        <p:cTn id="501" dur="1" fill="hold">
                                          <p:stCondLst>
                                            <p:cond delay="0"/>
                                          </p:stCondLst>
                                        </p:cTn>
                                        <p:tgtEl>
                                          <p:spTgt spid="1645661"/>
                                        </p:tgtEl>
                                        <p:attrNameLst>
                                          <p:attrName>style.visibility</p:attrName>
                                        </p:attrNameLst>
                                      </p:cBhvr>
                                      <p:to>
                                        <p:strVal val="visible"/>
                                      </p:to>
                                    </p:set>
                                    <p:animEffect transition="in" filter="wipe(up)">
                                      <p:cBhvr>
                                        <p:cTn id="502" dur="500"/>
                                        <p:tgtEl>
                                          <p:spTgt spid="1645661"/>
                                        </p:tgtEl>
                                      </p:cBhvr>
                                    </p:animEffect>
                                  </p:childTnLst>
                                </p:cTn>
                              </p:par>
                            </p:childTnLst>
                          </p:cTn>
                        </p:par>
                      </p:childTnLst>
                    </p:cTn>
                  </p:par>
                  <p:par>
                    <p:cTn id="503" fill="hold">
                      <p:stCondLst>
                        <p:cond delay="indefinite"/>
                      </p:stCondLst>
                      <p:childTnLst>
                        <p:par>
                          <p:cTn id="504" fill="hold">
                            <p:stCondLst>
                              <p:cond delay="0"/>
                            </p:stCondLst>
                            <p:childTnLst>
                              <p:par>
                                <p:cTn id="505" presetID="22" presetClass="entr" presetSubtype="1" fill="hold" grpId="0" nodeType="clickEffect">
                                  <p:stCondLst>
                                    <p:cond delay="0"/>
                                  </p:stCondLst>
                                  <p:childTnLst>
                                    <p:set>
                                      <p:cBhvr>
                                        <p:cTn id="506" dur="1" fill="hold">
                                          <p:stCondLst>
                                            <p:cond delay="0"/>
                                          </p:stCondLst>
                                        </p:cTn>
                                        <p:tgtEl>
                                          <p:spTgt spid="1645662"/>
                                        </p:tgtEl>
                                        <p:attrNameLst>
                                          <p:attrName>style.visibility</p:attrName>
                                        </p:attrNameLst>
                                      </p:cBhvr>
                                      <p:to>
                                        <p:strVal val="visible"/>
                                      </p:to>
                                    </p:set>
                                    <p:animEffect transition="in" filter="wipe(up)">
                                      <p:cBhvr>
                                        <p:cTn id="507" dur="500"/>
                                        <p:tgtEl>
                                          <p:spTgt spid="1645662"/>
                                        </p:tgtEl>
                                      </p:cBhvr>
                                    </p:animEffect>
                                  </p:childTnLst>
                                </p:cTn>
                              </p:par>
                            </p:childTnLst>
                          </p:cTn>
                        </p:par>
                      </p:childTnLst>
                    </p:cTn>
                  </p:par>
                  <p:par>
                    <p:cTn id="508" fill="hold">
                      <p:stCondLst>
                        <p:cond delay="indefinite"/>
                      </p:stCondLst>
                      <p:childTnLst>
                        <p:par>
                          <p:cTn id="509" fill="hold">
                            <p:stCondLst>
                              <p:cond delay="0"/>
                            </p:stCondLst>
                            <p:childTnLst>
                              <p:par>
                                <p:cTn id="510" presetID="22" presetClass="entr" presetSubtype="1" fill="hold" grpId="0" nodeType="clickEffect">
                                  <p:stCondLst>
                                    <p:cond delay="0"/>
                                  </p:stCondLst>
                                  <p:childTnLst>
                                    <p:set>
                                      <p:cBhvr>
                                        <p:cTn id="511" dur="1" fill="hold">
                                          <p:stCondLst>
                                            <p:cond delay="0"/>
                                          </p:stCondLst>
                                        </p:cTn>
                                        <p:tgtEl>
                                          <p:spTgt spid="1645663"/>
                                        </p:tgtEl>
                                        <p:attrNameLst>
                                          <p:attrName>style.visibility</p:attrName>
                                        </p:attrNameLst>
                                      </p:cBhvr>
                                      <p:to>
                                        <p:strVal val="visible"/>
                                      </p:to>
                                    </p:set>
                                    <p:animEffect transition="in" filter="wipe(up)">
                                      <p:cBhvr>
                                        <p:cTn id="512" dur="500"/>
                                        <p:tgtEl>
                                          <p:spTgt spid="1645663"/>
                                        </p:tgtEl>
                                      </p:cBhvr>
                                    </p:animEffect>
                                  </p:childTnLst>
                                </p:cTn>
                              </p:par>
                            </p:childTnLst>
                          </p:cTn>
                        </p:par>
                      </p:childTnLst>
                    </p:cTn>
                  </p:par>
                  <p:par>
                    <p:cTn id="513" fill="hold">
                      <p:stCondLst>
                        <p:cond delay="indefinite"/>
                      </p:stCondLst>
                      <p:childTnLst>
                        <p:par>
                          <p:cTn id="514" fill="hold">
                            <p:stCondLst>
                              <p:cond delay="0"/>
                            </p:stCondLst>
                            <p:childTnLst>
                              <p:par>
                                <p:cTn id="515" presetID="22" presetClass="entr" presetSubtype="1" fill="hold" grpId="0" nodeType="clickEffect">
                                  <p:stCondLst>
                                    <p:cond delay="0"/>
                                  </p:stCondLst>
                                  <p:childTnLst>
                                    <p:set>
                                      <p:cBhvr>
                                        <p:cTn id="516" dur="1" fill="hold">
                                          <p:stCondLst>
                                            <p:cond delay="0"/>
                                          </p:stCondLst>
                                        </p:cTn>
                                        <p:tgtEl>
                                          <p:spTgt spid="1645664"/>
                                        </p:tgtEl>
                                        <p:attrNameLst>
                                          <p:attrName>style.visibility</p:attrName>
                                        </p:attrNameLst>
                                      </p:cBhvr>
                                      <p:to>
                                        <p:strVal val="visible"/>
                                      </p:to>
                                    </p:set>
                                    <p:animEffect transition="in" filter="wipe(up)">
                                      <p:cBhvr>
                                        <p:cTn id="517" dur="500"/>
                                        <p:tgtEl>
                                          <p:spTgt spid="1645664"/>
                                        </p:tgtEl>
                                      </p:cBhvr>
                                    </p:animEffect>
                                  </p:childTnLst>
                                </p:cTn>
                              </p:par>
                            </p:childTnLst>
                          </p:cTn>
                        </p:par>
                      </p:childTnLst>
                    </p:cTn>
                  </p:par>
                  <p:par>
                    <p:cTn id="518" fill="hold">
                      <p:stCondLst>
                        <p:cond delay="indefinite"/>
                      </p:stCondLst>
                      <p:childTnLst>
                        <p:par>
                          <p:cTn id="519" fill="hold">
                            <p:stCondLst>
                              <p:cond delay="0"/>
                            </p:stCondLst>
                            <p:childTnLst>
                              <p:par>
                                <p:cTn id="520" presetID="17" presetClass="entr" presetSubtype="8" fill="hold" grpId="0" nodeType="clickEffect">
                                  <p:stCondLst>
                                    <p:cond delay="0"/>
                                  </p:stCondLst>
                                  <p:iterate type="lt">
                                    <p:tmPct val="100000"/>
                                  </p:iterate>
                                  <p:childTnLst>
                                    <p:set>
                                      <p:cBhvr>
                                        <p:cTn id="521" dur="1" fill="hold">
                                          <p:stCondLst>
                                            <p:cond delay="0"/>
                                          </p:stCondLst>
                                        </p:cTn>
                                        <p:tgtEl>
                                          <p:spTgt spid="1645665"/>
                                        </p:tgtEl>
                                        <p:attrNameLst>
                                          <p:attrName>style.visibility</p:attrName>
                                        </p:attrNameLst>
                                      </p:cBhvr>
                                      <p:to>
                                        <p:strVal val="visible"/>
                                      </p:to>
                                    </p:set>
                                    <p:anim calcmode="lin" valueType="num">
                                      <p:cBhvr>
                                        <p:cTn id="522" dur="75" fill="hold"/>
                                        <p:tgtEl>
                                          <p:spTgt spid="1645665"/>
                                        </p:tgtEl>
                                        <p:attrNameLst>
                                          <p:attrName>ppt_x</p:attrName>
                                        </p:attrNameLst>
                                      </p:cBhvr>
                                      <p:tavLst>
                                        <p:tav tm="0">
                                          <p:val>
                                            <p:strVal val="#ppt_x-#ppt_w/2"/>
                                          </p:val>
                                        </p:tav>
                                        <p:tav tm="100000">
                                          <p:val>
                                            <p:strVal val="#ppt_x"/>
                                          </p:val>
                                        </p:tav>
                                      </p:tavLst>
                                    </p:anim>
                                    <p:anim calcmode="lin" valueType="num">
                                      <p:cBhvr>
                                        <p:cTn id="523" dur="75" fill="hold"/>
                                        <p:tgtEl>
                                          <p:spTgt spid="1645665"/>
                                        </p:tgtEl>
                                        <p:attrNameLst>
                                          <p:attrName>ppt_y</p:attrName>
                                        </p:attrNameLst>
                                      </p:cBhvr>
                                      <p:tavLst>
                                        <p:tav tm="0">
                                          <p:val>
                                            <p:strVal val="#ppt_y"/>
                                          </p:val>
                                        </p:tav>
                                        <p:tav tm="100000">
                                          <p:val>
                                            <p:strVal val="#ppt_y"/>
                                          </p:val>
                                        </p:tav>
                                      </p:tavLst>
                                    </p:anim>
                                    <p:anim calcmode="lin" valueType="num">
                                      <p:cBhvr>
                                        <p:cTn id="524" dur="75" fill="hold"/>
                                        <p:tgtEl>
                                          <p:spTgt spid="1645665"/>
                                        </p:tgtEl>
                                        <p:attrNameLst>
                                          <p:attrName>ppt_w</p:attrName>
                                        </p:attrNameLst>
                                      </p:cBhvr>
                                      <p:tavLst>
                                        <p:tav tm="0">
                                          <p:val>
                                            <p:fltVal val="0"/>
                                          </p:val>
                                        </p:tav>
                                        <p:tav tm="100000">
                                          <p:val>
                                            <p:strVal val="#ppt_w"/>
                                          </p:val>
                                        </p:tav>
                                      </p:tavLst>
                                    </p:anim>
                                    <p:anim calcmode="lin" valueType="num">
                                      <p:cBhvr>
                                        <p:cTn id="525" dur="75" fill="hold"/>
                                        <p:tgtEl>
                                          <p:spTgt spid="1645665"/>
                                        </p:tgtEl>
                                        <p:attrNameLst>
                                          <p:attrName>ppt_h</p:attrName>
                                        </p:attrNameLst>
                                      </p:cBhvr>
                                      <p:tavLst>
                                        <p:tav tm="0">
                                          <p:val>
                                            <p:strVal val="#ppt_h"/>
                                          </p:val>
                                        </p:tav>
                                        <p:tav tm="100000">
                                          <p:val>
                                            <p:strVal val="#ppt_h"/>
                                          </p:val>
                                        </p:tav>
                                      </p:tavLst>
                                    </p:anim>
                                  </p:childTnLst>
                                </p:cTn>
                              </p:par>
                            </p:childTnLst>
                          </p:cTn>
                        </p:par>
                      </p:childTnLst>
                    </p:cTn>
                  </p:par>
                  <p:par>
                    <p:cTn id="526" fill="hold">
                      <p:stCondLst>
                        <p:cond delay="indefinite"/>
                      </p:stCondLst>
                      <p:childTnLst>
                        <p:par>
                          <p:cTn id="527" fill="hold">
                            <p:stCondLst>
                              <p:cond delay="0"/>
                            </p:stCondLst>
                            <p:childTnLst>
                              <p:par>
                                <p:cTn id="528" presetID="18" presetClass="entr" presetSubtype="12" fill="hold" grpId="0" nodeType="clickEffect">
                                  <p:stCondLst>
                                    <p:cond delay="0"/>
                                  </p:stCondLst>
                                  <p:childTnLst>
                                    <p:set>
                                      <p:cBhvr>
                                        <p:cTn id="529" dur="1" fill="hold">
                                          <p:stCondLst>
                                            <p:cond delay="0"/>
                                          </p:stCondLst>
                                        </p:cTn>
                                        <p:tgtEl>
                                          <p:spTgt spid="1645666"/>
                                        </p:tgtEl>
                                        <p:attrNameLst>
                                          <p:attrName>style.visibility</p:attrName>
                                        </p:attrNameLst>
                                      </p:cBhvr>
                                      <p:to>
                                        <p:strVal val="visible"/>
                                      </p:to>
                                    </p:set>
                                    <p:animEffect transition="in" filter="strips(downLeft)">
                                      <p:cBhvr>
                                        <p:cTn id="530" dur="500"/>
                                        <p:tgtEl>
                                          <p:spTgt spid="1645666"/>
                                        </p:tgtEl>
                                      </p:cBhvr>
                                    </p:animEffect>
                                  </p:childTnLst>
                                </p:cTn>
                              </p:par>
                            </p:childTnLst>
                          </p:cTn>
                        </p:par>
                        <p:par>
                          <p:cTn id="531" fill="hold">
                            <p:stCondLst>
                              <p:cond delay="500"/>
                            </p:stCondLst>
                            <p:childTnLst>
                              <p:par>
                                <p:cTn id="532" presetID="17" presetClass="entr" presetSubtype="8" fill="hold" grpId="0" nodeType="afterEffect">
                                  <p:stCondLst>
                                    <p:cond delay="0"/>
                                  </p:stCondLst>
                                  <p:iterate type="lt">
                                    <p:tmPct val="100000"/>
                                  </p:iterate>
                                  <p:childTnLst>
                                    <p:set>
                                      <p:cBhvr>
                                        <p:cTn id="533" dur="1" fill="hold">
                                          <p:stCondLst>
                                            <p:cond delay="0"/>
                                          </p:stCondLst>
                                        </p:cTn>
                                        <p:tgtEl>
                                          <p:spTgt spid="1645667"/>
                                        </p:tgtEl>
                                        <p:attrNameLst>
                                          <p:attrName>style.visibility</p:attrName>
                                        </p:attrNameLst>
                                      </p:cBhvr>
                                      <p:to>
                                        <p:strVal val="visible"/>
                                      </p:to>
                                    </p:set>
                                    <p:anim calcmode="lin" valueType="num">
                                      <p:cBhvr>
                                        <p:cTn id="534" dur="75" fill="hold"/>
                                        <p:tgtEl>
                                          <p:spTgt spid="1645667"/>
                                        </p:tgtEl>
                                        <p:attrNameLst>
                                          <p:attrName>ppt_x</p:attrName>
                                        </p:attrNameLst>
                                      </p:cBhvr>
                                      <p:tavLst>
                                        <p:tav tm="0">
                                          <p:val>
                                            <p:strVal val="#ppt_x-#ppt_w/2"/>
                                          </p:val>
                                        </p:tav>
                                        <p:tav tm="100000">
                                          <p:val>
                                            <p:strVal val="#ppt_x"/>
                                          </p:val>
                                        </p:tav>
                                      </p:tavLst>
                                    </p:anim>
                                    <p:anim calcmode="lin" valueType="num">
                                      <p:cBhvr>
                                        <p:cTn id="535" dur="75" fill="hold"/>
                                        <p:tgtEl>
                                          <p:spTgt spid="1645667"/>
                                        </p:tgtEl>
                                        <p:attrNameLst>
                                          <p:attrName>ppt_y</p:attrName>
                                        </p:attrNameLst>
                                      </p:cBhvr>
                                      <p:tavLst>
                                        <p:tav tm="0">
                                          <p:val>
                                            <p:strVal val="#ppt_y"/>
                                          </p:val>
                                        </p:tav>
                                        <p:tav tm="100000">
                                          <p:val>
                                            <p:strVal val="#ppt_y"/>
                                          </p:val>
                                        </p:tav>
                                      </p:tavLst>
                                    </p:anim>
                                    <p:anim calcmode="lin" valueType="num">
                                      <p:cBhvr>
                                        <p:cTn id="536" dur="75" fill="hold"/>
                                        <p:tgtEl>
                                          <p:spTgt spid="1645667"/>
                                        </p:tgtEl>
                                        <p:attrNameLst>
                                          <p:attrName>ppt_w</p:attrName>
                                        </p:attrNameLst>
                                      </p:cBhvr>
                                      <p:tavLst>
                                        <p:tav tm="0">
                                          <p:val>
                                            <p:fltVal val="0"/>
                                          </p:val>
                                        </p:tav>
                                        <p:tav tm="100000">
                                          <p:val>
                                            <p:strVal val="#ppt_w"/>
                                          </p:val>
                                        </p:tav>
                                      </p:tavLst>
                                    </p:anim>
                                    <p:anim calcmode="lin" valueType="num">
                                      <p:cBhvr>
                                        <p:cTn id="537" dur="75" fill="hold"/>
                                        <p:tgtEl>
                                          <p:spTgt spid="1645667"/>
                                        </p:tgtEl>
                                        <p:attrNameLst>
                                          <p:attrName>ppt_h</p:attrName>
                                        </p:attrNameLst>
                                      </p:cBhvr>
                                      <p:tavLst>
                                        <p:tav tm="0">
                                          <p:val>
                                            <p:strVal val="#ppt_h"/>
                                          </p:val>
                                        </p:tav>
                                        <p:tav tm="100000">
                                          <p:val>
                                            <p:strVal val="#ppt_h"/>
                                          </p:val>
                                        </p:tav>
                                      </p:tavLst>
                                    </p:anim>
                                  </p:childTnLst>
                                </p:cTn>
                              </p:par>
                            </p:childTnLst>
                          </p:cTn>
                        </p:par>
                        <p:par>
                          <p:cTn id="538" fill="hold">
                            <p:stCondLst>
                              <p:cond delay="575"/>
                            </p:stCondLst>
                            <p:childTnLst>
                              <p:par>
                                <p:cTn id="539" presetID="22" presetClass="entr" presetSubtype="1" fill="hold" grpId="0" nodeType="afterEffect">
                                  <p:stCondLst>
                                    <p:cond delay="0"/>
                                  </p:stCondLst>
                                  <p:childTnLst>
                                    <p:set>
                                      <p:cBhvr>
                                        <p:cTn id="540" dur="1" fill="hold">
                                          <p:stCondLst>
                                            <p:cond delay="0"/>
                                          </p:stCondLst>
                                        </p:cTn>
                                        <p:tgtEl>
                                          <p:spTgt spid="1645668"/>
                                        </p:tgtEl>
                                        <p:attrNameLst>
                                          <p:attrName>style.visibility</p:attrName>
                                        </p:attrNameLst>
                                      </p:cBhvr>
                                      <p:to>
                                        <p:strVal val="visible"/>
                                      </p:to>
                                    </p:set>
                                    <p:animEffect transition="in" filter="wipe(up)">
                                      <p:cBhvr>
                                        <p:cTn id="541" dur="500"/>
                                        <p:tgtEl>
                                          <p:spTgt spid="1645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5579" grpId="0" animBg="1"/>
      <p:bldP spid="1645580" grpId="0" animBg="1"/>
      <p:bldP spid="1645581" grpId="0"/>
      <p:bldP spid="1645582" grpId="0" autoUpdateAnimBg="0"/>
      <p:bldP spid="1645583" grpId="0" animBg="1"/>
      <p:bldP spid="1645584" grpId="0" animBg="1"/>
      <p:bldP spid="1645585" grpId="0" autoUpdateAnimBg="0"/>
      <p:bldP spid="1645586" grpId="0" animBg="1"/>
      <p:bldP spid="1645587" grpId="0" animBg="1"/>
      <p:bldP spid="1645588" grpId="0"/>
      <p:bldP spid="1645589" grpId="0" animBg="1"/>
      <p:bldP spid="1645590" grpId="0" autoUpdateAnimBg="0"/>
      <p:bldP spid="1645591" grpId="0" animBg="1"/>
      <p:bldP spid="1645592" grpId="0" animBg="1"/>
      <p:bldP spid="1645593" grpId="0"/>
      <p:bldP spid="1645594" grpId="0" animBg="1"/>
      <p:bldP spid="1645595" grpId="0" autoUpdateAnimBg="0"/>
      <p:bldP spid="1645596" grpId="0" animBg="1"/>
      <p:bldP spid="1645597" grpId="0"/>
      <p:bldP spid="1645598" grpId="0" animBg="1"/>
      <p:bldP spid="1645599" grpId="0" autoUpdateAnimBg="0"/>
      <p:bldP spid="1645600" grpId="0" animBg="1"/>
      <p:bldP spid="1645601" grpId="0"/>
      <p:bldP spid="1645602" grpId="0" animBg="1"/>
      <p:bldP spid="1645603" grpId="0" autoUpdateAnimBg="0"/>
      <p:bldP spid="1645604" grpId="0" animBg="1"/>
      <p:bldP spid="1645605" grpId="0"/>
      <p:bldP spid="1645606" grpId="0" animBg="1"/>
      <p:bldP spid="1645607" grpId="0" autoUpdateAnimBg="0"/>
      <p:bldP spid="1645608" grpId="0" animBg="1"/>
      <p:bldP spid="1645609" grpId="0"/>
      <p:bldP spid="1645610" grpId="0" animBg="1"/>
      <p:bldP spid="1645611" grpId="0" autoUpdateAnimBg="0"/>
      <p:bldP spid="1645612" grpId="0" animBg="1"/>
      <p:bldP spid="1645613" grpId="0"/>
      <p:bldP spid="1645614" grpId="0" animBg="1"/>
      <p:bldP spid="1645615" grpId="0" autoUpdateAnimBg="0"/>
      <p:bldP spid="1645616" grpId="0" animBg="1"/>
      <p:bldP spid="1645617" grpId="0"/>
      <p:bldP spid="1645618" grpId="0" animBg="1"/>
      <p:bldP spid="1645619" grpId="0" autoUpdateAnimBg="0"/>
      <p:bldP spid="1645620" grpId="0" animBg="1"/>
      <p:bldP spid="1645621" grpId="0" autoUpdateAnimBg="0"/>
      <p:bldP spid="1645622" grpId="0" autoUpdateAnimBg="0"/>
      <p:bldP spid="1645623" grpId="0"/>
      <p:bldP spid="1645624" grpId="0" autoUpdateAnimBg="0"/>
      <p:bldP spid="1645625" grpId="0" animBg="1"/>
      <p:bldP spid="1645626" grpId="0" animBg="1"/>
      <p:bldP spid="1645627" grpId="0" autoUpdateAnimBg="0"/>
      <p:bldP spid="1645628" grpId="0" animBg="1"/>
      <p:bldP spid="1645629" grpId="0"/>
      <p:bldP spid="1645630" grpId="0" animBg="1"/>
      <p:bldP spid="1645631" grpId="0" autoUpdateAnimBg="0"/>
      <p:bldP spid="1645632" grpId="0" animBg="1"/>
      <p:bldP spid="1645633" grpId="0" animBg="1"/>
      <p:bldP spid="1645634" grpId="0"/>
      <p:bldP spid="1645635" grpId="0" animBg="1"/>
      <p:bldP spid="1645636" grpId="0" autoUpdateAnimBg="0"/>
      <p:bldP spid="1645637" grpId="0" animBg="1"/>
      <p:bldP spid="1645638" grpId="0"/>
      <p:bldP spid="1645639" grpId="0" animBg="1"/>
      <p:bldP spid="1645640" grpId="0" autoUpdateAnimBg="0"/>
      <p:bldP spid="1645641" grpId="0" animBg="1"/>
      <p:bldP spid="1645642" grpId="0" animBg="1"/>
      <p:bldP spid="1645643" grpId="0"/>
      <p:bldP spid="1645644" grpId="0" animBg="1"/>
      <p:bldP spid="1645645" grpId="0" autoUpdateAnimBg="0"/>
      <p:bldP spid="1645646" grpId="0" animBg="1"/>
      <p:bldP spid="1645647" grpId="0" animBg="1"/>
      <p:bldP spid="1645648" grpId="0"/>
      <p:bldP spid="1645649" grpId="0" animBg="1"/>
      <p:bldP spid="1645650" grpId="0" autoUpdateAnimBg="0"/>
      <p:bldP spid="1645651" grpId="0" animBg="1"/>
      <p:bldP spid="1645652" grpId="0"/>
      <p:bldP spid="1645653" grpId="0" animBg="1"/>
      <p:bldP spid="1645654" grpId="0" autoUpdateAnimBg="0"/>
      <p:bldP spid="1645655" grpId="0" animBg="1"/>
      <p:bldP spid="1645656" grpId="0" animBg="1"/>
      <p:bldP spid="1645657" grpId="0"/>
      <p:bldP spid="1645658" grpId="0" animBg="1"/>
      <p:bldP spid="1645659" grpId="0" autoUpdateAnimBg="0"/>
      <p:bldP spid="1645660" grpId="0" animBg="1"/>
      <p:bldP spid="1645661" grpId="0" animBg="1"/>
      <p:bldP spid="1645662" grpId="0" animBg="1"/>
      <p:bldP spid="1645663" grpId="0" animBg="1"/>
      <p:bldP spid="1645664" grpId="0" animBg="1"/>
      <p:bldP spid="1645665" grpId="0"/>
      <p:bldP spid="1645666" grpId="0" animBg="1"/>
      <p:bldP spid="1645667" grpId="0" autoUpdateAnimBg="0"/>
      <p:bldP spid="164566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灯片编号占位符 1"/>
          <p:cNvSpPr/>
          <p:nvPr>
            <p:ph type="sldNum" sz="quarter" idx="12"/>
          </p:nvPr>
        </p:nvSpPr>
        <p:spPr>
          <a:ln>
            <a:miter lim="800000"/>
          </a:ln>
        </p:spPr>
        <p:txBody>
          <a:bodyPr anchor="b"/>
          <a:lstStyle/>
          <a:p>
            <a:pPr>
              <a:defRPr/>
            </a:pPr>
            <a:fld id="{461B22AA-E120-483F-BDE2-E7F32B83DB64}"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57348" name="Rectangle 121"/>
          <p:cNvSpPr/>
          <p:nvPr/>
        </p:nvSpPr>
        <p:spPr bwMode="auto">
          <a:xfrm>
            <a:off x="0" y="0"/>
            <a:ext cx="3851275" cy="2708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Times New Roman" pitchFamily="18" charset="0"/>
            </a:endParaRPr>
          </a:p>
        </p:txBody>
      </p:sp>
      <p:sp>
        <p:nvSpPr>
          <p:cNvPr id="57349" name="Rectangle 2"/>
          <p:cNvSpPr/>
          <p:nvPr/>
        </p:nvSpPr>
        <p:spPr bwMode="auto">
          <a:xfrm>
            <a:off x="0" y="0"/>
            <a:ext cx="9144000" cy="68580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grpSp>
        <p:nvGrpSpPr>
          <p:cNvPr id="57350" name="Group 3"/>
          <p:cNvGrpSpPr/>
          <p:nvPr/>
        </p:nvGrpSpPr>
        <p:grpSpPr bwMode="auto">
          <a:xfrm>
            <a:off x="214313" y="23813"/>
            <a:ext cx="3519487" cy="2500312"/>
            <a:chOff x="135" y="0"/>
            <a:chExt cx="2217" cy="1575"/>
          </a:xfrm>
        </p:grpSpPr>
        <p:sp>
          <p:nvSpPr>
            <p:cNvPr id="57428" name="Text Box 4"/>
            <p:cNvSpPr txBox="1"/>
            <p:nvPr/>
          </p:nvSpPr>
          <p:spPr bwMode="auto">
            <a:xfrm>
              <a:off x="144" y="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solidFill>
                    <a:srgbClr val="66CCFF"/>
                  </a:solidFill>
                  <a:latin typeface="宋体" charset="-122"/>
                </a:rPr>
                <a:t>A</a:t>
              </a:r>
              <a:endParaRPr lang="en-US" altLang="zh-CN" sz="1800" b="0" baseline="-25000">
                <a:solidFill>
                  <a:srgbClr val="66CCFF"/>
                </a:solidFill>
                <a:latin typeface="Times New Roman" pitchFamily="18" charset="0"/>
                <a:ea typeface="黑体" pitchFamily="2" charset="-122"/>
              </a:endParaRPr>
            </a:p>
          </p:txBody>
        </p:sp>
        <p:sp>
          <p:nvSpPr>
            <p:cNvPr id="57429" name="Oval 5"/>
            <p:cNvSpPr/>
            <p:nvPr/>
          </p:nvSpPr>
          <p:spPr bwMode="auto">
            <a:xfrm>
              <a:off x="135" y="25"/>
              <a:ext cx="219" cy="202"/>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57430" name="Line 6"/>
            <p:cNvSpPr/>
            <p:nvPr/>
          </p:nvSpPr>
          <p:spPr bwMode="auto">
            <a:xfrm>
              <a:off x="336" y="96"/>
              <a:ext cx="1776" cy="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57431" name="Text Box 7"/>
            <p:cNvSpPr txBox="1"/>
            <p:nvPr/>
          </p:nvSpPr>
          <p:spPr bwMode="auto">
            <a:xfrm>
              <a:off x="2112" y="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solidFill>
                    <a:srgbClr val="66CCFF"/>
                  </a:solidFill>
                  <a:latin typeface="宋体" charset="-122"/>
                </a:rPr>
                <a:t>B</a:t>
              </a:r>
              <a:endParaRPr lang="en-US" altLang="zh-CN" sz="1800" b="0" baseline="-25000">
                <a:solidFill>
                  <a:srgbClr val="66CCFF"/>
                </a:solidFill>
                <a:latin typeface="Times New Roman" pitchFamily="18" charset="0"/>
                <a:ea typeface="黑体" pitchFamily="2" charset="-122"/>
              </a:endParaRPr>
            </a:p>
          </p:txBody>
        </p:sp>
        <p:sp>
          <p:nvSpPr>
            <p:cNvPr id="57432" name="Oval 8"/>
            <p:cNvSpPr/>
            <p:nvPr/>
          </p:nvSpPr>
          <p:spPr bwMode="auto">
            <a:xfrm>
              <a:off x="2103" y="25"/>
              <a:ext cx="219" cy="202"/>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57433" name="Line 9"/>
            <p:cNvSpPr/>
            <p:nvPr/>
          </p:nvSpPr>
          <p:spPr bwMode="auto">
            <a:xfrm>
              <a:off x="336" y="192"/>
              <a:ext cx="288" cy="144"/>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57434" name="Text Box 10"/>
            <p:cNvSpPr txBox="1"/>
            <p:nvPr/>
          </p:nvSpPr>
          <p:spPr bwMode="auto">
            <a:xfrm>
              <a:off x="624" y="19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solidFill>
                    <a:srgbClr val="66CCFF"/>
                  </a:solidFill>
                  <a:latin typeface="宋体" charset="-122"/>
                </a:rPr>
                <a:t>C</a:t>
              </a:r>
              <a:endParaRPr lang="en-US" altLang="zh-CN" sz="1800" b="0" baseline="-25000">
                <a:solidFill>
                  <a:srgbClr val="66CCFF"/>
                </a:solidFill>
                <a:latin typeface="Times New Roman" pitchFamily="18" charset="0"/>
                <a:ea typeface="黑体" pitchFamily="2" charset="-122"/>
              </a:endParaRPr>
            </a:p>
          </p:txBody>
        </p:sp>
        <p:sp>
          <p:nvSpPr>
            <p:cNvPr id="57435" name="Oval 11"/>
            <p:cNvSpPr/>
            <p:nvPr/>
          </p:nvSpPr>
          <p:spPr bwMode="auto">
            <a:xfrm>
              <a:off x="615" y="217"/>
              <a:ext cx="219" cy="202"/>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57436" name="Text Box 12"/>
            <p:cNvSpPr txBox="1"/>
            <p:nvPr/>
          </p:nvSpPr>
          <p:spPr bwMode="auto">
            <a:xfrm>
              <a:off x="1200" y="24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solidFill>
                    <a:srgbClr val="66CCFF"/>
                  </a:solidFill>
                  <a:latin typeface="宋体" charset="-122"/>
                </a:rPr>
                <a:t>D</a:t>
              </a:r>
              <a:endParaRPr lang="en-US" altLang="zh-CN" sz="1800" b="0" baseline="-25000">
                <a:solidFill>
                  <a:srgbClr val="66CCFF"/>
                </a:solidFill>
                <a:latin typeface="Times New Roman" pitchFamily="18" charset="0"/>
                <a:ea typeface="黑体" pitchFamily="2" charset="-122"/>
              </a:endParaRPr>
            </a:p>
          </p:txBody>
        </p:sp>
        <p:sp>
          <p:nvSpPr>
            <p:cNvPr id="57437" name="Oval 13"/>
            <p:cNvSpPr/>
            <p:nvPr/>
          </p:nvSpPr>
          <p:spPr bwMode="auto">
            <a:xfrm>
              <a:off x="1191" y="265"/>
              <a:ext cx="219" cy="202"/>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57438" name="Line 14"/>
            <p:cNvSpPr/>
            <p:nvPr/>
          </p:nvSpPr>
          <p:spPr bwMode="auto">
            <a:xfrm>
              <a:off x="1440" y="384"/>
              <a:ext cx="288" cy="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57439" name="Text Box 15"/>
            <p:cNvSpPr txBox="1"/>
            <p:nvPr/>
          </p:nvSpPr>
          <p:spPr bwMode="auto">
            <a:xfrm>
              <a:off x="1728" y="24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solidFill>
                    <a:srgbClr val="66CCFF"/>
                  </a:solidFill>
                  <a:latin typeface="宋体" charset="-122"/>
                </a:rPr>
                <a:t>E</a:t>
              </a:r>
              <a:endParaRPr lang="en-US" altLang="zh-CN" sz="1800" b="0" baseline="-25000">
                <a:solidFill>
                  <a:srgbClr val="66CCFF"/>
                </a:solidFill>
                <a:latin typeface="Times New Roman" pitchFamily="18" charset="0"/>
                <a:ea typeface="黑体" pitchFamily="2" charset="-122"/>
              </a:endParaRPr>
            </a:p>
          </p:txBody>
        </p:sp>
        <p:sp>
          <p:nvSpPr>
            <p:cNvPr id="57440" name="Oval 16"/>
            <p:cNvSpPr/>
            <p:nvPr/>
          </p:nvSpPr>
          <p:spPr bwMode="auto">
            <a:xfrm>
              <a:off x="1719" y="265"/>
              <a:ext cx="219" cy="202"/>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57441" name="Line 17"/>
            <p:cNvSpPr/>
            <p:nvPr/>
          </p:nvSpPr>
          <p:spPr bwMode="auto">
            <a:xfrm>
              <a:off x="336" y="192"/>
              <a:ext cx="192" cy="336"/>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57442" name="Text Box 18"/>
            <p:cNvSpPr txBox="1"/>
            <p:nvPr/>
          </p:nvSpPr>
          <p:spPr bwMode="auto">
            <a:xfrm>
              <a:off x="528" y="4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solidFill>
                    <a:srgbClr val="66CCFF"/>
                  </a:solidFill>
                  <a:latin typeface="宋体" charset="-122"/>
                </a:rPr>
                <a:t>F</a:t>
              </a:r>
              <a:endParaRPr lang="en-US" altLang="zh-CN" sz="1800" b="0" baseline="-25000">
                <a:solidFill>
                  <a:srgbClr val="66CCFF"/>
                </a:solidFill>
                <a:latin typeface="Times New Roman" pitchFamily="18" charset="0"/>
                <a:ea typeface="黑体" pitchFamily="2" charset="-122"/>
              </a:endParaRPr>
            </a:p>
          </p:txBody>
        </p:sp>
        <p:sp>
          <p:nvSpPr>
            <p:cNvPr id="57443" name="Oval 19"/>
            <p:cNvSpPr/>
            <p:nvPr/>
          </p:nvSpPr>
          <p:spPr bwMode="auto">
            <a:xfrm>
              <a:off x="519" y="457"/>
              <a:ext cx="219" cy="202"/>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57444" name="Text Box 20"/>
            <p:cNvSpPr txBox="1"/>
            <p:nvPr/>
          </p:nvSpPr>
          <p:spPr bwMode="auto">
            <a:xfrm>
              <a:off x="960" y="624"/>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solidFill>
                    <a:srgbClr val="66CCFF"/>
                  </a:solidFill>
                  <a:latin typeface="宋体" charset="-122"/>
                </a:rPr>
                <a:t>G</a:t>
              </a:r>
              <a:endParaRPr lang="en-US" altLang="zh-CN" sz="1800" b="0" baseline="-25000">
                <a:solidFill>
                  <a:srgbClr val="66CCFF"/>
                </a:solidFill>
                <a:latin typeface="Times New Roman" pitchFamily="18" charset="0"/>
                <a:ea typeface="黑体" pitchFamily="2" charset="-122"/>
              </a:endParaRPr>
            </a:p>
          </p:txBody>
        </p:sp>
        <p:sp>
          <p:nvSpPr>
            <p:cNvPr id="57445" name="Oval 21"/>
            <p:cNvSpPr/>
            <p:nvPr/>
          </p:nvSpPr>
          <p:spPr bwMode="auto">
            <a:xfrm>
              <a:off x="951" y="649"/>
              <a:ext cx="219" cy="202"/>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57446" name="Line 22"/>
            <p:cNvSpPr/>
            <p:nvPr/>
          </p:nvSpPr>
          <p:spPr bwMode="auto">
            <a:xfrm>
              <a:off x="1200" y="768"/>
              <a:ext cx="288" cy="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57447" name="Text Box 23"/>
            <p:cNvSpPr txBox="1"/>
            <p:nvPr/>
          </p:nvSpPr>
          <p:spPr bwMode="auto">
            <a:xfrm>
              <a:off x="1488" y="67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solidFill>
                    <a:srgbClr val="66CCFF"/>
                  </a:solidFill>
                  <a:latin typeface="宋体" charset="-122"/>
                </a:rPr>
                <a:t>H</a:t>
              </a:r>
              <a:endParaRPr lang="en-US" altLang="zh-CN" sz="1800" b="0" baseline="-25000">
                <a:solidFill>
                  <a:srgbClr val="66CCFF"/>
                </a:solidFill>
                <a:latin typeface="Times New Roman" pitchFamily="18" charset="0"/>
                <a:ea typeface="黑体" pitchFamily="2" charset="-122"/>
              </a:endParaRPr>
            </a:p>
          </p:txBody>
        </p:sp>
        <p:sp>
          <p:nvSpPr>
            <p:cNvPr id="57448" name="Oval 24"/>
            <p:cNvSpPr/>
            <p:nvPr/>
          </p:nvSpPr>
          <p:spPr bwMode="auto">
            <a:xfrm>
              <a:off x="1479" y="697"/>
              <a:ext cx="219" cy="202"/>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57449" name="Line 25"/>
            <p:cNvSpPr/>
            <p:nvPr/>
          </p:nvSpPr>
          <p:spPr bwMode="auto">
            <a:xfrm flipH="1">
              <a:off x="816" y="816"/>
              <a:ext cx="144" cy="192"/>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57450" name="Text Box 26"/>
            <p:cNvSpPr txBox="1"/>
            <p:nvPr/>
          </p:nvSpPr>
          <p:spPr bwMode="auto">
            <a:xfrm>
              <a:off x="624" y="96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solidFill>
                    <a:srgbClr val="66CCFF"/>
                  </a:solidFill>
                  <a:latin typeface="宋体" charset="-122"/>
                </a:rPr>
                <a:t>I</a:t>
              </a:r>
              <a:endParaRPr lang="en-US" altLang="zh-CN" sz="1800" b="0" baseline="-25000">
                <a:solidFill>
                  <a:srgbClr val="66CCFF"/>
                </a:solidFill>
                <a:latin typeface="Times New Roman" pitchFamily="18" charset="0"/>
                <a:ea typeface="黑体" pitchFamily="2" charset="-122"/>
              </a:endParaRPr>
            </a:p>
          </p:txBody>
        </p:sp>
        <p:sp>
          <p:nvSpPr>
            <p:cNvPr id="57451" name="Oval 27"/>
            <p:cNvSpPr/>
            <p:nvPr/>
          </p:nvSpPr>
          <p:spPr bwMode="auto">
            <a:xfrm>
              <a:off x="615" y="985"/>
              <a:ext cx="219" cy="202"/>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57452" name="Text Box 28"/>
            <p:cNvSpPr txBox="1"/>
            <p:nvPr/>
          </p:nvSpPr>
          <p:spPr bwMode="auto">
            <a:xfrm>
              <a:off x="1152" y="105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solidFill>
                    <a:srgbClr val="66CCFF"/>
                  </a:solidFill>
                  <a:latin typeface="宋体" charset="-122"/>
                </a:rPr>
                <a:t>J</a:t>
              </a:r>
              <a:endParaRPr lang="en-US" altLang="zh-CN" sz="1800" b="0" baseline="-25000">
                <a:solidFill>
                  <a:srgbClr val="66CCFF"/>
                </a:solidFill>
                <a:latin typeface="Times New Roman" pitchFamily="18" charset="0"/>
                <a:ea typeface="黑体" pitchFamily="2" charset="-122"/>
              </a:endParaRPr>
            </a:p>
          </p:txBody>
        </p:sp>
        <p:sp>
          <p:nvSpPr>
            <p:cNvPr id="57453" name="Oval 29"/>
            <p:cNvSpPr/>
            <p:nvPr/>
          </p:nvSpPr>
          <p:spPr bwMode="auto">
            <a:xfrm>
              <a:off x="1143" y="1081"/>
              <a:ext cx="219" cy="202"/>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57454" name="Line 30"/>
            <p:cNvSpPr/>
            <p:nvPr/>
          </p:nvSpPr>
          <p:spPr bwMode="auto">
            <a:xfrm>
              <a:off x="1152" y="768"/>
              <a:ext cx="432" cy="288"/>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57455" name="Text Box 31"/>
            <p:cNvSpPr txBox="1"/>
            <p:nvPr/>
          </p:nvSpPr>
          <p:spPr bwMode="auto">
            <a:xfrm>
              <a:off x="1584" y="96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solidFill>
                    <a:srgbClr val="66CCFF"/>
                  </a:solidFill>
                  <a:latin typeface="宋体" charset="-122"/>
                </a:rPr>
                <a:t>K</a:t>
              </a:r>
              <a:endParaRPr lang="en-US" altLang="zh-CN" sz="1800" b="0" baseline="-25000">
                <a:solidFill>
                  <a:srgbClr val="66CCFF"/>
                </a:solidFill>
                <a:latin typeface="Times New Roman" pitchFamily="18" charset="0"/>
                <a:ea typeface="黑体" pitchFamily="2" charset="-122"/>
              </a:endParaRPr>
            </a:p>
          </p:txBody>
        </p:sp>
        <p:sp>
          <p:nvSpPr>
            <p:cNvPr id="57456" name="Oval 32"/>
            <p:cNvSpPr/>
            <p:nvPr/>
          </p:nvSpPr>
          <p:spPr bwMode="auto">
            <a:xfrm>
              <a:off x="1575" y="985"/>
              <a:ext cx="219" cy="202"/>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57457" name="Line 33"/>
            <p:cNvSpPr/>
            <p:nvPr/>
          </p:nvSpPr>
          <p:spPr bwMode="auto">
            <a:xfrm flipH="1">
              <a:off x="384" y="1248"/>
              <a:ext cx="768" cy="192"/>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57458" name="Text Box 34"/>
            <p:cNvSpPr txBox="1"/>
            <p:nvPr/>
          </p:nvSpPr>
          <p:spPr bwMode="auto">
            <a:xfrm>
              <a:off x="144" y="1344"/>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solidFill>
                    <a:srgbClr val="66CCFF"/>
                  </a:solidFill>
                  <a:latin typeface="宋体" charset="-122"/>
                </a:rPr>
                <a:t>L</a:t>
              </a:r>
              <a:endParaRPr lang="en-US" altLang="zh-CN" sz="1800" b="0" baseline="-25000">
                <a:solidFill>
                  <a:srgbClr val="66CCFF"/>
                </a:solidFill>
                <a:latin typeface="Times New Roman" pitchFamily="18" charset="0"/>
                <a:ea typeface="黑体" pitchFamily="2" charset="-122"/>
              </a:endParaRPr>
            </a:p>
          </p:txBody>
        </p:sp>
        <p:sp>
          <p:nvSpPr>
            <p:cNvPr id="57459" name="Oval 35"/>
            <p:cNvSpPr/>
            <p:nvPr/>
          </p:nvSpPr>
          <p:spPr bwMode="auto">
            <a:xfrm>
              <a:off x="135" y="1369"/>
              <a:ext cx="219" cy="202"/>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57460" name="Line 36"/>
            <p:cNvSpPr/>
            <p:nvPr/>
          </p:nvSpPr>
          <p:spPr bwMode="auto">
            <a:xfrm>
              <a:off x="1344" y="1248"/>
              <a:ext cx="720" cy="192"/>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57461" name="Text Box 37"/>
            <p:cNvSpPr txBox="1"/>
            <p:nvPr/>
          </p:nvSpPr>
          <p:spPr bwMode="auto">
            <a:xfrm>
              <a:off x="2064" y="1344"/>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1800">
                  <a:solidFill>
                    <a:srgbClr val="66CCFF"/>
                  </a:solidFill>
                  <a:latin typeface="宋体" charset="-122"/>
                </a:rPr>
                <a:t>M</a:t>
              </a:r>
              <a:endParaRPr lang="en-US" altLang="zh-CN" sz="1800" b="0" baseline="-25000">
                <a:solidFill>
                  <a:srgbClr val="66CCFF"/>
                </a:solidFill>
                <a:latin typeface="Times New Roman" pitchFamily="18" charset="0"/>
                <a:ea typeface="黑体" pitchFamily="2" charset="-122"/>
              </a:endParaRPr>
            </a:p>
          </p:txBody>
        </p:sp>
        <p:sp>
          <p:nvSpPr>
            <p:cNvPr id="57462" name="Oval 38"/>
            <p:cNvSpPr/>
            <p:nvPr/>
          </p:nvSpPr>
          <p:spPr bwMode="auto">
            <a:xfrm>
              <a:off x="2055" y="1369"/>
              <a:ext cx="219" cy="202"/>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57463" name="Line 39"/>
            <p:cNvSpPr/>
            <p:nvPr/>
          </p:nvSpPr>
          <p:spPr bwMode="auto">
            <a:xfrm>
              <a:off x="240" y="240"/>
              <a:ext cx="0" cy="1104"/>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57464" name="Line 40"/>
            <p:cNvSpPr/>
            <p:nvPr/>
          </p:nvSpPr>
          <p:spPr bwMode="auto">
            <a:xfrm>
              <a:off x="384" y="1440"/>
              <a:ext cx="1680" cy="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57465" name="Line 41"/>
            <p:cNvSpPr/>
            <p:nvPr/>
          </p:nvSpPr>
          <p:spPr bwMode="auto">
            <a:xfrm>
              <a:off x="2208" y="240"/>
              <a:ext cx="0" cy="1104"/>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57466" name="Freeform 42"/>
            <p:cNvSpPr/>
            <p:nvPr/>
          </p:nvSpPr>
          <p:spPr bwMode="auto">
            <a:xfrm>
              <a:off x="1056" y="192"/>
              <a:ext cx="987" cy="369"/>
            </a:xfrm>
            <a:custGeom>
              <a:avLst/>
              <a:gdLst>
                <a:gd name="T0" fmla="*/ 74 w 987"/>
                <a:gd name="T1" fmla="*/ 32 h 369"/>
                <a:gd name="T2" fmla="*/ 32 w 987"/>
                <a:gd name="T3" fmla="*/ 232 h 369"/>
                <a:gd name="T4" fmla="*/ 85 w 987"/>
                <a:gd name="T5" fmla="*/ 337 h 369"/>
                <a:gd name="T6" fmla="*/ 337 w 987"/>
                <a:gd name="T7" fmla="*/ 369 h 369"/>
                <a:gd name="T8" fmla="*/ 821 w 987"/>
                <a:gd name="T9" fmla="*/ 358 h 369"/>
                <a:gd name="T10" fmla="*/ 948 w 987"/>
                <a:gd name="T11" fmla="*/ 263 h 369"/>
                <a:gd name="T12" fmla="*/ 842 w 987"/>
                <a:gd name="T13" fmla="*/ 42 h 369"/>
                <a:gd name="T14" fmla="*/ 769 w 987"/>
                <a:gd name="T15" fmla="*/ 21 h 369"/>
                <a:gd name="T16" fmla="*/ 632 w 987"/>
                <a:gd name="T17" fmla="*/ 0 h 369"/>
                <a:gd name="T18" fmla="*/ 74 w 987"/>
                <a:gd name="T19" fmla="*/ 11 h 369"/>
                <a:gd name="T20" fmla="*/ 74 w 987"/>
                <a:gd name="T21" fmla="*/ 32 h 3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87"/>
                <a:gd name="T34" fmla="*/ 0 h 369"/>
                <a:gd name="T35" fmla="*/ 987 w 987"/>
                <a:gd name="T36" fmla="*/ 369 h 3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87" h="369">
                  <a:moveTo>
                    <a:pt x="74" y="32"/>
                  </a:moveTo>
                  <a:cubicBezTo>
                    <a:pt x="1" y="102"/>
                    <a:pt x="17" y="105"/>
                    <a:pt x="32" y="232"/>
                  </a:cubicBezTo>
                  <a:cubicBezTo>
                    <a:pt x="36" y="263"/>
                    <a:pt x="49" y="325"/>
                    <a:pt x="85" y="337"/>
                  </a:cubicBezTo>
                  <a:cubicBezTo>
                    <a:pt x="139" y="355"/>
                    <a:pt x="281" y="364"/>
                    <a:pt x="337" y="369"/>
                  </a:cubicBezTo>
                  <a:cubicBezTo>
                    <a:pt x="498" y="365"/>
                    <a:pt x="660" y="365"/>
                    <a:pt x="821" y="358"/>
                  </a:cubicBezTo>
                  <a:cubicBezTo>
                    <a:pt x="874" y="356"/>
                    <a:pt x="948" y="263"/>
                    <a:pt x="948" y="263"/>
                  </a:cubicBezTo>
                  <a:cubicBezTo>
                    <a:pt x="987" y="141"/>
                    <a:pt x="937" y="89"/>
                    <a:pt x="842" y="42"/>
                  </a:cubicBezTo>
                  <a:cubicBezTo>
                    <a:pt x="832" y="37"/>
                    <a:pt x="775" y="22"/>
                    <a:pt x="769" y="21"/>
                  </a:cubicBezTo>
                  <a:cubicBezTo>
                    <a:pt x="724" y="13"/>
                    <a:pt x="632" y="0"/>
                    <a:pt x="632" y="0"/>
                  </a:cubicBezTo>
                  <a:cubicBezTo>
                    <a:pt x="446" y="4"/>
                    <a:pt x="260" y="4"/>
                    <a:pt x="74" y="11"/>
                  </a:cubicBezTo>
                  <a:cubicBezTo>
                    <a:pt x="0" y="14"/>
                    <a:pt x="63" y="28"/>
                    <a:pt x="74" y="32"/>
                  </a:cubicBezTo>
                  <a:close/>
                </a:path>
              </a:pathLst>
            </a:custGeom>
            <a:noFill/>
            <a:ln w="19050">
              <a:solidFill>
                <a:srgbClr val="FF33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57467" name="Freeform 43"/>
            <p:cNvSpPr/>
            <p:nvPr/>
          </p:nvSpPr>
          <p:spPr bwMode="auto">
            <a:xfrm>
              <a:off x="475" y="577"/>
              <a:ext cx="1434" cy="699"/>
            </a:xfrm>
            <a:custGeom>
              <a:avLst/>
              <a:gdLst>
                <a:gd name="T0" fmla="*/ 129 w 1434"/>
                <a:gd name="T1" fmla="*/ 289 h 699"/>
                <a:gd name="T2" fmla="*/ 44 w 1434"/>
                <a:gd name="T3" fmla="*/ 352 h 699"/>
                <a:gd name="T4" fmla="*/ 34 w 1434"/>
                <a:gd name="T5" fmla="*/ 384 h 699"/>
                <a:gd name="T6" fmla="*/ 13 w 1434"/>
                <a:gd name="T7" fmla="*/ 415 h 699"/>
                <a:gd name="T8" fmla="*/ 34 w 1434"/>
                <a:gd name="T9" fmla="*/ 594 h 699"/>
                <a:gd name="T10" fmla="*/ 66 w 1434"/>
                <a:gd name="T11" fmla="*/ 626 h 699"/>
                <a:gd name="T12" fmla="*/ 266 w 1434"/>
                <a:gd name="T13" fmla="*/ 699 h 699"/>
                <a:gd name="T14" fmla="*/ 392 w 1434"/>
                <a:gd name="T15" fmla="*/ 678 h 699"/>
                <a:gd name="T16" fmla="*/ 476 w 1434"/>
                <a:gd name="T17" fmla="*/ 605 h 699"/>
                <a:gd name="T18" fmla="*/ 550 w 1434"/>
                <a:gd name="T19" fmla="*/ 563 h 699"/>
                <a:gd name="T20" fmla="*/ 571 w 1434"/>
                <a:gd name="T21" fmla="*/ 531 h 699"/>
                <a:gd name="T22" fmla="*/ 634 w 1434"/>
                <a:gd name="T23" fmla="*/ 499 h 699"/>
                <a:gd name="T24" fmla="*/ 729 w 1434"/>
                <a:gd name="T25" fmla="*/ 436 h 699"/>
                <a:gd name="T26" fmla="*/ 834 w 1434"/>
                <a:gd name="T27" fmla="*/ 457 h 699"/>
                <a:gd name="T28" fmla="*/ 897 w 1434"/>
                <a:gd name="T29" fmla="*/ 478 h 699"/>
                <a:gd name="T30" fmla="*/ 1055 w 1434"/>
                <a:gd name="T31" fmla="*/ 647 h 699"/>
                <a:gd name="T32" fmla="*/ 1087 w 1434"/>
                <a:gd name="T33" fmla="*/ 668 h 699"/>
                <a:gd name="T34" fmla="*/ 1150 w 1434"/>
                <a:gd name="T35" fmla="*/ 689 h 699"/>
                <a:gd name="T36" fmla="*/ 1308 w 1434"/>
                <a:gd name="T37" fmla="*/ 678 h 699"/>
                <a:gd name="T38" fmla="*/ 1402 w 1434"/>
                <a:gd name="T39" fmla="*/ 605 h 699"/>
                <a:gd name="T40" fmla="*/ 1423 w 1434"/>
                <a:gd name="T41" fmla="*/ 542 h 699"/>
                <a:gd name="T42" fmla="*/ 1434 w 1434"/>
                <a:gd name="T43" fmla="*/ 510 h 699"/>
                <a:gd name="T44" fmla="*/ 1223 w 1434"/>
                <a:gd name="T45" fmla="*/ 78 h 699"/>
                <a:gd name="T46" fmla="*/ 1108 w 1434"/>
                <a:gd name="T47" fmla="*/ 36 h 699"/>
                <a:gd name="T48" fmla="*/ 739 w 1434"/>
                <a:gd name="T49" fmla="*/ 26 h 699"/>
                <a:gd name="T50" fmla="*/ 539 w 1434"/>
                <a:gd name="T51" fmla="*/ 15 h 699"/>
                <a:gd name="T52" fmla="*/ 413 w 1434"/>
                <a:gd name="T53" fmla="*/ 89 h 699"/>
                <a:gd name="T54" fmla="*/ 308 w 1434"/>
                <a:gd name="T55" fmla="*/ 173 h 699"/>
                <a:gd name="T56" fmla="*/ 181 w 1434"/>
                <a:gd name="T57" fmla="*/ 247 h 699"/>
                <a:gd name="T58" fmla="*/ 129 w 1434"/>
                <a:gd name="T59" fmla="*/ 289 h 69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34"/>
                <a:gd name="T91" fmla="*/ 0 h 699"/>
                <a:gd name="T92" fmla="*/ 1434 w 1434"/>
                <a:gd name="T93" fmla="*/ 699 h 69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34" h="699">
                  <a:moveTo>
                    <a:pt x="129" y="289"/>
                  </a:moveTo>
                  <a:cubicBezTo>
                    <a:pt x="58" y="337"/>
                    <a:pt x="84" y="314"/>
                    <a:pt x="44" y="352"/>
                  </a:cubicBezTo>
                  <a:cubicBezTo>
                    <a:pt x="41" y="363"/>
                    <a:pt x="39" y="374"/>
                    <a:pt x="34" y="384"/>
                  </a:cubicBezTo>
                  <a:cubicBezTo>
                    <a:pt x="28" y="395"/>
                    <a:pt x="14" y="403"/>
                    <a:pt x="13" y="415"/>
                  </a:cubicBezTo>
                  <a:cubicBezTo>
                    <a:pt x="9" y="475"/>
                    <a:pt x="0" y="544"/>
                    <a:pt x="34" y="594"/>
                  </a:cubicBezTo>
                  <a:cubicBezTo>
                    <a:pt x="43" y="606"/>
                    <a:pt x="53" y="619"/>
                    <a:pt x="66" y="626"/>
                  </a:cubicBezTo>
                  <a:cubicBezTo>
                    <a:pt x="84" y="636"/>
                    <a:pt x="239" y="693"/>
                    <a:pt x="266" y="699"/>
                  </a:cubicBezTo>
                  <a:cubicBezTo>
                    <a:pt x="272" y="698"/>
                    <a:pt x="370" y="690"/>
                    <a:pt x="392" y="678"/>
                  </a:cubicBezTo>
                  <a:cubicBezTo>
                    <a:pt x="438" y="651"/>
                    <a:pt x="420" y="623"/>
                    <a:pt x="476" y="605"/>
                  </a:cubicBezTo>
                  <a:cubicBezTo>
                    <a:pt x="500" y="589"/>
                    <a:pt x="528" y="581"/>
                    <a:pt x="550" y="563"/>
                  </a:cubicBezTo>
                  <a:cubicBezTo>
                    <a:pt x="560" y="555"/>
                    <a:pt x="562" y="540"/>
                    <a:pt x="571" y="531"/>
                  </a:cubicBezTo>
                  <a:cubicBezTo>
                    <a:pt x="599" y="502"/>
                    <a:pt x="601" y="515"/>
                    <a:pt x="634" y="499"/>
                  </a:cubicBezTo>
                  <a:cubicBezTo>
                    <a:pt x="672" y="480"/>
                    <a:pt x="688" y="450"/>
                    <a:pt x="729" y="436"/>
                  </a:cubicBezTo>
                  <a:cubicBezTo>
                    <a:pt x="762" y="442"/>
                    <a:pt x="801" y="447"/>
                    <a:pt x="834" y="457"/>
                  </a:cubicBezTo>
                  <a:cubicBezTo>
                    <a:pt x="855" y="463"/>
                    <a:pt x="897" y="478"/>
                    <a:pt x="897" y="478"/>
                  </a:cubicBezTo>
                  <a:cubicBezTo>
                    <a:pt x="955" y="566"/>
                    <a:pt x="965" y="588"/>
                    <a:pt x="1055" y="647"/>
                  </a:cubicBezTo>
                  <a:cubicBezTo>
                    <a:pt x="1066" y="654"/>
                    <a:pt x="1075" y="664"/>
                    <a:pt x="1087" y="668"/>
                  </a:cubicBezTo>
                  <a:cubicBezTo>
                    <a:pt x="1108" y="675"/>
                    <a:pt x="1150" y="689"/>
                    <a:pt x="1150" y="689"/>
                  </a:cubicBezTo>
                  <a:cubicBezTo>
                    <a:pt x="1203" y="685"/>
                    <a:pt x="1256" y="687"/>
                    <a:pt x="1308" y="678"/>
                  </a:cubicBezTo>
                  <a:cubicBezTo>
                    <a:pt x="1339" y="673"/>
                    <a:pt x="1376" y="623"/>
                    <a:pt x="1402" y="605"/>
                  </a:cubicBezTo>
                  <a:cubicBezTo>
                    <a:pt x="1409" y="584"/>
                    <a:pt x="1416" y="563"/>
                    <a:pt x="1423" y="542"/>
                  </a:cubicBezTo>
                  <a:cubicBezTo>
                    <a:pt x="1427" y="531"/>
                    <a:pt x="1434" y="510"/>
                    <a:pt x="1434" y="510"/>
                  </a:cubicBezTo>
                  <a:cubicBezTo>
                    <a:pt x="1409" y="325"/>
                    <a:pt x="1401" y="168"/>
                    <a:pt x="1223" y="78"/>
                  </a:cubicBezTo>
                  <a:cubicBezTo>
                    <a:pt x="1168" y="50"/>
                    <a:pt x="1204" y="39"/>
                    <a:pt x="1108" y="36"/>
                  </a:cubicBezTo>
                  <a:cubicBezTo>
                    <a:pt x="985" y="33"/>
                    <a:pt x="862" y="29"/>
                    <a:pt x="739" y="26"/>
                  </a:cubicBezTo>
                  <a:cubicBezTo>
                    <a:pt x="595" y="0"/>
                    <a:pt x="662" y="0"/>
                    <a:pt x="539" y="15"/>
                  </a:cubicBezTo>
                  <a:cubicBezTo>
                    <a:pt x="485" y="29"/>
                    <a:pt x="458" y="59"/>
                    <a:pt x="413" y="89"/>
                  </a:cubicBezTo>
                  <a:cubicBezTo>
                    <a:pt x="387" y="127"/>
                    <a:pt x="351" y="159"/>
                    <a:pt x="308" y="173"/>
                  </a:cubicBezTo>
                  <a:cubicBezTo>
                    <a:pt x="264" y="202"/>
                    <a:pt x="223" y="219"/>
                    <a:pt x="181" y="247"/>
                  </a:cubicBezTo>
                  <a:cubicBezTo>
                    <a:pt x="172" y="260"/>
                    <a:pt x="129" y="327"/>
                    <a:pt x="129" y="289"/>
                  </a:cubicBezTo>
                  <a:close/>
                </a:path>
              </a:pathLst>
            </a:custGeom>
            <a:noFill/>
            <a:ln w="1905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grpSp>
      <p:sp>
        <p:nvSpPr>
          <p:cNvPr id="1646638" name="Text Box 46"/>
          <p:cNvSpPr txBox="1"/>
          <p:nvPr/>
        </p:nvSpPr>
        <p:spPr bwMode="auto">
          <a:xfrm>
            <a:off x="0" y="2614613"/>
            <a:ext cx="2819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zh-CN" altLang="en-US" sz="2000">
                <a:latin typeface="宋体" charset="-122"/>
              </a:rPr>
              <a:t>深度优先遍历生成树</a:t>
            </a:r>
            <a:r>
              <a:rPr lang="en-US" altLang="zh-CN" sz="2000">
                <a:latin typeface="宋体" charset="-122"/>
              </a:rPr>
              <a:t>:</a:t>
            </a:r>
            <a:endParaRPr lang="en-US" altLang="zh-CN" sz="2000" b="0" baseline="-25000">
              <a:latin typeface="Times New Roman" pitchFamily="18" charset="0"/>
              <a:ea typeface="黑体" pitchFamily="2" charset="-122"/>
            </a:endParaRPr>
          </a:p>
        </p:txBody>
      </p:sp>
      <p:sp>
        <p:nvSpPr>
          <p:cNvPr id="1646639" name="Text Box 47"/>
          <p:cNvSpPr txBox="1"/>
          <p:nvPr/>
        </p:nvSpPr>
        <p:spPr bwMode="auto">
          <a:xfrm>
            <a:off x="4321175" y="33338"/>
            <a:ext cx="576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2000">
                <a:solidFill>
                  <a:srgbClr val="FF3300"/>
                </a:solidFill>
                <a:latin typeface="宋体" charset="-122"/>
              </a:rPr>
              <a:t>--&gt;</a:t>
            </a:r>
            <a:endParaRPr kumimoji="0" lang="en-US" altLang="zh-CN" sz="2000">
              <a:solidFill>
                <a:srgbClr val="FF3300"/>
              </a:solidFill>
              <a:latin typeface="宋体" charset="-122"/>
            </a:endParaRPr>
          </a:p>
        </p:txBody>
      </p:sp>
      <p:sp>
        <p:nvSpPr>
          <p:cNvPr id="1646640" name="Text Box 48"/>
          <p:cNvSpPr txBox="1"/>
          <p:nvPr/>
        </p:nvSpPr>
        <p:spPr bwMode="auto">
          <a:xfrm>
            <a:off x="1087438" y="30543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008000"/>
                </a:solidFill>
                <a:latin typeface="宋体" charset="-122"/>
              </a:rPr>
              <a:t>A</a:t>
            </a:r>
            <a:endParaRPr kumimoji="0" lang="en-US" altLang="zh-CN" sz="1800">
              <a:solidFill>
                <a:srgbClr val="008000"/>
              </a:solidFill>
              <a:latin typeface="宋体" charset="-122"/>
            </a:endParaRPr>
          </a:p>
        </p:txBody>
      </p:sp>
      <p:sp>
        <p:nvSpPr>
          <p:cNvPr id="1646641" name="Oval 49"/>
          <p:cNvSpPr/>
          <p:nvPr/>
        </p:nvSpPr>
        <p:spPr bwMode="auto">
          <a:xfrm>
            <a:off x="1087438" y="3130550"/>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6642" name="Line 50"/>
          <p:cNvSpPr/>
          <p:nvPr/>
        </p:nvSpPr>
        <p:spPr bwMode="auto">
          <a:xfrm flipH="1">
            <a:off x="614363" y="3470275"/>
            <a:ext cx="533400" cy="4572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46643" name="Text Box 51"/>
          <p:cNvSpPr txBox="1"/>
          <p:nvPr/>
        </p:nvSpPr>
        <p:spPr bwMode="auto">
          <a:xfrm>
            <a:off x="385763" y="3851275"/>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008000"/>
                </a:solidFill>
                <a:latin typeface="宋体" charset="-122"/>
              </a:rPr>
              <a:t>B</a:t>
            </a:r>
            <a:endParaRPr kumimoji="0" lang="en-US" altLang="zh-CN" sz="1800">
              <a:solidFill>
                <a:srgbClr val="008000"/>
              </a:solidFill>
              <a:latin typeface="宋体" charset="-122"/>
            </a:endParaRPr>
          </a:p>
        </p:txBody>
      </p:sp>
      <p:sp>
        <p:nvSpPr>
          <p:cNvPr id="1646644" name="Oval 52"/>
          <p:cNvSpPr/>
          <p:nvPr/>
        </p:nvSpPr>
        <p:spPr bwMode="auto">
          <a:xfrm>
            <a:off x="401638" y="3892550"/>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6645" name="Text Box 53"/>
          <p:cNvSpPr txBox="1"/>
          <p:nvPr/>
        </p:nvSpPr>
        <p:spPr bwMode="auto">
          <a:xfrm>
            <a:off x="5127625" y="336550"/>
            <a:ext cx="576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2000">
                <a:solidFill>
                  <a:srgbClr val="FF3300"/>
                </a:solidFill>
                <a:latin typeface="宋体" charset="-122"/>
              </a:rPr>
              <a:t>--&gt;</a:t>
            </a:r>
            <a:endParaRPr kumimoji="0" lang="en-US" altLang="zh-CN" sz="2000">
              <a:solidFill>
                <a:srgbClr val="FF3300"/>
              </a:solidFill>
              <a:latin typeface="宋体" charset="-122"/>
            </a:endParaRPr>
          </a:p>
        </p:txBody>
      </p:sp>
      <p:sp>
        <p:nvSpPr>
          <p:cNvPr id="1646646" name="Line 54"/>
          <p:cNvSpPr/>
          <p:nvPr/>
        </p:nvSpPr>
        <p:spPr bwMode="auto">
          <a:xfrm>
            <a:off x="538163" y="4232275"/>
            <a:ext cx="0" cy="5334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46647" name="Text Box 55"/>
          <p:cNvSpPr txBox="1"/>
          <p:nvPr/>
        </p:nvSpPr>
        <p:spPr bwMode="auto">
          <a:xfrm>
            <a:off x="385763" y="474821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008000"/>
                </a:solidFill>
                <a:latin typeface="宋体" charset="-122"/>
              </a:rPr>
              <a:t>M</a:t>
            </a:r>
            <a:endParaRPr kumimoji="0" lang="en-US" altLang="zh-CN" sz="1800">
              <a:solidFill>
                <a:srgbClr val="008000"/>
              </a:solidFill>
              <a:latin typeface="宋体" charset="-122"/>
            </a:endParaRPr>
          </a:p>
        </p:txBody>
      </p:sp>
      <p:sp>
        <p:nvSpPr>
          <p:cNvPr id="1646648" name="Oval 56"/>
          <p:cNvSpPr/>
          <p:nvPr/>
        </p:nvSpPr>
        <p:spPr bwMode="auto">
          <a:xfrm>
            <a:off x="401638" y="4789488"/>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6649" name="Text Box 57"/>
          <p:cNvSpPr txBox="1"/>
          <p:nvPr/>
        </p:nvSpPr>
        <p:spPr bwMode="auto">
          <a:xfrm>
            <a:off x="5091113" y="3662363"/>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2000">
                <a:solidFill>
                  <a:srgbClr val="FF3300"/>
                </a:solidFill>
                <a:latin typeface="宋体" charset="-122"/>
              </a:rPr>
              <a:t>--&gt;</a:t>
            </a:r>
            <a:endParaRPr kumimoji="0" lang="en-US" altLang="zh-CN" sz="2000">
              <a:solidFill>
                <a:srgbClr val="FF3300"/>
              </a:solidFill>
              <a:latin typeface="宋体" charset="-122"/>
            </a:endParaRPr>
          </a:p>
        </p:txBody>
      </p:sp>
      <p:sp>
        <p:nvSpPr>
          <p:cNvPr id="1646650" name="Line 58"/>
          <p:cNvSpPr/>
          <p:nvPr/>
        </p:nvSpPr>
        <p:spPr bwMode="auto">
          <a:xfrm>
            <a:off x="539750" y="5116513"/>
            <a:ext cx="1588" cy="357187"/>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46651" name="Text Box 59"/>
          <p:cNvSpPr txBox="1"/>
          <p:nvPr/>
        </p:nvSpPr>
        <p:spPr bwMode="auto">
          <a:xfrm>
            <a:off x="346075" y="54498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008000"/>
                </a:solidFill>
                <a:latin typeface="宋体" charset="-122"/>
              </a:rPr>
              <a:t>J</a:t>
            </a:r>
            <a:endParaRPr kumimoji="0" lang="en-US" altLang="zh-CN" sz="1800">
              <a:solidFill>
                <a:srgbClr val="008000"/>
              </a:solidFill>
              <a:latin typeface="宋体" charset="-122"/>
            </a:endParaRPr>
          </a:p>
        </p:txBody>
      </p:sp>
      <p:sp>
        <p:nvSpPr>
          <p:cNvPr id="1646652" name="Oval 60"/>
          <p:cNvSpPr/>
          <p:nvPr/>
        </p:nvSpPr>
        <p:spPr bwMode="auto">
          <a:xfrm>
            <a:off x="361950" y="5491163"/>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6653" name="Text Box 61"/>
          <p:cNvSpPr txBox="1"/>
          <p:nvPr/>
        </p:nvSpPr>
        <p:spPr bwMode="auto">
          <a:xfrm>
            <a:off x="4306888" y="2760663"/>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2000">
                <a:solidFill>
                  <a:srgbClr val="FF3300"/>
                </a:solidFill>
                <a:latin typeface="宋体" charset="-122"/>
              </a:rPr>
              <a:t>--&gt;</a:t>
            </a:r>
            <a:endParaRPr kumimoji="0" lang="en-US" altLang="zh-CN" sz="2000">
              <a:solidFill>
                <a:srgbClr val="FF3300"/>
              </a:solidFill>
              <a:latin typeface="宋体" charset="-122"/>
            </a:endParaRPr>
          </a:p>
        </p:txBody>
      </p:sp>
      <p:sp>
        <p:nvSpPr>
          <p:cNvPr id="1646654" name="Line 62"/>
          <p:cNvSpPr/>
          <p:nvPr/>
        </p:nvSpPr>
        <p:spPr bwMode="auto">
          <a:xfrm>
            <a:off x="517525" y="5815013"/>
            <a:ext cx="0" cy="4572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6655" name="Text Box 63"/>
          <p:cNvSpPr txBox="1"/>
          <p:nvPr/>
        </p:nvSpPr>
        <p:spPr bwMode="auto">
          <a:xfrm>
            <a:off x="336550" y="61991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008000"/>
                </a:solidFill>
                <a:latin typeface="宋体" charset="-122"/>
              </a:rPr>
              <a:t>L</a:t>
            </a:r>
            <a:endParaRPr kumimoji="0" lang="en-US" altLang="zh-CN" sz="1800">
              <a:solidFill>
                <a:srgbClr val="008000"/>
              </a:solidFill>
              <a:latin typeface="宋体" charset="-122"/>
            </a:endParaRPr>
          </a:p>
        </p:txBody>
      </p:sp>
      <p:sp>
        <p:nvSpPr>
          <p:cNvPr id="1646656" name="Oval 64"/>
          <p:cNvSpPr/>
          <p:nvPr/>
        </p:nvSpPr>
        <p:spPr bwMode="auto">
          <a:xfrm>
            <a:off x="352425" y="6240463"/>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6657" name="Text Box 65"/>
          <p:cNvSpPr txBox="1"/>
          <p:nvPr/>
        </p:nvSpPr>
        <p:spPr bwMode="auto">
          <a:xfrm>
            <a:off x="5094288" y="23813"/>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2000">
                <a:solidFill>
                  <a:srgbClr val="FF3300"/>
                </a:solidFill>
                <a:latin typeface="宋体" charset="-122"/>
              </a:rPr>
              <a:t>--&gt;</a:t>
            </a:r>
            <a:endParaRPr kumimoji="0" lang="en-US" altLang="zh-CN" sz="2000">
              <a:solidFill>
                <a:srgbClr val="FF3300"/>
              </a:solidFill>
              <a:latin typeface="宋体" charset="-122"/>
            </a:endParaRPr>
          </a:p>
        </p:txBody>
      </p:sp>
      <p:sp>
        <p:nvSpPr>
          <p:cNvPr id="1646658" name="Line 66"/>
          <p:cNvSpPr/>
          <p:nvPr/>
        </p:nvSpPr>
        <p:spPr bwMode="auto">
          <a:xfrm>
            <a:off x="1219200" y="3452813"/>
            <a:ext cx="0" cy="4572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6659" name="Text Box 67"/>
          <p:cNvSpPr txBox="1"/>
          <p:nvPr/>
        </p:nvSpPr>
        <p:spPr bwMode="auto">
          <a:xfrm>
            <a:off x="1055688" y="38496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008000"/>
                </a:solidFill>
                <a:latin typeface="宋体" charset="-122"/>
              </a:rPr>
              <a:t>C</a:t>
            </a:r>
            <a:endParaRPr kumimoji="0" lang="en-US" altLang="zh-CN" sz="1800">
              <a:solidFill>
                <a:srgbClr val="008000"/>
              </a:solidFill>
              <a:latin typeface="宋体" charset="-122"/>
            </a:endParaRPr>
          </a:p>
        </p:txBody>
      </p:sp>
      <p:sp>
        <p:nvSpPr>
          <p:cNvPr id="1646660" name="Oval 68"/>
          <p:cNvSpPr/>
          <p:nvPr/>
        </p:nvSpPr>
        <p:spPr bwMode="auto">
          <a:xfrm>
            <a:off x="1071563" y="3890963"/>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6661" name="Text Box 69"/>
          <p:cNvSpPr txBox="1"/>
          <p:nvPr/>
        </p:nvSpPr>
        <p:spPr bwMode="auto">
          <a:xfrm>
            <a:off x="5846763" y="23813"/>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2000">
                <a:solidFill>
                  <a:srgbClr val="FF3300"/>
                </a:solidFill>
                <a:latin typeface="宋体" charset="-122"/>
              </a:rPr>
              <a:t>--&gt;</a:t>
            </a:r>
            <a:endParaRPr kumimoji="0" lang="en-US" altLang="zh-CN" sz="2000">
              <a:solidFill>
                <a:srgbClr val="FF3300"/>
              </a:solidFill>
              <a:latin typeface="宋体" charset="-122"/>
            </a:endParaRPr>
          </a:p>
        </p:txBody>
      </p:sp>
      <p:sp>
        <p:nvSpPr>
          <p:cNvPr id="1646662" name="Line 70"/>
          <p:cNvSpPr/>
          <p:nvPr/>
        </p:nvSpPr>
        <p:spPr bwMode="auto">
          <a:xfrm>
            <a:off x="1311275" y="3441700"/>
            <a:ext cx="633413" cy="500063"/>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46663" name="Text Box 71"/>
          <p:cNvSpPr txBox="1"/>
          <p:nvPr/>
        </p:nvSpPr>
        <p:spPr bwMode="auto">
          <a:xfrm>
            <a:off x="1803400" y="38496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008000"/>
                </a:solidFill>
                <a:latin typeface="宋体" charset="-122"/>
              </a:rPr>
              <a:t>F</a:t>
            </a:r>
            <a:endParaRPr kumimoji="0" lang="en-US" altLang="zh-CN" sz="1800">
              <a:solidFill>
                <a:srgbClr val="008000"/>
              </a:solidFill>
              <a:latin typeface="宋体" charset="-122"/>
            </a:endParaRPr>
          </a:p>
        </p:txBody>
      </p:sp>
      <p:sp>
        <p:nvSpPr>
          <p:cNvPr id="1646664" name="Oval 72"/>
          <p:cNvSpPr/>
          <p:nvPr/>
        </p:nvSpPr>
        <p:spPr bwMode="auto">
          <a:xfrm>
            <a:off x="1819275" y="3890963"/>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6665" name="Line 73"/>
          <p:cNvSpPr/>
          <p:nvPr/>
        </p:nvSpPr>
        <p:spPr bwMode="auto">
          <a:xfrm>
            <a:off x="6096000" y="1014413"/>
            <a:ext cx="2438400" cy="0"/>
          </a:xfrm>
          <a:prstGeom prst="line">
            <a:avLst/>
          </a:prstGeom>
          <a:noFill/>
          <a:ln w="9525">
            <a:solidFill>
              <a:srgbClr val="66CCFF"/>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6666" name="Text Box 74"/>
          <p:cNvSpPr txBox="1"/>
          <p:nvPr/>
        </p:nvSpPr>
        <p:spPr bwMode="auto">
          <a:xfrm>
            <a:off x="1219200" y="474821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008000"/>
                </a:solidFill>
                <a:latin typeface="宋体" charset="-122"/>
              </a:rPr>
              <a:t>D</a:t>
            </a:r>
            <a:endParaRPr kumimoji="0" lang="en-US" altLang="zh-CN" sz="1800">
              <a:solidFill>
                <a:srgbClr val="008000"/>
              </a:solidFill>
              <a:latin typeface="宋体" charset="-122"/>
            </a:endParaRPr>
          </a:p>
        </p:txBody>
      </p:sp>
      <p:sp>
        <p:nvSpPr>
          <p:cNvPr id="1646667" name="Oval 75"/>
          <p:cNvSpPr/>
          <p:nvPr/>
        </p:nvSpPr>
        <p:spPr bwMode="auto">
          <a:xfrm>
            <a:off x="1235075" y="4789488"/>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6668" name="Line 76"/>
          <p:cNvSpPr/>
          <p:nvPr/>
        </p:nvSpPr>
        <p:spPr bwMode="auto">
          <a:xfrm>
            <a:off x="1404938" y="5086350"/>
            <a:ext cx="0" cy="5334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6669" name="Text Box 77"/>
          <p:cNvSpPr txBox="1"/>
          <p:nvPr/>
        </p:nvSpPr>
        <p:spPr bwMode="auto">
          <a:xfrm>
            <a:off x="1244600" y="559911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008000"/>
                </a:solidFill>
                <a:latin typeface="宋体" charset="-122"/>
              </a:rPr>
              <a:t>E</a:t>
            </a:r>
            <a:endParaRPr kumimoji="0" lang="en-US" altLang="zh-CN" sz="1800">
              <a:solidFill>
                <a:srgbClr val="008000"/>
              </a:solidFill>
              <a:latin typeface="宋体" charset="-122"/>
            </a:endParaRPr>
          </a:p>
        </p:txBody>
      </p:sp>
      <p:sp>
        <p:nvSpPr>
          <p:cNvPr id="1646670" name="Oval 78"/>
          <p:cNvSpPr/>
          <p:nvPr/>
        </p:nvSpPr>
        <p:spPr bwMode="auto">
          <a:xfrm>
            <a:off x="1260475" y="5640388"/>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6671" name="Line 79"/>
          <p:cNvSpPr/>
          <p:nvPr/>
        </p:nvSpPr>
        <p:spPr bwMode="auto">
          <a:xfrm>
            <a:off x="6096000" y="1319213"/>
            <a:ext cx="838200" cy="0"/>
          </a:xfrm>
          <a:prstGeom prst="line">
            <a:avLst/>
          </a:prstGeom>
          <a:noFill/>
          <a:ln w="9525">
            <a:solidFill>
              <a:srgbClr val="66CCFF"/>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46672" name="Text Box 80"/>
          <p:cNvSpPr txBox="1"/>
          <p:nvPr/>
        </p:nvSpPr>
        <p:spPr bwMode="auto">
          <a:xfrm>
            <a:off x="4327525" y="1831975"/>
            <a:ext cx="576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2000">
                <a:solidFill>
                  <a:srgbClr val="FF3300"/>
                </a:solidFill>
                <a:latin typeface="宋体" charset="-122"/>
              </a:rPr>
              <a:t>--&gt;</a:t>
            </a:r>
            <a:endParaRPr kumimoji="0" lang="en-US" altLang="zh-CN" sz="2000">
              <a:solidFill>
                <a:srgbClr val="FF3300"/>
              </a:solidFill>
              <a:latin typeface="宋体" charset="-122"/>
            </a:endParaRPr>
          </a:p>
        </p:txBody>
      </p:sp>
      <p:sp>
        <p:nvSpPr>
          <p:cNvPr id="1646673" name="Text Box 81"/>
          <p:cNvSpPr txBox="1"/>
          <p:nvPr/>
        </p:nvSpPr>
        <p:spPr bwMode="auto">
          <a:xfrm>
            <a:off x="2971800" y="406241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008000"/>
                </a:solidFill>
                <a:latin typeface="宋体" charset="-122"/>
              </a:rPr>
              <a:t>G</a:t>
            </a:r>
            <a:endParaRPr kumimoji="0" lang="en-US" altLang="zh-CN" sz="1800">
              <a:solidFill>
                <a:srgbClr val="008000"/>
              </a:solidFill>
              <a:latin typeface="宋体" charset="-122"/>
            </a:endParaRPr>
          </a:p>
        </p:txBody>
      </p:sp>
      <p:sp>
        <p:nvSpPr>
          <p:cNvPr id="1646674" name="Oval 82"/>
          <p:cNvSpPr/>
          <p:nvPr/>
        </p:nvSpPr>
        <p:spPr bwMode="auto">
          <a:xfrm>
            <a:off x="2987675" y="4103688"/>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6675" name="Line 83"/>
          <p:cNvSpPr/>
          <p:nvPr/>
        </p:nvSpPr>
        <p:spPr bwMode="auto">
          <a:xfrm flipH="1">
            <a:off x="2819400" y="4394200"/>
            <a:ext cx="312738" cy="582613"/>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46676" name="Text Box 84"/>
          <p:cNvSpPr txBox="1"/>
          <p:nvPr/>
        </p:nvSpPr>
        <p:spPr bwMode="auto">
          <a:xfrm>
            <a:off x="2555875" y="486886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008000"/>
                </a:solidFill>
                <a:latin typeface="宋体" charset="-122"/>
              </a:rPr>
              <a:t>H</a:t>
            </a:r>
            <a:endParaRPr kumimoji="0" lang="en-US" altLang="zh-CN" sz="1800">
              <a:solidFill>
                <a:srgbClr val="008000"/>
              </a:solidFill>
              <a:latin typeface="宋体" charset="-122"/>
            </a:endParaRPr>
          </a:p>
        </p:txBody>
      </p:sp>
      <p:sp>
        <p:nvSpPr>
          <p:cNvPr id="1646677" name="Oval 85"/>
          <p:cNvSpPr/>
          <p:nvPr/>
        </p:nvSpPr>
        <p:spPr bwMode="auto">
          <a:xfrm>
            <a:off x="2530475" y="4926013"/>
            <a:ext cx="304800" cy="265112"/>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itchFamily="18" charset="0"/>
            </a:endParaRPr>
          </a:p>
        </p:txBody>
      </p:sp>
      <p:sp>
        <p:nvSpPr>
          <p:cNvPr id="1646678" name="Text Box 86"/>
          <p:cNvSpPr txBox="1"/>
          <p:nvPr/>
        </p:nvSpPr>
        <p:spPr bwMode="auto">
          <a:xfrm>
            <a:off x="5064125" y="1851025"/>
            <a:ext cx="576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2000">
                <a:solidFill>
                  <a:srgbClr val="FF3300"/>
                </a:solidFill>
                <a:latin typeface="宋体" charset="-122"/>
              </a:rPr>
              <a:t>--&gt;</a:t>
            </a:r>
            <a:endParaRPr kumimoji="0" lang="en-US" altLang="zh-CN" sz="2000">
              <a:solidFill>
                <a:srgbClr val="FF3300"/>
              </a:solidFill>
              <a:latin typeface="宋体" charset="-122"/>
            </a:endParaRPr>
          </a:p>
        </p:txBody>
      </p:sp>
      <p:sp>
        <p:nvSpPr>
          <p:cNvPr id="1646679" name="Line 87"/>
          <p:cNvSpPr/>
          <p:nvPr/>
        </p:nvSpPr>
        <p:spPr bwMode="auto">
          <a:xfrm>
            <a:off x="3140075" y="4384675"/>
            <a:ext cx="0" cy="5334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6680" name="Text Box 88"/>
          <p:cNvSpPr txBox="1"/>
          <p:nvPr/>
        </p:nvSpPr>
        <p:spPr bwMode="auto">
          <a:xfrm>
            <a:off x="2998788" y="48974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008000"/>
                </a:solidFill>
                <a:latin typeface="宋体" charset="-122"/>
              </a:rPr>
              <a:t>I</a:t>
            </a:r>
            <a:endParaRPr kumimoji="0" lang="en-US" altLang="zh-CN" sz="1800">
              <a:solidFill>
                <a:srgbClr val="008000"/>
              </a:solidFill>
              <a:latin typeface="宋体" charset="-122"/>
            </a:endParaRPr>
          </a:p>
        </p:txBody>
      </p:sp>
      <p:sp>
        <p:nvSpPr>
          <p:cNvPr id="1646681" name="Oval 89"/>
          <p:cNvSpPr/>
          <p:nvPr/>
        </p:nvSpPr>
        <p:spPr bwMode="auto">
          <a:xfrm>
            <a:off x="3014663" y="4938713"/>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6682" name="Text Box 90"/>
          <p:cNvSpPr txBox="1"/>
          <p:nvPr/>
        </p:nvSpPr>
        <p:spPr bwMode="auto">
          <a:xfrm>
            <a:off x="5800725" y="1852613"/>
            <a:ext cx="576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2000">
                <a:solidFill>
                  <a:srgbClr val="FF3300"/>
                </a:solidFill>
                <a:latin typeface="宋体" charset="-122"/>
              </a:rPr>
              <a:t>--&gt;</a:t>
            </a:r>
            <a:endParaRPr kumimoji="0" lang="en-US" altLang="zh-CN" sz="2000">
              <a:solidFill>
                <a:srgbClr val="FF3300"/>
              </a:solidFill>
              <a:latin typeface="宋体" charset="-122"/>
            </a:endParaRPr>
          </a:p>
        </p:txBody>
      </p:sp>
      <p:sp>
        <p:nvSpPr>
          <p:cNvPr id="1646683" name="Line 91"/>
          <p:cNvSpPr/>
          <p:nvPr/>
        </p:nvSpPr>
        <p:spPr bwMode="auto">
          <a:xfrm>
            <a:off x="3170238" y="4397375"/>
            <a:ext cx="400050" cy="503238"/>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46684" name="Text Box 92"/>
          <p:cNvSpPr txBox="1"/>
          <p:nvPr/>
        </p:nvSpPr>
        <p:spPr bwMode="auto">
          <a:xfrm>
            <a:off x="3478213" y="488791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008000"/>
                </a:solidFill>
                <a:latin typeface="宋体" charset="-122"/>
              </a:rPr>
              <a:t>K</a:t>
            </a:r>
            <a:endParaRPr kumimoji="0" lang="en-US" altLang="zh-CN" sz="1800">
              <a:solidFill>
                <a:srgbClr val="008000"/>
              </a:solidFill>
              <a:latin typeface="宋体" charset="-122"/>
            </a:endParaRPr>
          </a:p>
        </p:txBody>
      </p:sp>
      <p:sp>
        <p:nvSpPr>
          <p:cNvPr id="1646685" name="Oval 93"/>
          <p:cNvSpPr/>
          <p:nvPr/>
        </p:nvSpPr>
        <p:spPr bwMode="auto">
          <a:xfrm>
            <a:off x="3494088" y="4929188"/>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6687" name="Text Box 95"/>
          <p:cNvSpPr txBox="1"/>
          <p:nvPr/>
        </p:nvSpPr>
        <p:spPr bwMode="auto">
          <a:xfrm>
            <a:off x="4319588" y="12700"/>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2000">
                <a:solidFill>
                  <a:srgbClr val="66CCFF"/>
                </a:solidFill>
                <a:latin typeface="宋体" charset="-122"/>
              </a:rPr>
              <a:t>--&gt;</a:t>
            </a:r>
            <a:endParaRPr kumimoji="0" lang="en-US" altLang="zh-CN" sz="2000">
              <a:solidFill>
                <a:srgbClr val="66CCFF"/>
              </a:solidFill>
              <a:latin typeface="宋体" charset="-122"/>
            </a:endParaRPr>
          </a:p>
        </p:txBody>
      </p:sp>
      <p:sp>
        <p:nvSpPr>
          <p:cNvPr id="1646688" name="Text Box 96"/>
          <p:cNvSpPr txBox="1"/>
          <p:nvPr/>
        </p:nvSpPr>
        <p:spPr bwMode="auto">
          <a:xfrm>
            <a:off x="6248400" y="413861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008000"/>
                </a:solidFill>
                <a:latin typeface="宋体" charset="-122"/>
              </a:rPr>
              <a:t>A</a:t>
            </a:r>
            <a:endParaRPr kumimoji="0" lang="en-US" altLang="zh-CN" sz="1800">
              <a:solidFill>
                <a:srgbClr val="008000"/>
              </a:solidFill>
              <a:latin typeface="宋体" charset="-122"/>
            </a:endParaRPr>
          </a:p>
        </p:txBody>
      </p:sp>
      <p:sp>
        <p:nvSpPr>
          <p:cNvPr id="1646689" name="Oval 97"/>
          <p:cNvSpPr/>
          <p:nvPr/>
        </p:nvSpPr>
        <p:spPr bwMode="auto">
          <a:xfrm>
            <a:off x="6264275" y="4179888"/>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6690" name="Line 98"/>
          <p:cNvSpPr/>
          <p:nvPr/>
        </p:nvSpPr>
        <p:spPr bwMode="auto">
          <a:xfrm flipH="1">
            <a:off x="5818188" y="4519613"/>
            <a:ext cx="582612" cy="5461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46691" name="Text Box 99"/>
          <p:cNvSpPr txBox="1"/>
          <p:nvPr/>
        </p:nvSpPr>
        <p:spPr bwMode="auto">
          <a:xfrm>
            <a:off x="5595938" y="500221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008000"/>
                </a:solidFill>
                <a:latin typeface="宋体" charset="-122"/>
              </a:rPr>
              <a:t>B</a:t>
            </a:r>
            <a:endParaRPr kumimoji="0" lang="en-US" altLang="zh-CN" sz="1800">
              <a:solidFill>
                <a:srgbClr val="008000"/>
              </a:solidFill>
              <a:latin typeface="宋体" charset="-122"/>
            </a:endParaRPr>
          </a:p>
        </p:txBody>
      </p:sp>
      <p:sp>
        <p:nvSpPr>
          <p:cNvPr id="1646692" name="Oval 100"/>
          <p:cNvSpPr/>
          <p:nvPr/>
        </p:nvSpPr>
        <p:spPr bwMode="auto">
          <a:xfrm>
            <a:off x="5611813" y="5043488"/>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6693" name="Text Box 101"/>
          <p:cNvSpPr txBox="1"/>
          <p:nvPr/>
        </p:nvSpPr>
        <p:spPr bwMode="auto">
          <a:xfrm>
            <a:off x="5091113" y="0"/>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2000">
                <a:solidFill>
                  <a:srgbClr val="66CCFF"/>
                </a:solidFill>
                <a:latin typeface="宋体" charset="-122"/>
              </a:rPr>
              <a:t>--&gt;</a:t>
            </a:r>
            <a:endParaRPr kumimoji="0" lang="en-US" altLang="zh-CN" sz="2000">
              <a:solidFill>
                <a:srgbClr val="66CCFF"/>
              </a:solidFill>
              <a:latin typeface="宋体" charset="-122"/>
            </a:endParaRPr>
          </a:p>
        </p:txBody>
      </p:sp>
      <p:sp>
        <p:nvSpPr>
          <p:cNvPr id="1646694" name="Line 102"/>
          <p:cNvSpPr/>
          <p:nvPr/>
        </p:nvSpPr>
        <p:spPr bwMode="auto">
          <a:xfrm flipH="1">
            <a:off x="6169025" y="4519613"/>
            <a:ext cx="231775" cy="534987"/>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46695" name="Text Box 103"/>
          <p:cNvSpPr txBox="1"/>
          <p:nvPr/>
        </p:nvSpPr>
        <p:spPr bwMode="auto">
          <a:xfrm>
            <a:off x="6027738" y="503396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008000"/>
                </a:solidFill>
                <a:latin typeface="宋体" charset="-122"/>
              </a:rPr>
              <a:t>C</a:t>
            </a:r>
            <a:endParaRPr kumimoji="0" lang="en-US" altLang="zh-CN" sz="1800">
              <a:solidFill>
                <a:srgbClr val="008000"/>
              </a:solidFill>
              <a:latin typeface="宋体" charset="-122"/>
            </a:endParaRPr>
          </a:p>
        </p:txBody>
      </p:sp>
      <p:sp>
        <p:nvSpPr>
          <p:cNvPr id="1646696" name="Oval 104"/>
          <p:cNvSpPr/>
          <p:nvPr/>
        </p:nvSpPr>
        <p:spPr bwMode="auto">
          <a:xfrm>
            <a:off x="6043613" y="5075238"/>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6697" name="Text Box 105"/>
          <p:cNvSpPr txBox="1"/>
          <p:nvPr/>
        </p:nvSpPr>
        <p:spPr bwMode="auto">
          <a:xfrm>
            <a:off x="5811838" y="1588"/>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2000">
                <a:solidFill>
                  <a:srgbClr val="66CCFF"/>
                </a:solidFill>
                <a:latin typeface="宋体" charset="-122"/>
              </a:rPr>
              <a:t>--&gt;</a:t>
            </a:r>
            <a:endParaRPr kumimoji="0" lang="en-US" altLang="zh-CN" sz="2000">
              <a:solidFill>
                <a:srgbClr val="66CCFF"/>
              </a:solidFill>
              <a:latin typeface="宋体" charset="-122"/>
            </a:endParaRPr>
          </a:p>
        </p:txBody>
      </p:sp>
      <p:sp>
        <p:nvSpPr>
          <p:cNvPr id="1646698" name="Line 106"/>
          <p:cNvSpPr/>
          <p:nvPr/>
        </p:nvSpPr>
        <p:spPr bwMode="auto">
          <a:xfrm>
            <a:off x="6400800" y="4519613"/>
            <a:ext cx="215900" cy="506412"/>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46699" name="Text Box 107"/>
          <p:cNvSpPr txBox="1"/>
          <p:nvPr/>
        </p:nvSpPr>
        <p:spPr bwMode="auto">
          <a:xfrm>
            <a:off x="6524625" y="5013325"/>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008000"/>
                </a:solidFill>
                <a:latin typeface="宋体" charset="-122"/>
              </a:rPr>
              <a:t>F</a:t>
            </a:r>
            <a:endParaRPr kumimoji="0" lang="en-US" altLang="zh-CN" sz="1800">
              <a:solidFill>
                <a:srgbClr val="008000"/>
              </a:solidFill>
              <a:latin typeface="宋体" charset="-122"/>
            </a:endParaRPr>
          </a:p>
        </p:txBody>
      </p:sp>
      <p:sp>
        <p:nvSpPr>
          <p:cNvPr id="1646700" name="Oval 108"/>
          <p:cNvSpPr/>
          <p:nvPr/>
        </p:nvSpPr>
        <p:spPr bwMode="auto">
          <a:xfrm>
            <a:off x="6540500" y="5054600"/>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6701" name="Text Box 109"/>
          <p:cNvSpPr txBox="1"/>
          <p:nvPr/>
        </p:nvSpPr>
        <p:spPr bwMode="auto">
          <a:xfrm>
            <a:off x="6581775" y="3175"/>
            <a:ext cx="576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2000">
                <a:solidFill>
                  <a:srgbClr val="66CCFF"/>
                </a:solidFill>
                <a:latin typeface="宋体" charset="-122"/>
              </a:rPr>
              <a:t>--&gt;</a:t>
            </a:r>
            <a:endParaRPr kumimoji="0" lang="en-US" altLang="zh-CN" sz="2000">
              <a:solidFill>
                <a:srgbClr val="66CCFF"/>
              </a:solidFill>
              <a:latin typeface="宋体" charset="-122"/>
            </a:endParaRPr>
          </a:p>
        </p:txBody>
      </p:sp>
      <p:sp>
        <p:nvSpPr>
          <p:cNvPr id="1646702" name="Line 110"/>
          <p:cNvSpPr/>
          <p:nvPr/>
        </p:nvSpPr>
        <p:spPr bwMode="auto">
          <a:xfrm>
            <a:off x="6400800" y="4519613"/>
            <a:ext cx="701675" cy="4699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46703" name="Text Box 111"/>
          <p:cNvSpPr txBox="1"/>
          <p:nvPr/>
        </p:nvSpPr>
        <p:spPr bwMode="auto">
          <a:xfrm>
            <a:off x="7010400" y="497681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008000"/>
                </a:solidFill>
                <a:latin typeface="宋体" charset="-122"/>
              </a:rPr>
              <a:t>L</a:t>
            </a:r>
            <a:endParaRPr kumimoji="0" lang="en-US" altLang="zh-CN" sz="1800">
              <a:solidFill>
                <a:srgbClr val="008000"/>
              </a:solidFill>
              <a:latin typeface="宋体" charset="-122"/>
            </a:endParaRPr>
          </a:p>
        </p:txBody>
      </p:sp>
      <p:sp>
        <p:nvSpPr>
          <p:cNvPr id="1646704" name="Oval 112"/>
          <p:cNvSpPr/>
          <p:nvPr/>
        </p:nvSpPr>
        <p:spPr bwMode="auto">
          <a:xfrm>
            <a:off x="7026275" y="5018088"/>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6705" name="Text Box 113"/>
          <p:cNvSpPr txBox="1"/>
          <p:nvPr/>
        </p:nvSpPr>
        <p:spPr bwMode="auto">
          <a:xfrm>
            <a:off x="5064125" y="334963"/>
            <a:ext cx="576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2000">
                <a:solidFill>
                  <a:srgbClr val="66CCFF"/>
                </a:solidFill>
                <a:latin typeface="宋体" charset="-122"/>
              </a:rPr>
              <a:t>--&gt;</a:t>
            </a:r>
            <a:endParaRPr kumimoji="0" lang="en-US" altLang="zh-CN" sz="2000">
              <a:solidFill>
                <a:srgbClr val="66CCFF"/>
              </a:solidFill>
              <a:latin typeface="宋体" charset="-122"/>
            </a:endParaRPr>
          </a:p>
        </p:txBody>
      </p:sp>
      <p:sp>
        <p:nvSpPr>
          <p:cNvPr id="1646706" name="Line 114"/>
          <p:cNvSpPr/>
          <p:nvPr/>
        </p:nvSpPr>
        <p:spPr bwMode="auto">
          <a:xfrm>
            <a:off x="5749925" y="5407025"/>
            <a:ext cx="0" cy="5334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6707" name="Text Box 115"/>
          <p:cNvSpPr txBox="1"/>
          <p:nvPr/>
        </p:nvSpPr>
        <p:spPr bwMode="auto">
          <a:xfrm>
            <a:off x="5608638" y="59197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008000"/>
                </a:solidFill>
                <a:latin typeface="宋体" charset="-122"/>
              </a:rPr>
              <a:t>M</a:t>
            </a:r>
            <a:endParaRPr kumimoji="0" lang="en-US" altLang="zh-CN" sz="1800">
              <a:solidFill>
                <a:srgbClr val="008000"/>
              </a:solidFill>
              <a:latin typeface="宋体" charset="-122"/>
            </a:endParaRPr>
          </a:p>
        </p:txBody>
      </p:sp>
      <p:sp>
        <p:nvSpPr>
          <p:cNvPr id="1646708" name="Oval 116"/>
          <p:cNvSpPr/>
          <p:nvPr/>
        </p:nvSpPr>
        <p:spPr bwMode="auto">
          <a:xfrm>
            <a:off x="5624513" y="5961063"/>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46709" name="Text Box 117"/>
          <p:cNvSpPr txBox="1"/>
          <p:nvPr/>
        </p:nvSpPr>
        <p:spPr bwMode="auto">
          <a:xfrm>
            <a:off x="5129213" y="3373438"/>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2000">
                <a:solidFill>
                  <a:srgbClr val="66CCFF"/>
                </a:solidFill>
                <a:latin typeface="宋体" charset="-122"/>
              </a:rPr>
              <a:t>--&gt;</a:t>
            </a:r>
            <a:endParaRPr kumimoji="0" lang="en-US" altLang="zh-CN" sz="2000">
              <a:solidFill>
                <a:srgbClr val="66CCFF"/>
              </a:solidFill>
              <a:latin typeface="宋体" charset="-122"/>
            </a:endParaRPr>
          </a:p>
        </p:txBody>
      </p:sp>
      <p:sp>
        <p:nvSpPr>
          <p:cNvPr id="1646710" name="Line 118"/>
          <p:cNvSpPr/>
          <p:nvPr/>
        </p:nvSpPr>
        <p:spPr bwMode="auto">
          <a:xfrm>
            <a:off x="7189788" y="5359400"/>
            <a:ext cx="0" cy="5334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46711" name="Text Box 119"/>
          <p:cNvSpPr txBox="1"/>
          <p:nvPr/>
        </p:nvSpPr>
        <p:spPr bwMode="auto">
          <a:xfrm>
            <a:off x="7048500" y="587216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008000"/>
                </a:solidFill>
                <a:latin typeface="宋体" charset="-122"/>
              </a:rPr>
              <a:t>J</a:t>
            </a:r>
            <a:endParaRPr kumimoji="0" lang="en-US" altLang="zh-CN" sz="1800">
              <a:solidFill>
                <a:srgbClr val="008000"/>
              </a:solidFill>
              <a:latin typeface="宋体" charset="-122"/>
            </a:endParaRPr>
          </a:p>
        </p:txBody>
      </p:sp>
      <p:sp>
        <p:nvSpPr>
          <p:cNvPr id="1646712" name="Oval 120"/>
          <p:cNvSpPr/>
          <p:nvPr/>
        </p:nvSpPr>
        <p:spPr bwMode="auto">
          <a:xfrm>
            <a:off x="7064375" y="5913438"/>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
        <p:nvSpPr>
          <p:cNvPr id="1646636" name="Text Box 44"/>
          <p:cNvSpPr txBox="1"/>
          <p:nvPr/>
        </p:nvSpPr>
        <p:spPr bwMode="auto">
          <a:xfrm>
            <a:off x="3962400" y="23813"/>
            <a:ext cx="3657600" cy="4054475"/>
          </a:xfrm>
          <a:prstGeom prst="rect">
            <a:avLst/>
          </a:prstGeom>
          <a:solidFill>
            <a:schemeClr val="tx2">
              <a:lumMod val="20000"/>
              <a:lumOff val="80000"/>
            </a:schemeClr>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en-US" altLang="zh-CN" sz="2000">
                <a:solidFill>
                  <a:srgbClr val="008000"/>
                </a:solidFill>
                <a:latin typeface="宋体" charset="-122"/>
              </a:rPr>
              <a:t>A: --&gt; B --&gt; C --&gt; F --&gt; L</a:t>
            </a:r>
            <a:endParaRPr lang="en-US" altLang="zh-CN" sz="2000">
              <a:solidFill>
                <a:srgbClr val="008000"/>
              </a:solidFill>
              <a:latin typeface="宋体" charset="-122"/>
            </a:endParaRPr>
          </a:p>
          <a:p>
            <a:pPr algn="just"/>
            <a:r>
              <a:rPr lang="en-US" altLang="zh-CN" sz="2000">
                <a:solidFill>
                  <a:srgbClr val="008000"/>
                </a:solidFill>
                <a:latin typeface="宋体" charset="-122"/>
              </a:rPr>
              <a:t>B: --&gt; A --&gt; M</a:t>
            </a:r>
            <a:endParaRPr lang="en-US" altLang="zh-CN" sz="2000">
              <a:solidFill>
                <a:srgbClr val="008000"/>
              </a:solidFill>
              <a:latin typeface="宋体" charset="-122"/>
            </a:endParaRPr>
          </a:p>
          <a:p>
            <a:pPr algn="just"/>
            <a:r>
              <a:rPr lang="en-US" altLang="zh-CN" sz="2000">
                <a:solidFill>
                  <a:srgbClr val="008000"/>
                </a:solidFill>
                <a:latin typeface="宋体" charset="-122"/>
              </a:rPr>
              <a:t>C: --&gt; A</a:t>
            </a:r>
            <a:endParaRPr lang="en-US" altLang="zh-CN" sz="2000">
              <a:solidFill>
                <a:srgbClr val="008000"/>
              </a:solidFill>
              <a:latin typeface="宋体" charset="-122"/>
            </a:endParaRPr>
          </a:p>
          <a:p>
            <a:pPr algn="just"/>
            <a:r>
              <a:rPr lang="en-US" altLang="zh-CN" sz="2000">
                <a:solidFill>
                  <a:srgbClr val="008000"/>
                </a:solidFill>
                <a:latin typeface="宋体" charset="-122"/>
              </a:rPr>
              <a:t>D: --&gt; E</a:t>
            </a:r>
            <a:endParaRPr lang="en-US" altLang="zh-CN" sz="2000">
              <a:solidFill>
                <a:srgbClr val="008000"/>
              </a:solidFill>
              <a:latin typeface="宋体" charset="-122"/>
            </a:endParaRPr>
          </a:p>
          <a:p>
            <a:pPr algn="just"/>
            <a:r>
              <a:rPr lang="en-US" altLang="zh-CN" sz="2000">
                <a:solidFill>
                  <a:srgbClr val="008000"/>
                </a:solidFill>
                <a:latin typeface="宋体" charset="-122"/>
              </a:rPr>
              <a:t>E: --&gt; D</a:t>
            </a:r>
            <a:endParaRPr lang="en-US" altLang="zh-CN" sz="2000">
              <a:solidFill>
                <a:srgbClr val="008000"/>
              </a:solidFill>
              <a:latin typeface="宋体" charset="-122"/>
            </a:endParaRPr>
          </a:p>
          <a:p>
            <a:pPr algn="just"/>
            <a:r>
              <a:rPr lang="en-US" altLang="zh-CN" sz="2000">
                <a:solidFill>
                  <a:srgbClr val="008000"/>
                </a:solidFill>
                <a:latin typeface="宋体" charset="-122"/>
              </a:rPr>
              <a:t>F: --&gt; A</a:t>
            </a:r>
            <a:endParaRPr lang="en-US" altLang="zh-CN" sz="2000">
              <a:solidFill>
                <a:srgbClr val="008000"/>
              </a:solidFill>
              <a:latin typeface="宋体" charset="-122"/>
            </a:endParaRPr>
          </a:p>
          <a:p>
            <a:pPr algn="just"/>
            <a:r>
              <a:rPr lang="en-US" altLang="zh-CN" sz="2000">
                <a:solidFill>
                  <a:srgbClr val="008000"/>
                </a:solidFill>
                <a:latin typeface="宋体" charset="-122"/>
              </a:rPr>
              <a:t>G: --&gt; H --&gt; I --&gt; K</a:t>
            </a:r>
            <a:endParaRPr lang="en-US" altLang="zh-CN" sz="2000">
              <a:solidFill>
                <a:srgbClr val="008000"/>
              </a:solidFill>
              <a:latin typeface="宋体" charset="-122"/>
            </a:endParaRPr>
          </a:p>
          <a:p>
            <a:pPr algn="just"/>
            <a:r>
              <a:rPr lang="en-US" altLang="zh-CN" sz="2000">
                <a:solidFill>
                  <a:srgbClr val="008000"/>
                </a:solidFill>
                <a:latin typeface="宋体" charset="-122"/>
              </a:rPr>
              <a:t>H: --&gt; G</a:t>
            </a:r>
            <a:endParaRPr lang="en-US" altLang="zh-CN" sz="2000">
              <a:solidFill>
                <a:srgbClr val="008000"/>
              </a:solidFill>
              <a:latin typeface="宋体" charset="-122"/>
            </a:endParaRPr>
          </a:p>
          <a:p>
            <a:pPr algn="just"/>
            <a:r>
              <a:rPr lang="en-US" altLang="zh-CN" sz="2000">
                <a:solidFill>
                  <a:srgbClr val="008000"/>
                </a:solidFill>
                <a:latin typeface="宋体" charset="-122"/>
              </a:rPr>
              <a:t>I: --&gt; G</a:t>
            </a:r>
            <a:endParaRPr lang="en-US" altLang="zh-CN" sz="2000">
              <a:solidFill>
                <a:srgbClr val="008000"/>
              </a:solidFill>
              <a:latin typeface="宋体" charset="-122"/>
            </a:endParaRPr>
          </a:p>
          <a:p>
            <a:pPr algn="just"/>
            <a:r>
              <a:rPr lang="en-US" altLang="zh-CN" sz="2000">
                <a:solidFill>
                  <a:srgbClr val="008000"/>
                </a:solidFill>
                <a:latin typeface="宋体" charset="-122"/>
              </a:rPr>
              <a:t>J: --&gt; L --&gt; M</a:t>
            </a:r>
            <a:endParaRPr lang="en-US" altLang="zh-CN" sz="2000">
              <a:solidFill>
                <a:srgbClr val="008000"/>
              </a:solidFill>
              <a:latin typeface="宋体" charset="-122"/>
            </a:endParaRPr>
          </a:p>
          <a:p>
            <a:pPr algn="just"/>
            <a:r>
              <a:rPr lang="en-US" altLang="zh-CN" sz="2000">
                <a:solidFill>
                  <a:srgbClr val="008000"/>
                </a:solidFill>
                <a:latin typeface="宋体" charset="-122"/>
              </a:rPr>
              <a:t>K: --&gt; G</a:t>
            </a:r>
            <a:endParaRPr lang="en-US" altLang="zh-CN" sz="2000">
              <a:solidFill>
                <a:srgbClr val="008000"/>
              </a:solidFill>
              <a:latin typeface="宋体" charset="-122"/>
            </a:endParaRPr>
          </a:p>
          <a:p>
            <a:pPr algn="just"/>
            <a:r>
              <a:rPr lang="en-US" altLang="zh-CN" sz="2000">
                <a:solidFill>
                  <a:srgbClr val="008000"/>
                </a:solidFill>
                <a:latin typeface="宋体" charset="-122"/>
              </a:rPr>
              <a:t>L: --&gt; A --&gt; J --&gt; M</a:t>
            </a:r>
            <a:endParaRPr lang="en-US" altLang="zh-CN" sz="2000">
              <a:solidFill>
                <a:srgbClr val="008000"/>
              </a:solidFill>
              <a:latin typeface="宋体" charset="-122"/>
            </a:endParaRPr>
          </a:p>
          <a:p>
            <a:pPr algn="just"/>
            <a:r>
              <a:rPr lang="en-US" altLang="zh-CN" sz="2000">
                <a:solidFill>
                  <a:srgbClr val="008000"/>
                </a:solidFill>
                <a:latin typeface="宋体" charset="-122"/>
              </a:rPr>
              <a:t>M: --&gt; B --&gt; J --&gt; L</a:t>
            </a:r>
            <a:endParaRPr lang="en-US" altLang="zh-CN" sz="1800">
              <a:solidFill>
                <a:srgbClr val="008000"/>
              </a:solidFill>
              <a:latin typeface="宋体" charset="-122"/>
            </a:endParaRPr>
          </a:p>
        </p:txBody>
      </p:sp>
      <p:sp>
        <p:nvSpPr>
          <p:cNvPr id="1646686" name="Text Box 94"/>
          <p:cNvSpPr txBox="1"/>
          <p:nvPr/>
        </p:nvSpPr>
        <p:spPr bwMode="auto">
          <a:xfrm>
            <a:off x="6043930" y="2230438"/>
            <a:ext cx="3048000" cy="1190625"/>
          </a:xfrm>
          <a:prstGeom prst="rect">
            <a:avLst/>
          </a:prstGeom>
          <a:gradFill>
            <a:gsLst>
              <a:gs pos="0">
                <a:srgbClr val="FBFB11"/>
              </a:gs>
              <a:gs pos="100000">
                <a:srgbClr val="838309"/>
              </a:gs>
            </a:gsLst>
            <a:lin ang="5400000" scaled="0"/>
          </a:gra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zh-CN" altLang="en-US" sz="1800" dirty="0">
                <a:latin typeface="宋体" charset="-122"/>
              </a:rPr>
              <a:t>宽度优先搜索：</a:t>
            </a:r>
            <a:endParaRPr kumimoji="0" lang="zh-CN" altLang="en-US" sz="1800" dirty="0">
              <a:latin typeface="宋体" charset="-122"/>
            </a:endParaRPr>
          </a:p>
          <a:p>
            <a:pPr algn="just"/>
            <a:r>
              <a:rPr kumimoji="0" lang="en-US" altLang="zh-CN" sz="1800" dirty="0">
                <a:latin typeface="宋体" charset="-122"/>
              </a:rPr>
              <a:t>A, B, C, F, L, M, J,</a:t>
            </a:r>
            <a:endParaRPr kumimoji="0" lang="en-US" altLang="zh-CN" sz="1800" dirty="0">
              <a:latin typeface="宋体" charset="-122"/>
            </a:endParaRPr>
          </a:p>
          <a:p>
            <a:pPr algn="just"/>
            <a:r>
              <a:rPr kumimoji="0" lang="en-US" altLang="zh-CN" sz="1800" dirty="0">
                <a:latin typeface="宋体" charset="-122"/>
              </a:rPr>
              <a:t>D, E</a:t>
            </a:r>
            <a:endParaRPr kumimoji="0" lang="en-US" altLang="zh-CN" sz="1800" dirty="0">
              <a:latin typeface="宋体" charset="-122"/>
            </a:endParaRPr>
          </a:p>
          <a:p>
            <a:pPr algn="just"/>
            <a:r>
              <a:rPr kumimoji="0" lang="en-US" altLang="zh-CN" sz="1800" dirty="0">
                <a:latin typeface="宋体" charset="-122"/>
              </a:rPr>
              <a:t>G, H, I, K</a:t>
            </a:r>
            <a:endParaRPr kumimoji="0" lang="en-US" altLang="zh-CN" sz="1800" dirty="0">
              <a:latin typeface="宋体" charset="-122"/>
            </a:endParaRPr>
          </a:p>
        </p:txBody>
      </p:sp>
      <p:sp>
        <p:nvSpPr>
          <p:cNvPr id="1646637" name="Text Box 45"/>
          <p:cNvSpPr txBox="1"/>
          <p:nvPr/>
        </p:nvSpPr>
        <p:spPr bwMode="auto">
          <a:xfrm>
            <a:off x="6043930" y="520383"/>
            <a:ext cx="2819400" cy="1311275"/>
          </a:xfrm>
          <a:prstGeom prst="rect">
            <a:avLst/>
          </a:prstGeom>
          <a:gradFill>
            <a:gsLst>
              <a:gs pos="0">
                <a:srgbClr val="FBFB11"/>
              </a:gs>
              <a:gs pos="100000">
                <a:srgbClr val="838309"/>
              </a:gs>
            </a:gsLst>
            <a:lin ang="5400000" scaled="0"/>
          </a:gra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lang="zh-CN" altLang="en-US" sz="2000">
                <a:latin typeface="宋体" charset="-122"/>
              </a:rPr>
              <a:t>深度优先搜索：</a:t>
            </a:r>
            <a:endParaRPr lang="zh-CN" altLang="en-US" sz="2000">
              <a:latin typeface="宋体" charset="-122"/>
            </a:endParaRPr>
          </a:p>
          <a:p>
            <a:r>
              <a:rPr lang="en-US" altLang="zh-CN" sz="2000">
                <a:latin typeface="宋体" charset="-122"/>
              </a:rPr>
              <a:t>A</a:t>
            </a:r>
            <a:r>
              <a:rPr lang="zh-CN" altLang="en-US" sz="2000">
                <a:latin typeface="宋体" charset="-122"/>
              </a:rPr>
              <a:t>，</a:t>
            </a:r>
            <a:r>
              <a:rPr lang="en-US" altLang="zh-CN" sz="2000">
                <a:latin typeface="宋体" charset="-122"/>
              </a:rPr>
              <a:t>B, M, J, L, C, F</a:t>
            </a:r>
            <a:endParaRPr lang="en-US" altLang="zh-CN" sz="2000">
              <a:latin typeface="宋体" charset="-122"/>
            </a:endParaRPr>
          </a:p>
          <a:p>
            <a:r>
              <a:rPr lang="en-US" altLang="zh-CN" sz="2000">
                <a:latin typeface="宋体" charset="-122"/>
              </a:rPr>
              <a:t>D, E</a:t>
            </a:r>
            <a:endParaRPr lang="en-US" altLang="zh-CN" sz="2000">
              <a:latin typeface="宋体" charset="-122"/>
            </a:endParaRPr>
          </a:p>
          <a:p>
            <a:r>
              <a:rPr lang="en-US" altLang="zh-CN" sz="2000">
                <a:latin typeface="宋体" charset="-122"/>
              </a:rPr>
              <a:t>G, H, I, K</a:t>
            </a:r>
            <a:endParaRPr lang="en-US" altLang="zh-CN" sz="2000" b="0" baseline="-25000">
              <a:latin typeface="Times New Roman" pitchFamily="18"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iterate type="lt">
                                    <p:tmPct val="100000"/>
                                  </p:iterate>
                                  <p:childTnLst>
                                    <p:set>
                                      <p:cBhvr>
                                        <p:cTn id="6" dur="1" fill="hold">
                                          <p:stCondLst>
                                            <p:cond delay="0"/>
                                          </p:stCondLst>
                                        </p:cTn>
                                        <p:tgtEl>
                                          <p:spTgt spid="1646636"/>
                                        </p:tgtEl>
                                        <p:attrNameLst>
                                          <p:attrName>style.visibility</p:attrName>
                                        </p:attrNameLst>
                                      </p:cBhvr>
                                      <p:to>
                                        <p:strVal val="visible"/>
                                      </p:to>
                                    </p:set>
                                    <p:anim calcmode="lin" valueType="num">
                                      <p:cBhvr>
                                        <p:cTn id="7" dur="75" fill="hold"/>
                                        <p:tgtEl>
                                          <p:spTgt spid="1646636"/>
                                        </p:tgtEl>
                                        <p:attrNameLst>
                                          <p:attrName>ppt_x</p:attrName>
                                        </p:attrNameLst>
                                      </p:cBhvr>
                                      <p:tavLst>
                                        <p:tav tm="0">
                                          <p:val>
                                            <p:strVal val="#ppt_x-#ppt_w/2"/>
                                          </p:val>
                                        </p:tav>
                                        <p:tav tm="100000">
                                          <p:val>
                                            <p:strVal val="#ppt_x"/>
                                          </p:val>
                                        </p:tav>
                                      </p:tavLst>
                                    </p:anim>
                                    <p:anim calcmode="lin" valueType="num">
                                      <p:cBhvr>
                                        <p:cTn id="8" dur="75" fill="hold"/>
                                        <p:tgtEl>
                                          <p:spTgt spid="1646636"/>
                                        </p:tgtEl>
                                        <p:attrNameLst>
                                          <p:attrName>ppt_y</p:attrName>
                                        </p:attrNameLst>
                                      </p:cBhvr>
                                      <p:tavLst>
                                        <p:tav tm="0">
                                          <p:val>
                                            <p:strVal val="#ppt_y"/>
                                          </p:val>
                                        </p:tav>
                                        <p:tav tm="100000">
                                          <p:val>
                                            <p:strVal val="#ppt_y"/>
                                          </p:val>
                                        </p:tav>
                                      </p:tavLst>
                                    </p:anim>
                                    <p:anim calcmode="lin" valueType="num">
                                      <p:cBhvr>
                                        <p:cTn id="9" dur="75" fill="hold"/>
                                        <p:tgtEl>
                                          <p:spTgt spid="1646636"/>
                                        </p:tgtEl>
                                        <p:attrNameLst>
                                          <p:attrName>ppt_w</p:attrName>
                                        </p:attrNameLst>
                                      </p:cBhvr>
                                      <p:tavLst>
                                        <p:tav tm="0">
                                          <p:val>
                                            <p:fltVal val="0"/>
                                          </p:val>
                                        </p:tav>
                                        <p:tav tm="100000">
                                          <p:val>
                                            <p:strVal val="#ppt_w"/>
                                          </p:val>
                                        </p:tav>
                                      </p:tavLst>
                                    </p:anim>
                                    <p:anim calcmode="lin" valueType="num">
                                      <p:cBhvr>
                                        <p:cTn id="10" dur="75" fill="hold"/>
                                        <p:tgtEl>
                                          <p:spTgt spid="1646636"/>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iterate type="lt">
                                    <p:tmPct val="100000"/>
                                  </p:iterate>
                                  <p:childTnLst>
                                    <p:set>
                                      <p:cBhvr>
                                        <p:cTn id="14" dur="1" fill="hold">
                                          <p:stCondLst>
                                            <p:cond delay="0"/>
                                          </p:stCondLst>
                                        </p:cTn>
                                        <p:tgtEl>
                                          <p:spTgt spid="1646637"/>
                                        </p:tgtEl>
                                        <p:attrNameLst>
                                          <p:attrName>style.visibility</p:attrName>
                                        </p:attrNameLst>
                                      </p:cBhvr>
                                      <p:to>
                                        <p:strVal val="visible"/>
                                      </p:to>
                                    </p:set>
                                    <p:anim calcmode="lin" valueType="num">
                                      <p:cBhvr>
                                        <p:cTn id="15" dur="75" fill="hold"/>
                                        <p:tgtEl>
                                          <p:spTgt spid="1646637"/>
                                        </p:tgtEl>
                                        <p:attrNameLst>
                                          <p:attrName>ppt_x</p:attrName>
                                        </p:attrNameLst>
                                      </p:cBhvr>
                                      <p:tavLst>
                                        <p:tav tm="0">
                                          <p:val>
                                            <p:strVal val="#ppt_x-#ppt_w/2"/>
                                          </p:val>
                                        </p:tav>
                                        <p:tav tm="100000">
                                          <p:val>
                                            <p:strVal val="#ppt_x"/>
                                          </p:val>
                                        </p:tav>
                                      </p:tavLst>
                                    </p:anim>
                                    <p:anim calcmode="lin" valueType="num">
                                      <p:cBhvr>
                                        <p:cTn id="16" dur="75" fill="hold"/>
                                        <p:tgtEl>
                                          <p:spTgt spid="1646637"/>
                                        </p:tgtEl>
                                        <p:attrNameLst>
                                          <p:attrName>ppt_y</p:attrName>
                                        </p:attrNameLst>
                                      </p:cBhvr>
                                      <p:tavLst>
                                        <p:tav tm="0">
                                          <p:val>
                                            <p:strVal val="#ppt_y"/>
                                          </p:val>
                                        </p:tav>
                                        <p:tav tm="100000">
                                          <p:val>
                                            <p:strVal val="#ppt_y"/>
                                          </p:val>
                                        </p:tav>
                                      </p:tavLst>
                                    </p:anim>
                                    <p:anim calcmode="lin" valueType="num">
                                      <p:cBhvr>
                                        <p:cTn id="17" dur="75" fill="hold"/>
                                        <p:tgtEl>
                                          <p:spTgt spid="1646637"/>
                                        </p:tgtEl>
                                        <p:attrNameLst>
                                          <p:attrName>ppt_w</p:attrName>
                                        </p:attrNameLst>
                                      </p:cBhvr>
                                      <p:tavLst>
                                        <p:tav tm="0">
                                          <p:val>
                                            <p:fltVal val="0"/>
                                          </p:val>
                                        </p:tav>
                                        <p:tav tm="100000">
                                          <p:val>
                                            <p:strVal val="#ppt_w"/>
                                          </p:val>
                                        </p:tav>
                                      </p:tavLst>
                                    </p:anim>
                                    <p:anim calcmode="lin" valueType="num">
                                      <p:cBhvr>
                                        <p:cTn id="18" dur="75" fill="hold"/>
                                        <p:tgtEl>
                                          <p:spTgt spid="1646637"/>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iterate type="lt">
                                    <p:tmPct val="100000"/>
                                  </p:iterate>
                                  <p:childTnLst>
                                    <p:set>
                                      <p:cBhvr>
                                        <p:cTn id="22" dur="1" fill="hold">
                                          <p:stCondLst>
                                            <p:cond delay="0"/>
                                          </p:stCondLst>
                                        </p:cTn>
                                        <p:tgtEl>
                                          <p:spTgt spid="1646638"/>
                                        </p:tgtEl>
                                        <p:attrNameLst>
                                          <p:attrName>style.visibility</p:attrName>
                                        </p:attrNameLst>
                                      </p:cBhvr>
                                      <p:to>
                                        <p:strVal val="visible"/>
                                      </p:to>
                                    </p:set>
                                    <p:anim calcmode="lin" valueType="num">
                                      <p:cBhvr>
                                        <p:cTn id="23" dur="75" fill="hold"/>
                                        <p:tgtEl>
                                          <p:spTgt spid="1646638"/>
                                        </p:tgtEl>
                                        <p:attrNameLst>
                                          <p:attrName>ppt_x</p:attrName>
                                        </p:attrNameLst>
                                      </p:cBhvr>
                                      <p:tavLst>
                                        <p:tav tm="0">
                                          <p:val>
                                            <p:strVal val="#ppt_x-#ppt_w/2"/>
                                          </p:val>
                                        </p:tav>
                                        <p:tav tm="100000">
                                          <p:val>
                                            <p:strVal val="#ppt_x"/>
                                          </p:val>
                                        </p:tav>
                                      </p:tavLst>
                                    </p:anim>
                                    <p:anim calcmode="lin" valueType="num">
                                      <p:cBhvr>
                                        <p:cTn id="24" dur="75" fill="hold"/>
                                        <p:tgtEl>
                                          <p:spTgt spid="1646638"/>
                                        </p:tgtEl>
                                        <p:attrNameLst>
                                          <p:attrName>ppt_y</p:attrName>
                                        </p:attrNameLst>
                                      </p:cBhvr>
                                      <p:tavLst>
                                        <p:tav tm="0">
                                          <p:val>
                                            <p:strVal val="#ppt_y"/>
                                          </p:val>
                                        </p:tav>
                                        <p:tav tm="100000">
                                          <p:val>
                                            <p:strVal val="#ppt_y"/>
                                          </p:val>
                                        </p:tav>
                                      </p:tavLst>
                                    </p:anim>
                                    <p:anim calcmode="lin" valueType="num">
                                      <p:cBhvr>
                                        <p:cTn id="25" dur="75" fill="hold"/>
                                        <p:tgtEl>
                                          <p:spTgt spid="1646638"/>
                                        </p:tgtEl>
                                        <p:attrNameLst>
                                          <p:attrName>ppt_w</p:attrName>
                                        </p:attrNameLst>
                                      </p:cBhvr>
                                      <p:tavLst>
                                        <p:tav tm="0">
                                          <p:val>
                                            <p:fltVal val="0"/>
                                          </p:val>
                                        </p:tav>
                                        <p:tav tm="100000">
                                          <p:val>
                                            <p:strVal val="#ppt_w"/>
                                          </p:val>
                                        </p:tav>
                                      </p:tavLst>
                                    </p:anim>
                                    <p:anim calcmode="lin" valueType="num">
                                      <p:cBhvr>
                                        <p:cTn id="26" dur="75" fill="hold"/>
                                        <p:tgtEl>
                                          <p:spTgt spid="1646638"/>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iterate type="lt">
                                    <p:tmPct val="100000"/>
                                  </p:iterate>
                                  <p:childTnLst>
                                    <p:set>
                                      <p:cBhvr>
                                        <p:cTn id="30" dur="1" fill="hold">
                                          <p:stCondLst>
                                            <p:cond delay="0"/>
                                          </p:stCondLst>
                                        </p:cTn>
                                        <p:tgtEl>
                                          <p:spTgt spid="1646639"/>
                                        </p:tgtEl>
                                        <p:attrNameLst>
                                          <p:attrName>style.visibility</p:attrName>
                                        </p:attrNameLst>
                                      </p:cBhvr>
                                      <p:to>
                                        <p:strVal val="visible"/>
                                      </p:to>
                                    </p:set>
                                    <p:anim calcmode="lin" valueType="num">
                                      <p:cBhvr>
                                        <p:cTn id="31" dur="75" fill="hold"/>
                                        <p:tgtEl>
                                          <p:spTgt spid="1646639"/>
                                        </p:tgtEl>
                                        <p:attrNameLst>
                                          <p:attrName>ppt_x</p:attrName>
                                        </p:attrNameLst>
                                      </p:cBhvr>
                                      <p:tavLst>
                                        <p:tav tm="0">
                                          <p:val>
                                            <p:strVal val="#ppt_x-#ppt_w/2"/>
                                          </p:val>
                                        </p:tav>
                                        <p:tav tm="100000">
                                          <p:val>
                                            <p:strVal val="#ppt_x"/>
                                          </p:val>
                                        </p:tav>
                                      </p:tavLst>
                                    </p:anim>
                                    <p:anim calcmode="lin" valueType="num">
                                      <p:cBhvr>
                                        <p:cTn id="32" dur="75" fill="hold"/>
                                        <p:tgtEl>
                                          <p:spTgt spid="1646639"/>
                                        </p:tgtEl>
                                        <p:attrNameLst>
                                          <p:attrName>ppt_y</p:attrName>
                                        </p:attrNameLst>
                                      </p:cBhvr>
                                      <p:tavLst>
                                        <p:tav tm="0">
                                          <p:val>
                                            <p:strVal val="#ppt_y"/>
                                          </p:val>
                                        </p:tav>
                                        <p:tav tm="100000">
                                          <p:val>
                                            <p:strVal val="#ppt_y"/>
                                          </p:val>
                                        </p:tav>
                                      </p:tavLst>
                                    </p:anim>
                                    <p:anim calcmode="lin" valueType="num">
                                      <p:cBhvr>
                                        <p:cTn id="33" dur="75" fill="hold"/>
                                        <p:tgtEl>
                                          <p:spTgt spid="1646639"/>
                                        </p:tgtEl>
                                        <p:attrNameLst>
                                          <p:attrName>ppt_w</p:attrName>
                                        </p:attrNameLst>
                                      </p:cBhvr>
                                      <p:tavLst>
                                        <p:tav tm="0">
                                          <p:val>
                                            <p:fltVal val="0"/>
                                          </p:val>
                                        </p:tav>
                                        <p:tav tm="100000">
                                          <p:val>
                                            <p:strVal val="#ppt_w"/>
                                          </p:val>
                                        </p:tav>
                                      </p:tavLst>
                                    </p:anim>
                                    <p:anim calcmode="lin" valueType="num">
                                      <p:cBhvr>
                                        <p:cTn id="34" dur="75" fill="hold"/>
                                        <p:tgtEl>
                                          <p:spTgt spid="1646639"/>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iterate type="lt">
                                    <p:tmPct val="100000"/>
                                  </p:iterate>
                                  <p:childTnLst>
                                    <p:set>
                                      <p:cBhvr>
                                        <p:cTn id="38" dur="1" fill="hold">
                                          <p:stCondLst>
                                            <p:cond delay="0"/>
                                          </p:stCondLst>
                                        </p:cTn>
                                        <p:tgtEl>
                                          <p:spTgt spid="1646640"/>
                                        </p:tgtEl>
                                        <p:attrNameLst>
                                          <p:attrName>style.visibility</p:attrName>
                                        </p:attrNameLst>
                                      </p:cBhvr>
                                      <p:to>
                                        <p:strVal val="visible"/>
                                      </p:to>
                                    </p:set>
                                    <p:anim calcmode="lin" valueType="num">
                                      <p:cBhvr>
                                        <p:cTn id="39" dur="75" fill="hold"/>
                                        <p:tgtEl>
                                          <p:spTgt spid="1646640"/>
                                        </p:tgtEl>
                                        <p:attrNameLst>
                                          <p:attrName>ppt_x</p:attrName>
                                        </p:attrNameLst>
                                      </p:cBhvr>
                                      <p:tavLst>
                                        <p:tav tm="0">
                                          <p:val>
                                            <p:strVal val="#ppt_x-#ppt_w/2"/>
                                          </p:val>
                                        </p:tav>
                                        <p:tav tm="100000">
                                          <p:val>
                                            <p:strVal val="#ppt_x"/>
                                          </p:val>
                                        </p:tav>
                                      </p:tavLst>
                                    </p:anim>
                                    <p:anim calcmode="lin" valueType="num">
                                      <p:cBhvr>
                                        <p:cTn id="40" dur="75" fill="hold"/>
                                        <p:tgtEl>
                                          <p:spTgt spid="1646640"/>
                                        </p:tgtEl>
                                        <p:attrNameLst>
                                          <p:attrName>ppt_y</p:attrName>
                                        </p:attrNameLst>
                                      </p:cBhvr>
                                      <p:tavLst>
                                        <p:tav tm="0">
                                          <p:val>
                                            <p:strVal val="#ppt_y"/>
                                          </p:val>
                                        </p:tav>
                                        <p:tav tm="100000">
                                          <p:val>
                                            <p:strVal val="#ppt_y"/>
                                          </p:val>
                                        </p:tav>
                                      </p:tavLst>
                                    </p:anim>
                                    <p:anim calcmode="lin" valueType="num">
                                      <p:cBhvr>
                                        <p:cTn id="41" dur="75" fill="hold"/>
                                        <p:tgtEl>
                                          <p:spTgt spid="1646640"/>
                                        </p:tgtEl>
                                        <p:attrNameLst>
                                          <p:attrName>ppt_w</p:attrName>
                                        </p:attrNameLst>
                                      </p:cBhvr>
                                      <p:tavLst>
                                        <p:tav tm="0">
                                          <p:val>
                                            <p:fltVal val="0"/>
                                          </p:val>
                                        </p:tav>
                                        <p:tav tm="100000">
                                          <p:val>
                                            <p:strVal val="#ppt_w"/>
                                          </p:val>
                                        </p:tav>
                                      </p:tavLst>
                                    </p:anim>
                                    <p:anim calcmode="lin" valueType="num">
                                      <p:cBhvr>
                                        <p:cTn id="42" dur="75" fill="hold"/>
                                        <p:tgtEl>
                                          <p:spTgt spid="1646640"/>
                                        </p:tgtEl>
                                        <p:attrNameLst>
                                          <p:attrName>ppt_h</p:attrName>
                                        </p:attrNameLst>
                                      </p:cBhvr>
                                      <p:tavLst>
                                        <p:tav tm="0">
                                          <p:val>
                                            <p:strVal val="#ppt_h"/>
                                          </p:val>
                                        </p:tav>
                                        <p:tav tm="100000">
                                          <p:val>
                                            <p:strVal val="#ppt_h"/>
                                          </p:val>
                                        </p:tav>
                                      </p:tavLst>
                                    </p:anim>
                                  </p:childTnLst>
                                </p:cTn>
                              </p:par>
                            </p:childTnLst>
                          </p:cTn>
                        </p:par>
                        <p:par>
                          <p:cTn id="43" fill="hold">
                            <p:stCondLst>
                              <p:cond delay="75"/>
                            </p:stCondLst>
                            <p:childTnLst>
                              <p:par>
                                <p:cTn id="44" presetID="22" presetClass="entr" presetSubtype="1" fill="hold" grpId="0" nodeType="afterEffect">
                                  <p:stCondLst>
                                    <p:cond delay="0"/>
                                  </p:stCondLst>
                                  <p:childTnLst>
                                    <p:set>
                                      <p:cBhvr>
                                        <p:cTn id="45" dur="1" fill="hold">
                                          <p:stCondLst>
                                            <p:cond delay="0"/>
                                          </p:stCondLst>
                                        </p:cTn>
                                        <p:tgtEl>
                                          <p:spTgt spid="1646641"/>
                                        </p:tgtEl>
                                        <p:attrNameLst>
                                          <p:attrName>style.visibility</p:attrName>
                                        </p:attrNameLst>
                                      </p:cBhvr>
                                      <p:to>
                                        <p:strVal val="visible"/>
                                      </p:to>
                                    </p:set>
                                    <p:animEffect transition="in" filter="wipe(up)">
                                      <p:cBhvr>
                                        <p:cTn id="46" dur="500"/>
                                        <p:tgtEl>
                                          <p:spTgt spid="1646641"/>
                                        </p:tgtEl>
                                      </p:cBhvr>
                                    </p:animEffect>
                                  </p:childTnLst>
                                </p:cTn>
                              </p:par>
                            </p:childTnLst>
                          </p:cTn>
                        </p:par>
                        <p:par>
                          <p:cTn id="47" fill="hold">
                            <p:stCondLst>
                              <p:cond delay="575"/>
                            </p:stCondLst>
                            <p:childTnLst>
                              <p:par>
                                <p:cTn id="48" presetID="18" presetClass="entr" presetSubtype="12" fill="hold" grpId="0" nodeType="afterEffect">
                                  <p:stCondLst>
                                    <p:cond delay="0"/>
                                  </p:stCondLst>
                                  <p:childTnLst>
                                    <p:set>
                                      <p:cBhvr>
                                        <p:cTn id="49" dur="1" fill="hold">
                                          <p:stCondLst>
                                            <p:cond delay="0"/>
                                          </p:stCondLst>
                                        </p:cTn>
                                        <p:tgtEl>
                                          <p:spTgt spid="1646642"/>
                                        </p:tgtEl>
                                        <p:attrNameLst>
                                          <p:attrName>style.visibility</p:attrName>
                                        </p:attrNameLst>
                                      </p:cBhvr>
                                      <p:to>
                                        <p:strVal val="visible"/>
                                      </p:to>
                                    </p:set>
                                    <p:animEffect transition="in" filter="strips(downLeft)">
                                      <p:cBhvr>
                                        <p:cTn id="50" dur="500"/>
                                        <p:tgtEl>
                                          <p:spTgt spid="1646642"/>
                                        </p:tgtEl>
                                      </p:cBhvr>
                                    </p:animEffect>
                                  </p:childTnLst>
                                </p:cTn>
                              </p:par>
                            </p:childTnLst>
                          </p:cTn>
                        </p:par>
                        <p:par>
                          <p:cTn id="51" fill="hold">
                            <p:stCondLst>
                              <p:cond delay="1075"/>
                            </p:stCondLst>
                            <p:childTnLst>
                              <p:par>
                                <p:cTn id="52" presetID="17" presetClass="entr" presetSubtype="8" fill="hold" grpId="0" nodeType="afterEffect">
                                  <p:stCondLst>
                                    <p:cond delay="0"/>
                                  </p:stCondLst>
                                  <p:iterate type="lt">
                                    <p:tmPct val="100000"/>
                                  </p:iterate>
                                  <p:childTnLst>
                                    <p:set>
                                      <p:cBhvr>
                                        <p:cTn id="53" dur="1" fill="hold">
                                          <p:stCondLst>
                                            <p:cond delay="0"/>
                                          </p:stCondLst>
                                        </p:cTn>
                                        <p:tgtEl>
                                          <p:spTgt spid="1646643"/>
                                        </p:tgtEl>
                                        <p:attrNameLst>
                                          <p:attrName>style.visibility</p:attrName>
                                        </p:attrNameLst>
                                      </p:cBhvr>
                                      <p:to>
                                        <p:strVal val="visible"/>
                                      </p:to>
                                    </p:set>
                                    <p:anim calcmode="lin" valueType="num">
                                      <p:cBhvr>
                                        <p:cTn id="54" dur="75" fill="hold"/>
                                        <p:tgtEl>
                                          <p:spTgt spid="1646643"/>
                                        </p:tgtEl>
                                        <p:attrNameLst>
                                          <p:attrName>ppt_x</p:attrName>
                                        </p:attrNameLst>
                                      </p:cBhvr>
                                      <p:tavLst>
                                        <p:tav tm="0">
                                          <p:val>
                                            <p:strVal val="#ppt_x-#ppt_w/2"/>
                                          </p:val>
                                        </p:tav>
                                        <p:tav tm="100000">
                                          <p:val>
                                            <p:strVal val="#ppt_x"/>
                                          </p:val>
                                        </p:tav>
                                      </p:tavLst>
                                    </p:anim>
                                    <p:anim calcmode="lin" valueType="num">
                                      <p:cBhvr>
                                        <p:cTn id="55" dur="75" fill="hold"/>
                                        <p:tgtEl>
                                          <p:spTgt spid="1646643"/>
                                        </p:tgtEl>
                                        <p:attrNameLst>
                                          <p:attrName>ppt_y</p:attrName>
                                        </p:attrNameLst>
                                      </p:cBhvr>
                                      <p:tavLst>
                                        <p:tav tm="0">
                                          <p:val>
                                            <p:strVal val="#ppt_y"/>
                                          </p:val>
                                        </p:tav>
                                        <p:tav tm="100000">
                                          <p:val>
                                            <p:strVal val="#ppt_y"/>
                                          </p:val>
                                        </p:tav>
                                      </p:tavLst>
                                    </p:anim>
                                    <p:anim calcmode="lin" valueType="num">
                                      <p:cBhvr>
                                        <p:cTn id="56" dur="75" fill="hold"/>
                                        <p:tgtEl>
                                          <p:spTgt spid="1646643"/>
                                        </p:tgtEl>
                                        <p:attrNameLst>
                                          <p:attrName>ppt_w</p:attrName>
                                        </p:attrNameLst>
                                      </p:cBhvr>
                                      <p:tavLst>
                                        <p:tav tm="0">
                                          <p:val>
                                            <p:fltVal val="0"/>
                                          </p:val>
                                        </p:tav>
                                        <p:tav tm="100000">
                                          <p:val>
                                            <p:strVal val="#ppt_w"/>
                                          </p:val>
                                        </p:tav>
                                      </p:tavLst>
                                    </p:anim>
                                    <p:anim calcmode="lin" valueType="num">
                                      <p:cBhvr>
                                        <p:cTn id="57" dur="75" fill="hold"/>
                                        <p:tgtEl>
                                          <p:spTgt spid="1646643"/>
                                        </p:tgtEl>
                                        <p:attrNameLst>
                                          <p:attrName>ppt_h</p:attrName>
                                        </p:attrNameLst>
                                      </p:cBhvr>
                                      <p:tavLst>
                                        <p:tav tm="0">
                                          <p:val>
                                            <p:strVal val="#ppt_h"/>
                                          </p:val>
                                        </p:tav>
                                        <p:tav tm="100000">
                                          <p:val>
                                            <p:strVal val="#ppt_h"/>
                                          </p:val>
                                        </p:tav>
                                      </p:tavLst>
                                    </p:anim>
                                  </p:childTnLst>
                                </p:cTn>
                              </p:par>
                            </p:childTnLst>
                          </p:cTn>
                        </p:par>
                        <p:par>
                          <p:cTn id="58" fill="hold">
                            <p:stCondLst>
                              <p:cond delay="1150"/>
                            </p:stCondLst>
                            <p:childTnLst>
                              <p:par>
                                <p:cTn id="59" presetID="22" presetClass="entr" presetSubtype="1" fill="hold" grpId="0" nodeType="afterEffect">
                                  <p:stCondLst>
                                    <p:cond delay="0"/>
                                  </p:stCondLst>
                                  <p:childTnLst>
                                    <p:set>
                                      <p:cBhvr>
                                        <p:cTn id="60" dur="1" fill="hold">
                                          <p:stCondLst>
                                            <p:cond delay="0"/>
                                          </p:stCondLst>
                                        </p:cTn>
                                        <p:tgtEl>
                                          <p:spTgt spid="1646644"/>
                                        </p:tgtEl>
                                        <p:attrNameLst>
                                          <p:attrName>style.visibility</p:attrName>
                                        </p:attrNameLst>
                                      </p:cBhvr>
                                      <p:to>
                                        <p:strVal val="visible"/>
                                      </p:to>
                                    </p:set>
                                    <p:animEffect transition="in" filter="wipe(up)">
                                      <p:cBhvr>
                                        <p:cTn id="61" dur="500"/>
                                        <p:tgtEl>
                                          <p:spTgt spid="1646644"/>
                                        </p:tgtEl>
                                      </p:cBhvr>
                                    </p:animEffect>
                                  </p:childTnLst>
                                </p:cTn>
                              </p:par>
                            </p:childTnLst>
                          </p:cTn>
                        </p:par>
                      </p:childTnLst>
                    </p:cTn>
                  </p:par>
                  <p:par>
                    <p:cTn id="62" fill="hold">
                      <p:stCondLst>
                        <p:cond delay="indefinite"/>
                      </p:stCondLst>
                      <p:childTnLst>
                        <p:par>
                          <p:cTn id="63" fill="hold">
                            <p:stCondLst>
                              <p:cond delay="0"/>
                            </p:stCondLst>
                            <p:childTnLst>
                              <p:par>
                                <p:cTn id="64" presetID="17" presetClass="entr" presetSubtype="8" fill="hold" grpId="0" nodeType="clickEffect">
                                  <p:stCondLst>
                                    <p:cond delay="0"/>
                                  </p:stCondLst>
                                  <p:iterate type="lt">
                                    <p:tmPct val="100000"/>
                                  </p:iterate>
                                  <p:childTnLst>
                                    <p:set>
                                      <p:cBhvr>
                                        <p:cTn id="65" dur="1" fill="hold">
                                          <p:stCondLst>
                                            <p:cond delay="0"/>
                                          </p:stCondLst>
                                        </p:cTn>
                                        <p:tgtEl>
                                          <p:spTgt spid="1646645"/>
                                        </p:tgtEl>
                                        <p:attrNameLst>
                                          <p:attrName>style.visibility</p:attrName>
                                        </p:attrNameLst>
                                      </p:cBhvr>
                                      <p:to>
                                        <p:strVal val="visible"/>
                                      </p:to>
                                    </p:set>
                                    <p:anim calcmode="lin" valueType="num">
                                      <p:cBhvr>
                                        <p:cTn id="66" dur="75" fill="hold"/>
                                        <p:tgtEl>
                                          <p:spTgt spid="1646645"/>
                                        </p:tgtEl>
                                        <p:attrNameLst>
                                          <p:attrName>ppt_x</p:attrName>
                                        </p:attrNameLst>
                                      </p:cBhvr>
                                      <p:tavLst>
                                        <p:tav tm="0">
                                          <p:val>
                                            <p:strVal val="#ppt_x-#ppt_w/2"/>
                                          </p:val>
                                        </p:tav>
                                        <p:tav tm="100000">
                                          <p:val>
                                            <p:strVal val="#ppt_x"/>
                                          </p:val>
                                        </p:tav>
                                      </p:tavLst>
                                    </p:anim>
                                    <p:anim calcmode="lin" valueType="num">
                                      <p:cBhvr>
                                        <p:cTn id="67" dur="75" fill="hold"/>
                                        <p:tgtEl>
                                          <p:spTgt spid="1646645"/>
                                        </p:tgtEl>
                                        <p:attrNameLst>
                                          <p:attrName>ppt_y</p:attrName>
                                        </p:attrNameLst>
                                      </p:cBhvr>
                                      <p:tavLst>
                                        <p:tav tm="0">
                                          <p:val>
                                            <p:strVal val="#ppt_y"/>
                                          </p:val>
                                        </p:tav>
                                        <p:tav tm="100000">
                                          <p:val>
                                            <p:strVal val="#ppt_y"/>
                                          </p:val>
                                        </p:tav>
                                      </p:tavLst>
                                    </p:anim>
                                    <p:anim calcmode="lin" valueType="num">
                                      <p:cBhvr>
                                        <p:cTn id="68" dur="75" fill="hold"/>
                                        <p:tgtEl>
                                          <p:spTgt spid="1646645"/>
                                        </p:tgtEl>
                                        <p:attrNameLst>
                                          <p:attrName>ppt_w</p:attrName>
                                        </p:attrNameLst>
                                      </p:cBhvr>
                                      <p:tavLst>
                                        <p:tav tm="0">
                                          <p:val>
                                            <p:fltVal val="0"/>
                                          </p:val>
                                        </p:tav>
                                        <p:tav tm="100000">
                                          <p:val>
                                            <p:strVal val="#ppt_w"/>
                                          </p:val>
                                        </p:tav>
                                      </p:tavLst>
                                    </p:anim>
                                    <p:anim calcmode="lin" valueType="num">
                                      <p:cBhvr>
                                        <p:cTn id="69" dur="75" fill="hold"/>
                                        <p:tgtEl>
                                          <p:spTgt spid="1646645"/>
                                        </p:tgtEl>
                                        <p:attrNameLst>
                                          <p:attrName>ppt_h</p:attrName>
                                        </p:attrNameLst>
                                      </p:cBhvr>
                                      <p:tavLst>
                                        <p:tav tm="0">
                                          <p:val>
                                            <p:strVal val="#ppt_h"/>
                                          </p:val>
                                        </p:tav>
                                        <p:tav tm="100000">
                                          <p:val>
                                            <p:strVal val="#ppt_h"/>
                                          </p:val>
                                        </p:tav>
                                      </p:tavLst>
                                    </p:anim>
                                  </p:childTnLst>
                                </p:cTn>
                              </p:par>
                            </p:childTnLst>
                          </p:cTn>
                        </p:par>
                      </p:childTnLst>
                    </p:cTn>
                  </p:par>
                  <p:par>
                    <p:cTn id="70" fill="hold">
                      <p:stCondLst>
                        <p:cond delay="indefinite"/>
                      </p:stCondLst>
                      <p:childTnLst>
                        <p:par>
                          <p:cTn id="71" fill="hold">
                            <p:stCondLst>
                              <p:cond delay="0"/>
                            </p:stCondLst>
                            <p:childTnLst>
                              <p:par>
                                <p:cTn id="72" presetID="17" presetClass="entr" presetSubtype="1" fill="hold" grpId="0" nodeType="clickEffect">
                                  <p:stCondLst>
                                    <p:cond delay="0"/>
                                  </p:stCondLst>
                                  <p:childTnLst>
                                    <p:set>
                                      <p:cBhvr>
                                        <p:cTn id="73" dur="1" fill="hold">
                                          <p:stCondLst>
                                            <p:cond delay="0"/>
                                          </p:stCondLst>
                                        </p:cTn>
                                        <p:tgtEl>
                                          <p:spTgt spid="1646646"/>
                                        </p:tgtEl>
                                        <p:attrNameLst>
                                          <p:attrName>style.visibility</p:attrName>
                                        </p:attrNameLst>
                                      </p:cBhvr>
                                      <p:to>
                                        <p:strVal val="visible"/>
                                      </p:to>
                                    </p:set>
                                    <p:anim calcmode="lin" valueType="num">
                                      <p:cBhvr>
                                        <p:cTn id="74" dur="500" fill="hold"/>
                                        <p:tgtEl>
                                          <p:spTgt spid="1646646"/>
                                        </p:tgtEl>
                                        <p:attrNameLst>
                                          <p:attrName>ppt_x</p:attrName>
                                        </p:attrNameLst>
                                      </p:cBhvr>
                                      <p:tavLst>
                                        <p:tav tm="0">
                                          <p:val>
                                            <p:strVal val="#ppt_x"/>
                                          </p:val>
                                        </p:tav>
                                        <p:tav tm="100000">
                                          <p:val>
                                            <p:strVal val="#ppt_x"/>
                                          </p:val>
                                        </p:tav>
                                      </p:tavLst>
                                    </p:anim>
                                    <p:anim calcmode="lin" valueType="num">
                                      <p:cBhvr>
                                        <p:cTn id="75" dur="500" fill="hold"/>
                                        <p:tgtEl>
                                          <p:spTgt spid="1646646"/>
                                        </p:tgtEl>
                                        <p:attrNameLst>
                                          <p:attrName>ppt_y</p:attrName>
                                        </p:attrNameLst>
                                      </p:cBhvr>
                                      <p:tavLst>
                                        <p:tav tm="0">
                                          <p:val>
                                            <p:strVal val="#ppt_y-#ppt_h/2"/>
                                          </p:val>
                                        </p:tav>
                                        <p:tav tm="100000">
                                          <p:val>
                                            <p:strVal val="#ppt_y"/>
                                          </p:val>
                                        </p:tav>
                                      </p:tavLst>
                                    </p:anim>
                                    <p:anim calcmode="lin" valueType="num">
                                      <p:cBhvr>
                                        <p:cTn id="76" dur="500" fill="hold"/>
                                        <p:tgtEl>
                                          <p:spTgt spid="1646646"/>
                                        </p:tgtEl>
                                        <p:attrNameLst>
                                          <p:attrName>ppt_w</p:attrName>
                                        </p:attrNameLst>
                                      </p:cBhvr>
                                      <p:tavLst>
                                        <p:tav tm="0">
                                          <p:val>
                                            <p:strVal val="#ppt_w"/>
                                          </p:val>
                                        </p:tav>
                                        <p:tav tm="100000">
                                          <p:val>
                                            <p:strVal val="#ppt_w"/>
                                          </p:val>
                                        </p:tav>
                                      </p:tavLst>
                                    </p:anim>
                                    <p:anim calcmode="lin" valueType="num">
                                      <p:cBhvr>
                                        <p:cTn id="77" dur="500" fill="hold"/>
                                        <p:tgtEl>
                                          <p:spTgt spid="1646646"/>
                                        </p:tgtEl>
                                        <p:attrNameLst>
                                          <p:attrName>ppt_h</p:attrName>
                                        </p:attrNameLst>
                                      </p:cBhvr>
                                      <p:tavLst>
                                        <p:tav tm="0">
                                          <p:val>
                                            <p:fltVal val="0"/>
                                          </p:val>
                                        </p:tav>
                                        <p:tav tm="100000">
                                          <p:val>
                                            <p:strVal val="#ppt_h"/>
                                          </p:val>
                                        </p:tav>
                                      </p:tavLst>
                                    </p:anim>
                                  </p:childTnLst>
                                </p:cTn>
                              </p:par>
                            </p:childTnLst>
                          </p:cTn>
                        </p:par>
                        <p:par>
                          <p:cTn id="78" fill="hold">
                            <p:stCondLst>
                              <p:cond delay="500"/>
                            </p:stCondLst>
                            <p:childTnLst>
                              <p:par>
                                <p:cTn id="79" presetID="17" presetClass="entr" presetSubtype="8" fill="hold" grpId="0" nodeType="afterEffect">
                                  <p:stCondLst>
                                    <p:cond delay="0"/>
                                  </p:stCondLst>
                                  <p:iterate type="lt">
                                    <p:tmPct val="100000"/>
                                  </p:iterate>
                                  <p:childTnLst>
                                    <p:set>
                                      <p:cBhvr>
                                        <p:cTn id="80" dur="1" fill="hold">
                                          <p:stCondLst>
                                            <p:cond delay="0"/>
                                          </p:stCondLst>
                                        </p:cTn>
                                        <p:tgtEl>
                                          <p:spTgt spid="1646647"/>
                                        </p:tgtEl>
                                        <p:attrNameLst>
                                          <p:attrName>style.visibility</p:attrName>
                                        </p:attrNameLst>
                                      </p:cBhvr>
                                      <p:to>
                                        <p:strVal val="visible"/>
                                      </p:to>
                                    </p:set>
                                    <p:anim calcmode="lin" valueType="num">
                                      <p:cBhvr>
                                        <p:cTn id="81" dur="75" fill="hold"/>
                                        <p:tgtEl>
                                          <p:spTgt spid="1646647"/>
                                        </p:tgtEl>
                                        <p:attrNameLst>
                                          <p:attrName>ppt_x</p:attrName>
                                        </p:attrNameLst>
                                      </p:cBhvr>
                                      <p:tavLst>
                                        <p:tav tm="0">
                                          <p:val>
                                            <p:strVal val="#ppt_x-#ppt_w/2"/>
                                          </p:val>
                                        </p:tav>
                                        <p:tav tm="100000">
                                          <p:val>
                                            <p:strVal val="#ppt_x"/>
                                          </p:val>
                                        </p:tav>
                                      </p:tavLst>
                                    </p:anim>
                                    <p:anim calcmode="lin" valueType="num">
                                      <p:cBhvr>
                                        <p:cTn id="82" dur="75" fill="hold"/>
                                        <p:tgtEl>
                                          <p:spTgt spid="1646647"/>
                                        </p:tgtEl>
                                        <p:attrNameLst>
                                          <p:attrName>ppt_y</p:attrName>
                                        </p:attrNameLst>
                                      </p:cBhvr>
                                      <p:tavLst>
                                        <p:tav tm="0">
                                          <p:val>
                                            <p:strVal val="#ppt_y"/>
                                          </p:val>
                                        </p:tav>
                                        <p:tav tm="100000">
                                          <p:val>
                                            <p:strVal val="#ppt_y"/>
                                          </p:val>
                                        </p:tav>
                                      </p:tavLst>
                                    </p:anim>
                                    <p:anim calcmode="lin" valueType="num">
                                      <p:cBhvr>
                                        <p:cTn id="83" dur="75" fill="hold"/>
                                        <p:tgtEl>
                                          <p:spTgt spid="1646647"/>
                                        </p:tgtEl>
                                        <p:attrNameLst>
                                          <p:attrName>ppt_w</p:attrName>
                                        </p:attrNameLst>
                                      </p:cBhvr>
                                      <p:tavLst>
                                        <p:tav tm="0">
                                          <p:val>
                                            <p:fltVal val="0"/>
                                          </p:val>
                                        </p:tav>
                                        <p:tav tm="100000">
                                          <p:val>
                                            <p:strVal val="#ppt_w"/>
                                          </p:val>
                                        </p:tav>
                                      </p:tavLst>
                                    </p:anim>
                                    <p:anim calcmode="lin" valueType="num">
                                      <p:cBhvr>
                                        <p:cTn id="84" dur="75" fill="hold"/>
                                        <p:tgtEl>
                                          <p:spTgt spid="1646647"/>
                                        </p:tgtEl>
                                        <p:attrNameLst>
                                          <p:attrName>ppt_h</p:attrName>
                                        </p:attrNameLst>
                                      </p:cBhvr>
                                      <p:tavLst>
                                        <p:tav tm="0">
                                          <p:val>
                                            <p:strVal val="#ppt_h"/>
                                          </p:val>
                                        </p:tav>
                                        <p:tav tm="100000">
                                          <p:val>
                                            <p:strVal val="#ppt_h"/>
                                          </p:val>
                                        </p:tav>
                                      </p:tavLst>
                                    </p:anim>
                                  </p:childTnLst>
                                </p:cTn>
                              </p:par>
                            </p:childTnLst>
                          </p:cTn>
                        </p:par>
                        <p:par>
                          <p:cTn id="85" fill="hold">
                            <p:stCondLst>
                              <p:cond delay="575"/>
                            </p:stCondLst>
                            <p:childTnLst>
                              <p:par>
                                <p:cTn id="86" presetID="22" presetClass="entr" presetSubtype="1" fill="hold" grpId="0" nodeType="afterEffect">
                                  <p:stCondLst>
                                    <p:cond delay="0"/>
                                  </p:stCondLst>
                                  <p:childTnLst>
                                    <p:set>
                                      <p:cBhvr>
                                        <p:cTn id="87" dur="1" fill="hold">
                                          <p:stCondLst>
                                            <p:cond delay="0"/>
                                          </p:stCondLst>
                                        </p:cTn>
                                        <p:tgtEl>
                                          <p:spTgt spid="1646648"/>
                                        </p:tgtEl>
                                        <p:attrNameLst>
                                          <p:attrName>style.visibility</p:attrName>
                                        </p:attrNameLst>
                                      </p:cBhvr>
                                      <p:to>
                                        <p:strVal val="visible"/>
                                      </p:to>
                                    </p:set>
                                    <p:animEffect transition="in" filter="wipe(up)">
                                      <p:cBhvr>
                                        <p:cTn id="88" dur="500"/>
                                        <p:tgtEl>
                                          <p:spTgt spid="1646648"/>
                                        </p:tgtEl>
                                      </p:cBhvr>
                                    </p:animEffect>
                                  </p:childTnLst>
                                </p:cTn>
                              </p:par>
                            </p:childTnLst>
                          </p:cTn>
                        </p:par>
                      </p:childTnLst>
                    </p:cTn>
                  </p:par>
                  <p:par>
                    <p:cTn id="89" fill="hold">
                      <p:stCondLst>
                        <p:cond delay="indefinite"/>
                      </p:stCondLst>
                      <p:childTnLst>
                        <p:par>
                          <p:cTn id="90" fill="hold">
                            <p:stCondLst>
                              <p:cond delay="0"/>
                            </p:stCondLst>
                            <p:childTnLst>
                              <p:par>
                                <p:cTn id="91" presetID="17" presetClass="entr" presetSubtype="8" fill="hold" grpId="0" nodeType="clickEffect">
                                  <p:stCondLst>
                                    <p:cond delay="0"/>
                                  </p:stCondLst>
                                  <p:iterate type="lt">
                                    <p:tmPct val="100000"/>
                                  </p:iterate>
                                  <p:childTnLst>
                                    <p:set>
                                      <p:cBhvr>
                                        <p:cTn id="92" dur="1" fill="hold">
                                          <p:stCondLst>
                                            <p:cond delay="0"/>
                                          </p:stCondLst>
                                        </p:cTn>
                                        <p:tgtEl>
                                          <p:spTgt spid="1646649"/>
                                        </p:tgtEl>
                                        <p:attrNameLst>
                                          <p:attrName>style.visibility</p:attrName>
                                        </p:attrNameLst>
                                      </p:cBhvr>
                                      <p:to>
                                        <p:strVal val="visible"/>
                                      </p:to>
                                    </p:set>
                                    <p:anim calcmode="lin" valueType="num">
                                      <p:cBhvr>
                                        <p:cTn id="93" dur="75" fill="hold"/>
                                        <p:tgtEl>
                                          <p:spTgt spid="1646649"/>
                                        </p:tgtEl>
                                        <p:attrNameLst>
                                          <p:attrName>ppt_x</p:attrName>
                                        </p:attrNameLst>
                                      </p:cBhvr>
                                      <p:tavLst>
                                        <p:tav tm="0">
                                          <p:val>
                                            <p:strVal val="#ppt_x-#ppt_w/2"/>
                                          </p:val>
                                        </p:tav>
                                        <p:tav tm="100000">
                                          <p:val>
                                            <p:strVal val="#ppt_x"/>
                                          </p:val>
                                        </p:tav>
                                      </p:tavLst>
                                    </p:anim>
                                    <p:anim calcmode="lin" valueType="num">
                                      <p:cBhvr>
                                        <p:cTn id="94" dur="75" fill="hold"/>
                                        <p:tgtEl>
                                          <p:spTgt spid="1646649"/>
                                        </p:tgtEl>
                                        <p:attrNameLst>
                                          <p:attrName>ppt_y</p:attrName>
                                        </p:attrNameLst>
                                      </p:cBhvr>
                                      <p:tavLst>
                                        <p:tav tm="0">
                                          <p:val>
                                            <p:strVal val="#ppt_y"/>
                                          </p:val>
                                        </p:tav>
                                        <p:tav tm="100000">
                                          <p:val>
                                            <p:strVal val="#ppt_y"/>
                                          </p:val>
                                        </p:tav>
                                      </p:tavLst>
                                    </p:anim>
                                    <p:anim calcmode="lin" valueType="num">
                                      <p:cBhvr>
                                        <p:cTn id="95" dur="75" fill="hold"/>
                                        <p:tgtEl>
                                          <p:spTgt spid="1646649"/>
                                        </p:tgtEl>
                                        <p:attrNameLst>
                                          <p:attrName>ppt_w</p:attrName>
                                        </p:attrNameLst>
                                      </p:cBhvr>
                                      <p:tavLst>
                                        <p:tav tm="0">
                                          <p:val>
                                            <p:fltVal val="0"/>
                                          </p:val>
                                        </p:tav>
                                        <p:tav tm="100000">
                                          <p:val>
                                            <p:strVal val="#ppt_w"/>
                                          </p:val>
                                        </p:tav>
                                      </p:tavLst>
                                    </p:anim>
                                    <p:anim calcmode="lin" valueType="num">
                                      <p:cBhvr>
                                        <p:cTn id="96" dur="75" fill="hold"/>
                                        <p:tgtEl>
                                          <p:spTgt spid="1646649"/>
                                        </p:tgtEl>
                                        <p:attrNameLst>
                                          <p:attrName>ppt_h</p:attrName>
                                        </p:attrNameLst>
                                      </p:cBhvr>
                                      <p:tavLst>
                                        <p:tav tm="0">
                                          <p:val>
                                            <p:strVal val="#ppt_h"/>
                                          </p:val>
                                        </p:tav>
                                        <p:tav tm="100000">
                                          <p:val>
                                            <p:strVal val="#ppt_h"/>
                                          </p:val>
                                        </p:tav>
                                      </p:tavLst>
                                    </p:anim>
                                  </p:childTnLst>
                                </p:cTn>
                              </p:par>
                            </p:childTnLst>
                          </p:cTn>
                        </p:par>
                      </p:childTnLst>
                    </p:cTn>
                  </p:par>
                  <p:par>
                    <p:cTn id="97" fill="hold">
                      <p:stCondLst>
                        <p:cond delay="indefinite"/>
                      </p:stCondLst>
                      <p:childTnLst>
                        <p:par>
                          <p:cTn id="98" fill="hold">
                            <p:stCondLst>
                              <p:cond delay="0"/>
                            </p:stCondLst>
                            <p:childTnLst>
                              <p:par>
                                <p:cTn id="99" presetID="17" presetClass="entr" presetSubtype="1" fill="hold" grpId="0" nodeType="clickEffect">
                                  <p:stCondLst>
                                    <p:cond delay="0"/>
                                  </p:stCondLst>
                                  <p:childTnLst>
                                    <p:set>
                                      <p:cBhvr>
                                        <p:cTn id="100" dur="1" fill="hold">
                                          <p:stCondLst>
                                            <p:cond delay="0"/>
                                          </p:stCondLst>
                                        </p:cTn>
                                        <p:tgtEl>
                                          <p:spTgt spid="1646650"/>
                                        </p:tgtEl>
                                        <p:attrNameLst>
                                          <p:attrName>style.visibility</p:attrName>
                                        </p:attrNameLst>
                                      </p:cBhvr>
                                      <p:to>
                                        <p:strVal val="visible"/>
                                      </p:to>
                                    </p:set>
                                    <p:anim calcmode="lin" valueType="num">
                                      <p:cBhvr>
                                        <p:cTn id="101" dur="500" fill="hold"/>
                                        <p:tgtEl>
                                          <p:spTgt spid="1646650"/>
                                        </p:tgtEl>
                                        <p:attrNameLst>
                                          <p:attrName>ppt_x</p:attrName>
                                        </p:attrNameLst>
                                      </p:cBhvr>
                                      <p:tavLst>
                                        <p:tav tm="0">
                                          <p:val>
                                            <p:strVal val="#ppt_x"/>
                                          </p:val>
                                        </p:tav>
                                        <p:tav tm="100000">
                                          <p:val>
                                            <p:strVal val="#ppt_x"/>
                                          </p:val>
                                        </p:tav>
                                      </p:tavLst>
                                    </p:anim>
                                    <p:anim calcmode="lin" valueType="num">
                                      <p:cBhvr>
                                        <p:cTn id="102" dur="500" fill="hold"/>
                                        <p:tgtEl>
                                          <p:spTgt spid="1646650"/>
                                        </p:tgtEl>
                                        <p:attrNameLst>
                                          <p:attrName>ppt_y</p:attrName>
                                        </p:attrNameLst>
                                      </p:cBhvr>
                                      <p:tavLst>
                                        <p:tav tm="0">
                                          <p:val>
                                            <p:strVal val="#ppt_y-#ppt_h/2"/>
                                          </p:val>
                                        </p:tav>
                                        <p:tav tm="100000">
                                          <p:val>
                                            <p:strVal val="#ppt_y"/>
                                          </p:val>
                                        </p:tav>
                                      </p:tavLst>
                                    </p:anim>
                                    <p:anim calcmode="lin" valueType="num">
                                      <p:cBhvr>
                                        <p:cTn id="103" dur="500" fill="hold"/>
                                        <p:tgtEl>
                                          <p:spTgt spid="1646650"/>
                                        </p:tgtEl>
                                        <p:attrNameLst>
                                          <p:attrName>ppt_w</p:attrName>
                                        </p:attrNameLst>
                                      </p:cBhvr>
                                      <p:tavLst>
                                        <p:tav tm="0">
                                          <p:val>
                                            <p:strVal val="#ppt_w"/>
                                          </p:val>
                                        </p:tav>
                                        <p:tav tm="100000">
                                          <p:val>
                                            <p:strVal val="#ppt_w"/>
                                          </p:val>
                                        </p:tav>
                                      </p:tavLst>
                                    </p:anim>
                                    <p:anim calcmode="lin" valueType="num">
                                      <p:cBhvr>
                                        <p:cTn id="104" dur="500" fill="hold"/>
                                        <p:tgtEl>
                                          <p:spTgt spid="1646650"/>
                                        </p:tgtEl>
                                        <p:attrNameLst>
                                          <p:attrName>ppt_h</p:attrName>
                                        </p:attrNameLst>
                                      </p:cBhvr>
                                      <p:tavLst>
                                        <p:tav tm="0">
                                          <p:val>
                                            <p:fltVal val="0"/>
                                          </p:val>
                                        </p:tav>
                                        <p:tav tm="100000">
                                          <p:val>
                                            <p:strVal val="#ppt_h"/>
                                          </p:val>
                                        </p:tav>
                                      </p:tavLst>
                                    </p:anim>
                                  </p:childTnLst>
                                </p:cTn>
                              </p:par>
                            </p:childTnLst>
                          </p:cTn>
                        </p:par>
                        <p:par>
                          <p:cTn id="105" fill="hold">
                            <p:stCondLst>
                              <p:cond delay="500"/>
                            </p:stCondLst>
                            <p:childTnLst>
                              <p:par>
                                <p:cTn id="106" presetID="17" presetClass="entr" presetSubtype="8" fill="hold" grpId="0" nodeType="afterEffect">
                                  <p:stCondLst>
                                    <p:cond delay="0"/>
                                  </p:stCondLst>
                                  <p:iterate type="lt">
                                    <p:tmPct val="100000"/>
                                  </p:iterate>
                                  <p:childTnLst>
                                    <p:set>
                                      <p:cBhvr>
                                        <p:cTn id="107" dur="1" fill="hold">
                                          <p:stCondLst>
                                            <p:cond delay="0"/>
                                          </p:stCondLst>
                                        </p:cTn>
                                        <p:tgtEl>
                                          <p:spTgt spid="1646651"/>
                                        </p:tgtEl>
                                        <p:attrNameLst>
                                          <p:attrName>style.visibility</p:attrName>
                                        </p:attrNameLst>
                                      </p:cBhvr>
                                      <p:to>
                                        <p:strVal val="visible"/>
                                      </p:to>
                                    </p:set>
                                    <p:anim calcmode="lin" valueType="num">
                                      <p:cBhvr>
                                        <p:cTn id="108" dur="75" fill="hold"/>
                                        <p:tgtEl>
                                          <p:spTgt spid="1646651"/>
                                        </p:tgtEl>
                                        <p:attrNameLst>
                                          <p:attrName>ppt_x</p:attrName>
                                        </p:attrNameLst>
                                      </p:cBhvr>
                                      <p:tavLst>
                                        <p:tav tm="0">
                                          <p:val>
                                            <p:strVal val="#ppt_x-#ppt_w/2"/>
                                          </p:val>
                                        </p:tav>
                                        <p:tav tm="100000">
                                          <p:val>
                                            <p:strVal val="#ppt_x"/>
                                          </p:val>
                                        </p:tav>
                                      </p:tavLst>
                                    </p:anim>
                                    <p:anim calcmode="lin" valueType="num">
                                      <p:cBhvr>
                                        <p:cTn id="109" dur="75" fill="hold"/>
                                        <p:tgtEl>
                                          <p:spTgt spid="1646651"/>
                                        </p:tgtEl>
                                        <p:attrNameLst>
                                          <p:attrName>ppt_y</p:attrName>
                                        </p:attrNameLst>
                                      </p:cBhvr>
                                      <p:tavLst>
                                        <p:tav tm="0">
                                          <p:val>
                                            <p:strVal val="#ppt_y"/>
                                          </p:val>
                                        </p:tav>
                                        <p:tav tm="100000">
                                          <p:val>
                                            <p:strVal val="#ppt_y"/>
                                          </p:val>
                                        </p:tav>
                                      </p:tavLst>
                                    </p:anim>
                                    <p:anim calcmode="lin" valueType="num">
                                      <p:cBhvr>
                                        <p:cTn id="110" dur="75" fill="hold"/>
                                        <p:tgtEl>
                                          <p:spTgt spid="1646651"/>
                                        </p:tgtEl>
                                        <p:attrNameLst>
                                          <p:attrName>ppt_w</p:attrName>
                                        </p:attrNameLst>
                                      </p:cBhvr>
                                      <p:tavLst>
                                        <p:tav tm="0">
                                          <p:val>
                                            <p:fltVal val="0"/>
                                          </p:val>
                                        </p:tav>
                                        <p:tav tm="100000">
                                          <p:val>
                                            <p:strVal val="#ppt_w"/>
                                          </p:val>
                                        </p:tav>
                                      </p:tavLst>
                                    </p:anim>
                                    <p:anim calcmode="lin" valueType="num">
                                      <p:cBhvr>
                                        <p:cTn id="111" dur="75" fill="hold"/>
                                        <p:tgtEl>
                                          <p:spTgt spid="1646651"/>
                                        </p:tgtEl>
                                        <p:attrNameLst>
                                          <p:attrName>ppt_h</p:attrName>
                                        </p:attrNameLst>
                                      </p:cBhvr>
                                      <p:tavLst>
                                        <p:tav tm="0">
                                          <p:val>
                                            <p:strVal val="#ppt_h"/>
                                          </p:val>
                                        </p:tav>
                                        <p:tav tm="100000">
                                          <p:val>
                                            <p:strVal val="#ppt_h"/>
                                          </p:val>
                                        </p:tav>
                                      </p:tavLst>
                                    </p:anim>
                                  </p:childTnLst>
                                </p:cTn>
                              </p:par>
                            </p:childTnLst>
                          </p:cTn>
                        </p:par>
                        <p:par>
                          <p:cTn id="112" fill="hold">
                            <p:stCondLst>
                              <p:cond delay="575"/>
                            </p:stCondLst>
                            <p:childTnLst>
                              <p:par>
                                <p:cTn id="113" presetID="22" presetClass="entr" presetSubtype="1" fill="hold" grpId="0" nodeType="afterEffect">
                                  <p:stCondLst>
                                    <p:cond delay="0"/>
                                  </p:stCondLst>
                                  <p:childTnLst>
                                    <p:set>
                                      <p:cBhvr>
                                        <p:cTn id="114" dur="1" fill="hold">
                                          <p:stCondLst>
                                            <p:cond delay="0"/>
                                          </p:stCondLst>
                                        </p:cTn>
                                        <p:tgtEl>
                                          <p:spTgt spid="1646652"/>
                                        </p:tgtEl>
                                        <p:attrNameLst>
                                          <p:attrName>style.visibility</p:attrName>
                                        </p:attrNameLst>
                                      </p:cBhvr>
                                      <p:to>
                                        <p:strVal val="visible"/>
                                      </p:to>
                                    </p:set>
                                    <p:animEffect transition="in" filter="wipe(up)">
                                      <p:cBhvr>
                                        <p:cTn id="115" dur="500"/>
                                        <p:tgtEl>
                                          <p:spTgt spid="1646652"/>
                                        </p:tgtEl>
                                      </p:cBhvr>
                                    </p:animEffect>
                                  </p:childTnLst>
                                </p:cTn>
                              </p:par>
                            </p:childTnLst>
                          </p:cTn>
                        </p:par>
                      </p:childTnLst>
                    </p:cTn>
                  </p:par>
                  <p:par>
                    <p:cTn id="116" fill="hold">
                      <p:stCondLst>
                        <p:cond delay="indefinite"/>
                      </p:stCondLst>
                      <p:childTnLst>
                        <p:par>
                          <p:cTn id="117" fill="hold">
                            <p:stCondLst>
                              <p:cond delay="0"/>
                            </p:stCondLst>
                            <p:childTnLst>
                              <p:par>
                                <p:cTn id="118" presetID="17" presetClass="entr" presetSubtype="8" fill="hold" grpId="0" nodeType="clickEffect">
                                  <p:stCondLst>
                                    <p:cond delay="0"/>
                                  </p:stCondLst>
                                  <p:iterate type="lt">
                                    <p:tmPct val="100000"/>
                                  </p:iterate>
                                  <p:childTnLst>
                                    <p:set>
                                      <p:cBhvr>
                                        <p:cTn id="119" dur="1" fill="hold">
                                          <p:stCondLst>
                                            <p:cond delay="0"/>
                                          </p:stCondLst>
                                        </p:cTn>
                                        <p:tgtEl>
                                          <p:spTgt spid="1646653"/>
                                        </p:tgtEl>
                                        <p:attrNameLst>
                                          <p:attrName>style.visibility</p:attrName>
                                        </p:attrNameLst>
                                      </p:cBhvr>
                                      <p:to>
                                        <p:strVal val="visible"/>
                                      </p:to>
                                    </p:set>
                                    <p:anim calcmode="lin" valueType="num">
                                      <p:cBhvr>
                                        <p:cTn id="120" dur="75" fill="hold"/>
                                        <p:tgtEl>
                                          <p:spTgt spid="1646653"/>
                                        </p:tgtEl>
                                        <p:attrNameLst>
                                          <p:attrName>ppt_x</p:attrName>
                                        </p:attrNameLst>
                                      </p:cBhvr>
                                      <p:tavLst>
                                        <p:tav tm="0">
                                          <p:val>
                                            <p:strVal val="#ppt_x-#ppt_w/2"/>
                                          </p:val>
                                        </p:tav>
                                        <p:tav tm="100000">
                                          <p:val>
                                            <p:strVal val="#ppt_x"/>
                                          </p:val>
                                        </p:tav>
                                      </p:tavLst>
                                    </p:anim>
                                    <p:anim calcmode="lin" valueType="num">
                                      <p:cBhvr>
                                        <p:cTn id="121" dur="75" fill="hold"/>
                                        <p:tgtEl>
                                          <p:spTgt spid="1646653"/>
                                        </p:tgtEl>
                                        <p:attrNameLst>
                                          <p:attrName>ppt_y</p:attrName>
                                        </p:attrNameLst>
                                      </p:cBhvr>
                                      <p:tavLst>
                                        <p:tav tm="0">
                                          <p:val>
                                            <p:strVal val="#ppt_y"/>
                                          </p:val>
                                        </p:tav>
                                        <p:tav tm="100000">
                                          <p:val>
                                            <p:strVal val="#ppt_y"/>
                                          </p:val>
                                        </p:tav>
                                      </p:tavLst>
                                    </p:anim>
                                    <p:anim calcmode="lin" valueType="num">
                                      <p:cBhvr>
                                        <p:cTn id="122" dur="75" fill="hold"/>
                                        <p:tgtEl>
                                          <p:spTgt spid="1646653"/>
                                        </p:tgtEl>
                                        <p:attrNameLst>
                                          <p:attrName>ppt_w</p:attrName>
                                        </p:attrNameLst>
                                      </p:cBhvr>
                                      <p:tavLst>
                                        <p:tav tm="0">
                                          <p:val>
                                            <p:fltVal val="0"/>
                                          </p:val>
                                        </p:tav>
                                        <p:tav tm="100000">
                                          <p:val>
                                            <p:strVal val="#ppt_w"/>
                                          </p:val>
                                        </p:tav>
                                      </p:tavLst>
                                    </p:anim>
                                    <p:anim calcmode="lin" valueType="num">
                                      <p:cBhvr>
                                        <p:cTn id="123" dur="75" fill="hold"/>
                                        <p:tgtEl>
                                          <p:spTgt spid="1646653"/>
                                        </p:tgtEl>
                                        <p:attrNameLst>
                                          <p:attrName>ppt_h</p:attrName>
                                        </p:attrNameLst>
                                      </p:cBhvr>
                                      <p:tavLst>
                                        <p:tav tm="0">
                                          <p:val>
                                            <p:strVal val="#ppt_h"/>
                                          </p:val>
                                        </p:tav>
                                        <p:tav tm="100000">
                                          <p:val>
                                            <p:strVal val="#ppt_h"/>
                                          </p:val>
                                        </p:tav>
                                      </p:tavLst>
                                    </p:anim>
                                  </p:childTnLst>
                                </p:cTn>
                              </p:par>
                            </p:childTnLst>
                          </p:cTn>
                        </p:par>
                      </p:childTnLst>
                    </p:cTn>
                  </p:par>
                  <p:par>
                    <p:cTn id="124" fill="hold">
                      <p:stCondLst>
                        <p:cond delay="indefinite"/>
                      </p:stCondLst>
                      <p:childTnLst>
                        <p:par>
                          <p:cTn id="125" fill="hold">
                            <p:stCondLst>
                              <p:cond delay="0"/>
                            </p:stCondLst>
                            <p:childTnLst>
                              <p:par>
                                <p:cTn id="126" presetID="17" presetClass="entr" presetSubtype="1" fill="hold" grpId="0" nodeType="clickEffect">
                                  <p:stCondLst>
                                    <p:cond delay="0"/>
                                  </p:stCondLst>
                                  <p:childTnLst>
                                    <p:set>
                                      <p:cBhvr>
                                        <p:cTn id="127" dur="1" fill="hold">
                                          <p:stCondLst>
                                            <p:cond delay="0"/>
                                          </p:stCondLst>
                                        </p:cTn>
                                        <p:tgtEl>
                                          <p:spTgt spid="1646654"/>
                                        </p:tgtEl>
                                        <p:attrNameLst>
                                          <p:attrName>style.visibility</p:attrName>
                                        </p:attrNameLst>
                                      </p:cBhvr>
                                      <p:to>
                                        <p:strVal val="visible"/>
                                      </p:to>
                                    </p:set>
                                    <p:anim calcmode="lin" valueType="num">
                                      <p:cBhvr>
                                        <p:cTn id="128" dur="500" fill="hold"/>
                                        <p:tgtEl>
                                          <p:spTgt spid="1646654"/>
                                        </p:tgtEl>
                                        <p:attrNameLst>
                                          <p:attrName>ppt_x</p:attrName>
                                        </p:attrNameLst>
                                      </p:cBhvr>
                                      <p:tavLst>
                                        <p:tav tm="0">
                                          <p:val>
                                            <p:strVal val="#ppt_x"/>
                                          </p:val>
                                        </p:tav>
                                        <p:tav tm="100000">
                                          <p:val>
                                            <p:strVal val="#ppt_x"/>
                                          </p:val>
                                        </p:tav>
                                      </p:tavLst>
                                    </p:anim>
                                    <p:anim calcmode="lin" valueType="num">
                                      <p:cBhvr>
                                        <p:cTn id="129" dur="500" fill="hold"/>
                                        <p:tgtEl>
                                          <p:spTgt spid="1646654"/>
                                        </p:tgtEl>
                                        <p:attrNameLst>
                                          <p:attrName>ppt_y</p:attrName>
                                        </p:attrNameLst>
                                      </p:cBhvr>
                                      <p:tavLst>
                                        <p:tav tm="0">
                                          <p:val>
                                            <p:strVal val="#ppt_y-#ppt_h/2"/>
                                          </p:val>
                                        </p:tav>
                                        <p:tav tm="100000">
                                          <p:val>
                                            <p:strVal val="#ppt_y"/>
                                          </p:val>
                                        </p:tav>
                                      </p:tavLst>
                                    </p:anim>
                                    <p:anim calcmode="lin" valueType="num">
                                      <p:cBhvr>
                                        <p:cTn id="130" dur="500" fill="hold"/>
                                        <p:tgtEl>
                                          <p:spTgt spid="1646654"/>
                                        </p:tgtEl>
                                        <p:attrNameLst>
                                          <p:attrName>ppt_w</p:attrName>
                                        </p:attrNameLst>
                                      </p:cBhvr>
                                      <p:tavLst>
                                        <p:tav tm="0">
                                          <p:val>
                                            <p:strVal val="#ppt_w"/>
                                          </p:val>
                                        </p:tav>
                                        <p:tav tm="100000">
                                          <p:val>
                                            <p:strVal val="#ppt_w"/>
                                          </p:val>
                                        </p:tav>
                                      </p:tavLst>
                                    </p:anim>
                                    <p:anim calcmode="lin" valueType="num">
                                      <p:cBhvr>
                                        <p:cTn id="131" dur="500" fill="hold"/>
                                        <p:tgtEl>
                                          <p:spTgt spid="1646654"/>
                                        </p:tgtEl>
                                        <p:attrNameLst>
                                          <p:attrName>ppt_h</p:attrName>
                                        </p:attrNameLst>
                                      </p:cBhvr>
                                      <p:tavLst>
                                        <p:tav tm="0">
                                          <p:val>
                                            <p:fltVal val="0"/>
                                          </p:val>
                                        </p:tav>
                                        <p:tav tm="100000">
                                          <p:val>
                                            <p:strVal val="#ppt_h"/>
                                          </p:val>
                                        </p:tav>
                                      </p:tavLst>
                                    </p:anim>
                                  </p:childTnLst>
                                </p:cTn>
                              </p:par>
                            </p:childTnLst>
                          </p:cTn>
                        </p:par>
                        <p:par>
                          <p:cTn id="132" fill="hold">
                            <p:stCondLst>
                              <p:cond delay="500"/>
                            </p:stCondLst>
                            <p:childTnLst>
                              <p:par>
                                <p:cTn id="133" presetID="17" presetClass="entr" presetSubtype="8" fill="hold" grpId="0" nodeType="afterEffect">
                                  <p:stCondLst>
                                    <p:cond delay="0"/>
                                  </p:stCondLst>
                                  <p:iterate type="lt">
                                    <p:tmPct val="100000"/>
                                  </p:iterate>
                                  <p:childTnLst>
                                    <p:set>
                                      <p:cBhvr>
                                        <p:cTn id="134" dur="1" fill="hold">
                                          <p:stCondLst>
                                            <p:cond delay="0"/>
                                          </p:stCondLst>
                                        </p:cTn>
                                        <p:tgtEl>
                                          <p:spTgt spid="1646655"/>
                                        </p:tgtEl>
                                        <p:attrNameLst>
                                          <p:attrName>style.visibility</p:attrName>
                                        </p:attrNameLst>
                                      </p:cBhvr>
                                      <p:to>
                                        <p:strVal val="visible"/>
                                      </p:to>
                                    </p:set>
                                    <p:anim calcmode="lin" valueType="num">
                                      <p:cBhvr>
                                        <p:cTn id="135" dur="75" fill="hold"/>
                                        <p:tgtEl>
                                          <p:spTgt spid="1646655"/>
                                        </p:tgtEl>
                                        <p:attrNameLst>
                                          <p:attrName>ppt_x</p:attrName>
                                        </p:attrNameLst>
                                      </p:cBhvr>
                                      <p:tavLst>
                                        <p:tav tm="0">
                                          <p:val>
                                            <p:strVal val="#ppt_x-#ppt_w/2"/>
                                          </p:val>
                                        </p:tav>
                                        <p:tav tm="100000">
                                          <p:val>
                                            <p:strVal val="#ppt_x"/>
                                          </p:val>
                                        </p:tav>
                                      </p:tavLst>
                                    </p:anim>
                                    <p:anim calcmode="lin" valueType="num">
                                      <p:cBhvr>
                                        <p:cTn id="136" dur="75" fill="hold"/>
                                        <p:tgtEl>
                                          <p:spTgt spid="1646655"/>
                                        </p:tgtEl>
                                        <p:attrNameLst>
                                          <p:attrName>ppt_y</p:attrName>
                                        </p:attrNameLst>
                                      </p:cBhvr>
                                      <p:tavLst>
                                        <p:tav tm="0">
                                          <p:val>
                                            <p:strVal val="#ppt_y"/>
                                          </p:val>
                                        </p:tav>
                                        <p:tav tm="100000">
                                          <p:val>
                                            <p:strVal val="#ppt_y"/>
                                          </p:val>
                                        </p:tav>
                                      </p:tavLst>
                                    </p:anim>
                                    <p:anim calcmode="lin" valueType="num">
                                      <p:cBhvr>
                                        <p:cTn id="137" dur="75" fill="hold"/>
                                        <p:tgtEl>
                                          <p:spTgt spid="1646655"/>
                                        </p:tgtEl>
                                        <p:attrNameLst>
                                          <p:attrName>ppt_w</p:attrName>
                                        </p:attrNameLst>
                                      </p:cBhvr>
                                      <p:tavLst>
                                        <p:tav tm="0">
                                          <p:val>
                                            <p:fltVal val="0"/>
                                          </p:val>
                                        </p:tav>
                                        <p:tav tm="100000">
                                          <p:val>
                                            <p:strVal val="#ppt_w"/>
                                          </p:val>
                                        </p:tav>
                                      </p:tavLst>
                                    </p:anim>
                                    <p:anim calcmode="lin" valueType="num">
                                      <p:cBhvr>
                                        <p:cTn id="138" dur="75" fill="hold"/>
                                        <p:tgtEl>
                                          <p:spTgt spid="1646655"/>
                                        </p:tgtEl>
                                        <p:attrNameLst>
                                          <p:attrName>ppt_h</p:attrName>
                                        </p:attrNameLst>
                                      </p:cBhvr>
                                      <p:tavLst>
                                        <p:tav tm="0">
                                          <p:val>
                                            <p:strVal val="#ppt_h"/>
                                          </p:val>
                                        </p:tav>
                                        <p:tav tm="100000">
                                          <p:val>
                                            <p:strVal val="#ppt_h"/>
                                          </p:val>
                                        </p:tav>
                                      </p:tavLst>
                                    </p:anim>
                                  </p:childTnLst>
                                </p:cTn>
                              </p:par>
                            </p:childTnLst>
                          </p:cTn>
                        </p:par>
                        <p:par>
                          <p:cTn id="139" fill="hold">
                            <p:stCondLst>
                              <p:cond delay="575"/>
                            </p:stCondLst>
                            <p:childTnLst>
                              <p:par>
                                <p:cTn id="140" presetID="22" presetClass="entr" presetSubtype="1" fill="hold" grpId="0" nodeType="afterEffect">
                                  <p:stCondLst>
                                    <p:cond delay="0"/>
                                  </p:stCondLst>
                                  <p:childTnLst>
                                    <p:set>
                                      <p:cBhvr>
                                        <p:cTn id="141" dur="1" fill="hold">
                                          <p:stCondLst>
                                            <p:cond delay="0"/>
                                          </p:stCondLst>
                                        </p:cTn>
                                        <p:tgtEl>
                                          <p:spTgt spid="1646656"/>
                                        </p:tgtEl>
                                        <p:attrNameLst>
                                          <p:attrName>style.visibility</p:attrName>
                                        </p:attrNameLst>
                                      </p:cBhvr>
                                      <p:to>
                                        <p:strVal val="visible"/>
                                      </p:to>
                                    </p:set>
                                    <p:animEffect transition="in" filter="wipe(up)">
                                      <p:cBhvr>
                                        <p:cTn id="142" dur="500"/>
                                        <p:tgtEl>
                                          <p:spTgt spid="1646656"/>
                                        </p:tgtEl>
                                      </p:cBhvr>
                                    </p:animEffect>
                                  </p:childTnLst>
                                </p:cTn>
                              </p:par>
                            </p:childTnLst>
                          </p:cTn>
                        </p:par>
                      </p:childTnLst>
                    </p:cTn>
                  </p:par>
                  <p:par>
                    <p:cTn id="143" fill="hold">
                      <p:stCondLst>
                        <p:cond delay="indefinite"/>
                      </p:stCondLst>
                      <p:childTnLst>
                        <p:par>
                          <p:cTn id="144" fill="hold">
                            <p:stCondLst>
                              <p:cond delay="0"/>
                            </p:stCondLst>
                            <p:childTnLst>
                              <p:par>
                                <p:cTn id="145" presetID="17" presetClass="entr" presetSubtype="8" fill="hold" grpId="0" nodeType="clickEffect">
                                  <p:stCondLst>
                                    <p:cond delay="0"/>
                                  </p:stCondLst>
                                  <p:iterate type="lt">
                                    <p:tmPct val="100000"/>
                                  </p:iterate>
                                  <p:childTnLst>
                                    <p:set>
                                      <p:cBhvr>
                                        <p:cTn id="146" dur="1" fill="hold">
                                          <p:stCondLst>
                                            <p:cond delay="0"/>
                                          </p:stCondLst>
                                        </p:cTn>
                                        <p:tgtEl>
                                          <p:spTgt spid="1646657"/>
                                        </p:tgtEl>
                                        <p:attrNameLst>
                                          <p:attrName>style.visibility</p:attrName>
                                        </p:attrNameLst>
                                      </p:cBhvr>
                                      <p:to>
                                        <p:strVal val="visible"/>
                                      </p:to>
                                    </p:set>
                                    <p:anim calcmode="lin" valueType="num">
                                      <p:cBhvr>
                                        <p:cTn id="147" dur="75" fill="hold"/>
                                        <p:tgtEl>
                                          <p:spTgt spid="1646657"/>
                                        </p:tgtEl>
                                        <p:attrNameLst>
                                          <p:attrName>ppt_x</p:attrName>
                                        </p:attrNameLst>
                                      </p:cBhvr>
                                      <p:tavLst>
                                        <p:tav tm="0">
                                          <p:val>
                                            <p:strVal val="#ppt_x-#ppt_w/2"/>
                                          </p:val>
                                        </p:tav>
                                        <p:tav tm="100000">
                                          <p:val>
                                            <p:strVal val="#ppt_x"/>
                                          </p:val>
                                        </p:tav>
                                      </p:tavLst>
                                    </p:anim>
                                    <p:anim calcmode="lin" valueType="num">
                                      <p:cBhvr>
                                        <p:cTn id="148" dur="75" fill="hold"/>
                                        <p:tgtEl>
                                          <p:spTgt spid="1646657"/>
                                        </p:tgtEl>
                                        <p:attrNameLst>
                                          <p:attrName>ppt_y</p:attrName>
                                        </p:attrNameLst>
                                      </p:cBhvr>
                                      <p:tavLst>
                                        <p:tav tm="0">
                                          <p:val>
                                            <p:strVal val="#ppt_y"/>
                                          </p:val>
                                        </p:tav>
                                        <p:tav tm="100000">
                                          <p:val>
                                            <p:strVal val="#ppt_y"/>
                                          </p:val>
                                        </p:tav>
                                      </p:tavLst>
                                    </p:anim>
                                    <p:anim calcmode="lin" valueType="num">
                                      <p:cBhvr>
                                        <p:cTn id="149" dur="75" fill="hold"/>
                                        <p:tgtEl>
                                          <p:spTgt spid="1646657"/>
                                        </p:tgtEl>
                                        <p:attrNameLst>
                                          <p:attrName>ppt_w</p:attrName>
                                        </p:attrNameLst>
                                      </p:cBhvr>
                                      <p:tavLst>
                                        <p:tav tm="0">
                                          <p:val>
                                            <p:fltVal val="0"/>
                                          </p:val>
                                        </p:tav>
                                        <p:tav tm="100000">
                                          <p:val>
                                            <p:strVal val="#ppt_w"/>
                                          </p:val>
                                        </p:tav>
                                      </p:tavLst>
                                    </p:anim>
                                    <p:anim calcmode="lin" valueType="num">
                                      <p:cBhvr>
                                        <p:cTn id="150" dur="75" fill="hold"/>
                                        <p:tgtEl>
                                          <p:spTgt spid="1646657"/>
                                        </p:tgtEl>
                                        <p:attrNameLst>
                                          <p:attrName>ppt_h</p:attrName>
                                        </p:attrNameLst>
                                      </p:cBhvr>
                                      <p:tavLst>
                                        <p:tav tm="0">
                                          <p:val>
                                            <p:strVal val="#ppt_h"/>
                                          </p:val>
                                        </p:tav>
                                        <p:tav tm="100000">
                                          <p:val>
                                            <p:strVal val="#ppt_h"/>
                                          </p:val>
                                        </p:tav>
                                      </p:tavLst>
                                    </p:anim>
                                  </p:childTnLst>
                                </p:cTn>
                              </p:par>
                            </p:childTnLst>
                          </p:cTn>
                        </p:par>
                      </p:childTnLst>
                    </p:cTn>
                  </p:par>
                  <p:par>
                    <p:cTn id="151" fill="hold">
                      <p:stCondLst>
                        <p:cond delay="indefinite"/>
                      </p:stCondLst>
                      <p:childTnLst>
                        <p:par>
                          <p:cTn id="152" fill="hold">
                            <p:stCondLst>
                              <p:cond delay="0"/>
                            </p:stCondLst>
                            <p:childTnLst>
                              <p:par>
                                <p:cTn id="153" presetID="17" presetClass="entr" presetSubtype="1" fill="hold" grpId="0" nodeType="clickEffect">
                                  <p:stCondLst>
                                    <p:cond delay="0"/>
                                  </p:stCondLst>
                                  <p:childTnLst>
                                    <p:set>
                                      <p:cBhvr>
                                        <p:cTn id="154" dur="1" fill="hold">
                                          <p:stCondLst>
                                            <p:cond delay="0"/>
                                          </p:stCondLst>
                                        </p:cTn>
                                        <p:tgtEl>
                                          <p:spTgt spid="1646658"/>
                                        </p:tgtEl>
                                        <p:attrNameLst>
                                          <p:attrName>style.visibility</p:attrName>
                                        </p:attrNameLst>
                                      </p:cBhvr>
                                      <p:to>
                                        <p:strVal val="visible"/>
                                      </p:to>
                                    </p:set>
                                    <p:anim calcmode="lin" valueType="num">
                                      <p:cBhvr>
                                        <p:cTn id="155" dur="500" fill="hold"/>
                                        <p:tgtEl>
                                          <p:spTgt spid="1646658"/>
                                        </p:tgtEl>
                                        <p:attrNameLst>
                                          <p:attrName>ppt_x</p:attrName>
                                        </p:attrNameLst>
                                      </p:cBhvr>
                                      <p:tavLst>
                                        <p:tav tm="0">
                                          <p:val>
                                            <p:strVal val="#ppt_x"/>
                                          </p:val>
                                        </p:tav>
                                        <p:tav tm="100000">
                                          <p:val>
                                            <p:strVal val="#ppt_x"/>
                                          </p:val>
                                        </p:tav>
                                      </p:tavLst>
                                    </p:anim>
                                    <p:anim calcmode="lin" valueType="num">
                                      <p:cBhvr>
                                        <p:cTn id="156" dur="500" fill="hold"/>
                                        <p:tgtEl>
                                          <p:spTgt spid="1646658"/>
                                        </p:tgtEl>
                                        <p:attrNameLst>
                                          <p:attrName>ppt_y</p:attrName>
                                        </p:attrNameLst>
                                      </p:cBhvr>
                                      <p:tavLst>
                                        <p:tav tm="0">
                                          <p:val>
                                            <p:strVal val="#ppt_y-#ppt_h/2"/>
                                          </p:val>
                                        </p:tav>
                                        <p:tav tm="100000">
                                          <p:val>
                                            <p:strVal val="#ppt_y"/>
                                          </p:val>
                                        </p:tav>
                                      </p:tavLst>
                                    </p:anim>
                                    <p:anim calcmode="lin" valueType="num">
                                      <p:cBhvr>
                                        <p:cTn id="157" dur="500" fill="hold"/>
                                        <p:tgtEl>
                                          <p:spTgt spid="1646658"/>
                                        </p:tgtEl>
                                        <p:attrNameLst>
                                          <p:attrName>ppt_w</p:attrName>
                                        </p:attrNameLst>
                                      </p:cBhvr>
                                      <p:tavLst>
                                        <p:tav tm="0">
                                          <p:val>
                                            <p:strVal val="#ppt_w"/>
                                          </p:val>
                                        </p:tav>
                                        <p:tav tm="100000">
                                          <p:val>
                                            <p:strVal val="#ppt_w"/>
                                          </p:val>
                                        </p:tav>
                                      </p:tavLst>
                                    </p:anim>
                                    <p:anim calcmode="lin" valueType="num">
                                      <p:cBhvr>
                                        <p:cTn id="158" dur="500" fill="hold"/>
                                        <p:tgtEl>
                                          <p:spTgt spid="1646658"/>
                                        </p:tgtEl>
                                        <p:attrNameLst>
                                          <p:attrName>ppt_h</p:attrName>
                                        </p:attrNameLst>
                                      </p:cBhvr>
                                      <p:tavLst>
                                        <p:tav tm="0">
                                          <p:val>
                                            <p:fltVal val="0"/>
                                          </p:val>
                                        </p:tav>
                                        <p:tav tm="100000">
                                          <p:val>
                                            <p:strVal val="#ppt_h"/>
                                          </p:val>
                                        </p:tav>
                                      </p:tavLst>
                                    </p:anim>
                                  </p:childTnLst>
                                </p:cTn>
                              </p:par>
                            </p:childTnLst>
                          </p:cTn>
                        </p:par>
                        <p:par>
                          <p:cTn id="159" fill="hold">
                            <p:stCondLst>
                              <p:cond delay="500"/>
                            </p:stCondLst>
                            <p:childTnLst>
                              <p:par>
                                <p:cTn id="160" presetID="17" presetClass="entr" presetSubtype="8" fill="hold" grpId="0" nodeType="afterEffect">
                                  <p:stCondLst>
                                    <p:cond delay="0"/>
                                  </p:stCondLst>
                                  <p:iterate type="lt">
                                    <p:tmPct val="100000"/>
                                  </p:iterate>
                                  <p:childTnLst>
                                    <p:set>
                                      <p:cBhvr>
                                        <p:cTn id="161" dur="1" fill="hold">
                                          <p:stCondLst>
                                            <p:cond delay="0"/>
                                          </p:stCondLst>
                                        </p:cTn>
                                        <p:tgtEl>
                                          <p:spTgt spid="1646659"/>
                                        </p:tgtEl>
                                        <p:attrNameLst>
                                          <p:attrName>style.visibility</p:attrName>
                                        </p:attrNameLst>
                                      </p:cBhvr>
                                      <p:to>
                                        <p:strVal val="visible"/>
                                      </p:to>
                                    </p:set>
                                    <p:anim calcmode="lin" valueType="num">
                                      <p:cBhvr>
                                        <p:cTn id="162" dur="75" fill="hold"/>
                                        <p:tgtEl>
                                          <p:spTgt spid="1646659"/>
                                        </p:tgtEl>
                                        <p:attrNameLst>
                                          <p:attrName>ppt_x</p:attrName>
                                        </p:attrNameLst>
                                      </p:cBhvr>
                                      <p:tavLst>
                                        <p:tav tm="0">
                                          <p:val>
                                            <p:strVal val="#ppt_x-#ppt_w/2"/>
                                          </p:val>
                                        </p:tav>
                                        <p:tav tm="100000">
                                          <p:val>
                                            <p:strVal val="#ppt_x"/>
                                          </p:val>
                                        </p:tav>
                                      </p:tavLst>
                                    </p:anim>
                                    <p:anim calcmode="lin" valueType="num">
                                      <p:cBhvr>
                                        <p:cTn id="163" dur="75" fill="hold"/>
                                        <p:tgtEl>
                                          <p:spTgt spid="1646659"/>
                                        </p:tgtEl>
                                        <p:attrNameLst>
                                          <p:attrName>ppt_y</p:attrName>
                                        </p:attrNameLst>
                                      </p:cBhvr>
                                      <p:tavLst>
                                        <p:tav tm="0">
                                          <p:val>
                                            <p:strVal val="#ppt_y"/>
                                          </p:val>
                                        </p:tav>
                                        <p:tav tm="100000">
                                          <p:val>
                                            <p:strVal val="#ppt_y"/>
                                          </p:val>
                                        </p:tav>
                                      </p:tavLst>
                                    </p:anim>
                                    <p:anim calcmode="lin" valueType="num">
                                      <p:cBhvr>
                                        <p:cTn id="164" dur="75" fill="hold"/>
                                        <p:tgtEl>
                                          <p:spTgt spid="1646659"/>
                                        </p:tgtEl>
                                        <p:attrNameLst>
                                          <p:attrName>ppt_w</p:attrName>
                                        </p:attrNameLst>
                                      </p:cBhvr>
                                      <p:tavLst>
                                        <p:tav tm="0">
                                          <p:val>
                                            <p:fltVal val="0"/>
                                          </p:val>
                                        </p:tav>
                                        <p:tav tm="100000">
                                          <p:val>
                                            <p:strVal val="#ppt_w"/>
                                          </p:val>
                                        </p:tav>
                                      </p:tavLst>
                                    </p:anim>
                                    <p:anim calcmode="lin" valueType="num">
                                      <p:cBhvr>
                                        <p:cTn id="165" dur="75" fill="hold"/>
                                        <p:tgtEl>
                                          <p:spTgt spid="1646659"/>
                                        </p:tgtEl>
                                        <p:attrNameLst>
                                          <p:attrName>ppt_h</p:attrName>
                                        </p:attrNameLst>
                                      </p:cBhvr>
                                      <p:tavLst>
                                        <p:tav tm="0">
                                          <p:val>
                                            <p:strVal val="#ppt_h"/>
                                          </p:val>
                                        </p:tav>
                                        <p:tav tm="100000">
                                          <p:val>
                                            <p:strVal val="#ppt_h"/>
                                          </p:val>
                                        </p:tav>
                                      </p:tavLst>
                                    </p:anim>
                                  </p:childTnLst>
                                </p:cTn>
                              </p:par>
                            </p:childTnLst>
                          </p:cTn>
                        </p:par>
                        <p:par>
                          <p:cTn id="166" fill="hold">
                            <p:stCondLst>
                              <p:cond delay="575"/>
                            </p:stCondLst>
                            <p:childTnLst>
                              <p:par>
                                <p:cTn id="167" presetID="22" presetClass="entr" presetSubtype="1" fill="hold" grpId="0" nodeType="afterEffect">
                                  <p:stCondLst>
                                    <p:cond delay="0"/>
                                  </p:stCondLst>
                                  <p:childTnLst>
                                    <p:set>
                                      <p:cBhvr>
                                        <p:cTn id="168" dur="1" fill="hold">
                                          <p:stCondLst>
                                            <p:cond delay="0"/>
                                          </p:stCondLst>
                                        </p:cTn>
                                        <p:tgtEl>
                                          <p:spTgt spid="1646660"/>
                                        </p:tgtEl>
                                        <p:attrNameLst>
                                          <p:attrName>style.visibility</p:attrName>
                                        </p:attrNameLst>
                                      </p:cBhvr>
                                      <p:to>
                                        <p:strVal val="visible"/>
                                      </p:to>
                                    </p:set>
                                    <p:animEffect transition="in" filter="wipe(up)">
                                      <p:cBhvr>
                                        <p:cTn id="169" dur="500"/>
                                        <p:tgtEl>
                                          <p:spTgt spid="1646660"/>
                                        </p:tgtEl>
                                      </p:cBhvr>
                                    </p:animEffect>
                                  </p:childTnLst>
                                </p:cTn>
                              </p:par>
                            </p:childTnLst>
                          </p:cTn>
                        </p:par>
                      </p:childTnLst>
                    </p:cTn>
                  </p:par>
                  <p:par>
                    <p:cTn id="170" fill="hold">
                      <p:stCondLst>
                        <p:cond delay="indefinite"/>
                      </p:stCondLst>
                      <p:childTnLst>
                        <p:par>
                          <p:cTn id="171" fill="hold">
                            <p:stCondLst>
                              <p:cond delay="0"/>
                            </p:stCondLst>
                            <p:childTnLst>
                              <p:par>
                                <p:cTn id="172" presetID="17" presetClass="entr" presetSubtype="8" fill="hold" grpId="0" nodeType="clickEffect">
                                  <p:stCondLst>
                                    <p:cond delay="0"/>
                                  </p:stCondLst>
                                  <p:iterate type="lt">
                                    <p:tmPct val="100000"/>
                                  </p:iterate>
                                  <p:childTnLst>
                                    <p:set>
                                      <p:cBhvr>
                                        <p:cTn id="173" dur="1" fill="hold">
                                          <p:stCondLst>
                                            <p:cond delay="0"/>
                                          </p:stCondLst>
                                        </p:cTn>
                                        <p:tgtEl>
                                          <p:spTgt spid="1646661"/>
                                        </p:tgtEl>
                                        <p:attrNameLst>
                                          <p:attrName>style.visibility</p:attrName>
                                        </p:attrNameLst>
                                      </p:cBhvr>
                                      <p:to>
                                        <p:strVal val="visible"/>
                                      </p:to>
                                    </p:set>
                                    <p:anim calcmode="lin" valueType="num">
                                      <p:cBhvr>
                                        <p:cTn id="174" dur="75" fill="hold"/>
                                        <p:tgtEl>
                                          <p:spTgt spid="1646661"/>
                                        </p:tgtEl>
                                        <p:attrNameLst>
                                          <p:attrName>ppt_x</p:attrName>
                                        </p:attrNameLst>
                                      </p:cBhvr>
                                      <p:tavLst>
                                        <p:tav tm="0">
                                          <p:val>
                                            <p:strVal val="#ppt_x-#ppt_w/2"/>
                                          </p:val>
                                        </p:tav>
                                        <p:tav tm="100000">
                                          <p:val>
                                            <p:strVal val="#ppt_x"/>
                                          </p:val>
                                        </p:tav>
                                      </p:tavLst>
                                    </p:anim>
                                    <p:anim calcmode="lin" valueType="num">
                                      <p:cBhvr>
                                        <p:cTn id="175" dur="75" fill="hold"/>
                                        <p:tgtEl>
                                          <p:spTgt spid="1646661"/>
                                        </p:tgtEl>
                                        <p:attrNameLst>
                                          <p:attrName>ppt_y</p:attrName>
                                        </p:attrNameLst>
                                      </p:cBhvr>
                                      <p:tavLst>
                                        <p:tav tm="0">
                                          <p:val>
                                            <p:strVal val="#ppt_y"/>
                                          </p:val>
                                        </p:tav>
                                        <p:tav tm="100000">
                                          <p:val>
                                            <p:strVal val="#ppt_y"/>
                                          </p:val>
                                        </p:tav>
                                      </p:tavLst>
                                    </p:anim>
                                    <p:anim calcmode="lin" valueType="num">
                                      <p:cBhvr>
                                        <p:cTn id="176" dur="75" fill="hold"/>
                                        <p:tgtEl>
                                          <p:spTgt spid="1646661"/>
                                        </p:tgtEl>
                                        <p:attrNameLst>
                                          <p:attrName>ppt_w</p:attrName>
                                        </p:attrNameLst>
                                      </p:cBhvr>
                                      <p:tavLst>
                                        <p:tav tm="0">
                                          <p:val>
                                            <p:fltVal val="0"/>
                                          </p:val>
                                        </p:tav>
                                        <p:tav tm="100000">
                                          <p:val>
                                            <p:strVal val="#ppt_w"/>
                                          </p:val>
                                        </p:tav>
                                      </p:tavLst>
                                    </p:anim>
                                    <p:anim calcmode="lin" valueType="num">
                                      <p:cBhvr>
                                        <p:cTn id="177" dur="75" fill="hold"/>
                                        <p:tgtEl>
                                          <p:spTgt spid="1646661"/>
                                        </p:tgtEl>
                                        <p:attrNameLst>
                                          <p:attrName>ppt_h</p:attrName>
                                        </p:attrNameLst>
                                      </p:cBhvr>
                                      <p:tavLst>
                                        <p:tav tm="0">
                                          <p:val>
                                            <p:strVal val="#ppt_h"/>
                                          </p:val>
                                        </p:tav>
                                        <p:tav tm="100000">
                                          <p:val>
                                            <p:strVal val="#ppt_h"/>
                                          </p:val>
                                        </p:tav>
                                      </p:tavLst>
                                    </p:anim>
                                  </p:childTnLst>
                                </p:cTn>
                              </p:par>
                            </p:childTnLst>
                          </p:cTn>
                        </p:par>
                        <p:par>
                          <p:cTn id="178" fill="hold">
                            <p:stCondLst>
                              <p:cond delay="225"/>
                            </p:stCondLst>
                            <p:childTnLst>
                              <p:par>
                                <p:cTn id="179" presetID="18" presetClass="entr" presetSubtype="6" fill="hold" grpId="0" nodeType="afterEffect">
                                  <p:stCondLst>
                                    <p:cond delay="0"/>
                                  </p:stCondLst>
                                  <p:childTnLst>
                                    <p:set>
                                      <p:cBhvr>
                                        <p:cTn id="180" dur="1" fill="hold">
                                          <p:stCondLst>
                                            <p:cond delay="0"/>
                                          </p:stCondLst>
                                        </p:cTn>
                                        <p:tgtEl>
                                          <p:spTgt spid="1646662"/>
                                        </p:tgtEl>
                                        <p:attrNameLst>
                                          <p:attrName>style.visibility</p:attrName>
                                        </p:attrNameLst>
                                      </p:cBhvr>
                                      <p:to>
                                        <p:strVal val="visible"/>
                                      </p:to>
                                    </p:set>
                                    <p:animEffect transition="in" filter="strips(downRight)">
                                      <p:cBhvr>
                                        <p:cTn id="181" dur="500"/>
                                        <p:tgtEl>
                                          <p:spTgt spid="1646662"/>
                                        </p:tgtEl>
                                      </p:cBhvr>
                                    </p:animEffect>
                                  </p:childTnLst>
                                </p:cTn>
                              </p:par>
                            </p:childTnLst>
                          </p:cTn>
                        </p:par>
                        <p:par>
                          <p:cTn id="182" fill="hold">
                            <p:stCondLst>
                              <p:cond delay="725"/>
                            </p:stCondLst>
                            <p:childTnLst>
                              <p:par>
                                <p:cTn id="183" presetID="17" presetClass="entr" presetSubtype="8" fill="hold" grpId="0" nodeType="afterEffect">
                                  <p:stCondLst>
                                    <p:cond delay="0"/>
                                  </p:stCondLst>
                                  <p:iterate type="lt">
                                    <p:tmPct val="100000"/>
                                  </p:iterate>
                                  <p:childTnLst>
                                    <p:set>
                                      <p:cBhvr>
                                        <p:cTn id="184" dur="1" fill="hold">
                                          <p:stCondLst>
                                            <p:cond delay="0"/>
                                          </p:stCondLst>
                                        </p:cTn>
                                        <p:tgtEl>
                                          <p:spTgt spid="1646663"/>
                                        </p:tgtEl>
                                        <p:attrNameLst>
                                          <p:attrName>style.visibility</p:attrName>
                                        </p:attrNameLst>
                                      </p:cBhvr>
                                      <p:to>
                                        <p:strVal val="visible"/>
                                      </p:to>
                                    </p:set>
                                    <p:anim calcmode="lin" valueType="num">
                                      <p:cBhvr>
                                        <p:cTn id="185" dur="75" fill="hold"/>
                                        <p:tgtEl>
                                          <p:spTgt spid="1646663"/>
                                        </p:tgtEl>
                                        <p:attrNameLst>
                                          <p:attrName>ppt_x</p:attrName>
                                        </p:attrNameLst>
                                      </p:cBhvr>
                                      <p:tavLst>
                                        <p:tav tm="0">
                                          <p:val>
                                            <p:strVal val="#ppt_x-#ppt_w/2"/>
                                          </p:val>
                                        </p:tav>
                                        <p:tav tm="100000">
                                          <p:val>
                                            <p:strVal val="#ppt_x"/>
                                          </p:val>
                                        </p:tav>
                                      </p:tavLst>
                                    </p:anim>
                                    <p:anim calcmode="lin" valueType="num">
                                      <p:cBhvr>
                                        <p:cTn id="186" dur="75" fill="hold"/>
                                        <p:tgtEl>
                                          <p:spTgt spid="1646663"/>
                                        </p:tgtEl>
                                        <p:attrNameLst>
                                          <p:attrName>ppt_y</p:attrName>
                                        </p:attrNameLst>
                                      </p:cBhvr>
                                      <p:tavLst>
                                        <p:tav tm="0">
                                          <p:val>
                                            <p:strVal val="#ppt_y"/>
                                          </p:val>
                                        </p:tav>
                                        <p:tav tm="100000">
                                          <p:val>
                                            <p:strVal val="#ppt_y"/>
                                          </p:val>
                                        </p:tav>
                                      </p:tavLst>
                                    </p:anim>
                                    <p:anim calcmode="lin" valueType="num">
                                      <p:cBhvr>
                                        <p:cTn id="187" dur="75" fill="hold"/>
                                        <p:tgtEl>
                                          <p:spTgt spid="1646663"/>
                                        </p:tgtEl>
                                        <p:attrNameLst>
                                          <p:attrName>ppt_w</p:attrName>
                                        </p:attrNameLst>
                                      </p:cBhvr>
                                      <p:tavLst>
                                        <p:tav tm="0">
                                          <p:val>
                                            <p:fltVal val="0"/>
                                          </p:val>
                                        </p:tav>
                                        <p:tav tm="100000">
                                          <p:val>
                                            <p:strVal val="#ppt_w"/>
                                          </p:val>
                                        </p:tav>
                                      </p:tavLst>
                                    </p:anim>
                                    <p:anim calcmode="lin" valueType="num">
                                      <p:cBhvr>
                                        <p:cTn id="188" dur="75" fill="hold"/>
                                        <p:tgtEl>
                                          <p:spTgt spid="1646663"/>
                                        </p:tgtEl>
                                        <p:attrNameLst>
                                          <p:attrName>ppt_h</p:attrName>
                                        </p:attrNameLst>
                                      </p:cBhvr>
                                      <p:tavLst>
                                        <p:tav tm="0">
                                          <p:val>
                                            <p:strVal val="#ppt_h"/>
                                          </p:val>
                                        </p:tav>
                                        <p:tav tm="100000">
                                          <p:val>
                                            <p:strVal val="#ppt_h"/>
                                          </p:val>
                                        </p:tav>
                                      </p:tavLst>
                                    </p:anim>
                                  </p:childTnLst>
                                </p:cTn>
                              </p:par>
                            </p:childTnLst>
                          </p:cTn>
                        </p:par>
                        <p:par>
                          <p:cTn id="189" fill="hold">
                            <p:stCondLst>
                              <p:cond delay="800"/>
                            </p:stCondLst>
                            <p:childTnLst>
                              <p:par>
                                <p:cTn id="190" presetID="22" presetClass="entr" presetSubtype="1" fill="hold" grpId="0" nodeType="afterEffect">
                                  <p:stCondLst>
                                    <p:cond delay="0"/>
                                  </p:stCondLst>
                                  <p:childTnLst>
                                    <p:set>
                                      <p:cBhvr>
                                        <p:cTn id="191" dur="1" fill="hold">
                                          <p:stCondLst>
                                            <p:cond delay="0"/>
                                          </p:stCondLst>
                                        </p:cTn>
                                        <p:tgtEl>
                                          <p:spTgt spid="1646664"/>
                                        </p:tgtEl>
                                        <p:attrNameLst>
                                          <p:attrName>style.visibility</p:attrName>
                                        </p:attrNameLst>
                                      </p:cBhvr>
                                      <p:to>
                                        <p:strVal val="visible"/>
                                      </p:to>
                                    </p:set>
                                    <p:animEffect transition="in" filter="wipe(up)">
                                      <p:cBhvr>
                                        <p:cTn id="192" dur="500"/>
                                        <p:tgtEl>
                                          <p:spTgt spid="1646664"/>
                                        </p:tgtEl>
                                      </p:cBhvr>
                                    </p:animEffect>
                                  </p:childTnLst>
                                </p:cTn>
                              </p:par>
                            </p:childTnLst>
                          </p:cTn>
                        </p:par>
                      </p:childTnLst>
                    </p:cTn>
                  </p:par>
                  <p:par>
                    <p:cTn id="193" fill="hold">
                      <p:stCondLst>
                        <p:cond delay="indefinite"/>
                      </p:stCondLst>
                      <p:childTnLst>
                        <p:par>
                          <p:cTn id="194" fill="hold">
                            <p:stCondLst>
                              <p:cond delay="0"/>
                            </p:stCondLst>
                            <p:childTnLst>
                              <p:par>
                                <p:cTn id="195" presetID="17" presetClass="entr" presetSubtype="8" fill="hold" grpId="0" nodeType="clickEffect">
                                  <p:stCondLst>
                                    <p:cond delay="0"/>
                                  </p:stCondLst>
                                  <p:childTnLst>
                                    <p:set>
                                      <p:cBhvr>
                                        <p:cTn id="196" dur="1" fill="hold">
                                          <p:stCondLst>
                                            <p:cond delay="0"/>
                                          </p:stCondLst>
                                        </p:cTn>
                                        <p:tgtEl>
                                          <p:spTgt spid="1646665"/>
                                        </p:tgtEl>
                                        <p:attrNameLst>
                                          <p:attrName>style.visibility</p:attrName>
                                        </p:attrNameLst>
                                      </p:cBhvr>
                                      <p:to>
                                        <p:strVal val="visible"/>
                                      </p:to>
                                    </p:set>
                                    <p:anim calcmode="lin" valueType="num">
                                      <p:cBhvr>
                                        <p:cTn id="197" dur="500" fill="hold"/>
                                        <p:tgtEl>
                                          <p:spTgt spid="1646665"/>
                                        </p:tgtEl>
                                        <p:attrNameLst>
                                          <p:attrName>ppt_x</p:attrName>
                                        </p:attrNameLst>
                                      </p:cBhvr>
                                      <p:tavLst>
                                        <p:tav tm="0">
                                          <p:val>
                                            <p:strVal val="#ppt_x-#ppt_w/2"/>
                                          </p:val>
                                        </p:tav>
                                        <p:tav tm="100000">
                                          <p:val>
                                            <p:strVal val="#ppt_x"/>
                                          </p:val>
                                        </p:tav>
                                      </p:tavLst>
                                    </p:anim>
                                    <p:anim calcmode="lin" valueType="num">
                                      <p:cBhvr>
                                        <p:cTn id="198" dur="500" fill="hold"/>
                                        <p:tgtEl>
                                          <p:spTgt spid="1646665"/>
                                        </p:tgtEl>
                                        <p:attrNameLst>
                                          <p:attrName>ppt_y</p:attrName>
                                        </p:attrNameLst>
                                      </p:cBhvr>
                                      <p:tavLst>
                                        <p:tav tm="0">
                                          <p:val>
                                            <p:strVal val="#ppt_y"/>
                                          </p:val>
                                        </p:tav>
                                        <p:tav tm="100000">
                                          <p:val>
                                            <p:strVal val="#ppt_y"/>
                                          </p:val>
                                        </p:tav>
                                      </p:tavLst>
                                    </p:anim>
                                    <p:anim calcmode="lin" valueType="num">
                                      <p:cBhvr>
                                        <p:cTn id="199" dur="500" fill="hold"/>
                                        <p:tgtEl>
                                          <p:spTgt spid="1646665"/>
                                        </p:tgtEl>
                                        <p:attrNameLst>
                                          <p:attrName>ppt_w</p:attrName>
                                        </p:attrNameLst>
                                      </p:cBhvr>
                                      <p:tavLst>
                                        <p:tav tm="0">
                                          <p:val>
                                            <p:fltVal val="0"/>
                                          </p:val>
                                        </p:tav>
                                        <p:tav tm="100000">
                                          <p:val>
                                            <p:strVal val="#ppt_w"/>
                                          </p:val>
                                        </p:tav>
                                      </p:tavLst>
                                    </p:anim>
                                    <p:anim calcmode="lin" valueType="num">
                                      <p:cBhvr>
                                        <p:cTn id="200" dur="500" fill="hold"/>
                                        <p:tgtEl>
                                          <p:spTgt spid="1646665"/>
                                        </p:tgtEl>
                                        <p:attrNameLst>
                                          <p:attrName>ppt_h</p:attrName>
                                        </p:attrNameLst>
                                      </p:cBhvr>
                                      <p:tavLst>
                                        <p:tav tm="0">
                                          <p:val>
                                            <p:strVal val="#ppt_h"/>
                                          </p:val>
                                        </p:tav>
                                        <p:tav tm="100000">
                                          <p:val>
                                            <p:strVal val="#ppt_h"/>
                                          </p:val>
                                        </p:tav>
                                      </p:tavLst>
                                    </p:anim>
                                  </p:childTnLst>
                                </p:cTn>
                              </p:par>
                            </p:childTnLst>
                          </p:cTn>
                        </p:par>
                      </p:childTnLst>
                    </p:cTn>
                  </p:par>
                  <p:par>
                    <p:cTn id="201" fill="hold">
                      <p:stCondLst>
                        <p:cond delay="indefinite"/>
                      </p:stCondLst>
                      <p:childTnLst>
                        <p:par>
                          <p:cTn id="202" fill="hold">
                            <p:stCondLst>
                              <p:cond delay="0"/>
                            </p:stCondLst>
                            <p:childTnLst>
                              <p:par>
                                <p:cTn id="203" presetID="17" presetClass="entr" presetSubtype="8" fill="hold" grpId="0" nodeType="clickEffect">
                                  <p:stCondLst>
                                    <p:cond delay="0"/>
                                  </p:stCondLst>
                                  <p:iterate type="lt">
                                    <p:tmPct val="100000"/>
                                  </p:iterate>
                                  <p:childTnLst>
                                    <p:set>
                                      <p:cBhvr>
                                        <p:cTn id="204" dur="1" fill="hold">
                                          <p:stCondLst>
                                            <p:cond delay="0"/>
                                          </p:stCondLst>
                                        </p:cTn>
                                        <p:tgtEl>
                                          <p:spTgt spid="1646666"/>
                                        </p:tgtEl>
                                        <p:attrNameLst>
                                          <p:attrName>style.visibility</p:attrName>
                                        </p:attrNameLst>
                                      </p:cBhvr>
                                      <p:to>
                                        <p:strVal val="visible"/>
                                      </p:to>
                                    </p:set>
                                    <p:anim calcmode="lin" valueType="num">
                                      <p:cBhvr>
                                        <p:cTn id="205" dur="75" fill="hold"/>
                                        <p:tgtEl>
                                          <p:spTgt spid="1646666"/>
                                        </p:tgtEl>
                                        <p:attrNameLst>
                                          <p:attrName>ppt_x</p:attrName>
                                        </p:attrNameLst>
                                      </p:cBhvr>
                                      <p:tavLst>
                                        <p:tav tm="0">
                                          <p:val>
                                            <p:strVal val="#ppt_x-#ppt_w/2"/>
                                          </p:val>
                                        </p:tav>
                                        <p:tav tm="100000">
                                          <p:val>
                                            <p:strVal val="#ppt_x"/>
                                          </p:val>
                                        </p:tav>
                                      </p:tavLst>
                                    </p:anim>
                                    <p:anim calcmode="lin" valueType="num">
                                      <p:cBhvr>
                                        <p:cTn id="206" dur="75" fill="hold"/>
                                        <p:tgtEl>
                                          <p:spTgt spid="1646666"/>
                                        </p:tgtEl>
                                        <p:attrNameLst>
                                          <p:attrName>ppt_y</p:attrName>
                                        </p:attrNameLst>
                                      </p:cBhvr>
                                      <p:tavLst>
                                        <p:tav tm="0">
                                          <p:val>
                                            <p:strVal val="#ppt_y"/>
                                          </p:val>
                                        </p:tav>
                                        <p:tav tm="100000">
                                          <p:val>
                                            <p:strVal val="#ppt_y"/>
                                          </p:val>
                                        </p:tav>
                                      </p:tavLst>
                                    </p:anim>
                                    <p:anim calcmode="lin" valueType="num">
                                      <p:cBhvr>
                                        <p:cTn id="207" dur="75" fill="hold"/>
                                        <p:tgtEl>
                                          <p:spTgt spid="1646666"/>
                                        </p:tgtEl>
                                        <p:attrNameLst>
                                          <p:attrName>ppt_w</p:attrName>
                                        </p:attrNameLst>
                                      </p:cBhvr>
                                      <p:tavLst>
                                        <p:tav tm="0">
                                          <p:val>
                                            <p:fltVal val="0"/>
                                          </p:val>
                                        </p:tav>
                                        <p:tav tm="100000">
                                          <p:val>
                                            <p:strVal val="#ppt_w"/>
                                          </p:val>
                                        </p:tav>
                                      </p:tavLst>
                                    </p:anim>
                                    <p:anim calcmode="lin" valueType="num">
                                      <p:cBhvr>
                                        <p:cTn id="208" dur="75" fill="hold"/>
                                        <p:tgtEl>
                                          <p:spTgt spid="1646666"/>
                                        </p:tgtEl>
                                        <p:attrNameLst>
                                          <p:attrName>ppt_h</p:attrName>
                                        </p:attrNameLst>
                                      </p:cBhvr>
                                      <p:tavLst>
                                        <p:tav tm="0">
                                          <p:val>
                                            <p:strVal val="#ppt_h"/>
                                          </p:val>
                                        </p:tav>
                                        <p:tav tm="100000">
                                          <p:val>
                                            <p:strVal val="#ppt_h"/>
                                          </p:val>
                                        </p:tav>
                                      </p:tavLst>
                                    </p:anim>
                                  </p:childTnLst>
                                </p:cTn>
                              </p:par>
                            </p:childTnLst>
                          </p:cTn>
                        </p:par>
                        <p:par>
                          <p:cTn id="209" fill="hold">
                            <p:stCondLst>
                              <p:cond delay="75"/>
                            </p:stCondLst>
                            <p:childTnLst>
                              <p:par>
                                <p:cTn id="210" presetID="22" presetClass="entr" presetSubtype="1" fill="hold" grpId="0" nodeType="afterEffect">
                                  <p:stCondLst>
                                    <p:cond delay="0"/>
                                  </p:stCondLst>
                                  <p:childTnLst>
                                    <p:set>
                                      <p:cBhvr>
                                        <p:cTn id="211" dur="1" fill="hold">
                                          <p:stCondLst>
                                            <p:cond delay="0"/>
                                          </p:stCondLst>
                                        </p:cTn>
                                        <p:tgtEl>
                                          <p:spTgt spid="1646667"/>
                                        </p:tgtEl>
                                        <p:attrNameLst>
                                          <p:attrName>style.visibility</p:attrName>
                                        </p:attrNameLst>
                                      </p:cBhvr>
                                      <p:to>
                                        <p:strVal val="visible"/>
                                      </p:to>
                                    </p:set>
                                    <p:animEffect transition="in" filter="wipe(up)">
                                      <p:cBhvr>
                                        <p:cTn id="212" dur="500"/>
                                        <p:tgtEl>
                                          <p:spTgt spid="1646667"/>
                                        </p:tgtEl>
                                      </p:cBhvr>
                                    </p:animEffect>
                                  </p:childTnLst>
                                </p:cTn>
                              </p:par>
                            </p:childTnLst>
                          </p:cTn>
                        </p:par>
                        <p:par>
                          <p:cTn id="213" fill="hold">
                            <p:stCondLst>
                              <p:cond delay="575"/>
                            </p:stCondLst>
                            <p:childTnLst>
                              <p:par>
                                <p:cTn id="214" presetID="17" presetClass="entr" presetSubtype="1" fill="hold" grpId="0" nodeType="afterEffect">
                                  <p:stCondLst>
                                    <p:cond delay="0"/>
                                  </p:stCondLst>
                                  <p:childTnLst>
                                    <p:set>
                                      <p:cBhvr>
                                        <p:cTn id="215" dur="1" fill="hold">
                                          <p:stCondLst>
                                            <p:cond delay="0"/>
                                          </p:stCondLst>
                                        </p:cTn>
                                        <p:tgtEl>
                                          <p:spTgt spid="1646668"/>
                                        </p:tgtEl>
                                        <p:attrNameLst>
                                          <p:attrName>style.visibility</p:attrName>
                                        </p:attrNameLst>
                                      </p:cBhvr>
                                      <p:to>
                                        <p:strVal val="visible"/>
                                      </p:to>
                                    </p:set>
                                    <p:anim calcmode="lin" valueType="num">
                                      <p:cBhvr>
                                        <p:cTn id="216" dur="500" fill="hold"/>
                                        <p:tgtEl>
                                          <p:spTgt spid="1646668"/>
                                        </p:tgtEl>
                                        <p:attrNameLst>
                                          <p:attrName>ppt_x</p:attrName>
                                        </p:attrNameLst>
                                      </p:cBhvr>
                                      <p:tavLst>
                                        <p:tav tm="0">
                                          <p:val>
                                            <p:strVal val="#ppt_x"/>
                                          </p:val>
                                        </p:tav>
                                        <p:tav tm="100000">
                                          <p:val>
                                            <p:strVal val="#ppt_x"/>
                                          </p:val>
                                        </p:tav>
                                      </p:tavLst>
                                    </p:anim>
                                    <p:anim calcmode="lin" valueType="num">
                                      <p:cBhvr>
                                        <p:cTn id="217" dur="500" fill="hold"/>
                                        <p:tgtEl>
                                          <p:spTgt spid="1646668"/>
                                        </p:tgtEl>
                                        <p:attrNameLst>
                                          <p:attrName>ppt_y</p:attrName>
                                        </p:attrNameLst>
                                      </p:cBhvr>
                                      <p:tavLst>
                                        <p:tav tm="0">
                                          <p:val>
                                            <p:strVal val="#ppt_y-#ppt_h/2"/>
                                          </p:val>
                                        </p:tav>
                                        <p:tav tm="100000">
                                          <p:val>
                                            <p:strVal val="#ppt_y"/>
                                          </p:val>
                                        </p:tav>
                                      </p:tavLst>
                                    </p:anim>
                                    <p:anim calcmode="lin" valueType="num">
                                      <p:cBhvr>
                                        <p:cTn id="218" dur="500" fill="hold"/>
                                        <p:tgtEl>
                                          <p:spTgt spid="1646668"/>
                                        </p:tgtEl>
                                        <p:attrNameLst>
                                          <p:attrName>ppt_w</p:attrName>
                                        </p:attrNameLst>
                                      </p:cBhvr>
                                      <p:tavLst>
                                        <p:tav tm="0">
                                          <p:val>
                                            <p:strVal val="#ppt_w"/>
                                          </p:val>
                                        </p:tav>
                                        <p:tav tm="100000">
                                          <p:val>
                                            <p:strVal val="#ppt_w"/>
                                          </p:val>
                                        </p:tav>
                                      </p:tavLst>
                                    </p:anim>
                                    <p:anim calcmode="lin" valueType="num">
                                      <p:cBhvr>
                                        <p:cTn id="219" dur="500" fill="hold"/>
                                        <p:tgtEl>
                                          <p:spTgt spid="1646668"/>
                                        </p:tgtEl>
                                        <p:attrNameLst>
                                          <p:attrName>ppt_h</p:attrName>
                                        </p:attrNameLst>
                                      </p:cBhvr>
                                      <p:tavLst>
                                        <p:tav tm="0">
                                          <p:val>
                                            <p:fltVal val="0"/>
                                          </p:val>
                                        </p:tav>
                                        <p:tav tm="100000">
                                          <p:val>
                                            <p:strVal val="#ppt_h"/>
                                          </p:val>
                                        </p:tav>
                                      </p:tavLst>
                                    </p:anim>
                                  </p:childTnLst>
                                </p:cTn>
                              </p:par>
                            </p:childTnLst>
                          </p:cTn>
                        </p:par>
                        <p:par>
                          <p:cTn id="220" fill="hold">
                            <p:stCondLst>
                              <p:cond delay="1075"/>
                            </p:stCondLst>
                            <p:childTnLst>
                              <p:par>
                                <p:cTn id="221" presetID="17" presetClass="entr" presetSubtype="8" fill="hold" grpId="0" nodeType="afterEffect">
                                  <p:stCondLst>
                                    <p:cond delay="0"/>
                                  </p:stCondLst>
                                  <p:iterate type="lt">
                                    <p:tmPct val="100000"/>
                                  </p:iterate>
                                  <p:childTnLst>
                                    <p:set>
                                      <p:cBhvr>
                                        <p:cTn id="222" dur="1" fill="hold">
                                          <p:stCondLst>
                                            <p:cond delay="0"/>
                                          </p:stCondLst>
                                        </p:cTn>
                                        <p:tgtEl>
                                          <p:spTgt spid="1646669"/>
                                        </p:tgtEl>
                                        <p:attrNameLst>
                                          <p:attrName>style.visibility</p:attrName>
                                        </p:attrNameLst>
                                      </p:cBhvr>
                                      <p:to>
                                        <p:strVal val="visible"/>
                                      </p:to>
                                    </p:set>
                                    <p:anim calcmode="lin" valueType="num">
                                      <p:cBhvr>
                                        <p:cTn id="223" dur="75" fill="hold"/>
                                        <p:tgtEl>
                                          <p:spTgt spid="1646669"/>
                                        </p:tgtEl>
                                        <p:attrNameLst>
                                          <p:attrName>ppt_x</p:attrName>
                                        </p:attrNameLst>
                                      </p:cBhvr>
                                      <p:tavLst>
                                        <p:tav tm="0">
                                          <p:val>
                                            <p:strVal val="#ppt_x-#ppt_w/2"/>
                                          </p:val>
                                        </p:tav>
                                        <p:tav tm="100000">
                                          <p:val>
                                            <p:strVal val="#ppt_x"/>
                                          </p:val>
                                        </p:tav>
                                      </p:tavLst>
                                    </p:anim>
                                    <p:anim calcmode="lin" valueType="num">
                                      <p:cBhvr>
                                        <p:cTn id="224" dur="75" fill="hold"/>
                                        <p:tgtEl>
                                          <p:spTgt spid="1646669"/>
                                        </p:tgtEl>
                                        <p:attrNameLst>
                                          <p:attrName>ppt_y</p:attrName>
                                        </p:attrNameLst>
                                      </p:cBhvr>
                                      <p:tavLst>
                                        <p:tav tm="0">
                                          <p:val>
                                            <p:strVal val="#ppt_y"/>
                                          </p:val>
                                        </p:tav>
                                        <p:tav tm="100000">
                                          <p:val>
                                            <p:strVal val="#ppt_y"/>
                                          </p:val>
                                        </p:tav>
                                      </p:tavLst>
                                    </p:anim>
                                    <p:anim calcmode="lin" valueType="num">
                                      <p:cBhvr>
                                        <p:cTn id="225" dur="75" fill="hold"/>
                                        <p:tgtEl>
                                          <p:spTgt spid="1646669"/>
                                        </p:tgtEl>
                                        <p:attrNameLst>
                                          <p:attrName>ppt_w</p:attrName>
                                        </p:attrNameLst>
                                      </p:cBhvr>
                                      <p:tavLst>
                                        <p:tav tm="0">
                                          <p:val>
                                            <p:fltVal val="0"/>
                                          </p:val>
                                        </p:tav>
                                        <p:tav tm="100000">
                                          <p:val>
                                            <p:strVal val="#ppt_w"/>
                                          </p:val>
                                        </p:tav>
                                      </p:tavLst>
                                    </p:anim>
                                    <p:anim calcmode="lin" valueType="num">
                                      <p:cBhvr>
                                        <p:cTn id="226" dur="75" fill="hold"/>
                                        <p:tgtEl>
                                          <p:spTgt spid="1646669"/>
                                        </p:tgtEl>
                                        <p:attrNameLst>
                                          <p:attrName>ppt_h</p:attrName>
                                        </p:attrNameLst>
                                      </p:cBhvr>
                                      <p:tavLst>
                                        <p:tav tm="0">
                                          <p:val>
                                            <p:strVal val="#ppt_h"/>
                                          </p:val>
                                        </p:tav>
                                        <p:tav tm="100000">
                                          <p:val>
                                            <p:strVal val="#ppt_h"/>
                                          </p:val>
                                        </p:tav>
                                      </p:tavLst>
                                    </p:anim>
                                  </p:childTnLst>
                                </p:cTn>
                              </p:par>
                            </p:childTnLst>
                          </p:cTn>
                        </p:par>
                        <p:par>
                          <p:cTn id="227" fill="hold">
                            <p:stCondLst>
                              <p:cond delay="1150"/>
                            </p:stCondLst>
                            <p:childTnLst>
                              <p:par>
                                <p:cTn id="228" presetID="22" presetClass="entr" presetSubtype="1" fill="hold" grpId="0" nodeType="afterEffect">
                                  <p:stCondLst>
                                    <p:cond delay="0"/>
                                  </p:stCondLst>
                                  <p:childTnLst>
                                    <p:set>
                                      <p:cBhvr>
                                        <p:cTn id="229" dur="1" fill="hold">
                                          <p:stCondLst>
                                            <p:cond delay="0"/>
                                          </p:stCondLst>
                                        </p:cTn>
                                        <p:tgtEl>
                                          <p:spTgt spid="1646670"/>
                                        </p:tgtEl>
                                        <p:attrNameLst>
                                          <p:attrName>style.visibility</p:attrName>
                                        </p:attrNameLst>
                                      </p:cBhvr>
                                      <p:to>
                                        <p:strVal val="visible"/>
                                      </p:to>
                                    </p:set>
                                    <p:animEffect transition="in" filter="wipe(up)">
                                      <p:cBhvr>
                                        <p:cTn id="230" dur="500"/>
                                        <p:tgtEl>
                                          <p:spTgt spid="1646670"/>
                                        </p:tgtEl>
                                      </p:cBhvr>
                                    </p:animEffect>
                                  </p:childTnLst>
                                </p:cTn>
                              </p:par>
                            </p:childTnLst>
                          </p:cTn>
                        </p:par>
                      </p:childTnLst>
                    </p:cTn>
                  </p:par>
                  <p:par>
                    <p:cTn id="231" fill="hold">
                      <p:stCondLst>
                        <p:cond delay="indefinite"/>
                      </p:stCondLst>
                      <p:childTnLst>
                        <p:par>
                          <p:cTn id="232" fill="hold">
                            <p:stCondLst>
                              <p:cond delay="0"/>
                            </p:stCondLst>
                            <p:childTnLst>
                              <p:par>
                                <p:cTn id="233" presetID="17" presetClass="entr" presetSubtype="8" fill="hold" grpId="0" nodeType="clickEffect">
                                  <p:stCondLst>
                                    <p:cond delay="0"/>
                                  </p:stCondLst>
                                  <p:childTnLst>
                                    <p:set>
                                      <p:cBhvr>
                                        <p:cTn id="234" dur="1" fill="hold">
                                          <p:stCondLst>
                                            <p:cond delay="0"/>
                                          </p:stCondLst>
                                        </p:cTn>
                                        <p:tgtEl>
                                          <p:spTgt spid="1646671"/>
                                        </p:tgtEl>
                                        <p:attrNameLst>
                                          <p:attrName>style.visibility</p:attrName>
                                        </p:attrNameLst>
                                      </p:cBhvr>
                                      <p:to>
                                        <p:strVal val="visible"/>
                                      </p:to>
                                    </p:set>
                                    <p:anim calcmode="lin" valueType="num">
                                      <p:cBhvr>
                                        <p:cTn id="235" dur="500" fill="hold"/>
                                        <p:tgtEl>
                                          <p:spTgt spid="1646671"/>
                                        </p:tgtEl>
                                        <p:attrNameLst>
                                          <p:attrName>ppt_x</p:attrName>
                                        </p:attrNameLst>
                                      </p:cBhvr>
                                      <p:tavLst>
                                        <p:tav tm="0">
                                          <p:val>
                                            <p:strVal val="#ppt_x-#ppt_w/2"/>
                                          </p:val>
                                        </p:tav>
                                        <p:tav tm="100000">
                                          <p:val>
                                            <p:strVal val="#ppt_x"/>
                                          </p:val>
                                        </p:tav>
                                      </p:tavLst>
                                    </p:anim>
                                    <p:anim calcmode="lin" valueType="num">
                                      <p:cBhvr>
                                        <p:cTn id="236" dur="500" fill="hold"/>
                                        <p:tgtEl>
                                          <p:spTgt spid="1646671"/>
                                        </p:tgtEl>
                                        <p:attrNameLst>
                                          <p:attrName>ppt_y</p:attrName>
                                        </p:attrNameLst>
                                      </p:cBhvr>
                                      <p:tavLst>
                                        <p:tav tm="0">
                                          <p:val>
                                            <p:strVal val="#ppt_y"/>
                                          </p:val>
                                        </p:tav>
                                        <p:tav tm="100000">
                                          <p:val>
                                            <p:strVal val="#ppt_y"/>
                                          </p:val>
                                        </p:tav>
                                      </p:tavLst>
                                    </p:anim>
                                    <p:anim calcmode="lin" valueType="num">
                                      <p:cBhvr>
                                        <p:cTn id="237" dur="500" fill="hold"/>
                                        <p:tgtEl>
                                          <p:spTgt spid="1646671"/>
                                        </p:tgtEl>
                                        <p:attrNameLst>
                                          <p:attrName>ppt_w</p:attrName>
                                        </p:attrNameLst>
                                      </p:cBhvr>
                                      <p:tavLst>
                                        <p:tav tm="0">
                                          <p:val>
                                            <p:fltVal val="0"/>
                                          </p:val>
                                        </p:tav>
                                        <p:tav tm="100000">
                                          <p:val>
                                            <p:strVal val="#ppt_w"/>
                                          </p:val>
                                        </p:tav>
                                      </p:tavLst>
                                    </p:anim>
                                    <p:anim calcmode="lin" valueType="num">
                                      <p:cBhvr>
                                        <p:cTn id="238" dur="500" fill="hold"/>
                                        <p:tgtEl>
                                          <p:spTgt spid="1646671"/>
                                        </p:tgtEl>
                                        <p:attrNameLst>
                                          <p:attrName>ppt_h</p:attrName>
                                        </p:attrNameLst>
                                      </p:cBhvr>
                                      <p:tavLst>
                                        <p:tav tm="0">
                                          <p:val>
                                            <p:strVal val="#ppt_h"/>
                                          </p:val>
                                        </p:tav>
                                        <p:tav tm="100000">
                                          <p:val>
                                            <p:strVal val="#ppt_h"/>
                                          </p:val>
                                        </p:tav>
                                      </p:tavLst>
                                    </p:anim>
                                  </p:childTnLst>
                                </p:cTn>
                              </p:par>
                            </p:childTnLst>
                          </p:cTn>
                        </p:par>
                      </p:childTnLst>
                    </p:cTn>
                  </p:par>
                  <p:par>
                    <p:cTn id="239" fill="hold">
                      <p:stCondLst>
                        <p:cond delay="indefinite"/>
                      </p:stCondLst>
                      <p:childTnLst>
                        <p:par>
                          <p:cTn id="240" fill="hold">
                            <p:stCondLst>
                              <p:cond delay="0"/>
                            </p:stCondLst>
                            <p:childTnLst>
                              <p:par>
                                <p:cTn id="241" presetID="17" presetClass="entr" presetSubtype="8" fill="hold" grpId="0" nodeType="clickEffect">
                                  <p:stCondLst>
                                    <p:cond delay="0"/>
                                  </p:stCondLst>
                                  <p:iterate type="lt">
                                    <p:tmPct val="100000"/>
                                  </p:iterate>
                                  <p:childTnLst>
                                    <p:set>
                                      <p:cBhvr>
                                        <p:cTn id="242" dur="1" fill="hold">
                                          <p:stCondLst>
                                            <p:cond delay="0"/>
                                          </p:stCondLst>
                                        </p:cTn>
                                        <p:tgtEl>
                                          <p:spTgt spid="1646672"/>
                                        </p:tgtEl>
                                        <p:attrNameLst>
                                          <p:attrName>style.visibility</p:attrName>
                                        </p:attrNameLst>
                                      </p:cBhvr>
                                      <p:to>
                                        <p:strVal val="visible"/>
                                      </p:to>
                                    </p:set>
                                    <p:anim calcmode="lin" valueType="num">
                                      <p:cBhvr>
                                        <p:cTn id="243" dur="75" fill="hold"/>
                                        <p:tgtEl>
                                          <p:spTgt spid="1646672"/>
                                        </p:tgtEl>
                                        <p:attrNameLst>
                                          <p:attrName>ppt_x</p:attrName>
                                        </p:attrNameLst>
                                      </p:cBhvr>
                                      <p:tavLst>
                                        <p:tav tm="0">
                                          <p:val>
                                            <p:strVal val="#ppt_x-#ppt_w/2"/>
                                          </p:val>
                                        </p:tav>
                                        <p:tav tm="100000">
                                          <p:val>
                                            <p:strVal val="#ppt_x"/>
                                          </p:val>
                                        </p:tav>
                                      </p:tavLst>
                                    </p:anim>
                                    <p:anim calcmode="lin" valueType="num">
                                      <p:cBhvr>
                                        <p:cTn id="244" dur="75" fill="hold"/>
                                        <p:tgtEl>
                                          <p:spTgt spid="1646672"/>
                                        </p:tgtEl>
                                        <p:attrNameLst>
                                          <p:attrName>ppt_y</p:attrName>
                                        </p:attrNameLst>
                                      </p:cBhvr>
                                      <p:tavLst>
                                        <p:tav tm="0">
                                          <p:val>
                                            <p:strVal val="#ppt_y"/>
                                          </p:val>
                                        </p:tav>
                                        <p:tav tm="100000">
                                          <p:val>
                                            <p:strVal val="#ppt_y"/>
                                          </p:val>
                                        </p:tav>
                                      </p:tavLst>
                                    </p:anim>
                                    <p:anim calcmode="lin" valueType="num">
                                      <p:cBhvr>
                                        <p:cTn id="245" dur="75" fill="hold"/>
                                        <p:tgtEl>
                                          <p:spTgt spid="1646672"/>
                                        </p:tgtEl>
                                        <p:attrNameLst>
                                          <p:attrName>ppt_w</p:attrName>
                                        </p:attrNameLst>
                                      </p:cBhvr>
                                      <p:tavLst>
                                        <p:tav tm="0">
                                          <p:val>
                                            <p:fltVal val="0"/>
                                          </p:val>
                                        </p:tav>
                                        <p:tav tm="100000">
                                          <p:val>
                                            <p:strVal val="#ppt_w"/>
                                          </p:val>
                                        </p:tav>
                                      </p:tavLst>
                                    </p:anim>
                                    <p:anim calcmode="lin" valueType="num">
                                      <p:cBhvr>
                                        <p:cTn id="246" dur="75" fill="hold"/>
                                        <p:tgtEl>
                                          <p:spTgt spid="1646672"/>
                                        </p:tgtEl>
                                        <p:attrNameLst>
                                          <p:attrName>ppt_h</p:attrName>
                                        </p:attrNameLst>
                                      </p:cBhvr>
                                      <p:tavLst>
                                        <p:tav tm="0">
                                          <p:val>
                                            <p:strVal val="#ppt_h"/>
                                          </p:val>
                                        </p:tav>
                                        <p:tav tm="100000">
                                          <p:val>
                                            <p:strVal val="#ppt_h"/>
                                          </p:val>
                                        </p:tav>
                                      </p:tavLst>
                                    </p:anim>
                                  </p:childTnLst>
                                </p:cTn>
                              </p:par>
                            </p:childTnLst>
                          </p:cTn>
                        </p:par>
                      </p:childTnLst>
                    </p:cTn>
                  </p:par>
                  <p:par>
                    <p:cTn id="247" fill="hold">
                      <p:stCondLst>
                        <p:cond delay="indefinite"/>
                      </p:stCondLst>
                      <p:childTnLst>
                        <p:par>
                          <p:cTn id="248" fill="hold">
                            <p:stCondLst>
                              <p:cond delay="0"/>
                            </p:stCondLst>
                            <p:childTnLst>
                              <p:par>
                                <p:cTn id="249" presetID="17" presetClass="entr" presetSubtype="8" fill="hold" grpId="0" nodeType="clickEffect">
                                  <p:stCondLst>
                                    <p:cond delay="0"/>
                                  </p:stCondLst>
                                  <p:iterate type="lt">
                                    <p:tmPct val="100000"/>
                                  </p:iterate>
                                  <p:childTnLst>
                                    <p:set>
                                      <p:cBhvr>
                                        <p:cTn id="250" dur="1" fill="hold">
                                          <p:stCondLst>
                                            <p:cond delay="0"/>
                                          </p:stCondLst>
                                        </p:cTn>
                                        <p:tgtEl>
                                          <p:spTgt spid="1646673"/>
                                        </p:tgtEl>
                                        <p:attrNameLst>
                                          <p:attrName>style.visibility</p:attrName>
                                        </p:attrNameLst>
                                      </p:cBhvr>
                                      <p:to>
                                        <p:strVal val="visible"/>
                                      </p:to>
                                    </p:set>
                                    <p:anim calcmode="lin" valueType="num">
                                      <p:cBhvr>
                                        <p:cTn id="251" dur="75" fill="hold"/>
                                        <p:tgtEl>
                                          <p:spTgt spid="1646673"/>
                                        </p:tgtEl>
                                        <p:attrNameLst>
                                          <p:attrName>ppt_x</p:attrName>
                                        </p:attrNameLst>
                                      </p:cBhvr>
                                      <p:tavLst>
                                        <p:tav tm="0">
                                          <p:val>
                                            <p:strVal val="#ppt_x-#ppt_w/2"/>
                                          </p:val>
                                        </p:tav>
                                        <p:tav tm="100000">
                                          <p:val>
                                            <p:strVal val="#ppt_x"/>
                                          </p:val>
                                        </p:tav>
                                      </p:tavLst>
                                    </p:anim>
                                    <p:anim calcmode="lin" valueType="num">
                                      <p:cBhvr>
                                        <p:cTn id="252" dur="75" fill="hold"/>
                                        <p:tgtEl>
                                          <p:spTgt spid="1646673"/>
                                        </p:tgtEl>
                                        <p:attrNameLst>
                                          <p:attrName>ppt_y</p:attrName>
                                        </p:attrNameLst>
                                      </p:cBhvr>
                                      <p:tavLst>
                                        <p:tav tm="0">
                                          <p:val>
                                            <p:strVal val="#ppt_y"/>
                                          </p:val>
                                        </p:tav>
                                        <p:tav tm="100000">
                                          <p:val>
                                            <p:strVal val="#ppt_y"/>
                                          </p:val>
                                        </p:tav>
                                      </p:tavLst>
                                    </p:anim>
                                    <p:anim calcmode="lin" valueType="num">
                                      <p:cBhvr>
                                        <p:cTn id="253" dur="75" fill="hold"/>
                                        <p:tgtEl>
                                          <p:spTgt spid="1646673"/>
                                        </p:tgtEl>
                                        <p:attrNameLst>
                                          <p:attrName>ppt_w</p:attrName>
                                        </p:attrNameLst>
                                      </p:cBhvr>
                                      <p:tavLst>
                                        <p:tav tm="0">
                                          <p:val>
                                            <p:fltVal val="0"/>
                                          </p:val>
                                        </p:tav>
                                        <p:tav tm="100000">
                                          <p:val>
                                            <p:strVal val="#ppt_w"/>
                                          </p:val>
                                        </p:tav>
                                      </p:tavLst>
                                    </p:anim>
                                    <p:anim calcmode="lin" valueType="num">
                                      <p:cBhvr>
                                        <p:cTn id="254" dur="75" fill="hold"/>
                                        <p:tgtEl>
                                          <p:spTgt spid="1646673"/>
                                        </p:tgtEl>
                                        <p:attrNameLst>
                                          <p:attrName>ppt_h</p:attrName>
                                        </p:attrNameLst>
                                      </p:cBhvr>
                                      <p:tavLst>
                                        <p:tav tm="0">
                                          <p:val>
                                            <p:strVal val="#ppt_h"/>
                                          </p:val>
                                        </p:tav>
                                        <p:tav tm="100000">
                                          <p:val>
                                            <p:strVal val="#ppt_h"/>
                                          </p:val>
                                        </p:tav>
                                      </p:tavLst>
                                    </p:anim>
                                  </p:childTnLst>
                                </p:cTn>
                              </p:par>
                            </p:childTnLst>
                          </p:cTn>
                        </p:par>
                        <p:par>
                          <p:cTn id="255" fill="hold">
                            <p:stCondLst>
                              <p:cond delay="75"/>
                            </p:stCondLst>
                            <p:childTnLst>
                              <p:par>
                                <p:cTn id="256" presetID="22" presetClass="entr" presetSubtype="1" fill="hold" grpId="0" nodeType="afterEffect">
                                  <p:stCondLst>
                                    <p:cond delay="0"/>
                                  </p:stCondLst>
                                  <p:childTnLst>
                                    <p:set>
                                      <p:cBhvr>
                                        <p:cTn id="257" dur="1" fill="hold">
                                          <p:stCondLst>
                                            <p:cond delay="0"/>
                                          </p:stCondLst>
                                        </p:cTn>
                                        <p:tgtEl>
                                          <p:spTgt spid="1646674"/>
                                        </p:tgtEl>
                                        <p:attrNameLst>
                                          <p:attrName>style.visibility</p:attrName>
                                        </p:attrNameLst>
                                      </p:cBhvr>
                                      <p:to>
                                        <p:strVal val="visible"/>
                                      </p:to>
                                    </p:set>
                                    <p:animEffect transition="in" filter="wipe(up)">
                                      <p:cBhvr>
                                        <p:cTn id="258" dur="500"/>
                                        <p:tgtEl>
                                          <p:spTgt spid="1646674"/>
                                        </p:tgtEl>
                                      </p:cBhvr>
                                    </p:animEffect>
                                  </p:childTnLst>
                                </p:cTn>
                              </p:par>
                            </p:childTnLst>
                          </p:cTn>
                        </p:par>
                        <p:par>
                          <p:cTn id="259" fill="hold">
                            <p:stCondLst>
                              <p:cond delay="575"/>
                            </p:stCondLst>
                            <p:childTnLst>
                              <p:par>
                                <p:cTn id="260" presetID="18" presetClass="entr" presetSubtype="12" fill="hold" grpId="0" nodeType="afterEffect">
                                  <p:stCondLst>
                                    <p:cond delay="0"/>
                                  </p:stCondLst>
                                  <p:childTnLst>
                                    <p:set>
                                      <p:cBhvr>
                                        <p:cTn id="261" dur="1" fill="hold">
                                          <p:stCondLst>
                                            <p:cond delay="0"/>
                                          </p:stCondLst>
                                        </p:cTn>
                                        <p:tgtEl>
                                          <p:spTgt spid="1646675"/>
                                        </p:tgtEl>
                                        <p:attrNameLst>
                                          <p:attrName>style.visibility</p:attrName>
                                        </p:attrNameLst>
                                      </p:cBhvr>
                                      <p:to>
                                        <p:strVal val="visible"/>
                                      </p:to>
                                    </p:set>
                                    <p:animEffect transition="in" filter="strips(downLeft)">
                                      <p:cBhvr>
                                        <p:cTn id="262" dur="500"/>
                                        <p:tgtEl>
                                          <p:spTgt spid="1646675"/>
                                        </p:tgtEl>
                                      </p:cBhvr>
                                    </p:animEffect>
                                  </p:childTnLst>
                                </p:cTn>
                              </p:par>
                            </p:childTnLst>
                          </p:cTn>
                        </p:par>
                        <p:par>
                          <p:cTn id="263" fill="hold">
                            <p:stCondLst>
                              <p:cond delay="1075"/>
                            </p:stCondLst>
                            <p:childTnLst>
                              <p:par>
                                <p:cTn id="264" presetID="17" presetClass="entr" presetSubtype="8" fill="hold" grpId="0" nodeType="afterEffect">
                                  <p:stCondLst>
                                    <p:cond delay="0"/>
                                  </p:stCondLst>
                                  <p:iterate type="lt">
                                    <p:tmPct val="100000"/>
                                  </p:iterate>
                                  <p:childTnLst>
                                    <p:set>
                                      <p:cBhvr>
                                        <p:cTn id="265" dur="1" fill="hold">
                                          <p:stCondLst>
                                            <p:cond delay="0"/>
                                          </p:stCondLst>
                                        </p:cTn>
                                        <p:tgtEl>
                                          <p:spTgt spid="1646676"/>
                                        </p:tgtEl>
                                        <p:attrNameLst>
                                          <p:attrName>style.visibility</p:attrName>
                                        </p:attrNameLst>
                                      </p:cBhvr>
                                      <p:to>
                                        <p:strVal val="visible"/>
                                      </p:to>
                                    </p:set>
                                    <p:anim calcmode="lin" valueType="num">
                                      <p:cBhvr>
                                        <p:cTn id="266" dur="75" fill="hold"/>
                                        <p:tgtEl>
                                          <p:spTgt spid="1646676"/>
                                        </p:tgtEl>
                                        <p:attrNameLst>
                                          <p:attrName>ppt_x</p:attrName>
                                        </p:attrNameLst>
                                      </p:cBhvr>
                                      <p:tavLst>
                                        <p:tav tm="0">
                                          <p:val>
                                            <p:strVal val="#ppt_x-#ppt_w/2"/>
                                          </p:val>
                                        </p:tav>
                                        <p:tav tm="100000">
                                          <p:val>
                                            <p:strVal val="#ppt_x"/>
                                          </p:val>
                                        </p:tav>
                                      </p:tavLst>
                                    </p:anim>
                                    <p:anim calcmode="lin" valueType="num">
                                      <p:cBhvr>
                                        <p:cTn id="267" dur="75" fill="hold"/>
                                        <p:tgtEl>
                                          <p:spTgt spid="1646676"/>
                                        </p:tgtEl>
                                        <p:attrNameLst>
                                          <p:attrName>ppt_y</p:attrName>
                                        </p:attrNameLst>
                                      </p:cBhvr>
                                      <p:tavLst>
                                        <p:tav tm="0">
                                          <p:val>
                                            <p:strVal val="#ppt_y"/>
                                          </p:val>
                                        </p:tav>
                                        <p:tav tm="100000">
                                          <p:val>
                                            <p:strVal val="#ppt_y"/>
                                          </p:val>
                                        </p:tav>
                                      </p:tavLst>
                                    </p:anim>
                                    <p:anim calcmode="lin" valueType="num">
                                      <p:cBhvr>
                                        <p:cTn id="268" dur="75" fill="hold"/>
                                        <p:tgtEl>
                                          <p:spTgt spid="1646676"/>
                                        </p:tgtEl>
                                        <p:attrNameLst>
                                          <p:attrName>ppt_w</p:attrName>
                                        </p:attrNameLst>
                                      </p:cBhvr>
                                      <p:tavLst>
                                        <p:tav tm="0">
                                          <p:val>
                                            <p:fltVal val="0"/>
                                          </p:val>
                                        </p:tav>
                                        <p:tav tm="100000">
                                          <p:val>
                                            <p:strVal val="#ppt_w"/>
                                          </p:val>
                                        </p:tav>
                                      </p:tavLst>
                                    </p:anim>
                                    <p:anim calcmode="lin" valueType="num">
                                      <p:cBhvr>
                                        <p:cTn id="269" dur="75" fill="hold"/>
                                        <p:tgtEl>
                                          <p:spTgt spid="1646676"/>
                                        </p:tgtEl>
                                        <p:attrNameLst>
                                          <p:attrName>ppt_h</p:attrName>
                                        </p:attrNameLst>
                                      </p:cBhvr>
                                      <p:tavLst>
                                        <p:tav tm="0">
                                          <p:val>
                                            <p:strVal val="#ppt_h"/>
                                          </p:val>
                                        </p:tav>
                                        <p:tav tm="100000">
                                          <p:val>
                                            <p:strVal val="#ppt_h"/>
                                          </p:val>
                                        </p:tav>
                                      </p:tavLst>
                                    </p:anim>
                                  </p:childTnLst>
                                </p:cTn>
                              </p:par>
                            </p:childTnLst>
                          </p:cTn>
                        </p:par>
                        <p:par>
                          <p:cTn id="270" fill="hold">
                            <p:stCondLst>
                              <p:cond delay="1150"/>
                            </p:stCondLst>
                            <p:childTnLst>
                              <p:par>
                                <p:cTn id="271" presetID="22" presetClass="entr" presetSubtype="1" fill="hold" grpId="0" nodeType="afterEffect">
                                  <p:stCondLst>
                                    <p:cond delay="0"/>
                                  </p:stCondLst>
                                  <p:childTnLst>
                                    <p:set>
                                      <p:cBhvr>
                                        <p:cTn id="272" dur="1" fill="hold">
                                          <p:stCondLst>
                                            <p:cond delay="0"/>
                                          </p:stCondLst>
                                        </p:cTn>
                                        <p:tgtEl>
                                          <p:spTgt spid="1646677"/>
                                        </p:tgtEl>
                                        <p:attrNameLst>
                                          <p:attrName>style.visibility</p:attrName>
                                        </p:attrNameLst>
                                      </p:cBhvr>
                                      <p:to>
                                        <p:strVal val="visible"/>
                                      </p:to>
                                    </p:set>
                                    <p:animEffect transition="in" filter="wipe(up)">
                                      <p:cBhvr>
                                        <p:cTn id="273" dur="500"/>
                                        <p:tgtEl>
                                          <p:spTgt spid="1646677"/>
                                        </p:tgtEl>
                                      </p:cBhvr>
                                    </p:animEffect>
                                  </p:childTnLst>
                                </p:cTn>
                              </p:par>
                            </p:childTnLst>
                          </p:cTn>
                        </p:par>
                      </p:childTnLst>
                    </p:cTn>
                  </p:par>
                  <p:par>
                    <p:cTn id="274" fill="hold">
                      <p:stCondLst>
                        <p:cond delay="indefinite"/>
                      </p:stCondLst>
                      <p:childTnLst>
                        <p:par>
                          <p:cTn id="275" fill="hold">
                            <p:stCondLst>
                              <p:cond delay="0"/>
                            </p:stCondLst>
                            <p:childTnLst>
                              <p:par>
                                <p:cTn id="276" presetID="17" presetClass="entr" presetSubtype="8" fill="hold" grpId="0" nodeType="clickEffect">
                                  <p:stCondLst>
                                    <p:cond delay="0"/>
                                  </p:stCondLst>
                                  <p:iterate type="lt">
                                    <p:tmPct val="100000"/>
                                  </p:iterate>
                                  <p:childTnLst>
                                    <p:set>
                                      <p:cBhvr>
                                        <p:cTn id="277" dur="1" fill="hold">
                                          <p:stCondLst>
                                            <p:cond delay="0"/>
                                          </p:stCondLst>
                                        </p:cTn>
                                        <p:tgtEl>
                                          <p:spTgt spid="1646678"/>
                                        </p:tgtEl>
                                        <p:attrNameLst>
                                          <p:attrName>style.visibility</p:attrName>
                                        </p:attrNameLst>
                                      </p:cBhvr>
                                      <p:to>
                                        <p:strVal val="visible"/>
                                      </p:to>
                                    </p:set>
                                    <p:anim calcmode="lin" valueType="num">
                                      <p:cBhvr>
                                        <p:cTn id="278" dur="75" fill="hold"/>
                                        <p:tgtEl>
                                          <p:spTgt spid="1646678"/>
                                        </p:tgtEl>
                                        <p:attrNameLst>
                                          <p:attrName>ppt_x</p:attrName>
                                        </p:attrNameLst>
                                      </p:cBhvr>
                                      <p:tavLst>
                                        <p:tav tm="0">
                                          <p:val>
                                            <p:strVal val="#ppt_x-#ppt_w/2"/>
                                          </p:val>
                                        </p:tav>
                                        <p:tav tm="100000">
                                          <p:val>
                                            <p:strVal val="#ppt_x"/>
                                          </p:val>
                                        </p:tav>
                                      </p:tavLst>
                                    </p:anim>
                                    <p:anim calcmode="lin" valueType="num">
                                      <p:cBhvr>
                                        <p:cTn id="279" dur="75" fill="hold"/>
                                        <p:tgtEl>
                                          <p:spTgt spid="1646678"/>
                                        </p:tgtEl>
                                        <p:attrNameLst>
                                          <p:attrName>ppt_y</p:attrName>
                                        </p:attrNameLst>
                                      </p:cBhvr>
                                      <p:tavLst>
                                        <p:tav tm="0">
                                          <p:val>
                                            <p:strVal val="#ppt_y"/>
                                          </p:val>
                                        </p:tav>
                                        <p:tav tm="100000">
                                          <p:val>
                                            <p:strVal val="#ppt_y"/>
                                          </p:val>
                                        </p:tav>
                                      </p:tavLst>
                                    </p:anim>
                                    <p:anim calcmode="lin" valueType="num">
                                      <p:cBhvr>
                                        <p:cTn id="280" dur="75" fill="hold"/>
                                        <p:tgtEl>
                                          <p:spTgt spid="1646678"/>
                                        </p:tgtEl>
                                        <p:attrNameLst>
                                          <p:attrName>ppt_w</p:attrName>
                                        </p:attrNameLst>
                                      </p:cBhvr>
                                      <p:tavLst>
                                        <p:tav tm="0">
                                          <p:val>
                                            <p:fltVal val="0"/>
                                          </p:val>
                                        </p:tav>
                                        <p:tav tm="100000">
                                          <p:val>
                                            <p:strVal val="#ppt_w"/>
                                          </p:val>
                                        </p:tav>
                                      </p:tavLst>
                                    </p:anim>
                                    <p:anim calcmode="lin" valueType="num">
                                      <p:cBhvr>
                                        <p:cTn id="281" dur="75" fill="hold"/>
                                        <p:tgtEl>
                                          <p:spTgt spid="1646678"/>
                                        </p:tgtEl>
                                        <p:attrNameLst>
                                          <p:attrName>ppt_h</p:attrName>
                                        </p:attrNameLst>
                                      </p:cBhvr>
                                      <p:tavLst>
                                        <p:tav tm="0">
                                          <p:val>
                                            <p:strVal val="#ppt_h"/>
                                          </p:val>
                                        </p:tav>
                                        <p:tav tm="100000">
                                          <p:val>
                                            <p:strVal val="#ppt_h"/>
                                          </p:val>
                                        </p:tav>
                                      </p:tavLst>
                                    </p:anim>
                                  </p:childTnLst>
                                </p:cTn>
                              </p:par>
                            </p:childTnLst>
                          </p:cTn>
                        </p:par>
                      </p:childTnLst>
                    </p:cTn>
                  </p:par>
                  <p:par>
                    <p:cTn id="282" fill="hold">
                      <p:stCondLst>
                        <p:cond delay="indefinite"/>
                      </p:stCondLst>
                      <p:childTnLst>
                        <p:par>
                          <p:cTn id="283" fill="hold">
                            <p:stCondLst>
                              <p:cond delay="0"/>
                            </p:stCondLst>
                            <p:childTnLst>
                              <p:par>
                                <p:cTn id="284" presetID="17" presetClass="entr" presetSubtype="1" fill="hold" grpId="0" nodeType="clickEffect">
                                  <p:stCondLst>
                                    <p:cond delay="0"/>
                                  </p:stCondLst>
                                  <p:childTnLst>
                                    <p:set>
                                      <p:cBhvr>
                                        <p:cTn id="285" dur="1" fill="hold">
                                          <p:stCondLst>
                                            <p:cond delay="0"/>
                                          </p:stCondLst>
                                        </p:cTn>
                                        <p:tgtEl>
                                          <p:spTgt spid="1646679"/>
                                        </p:tgtEl>
                                        <p:attrNameLst>
                                          <p:attrName>style.visibility</p:attrName>
                                        </p:attrNameLst>
                                      </p:cBhvr>
                                      <p:to>
                                        <p:strVal val="visible"/>
                                      </p:to>
                                    </p:set>
                                    <p:anim calcmode="lin" valueType="num">
                                      <p:cBhvr>
                                        <p:cTn id="286" dur="500" fill="hold"/>
                                        <p:tgtEl>
                                          <p:spTgt spid="1646679"/>
                                        </p:tgtEl>
                                        <p:attrNameLst>
                                          <p:attrName>ppt_x</p:attrName>
                                        </p:attrNameLst>
                                      </p:cBhvr>
                                      <p:tavLst>
                                        <p:tav tm="0">
                                          <p:val>
                                            <p:strVal val="#ppt_x"/>
                                          </p:val>
                                        </p:tav>
                                        <p:tav tm="100000">
                                          <p:val>
                                            <p:strVal val="#ppt_x"/>
                                          </p:val>
                                        </p:tav>
                                      </p:tavLst>
                                    </p:anim>
                                    <p:anim calcmode="lin" valueType="num">
                                      <p:cBhvr>
                                        <p:cTn id="287" dur="500" fill="hold"/>
                                        <p:tgtEl>
                                          <p:spTgt spid="1646679"/>
                                        </p:tgtEl>
                                        <p:attrNameLst>
                                          <p:attrName>ppt_y</p:attrName>
                                        </p:attrNameLst>
                                      </p:cBhvr>
                                      <p:tavLst>
                                        <p:tav tm="0">
                                          <p:val>
                                            <p:strVal val="#ppt_y-#ppt_h/2"/>
                                          </p:val>
                                        </p:tav>
                                        <p:tav tm="100000">
                                          <p:val>
                                            <p:strVal val="#ppt_y"/>
                                          </p:val>
                                        </p:tav>
                                      </p:tavLst>
                                    </p:anim>
                                    <p:anim calcmode="lin" valueType="num">
                                      <p:cBhvr>
                                        <p:cTn id="288" dur="500" fill="hold"/>
                                        <p:tgtEl>
                                          <p:spTgt spid="1646679"/>
                                        </p:tgtEl>
                                        <p:attrNameLst>
                                          <p:attrName>ppt_w</p:attrName>
                                        </p:attrNameLst>
                                      </p:cBhvr>
                                      <p:tavLst>
                                        <p:tav tm="0">
                                          <p:val>
                                            <p:strVal val="#ppt_w"/>
                                          </p:val>
                                        </p:tav>
                                        <p:tav tm="100000">
                                          <p:val>
                                            <p:strVal val="#ppt_w"/>
                                          </p:val>
                                        </p:tav>
                                      </p:tavLst>
                                    </p:anim>
                                    <p:anim calcmode="lin" valueType="num">
                                      <p:cBhvr>
                                        <p:cTn id="289" dur="500" fill="hold"/>
                                        <p:tgtEl>
                                          <p:spTgt spid="1646679"/>
                                        </p:tgtEl>
                                        <p:attrNameLst>
                                          <p:attrName>ppt_h</p:attrName>
                                        </p:attrNameLst>
                                      </p:cBhvr>
                                      <p:tavLst>
                                        <p:tav tm="0">
                                          <p:val>
                                            <p:fltVal val="0"/>
                                          </p:val>
                                        </p:tav>
                                        <p:tav tm="100000">
                                          <p:val>
                                            <p:strVal val="#ppt_h"/>
                                          </p:val>
                                        </p:tav>
                                      </p:tavLst>
                                    </p:anim>
                                  </p:childTnLst>
                                </p:cTn>
                              </p:par>
                            </p:childTnLst>
                          </p:cTn>
                        </p:par>
                        <p:par>
                          <p:cTn id="290" fill="hold">
                            <p:stCondLst>
                              <p:cond delay="500"/>
                            </p:stCondLst>
                            <p:childTnLst>
                              <p:par>
                                <p:cTn id="291" presetID="17" presetClass="entr" presetSubtype="8" fill="hold" grpId="0" nodeType="afterEffect">
                                  <p:stCondLst>
                                    <p:cond delay="0"/>
                                  </p:stCondLst>
                                  <p:iterate type="lt">
                                    <p:tmPct val="100000"/>
                                  </p:iterate>
                                  <p:childTnLst>
                                    <p:set>
                                      <p:cBhvr>
                                        <p:cTn id="292" dur="1" fill="hold">
                                          <p:stCondLst>
                                            <p:cond delay="0"/>
                                          </p:stCondLst>
                                        </p:cTn>
                                        <p:tgtEl>
                                          <p:spTgt spid="1646680"/>
                                        </p:tgtEl>
                                        <p:attrNameLst>
                                          <p:attrName>style.visibility</p:attrName>
                                        </p:attrNameLst>
                                      </p:cBhvr>
                                      <p:to>
                                        <p:strVal val="visible"/>
                                      </p:to>
                                    </p:set>
                                    <p:anim calcmode="lin" valueType="num">
                                      <p:cBhvr>
                                        <p:cTn id="293" dur="75" fill="hold"/>
                                        <p:tgtEl>
                                          <p:spTgt spid="1646680"/>
                                        </p:tgtEl>
                                        <p:attrNameLst>
                                          <p:attrName>ppt_x</p:attrName>
                                        </p:attrNameLst>
                                      </p:cBhvr>
                                      <p:tavLst>
                                        <p:tav tm="0">
                                          <p:val>
                                            <p:strVal val="#ppt_x-#ppt_w/2"/>
                                          </p:val>
                                        </p:tav>
                                        <p:tav tm="100000">
                                          <p:val>
                                            <p:strVal val="#ppt_x"/>
                                          </p:val>
                                        </p:tav>
                                      </p:tavLst>
                                    </p:anim>
                                    <p:anim calcmode="lin" valueType="num">
                                      <p:cBhvr>
                                        <p:cTn id="294" dur="75" fill="hold"/>
                                        <p:tgtEl>
                                          <p:spTgt spid="1646680"/>
                                        </p:tgtEl>
                                        <p:attrNameLst>
                                          <p:attrName>ppt_y</p:attrName>
                                        </p:attrNameLst>
                                      </p:cBhvr>
                                      <p:tavLst>
                                        <p:tav tm="0">
                                          <p:val>
                                            <p:strVal val="#ppt_y"/>
                                          </p:val>
                                        </p:tav>
                                        <p:tav tm="100000">
                                          <p:val>
                                            <p:strVal val="#ppt_y"/>
                                          </p:val>
                                        </p:tav>
                                      </p:tavLst>
                                    </p:anim>
                                    <p:anim calcmode="lin" valueType="num">
                                      <p:cBhvr>
                                        <p:cTn id="295" dur="75" fill="hold"/>
                                        <p:tgtEl>
                                          <p:spTgt spid="1646680"/>
                                        </p:tgtEl>
                                        <p:attrNameLst>
                                          <p:attrName>ppt_w</p:attrName>
                                        </p:attrNameLst>
                                      </p:cBhvr>
                                      <p:tavLst>
                                        <p:tav tm="0">
                                          <p:val>
                                            <p:fltVal val="0"/>
                                          </p:val>
                                        </p:tav>
                                        <p:tav tm="100000">
                                          <p:val>
                                            <p:strVal val="#ppt_w"/>
                                          </p:val>
                                        </p:tav>
                                      </p:tavLst>
                                    </p:anim>
                                    <p:anim calcmode="lin" valueType="num">
                                      <p:cBhvr>
                                        <p:cTn id="296" dur="75" fill="hold"/>
                                        <p:tgtEl>
                                          <p:spTgt spid="1646680"/>
                                        </p:tgtEl>
                                        <p:attrNameLst>
                                          <p:attrName>ppt_h</p:attrName>
                                        </p:attrNameLst>
                                      </p:cBhvr>
                                      <p:tavLst>
                                        <p:tav tm="0">
                                          <p:val>
                                            <p:strVal val="#ppt_h"/>
                                          </p:val>
                                        </p:tav>
                                        <p:tav tm="100000">
                                          <p:val>
                                            <p:strVal val="#ppt_h"/>
                                          </p:val>
                                        </p:tav>
                                      </p:tavLst>
                                    </p:anim>
                                  </p:childTnLst>
                                </p:cTn>
                              </p:par>
                            </p:childTnLst>
                          </p:cTn>
                        </p:par>
                        <p:par>
                          <p:cTn id="297" fill="hold">
                            <p:stCondLst>
                              <p:cond delay="575"/>
                            </p:stCondLst>
                            <p:childTnLst>
                              <p:par>
                                <p:cTn id="298" presetID="22" presetClass="entr" presetSubtype="1" fill="hold" grpId="0" nodeType="afterEffect">
                                  <p:stCondLst>
                                    <p:cond delay="0"/>
                                  </p:stCondLst>
                                  <p:childTnLst>
                                    <p:set>
                                      <p:cBhvr>
                                        <p:cTn id="299" dur="1" fill="hold">
                                          <p:stCondLst>
                                            <p:cond delay="0"/>
                                          </p:stCondLst>
                                        </p:cTn>
                                        <p:tgtEl>
                                          <p:spTgt spid="1646681"/>
                                        </p:tgtEl>
                                        <p:attrNameLst>
                                          <p:attrName>style.visibility</p:attrName>
                                        </p:attrNameLst>
                                      </p:cBhvr>
                                      <p:to>
                                        <p:strVal val="visible"/>
                                      </p:to>
                                    </p:set>
                                    <p:animEffect transition="in" filter="wipe(up)">
                                      <p:cBhvr>
                                        <p:cTn id="300" dur="500"/>
                                        <p:tgtEl>
                                          <p:spTgt spid="1646681"/>
                                        </p:tgtEl>
                                      </p:cBhvr>
                                    </p:animEffect>
                                  </p:childTnLst>
                                </p:cTn>
                              </p:par>
                            </p:childTnLst>
                          </p:cTn>
                        </p:par>
                      </p:childTnLst>
                    </p:cTn>
                  </p:par>
                  <p:par>
                    <p:cTn id="301" fill="hold">
                      <p:stCondLst>
                        <p:cond delay="indefinite"/>
                      </p:stCondLst>
                      <p:childTnLst>
                        <p:par>
                          <p:cTn id="302" fill="hold">
                            <p:stCondLst>
                              <p:cond delay="0"/>
                            </p:stCondLst>
                            <p:childTnLst>
                              <p:par>
                                <p:cTn id="303" presetID="17" presetClass="entr" presetSubtype="8" fill="hold" grpId="0" nodeType="clickEffect">
                                  <p:stCondLst>
                                    <p:cond delay="0"/>
                                  </p:stCondLst>
                                  <p:iterate type="lt">
                                    <p:tmPct val="100000"/>
                                  </p:iterate>
                                  <p:childTnLst>
                                    <p:set>
                                      <p:cBhvr>
                                        <p:cTn id="304" dur="1" fill="hold">
                                          <p:stCondLst>
                                            <p:cond delay="0"/>
                                          </p:stCondLst>
                                        </p:cTn>
                                        <p:tgtEl>
                                          <p:spTgt spid="1646682"/>
                                        </p:tgtEl>
                                        <p:attrNameLst>
                                          <p:attrName>style.visibility</p:attrName>
                                        </p:attrNameLst>
                                      </p:cBhvr>
                                      <p:to>
                                        <p:strVal val="visible"/>
                                      </p:to>
                                    </p:set>
                                    <p:anim calcmode="lin" valueType="num">
                                      <p:cBhvr>
                                        <p:cTn id="305" dur="75" fill="hold"/>
                                        <p:tgtEl>
                                          <p:spTgt spid="1646682"/>
                                        </p:tgtEl>
                                        <p:attrNameLst>
                                          <p:attrName>ppt_x</p:attrName>
                                        </p:attrNameLst>
                                      </p:cBhvr>
                                      <p:tavLst>
                                        <p:tav tm="0">
                                          <p:val>
                                            <p:strVal val="#ppt_x-#ppt_w/2"/>
                                          </p:val>
                                        </p:tav>
                                        <p:tav tm="100000">
                                          <p:val>
                                            <p:strVal val="#ppt_x"/>
                                          </p:val>
                                        </p:tav>
                                      </p:tavLst>
                                    </p:anim>
                                    <p:anim calcmode="lin" valueType="num">
                                      <p:cBhvr>
                                        <p:cTn id="306" dur="75" fill="hold"/>
                                        <p:tgtEl>
                                          <p:spTgt spid="1646682"/>
                                        </p:tgtEl>
                                        <p:attrNameLst>
                                          <p:attrName>ppt_y</p:attrName>
                                        </p:attrNameLst>
                                      </p:cBhvr>
                                      <p:tavLst>
                                        <p:tav tm="0">
                                          <p:val>
                                            <p:strVal val="#ppt_y"/>
                                          </p:val>
                                        </p:tav>
                                        <p:tav tm="100000">
                                          <p:val>
                                            <p:strVal val="#ppt_y"/>
                                          </p:val>
                                        </p:tav>
                                      </p:tavLst>
                                    </p:anim>
                                    <p:anim calcmode="lin" valueType="num">
                                      <p:cBhvr>
                                        <p:cTn id="307" dur="75" fill="hold"/>
                                        <p:tgtEl>
                                          <p:spTgt spid="1646682"/>
                                        </p:tgtEl>
                                        <p:attrNameLst>
                                          <p:attrName>ppt_w</p:attrName>
                                        </p:attrNameLst>
                                      </p:cBhvr>
                                      <p:tavLst>
                                        <p:tav tm="0">
                                          <p:val>
                                            <p:fltVal val="0"/>
                                          </p:val>
                                        </p:tav>
                                        <p:tav tm="100000">
                                          <p:val>
                                            <p:strVal val="#ppt_w"/>
                                          </p:val>
                                        </p:tav>
                                      </p:tavLst>
                                    </p:anim>
                                    <p:anim calcmode="lin" valueType="num">
                                      <p:cBhvr>
                                        <p:cTn id="308" dur="75" fill="hold"/>
                                        <p:tgtEl>
                                          <p:spTgt spid="1646682"/>
                                        </p:tgtEl>
                                        <p:attrNameLst>
                                          <p:attrName>ppt_h</p:attrName>
                                        </p:attrNameLst>
                                      </p:cBhvr>
                                      <p:tavLst>
                                        <p:tav tm="0">
                                          <p:val>
                                            <p:strVal val="#ppt_h"/>
                                          </p:val>
                                        </p:tav>
                                        <p:tav tm="100000">
                                          <p:val>
                                            <p:strVal val="#ppt_h"/>
                                          </p:val>
                                        </p:tav>
                                      </p:tavLst>
                                    </p:anim>
                                  </p:childTnLst>
                                </p:cTn>
                              </p:par>
                            </p:childTnLst>
                          </p:cTn>
                        </p:par>
                        <p:par>
                          <p:cTn id="309" fill="hold">
                            <p:stCondLst>
                              <p:cond delay="225"/>
                            </p:stCondLst>
                            <p:childTnLst>
                              <p:par>
                                <p:cTn id="310" presetID="18" presetClass="entr" presetSubtype="6" fill="hold" grpId="0" nodeType="afterEffect">
                                  <p:stCondLst>
                                    <p:cond delay="0"/>
                                  </p:stCondLst>
                                  <p:childTnLst>
                                    <p:set>
                                      <p:cBhvr>
                                        <p:cTn id="311" dur="1" fill="hold">
                                          <p:stCondLst>
                                            <p:cond delay="0"/>
                                          </p:stCondLst>
                                        </p:cTn>
                                        <p:tgtEl>
                                          <p:spTgt spid="1646683"/>
                                        </p:tgtEl>
                                        <p:attrNameLst>
                                          <p:attrName>style.visibility</p:attrName>
                                        </p:attrNameLst>
                                      </p:cBhvr>
                                      <p:to>
                                        <p:strVal val="visible"/>
                                      </p:to>
                                    </p:set>
                                    <p:animEffect transition="in" filter="strips(downRight)">
                                      <p:cBhvr>
                                        <p:cTn id="312" dur="500"/>
                                        <p:tgtEl>
                                          <p:spTgt spid="1646683"/>
                                        </p:tgtEl>
                                      </p:cBhvr>
                                    </p:animEffect>
                                  </p:childTnLst>
                                </p:cTn>
                              </p:par>
                            </p:childTnLst>
                          </p:cTn>
                        </p:par>
                        <p:par>
                          <p:cTn id="313" fill="hold">
                            <p:stCondLst>
                              <p:cond delay="725"/>
                            </p:stCondLst>
                            <p:childTnLst>
                              <p:par>
                                <p:cTn id="314" presetID="17" presetClass="entr" presetSubtype="8" fill="hold" grpId="0" nodeType="afterEffect">
                                  <p:stCondLst>
                                    <p:cond delay="0"/>
                                  </p:stCondLst>
                                  <p:iterate type="lt">
                                    <p:tmPct val="100000"/>
                                  </p:iterate>
                                  <p:childTnLst>
                                    <p:set>
                                      <p:cBhvr>
                                        <p:cTn id="315" dur="1" fill="hold">
                                          <p:stCondLst>
                                            <p:cond delay="0"/>
                                          </p:stCondLst>
                                        </p:cTn>
                                        <p:tgtEl>
                                          <p:spTgt spid="1646684"/>
                                        </p:tgtEl>
                                        <p:attrNameLst>
                                          <p:attrName>style.visibility</p:attrName>
                                        </p:attrNameLst>
                                      </p:cBhvr>
                                      <p:to>
                                        <p:strVal val="visible"/>
                                      </p:to>
                                    </p:set>
                                    <p:anim calcmode="lin" valueType="num">
                                      <p:cBhvr>
                                        <p:cTn id="316" dur="75" fill="hold"/>
                                        <p:tgtEl>
                                          <p:spTgt spid="1646684"/>
                                        </p:tgtEl>
                                        <p:attrNameLst>
                                          <p:attrName>ppt_x</p:attrName>
                                        </p:attrNameLst>
                                      </p:cBhvr>
                                      <p:tavLst>
                                        <p:tav tm="0">
                                          <p:val>
                                            <p:strVal val="#ppt_x-#ppt_w/2"/>
                                          </p:val>
                                        </p:tav>
                                        <p:tav tm="100000">
                                          <p:val>
                                            <p:strVal val="#ppt_x"/>
                                          </p:val>
                                        </p:tav>
                                      </p:tavLst>
                                    </p:anim>
                                    <p:anim calcmode="lin" valueType="num">
                                      <p:cBhvr>
                                        <p:cTn id="317" dur="75" fill="hold"/>
                                        <p:tgtEl>
                                          <p:spTgt spid="1646684"/>
                                        </p:tgtEl>
                                        <p:attrNameLst>
                                          <p:attrName>ppt_y</p:attrName>
                                        </p:attrNameLst>
                                      </p:cBhvr>
                                      <p:tavLst>
                                        <p:tav tm="0">
                                          <p:val>
                                            <p:strVal val="#ppt_y"/>
                                          </p:val>
                                        </p:tav>
                                        <p:tav tm="100000">
                                          <p:val>
                                            <p:strVal val="#ppt_y"/>
                                          </p:val>
                                        </p:tav>
                                      </p:tavLst>
                                    </p:anim>
                                    <p:anim calcmode="lin" valueType="num">
                                      <p:cBhvr>
                                        <p:cTn id="318" dur="75" fill="hold"/>
                                        <p:tgtEl>
                                          <p:spTgt spid="1646684"/>
                                        </p:tgtEl>
                                        <p:attrNameLst>
                                          <p:attrName>ppt_w</p:attrName>
                                        </p:attrNameLst>
                                      </p:cBhvr>
                                      <p:tavLst>
                                        <p:tav tm="0">
                                          <p:val>
                                            <p:fltVal val="0"/>
                                          </p:val>
                                        </p:tav>
                                        <p:tav tm="100000">
                                          <p:val>
                                            <p:strVal val="#ppt_w"/>
                                          </p:val>
                                        </p:tav>
                                      </p:tavLst>
                                    </p:anim>
                                    <p:anim calcmode="lin" valueType="num">
                                      <p:cBhvr>
                                        <p:cTn id="319" dur="75" fill="hold"/>
                                        <p:tgtEl>
                                          <p:spTgt spid="1646684"/>
                                        </p:tgtEl>
                                        <p:attrNameLst>
                                          <p:attrName>ppt_h</p:attrName>
                                        </p:attrNameLst>
                                      </p:cBhvr>
                                      <p:tavLst>
                                        <p:tav tm="0">
                                          <p:val>
                                            <p:strVal val="#ppt_h"/>
                                          </p:val>
                                        </p:tav>
                                        <p:tav tm="100000">
                                          <p:val>
                                            <p:strVal val="#ppt_h"/>
                                          </p:val>
                                        </p:tav>
                                      </p:tavLst>
                                    </p:anim>
                                  </p:childTnLst>
                                </p:cTn>
                              </p:par>
                            </p:childTnLst>
                          </p:cTn>
                        </p:par>
                        <p:par>
                          <p:cTn id="320" fill="hold">
                            <p:stCondLst>
                              <p:cond delay="800"/>
                            </p:stCondLst>
                            <p:childTnLst>
                              <p:par>
                                <p:cTn id="321" presetID="22" presetClass="entr" presetSubtype="1" fill="hold" grpId="0" nodeType="afterEffect">
                                  <p:stCondLst>
                                    <p:cond delay="0"/>
                                  </p:stCondLst>
                                  <p:childTnLst>
                                    <p:set>
                                      <p:cBhvr>
                                        <p:cTn id="322" dur="1" fill="hold">
                                          <p:stCondLst>
                                            <p:cond delay="0"/>
                                          </p:stCondLst>
                                        </p:cTn>
                                        <p:tgtEl>
                                          <p:spTgt spid="1646685"/>
                                        </p:tgtEl>
                                        <p:attrNameLst>
                                          <p:attrName>style.visibility</p:attrName>
                                        </p:attrNameLst>
                                      </p:cBhvr>
                                      <p:to>
                                        <p:strVal val="visible"/>
                                      </p:to>
                                    </p:set>
                                    <p:animEffect transition="in" filter="wipe(up)">
                                      <p:cBhvr>
                                        <p:cTn id="323" dur="500"/>
                                        <p:tgtEl>
                                          <p:spTgt spid="1646685"/>
                                        </p:tgtEl>
                                      </p:cBhvr>
                                    </p:animEffect>
                                  </p:childTnLst>
                                </p:cTn>
                              </p:par>
                            </p:childTnLst>
                          </p:cTn>
                        </p:par>
                      </p:childTnLst>
                    </p:cTn>
                  </p:par>
                  <p:par>
                    <p:cTn id="324" fill="hold">
                      <p:stCondLst>
                        <p:cond delay="indefinite"/>
                      </p:stCondLst>
                      <p:childTnLst>
                        <p:par>
                          <p:cTn id="325" fill="hold">
                            <p:stCondLst>
                              <p:cond delay="0"/>
                            </p:stCondLst>
                            <p:childTnLst>
                              <p:par>
                                <p:cTn id="326" presetID="17" presetClass="entr" presetSubtype="8" fill="hold" grpId="0" nodeType="clickEffect">
                                  <p:stCondLst>
                                    <p:cond delay="0"/>
                                  </p:stCondLst>
                                  <p:iterate type="lt">
                                    <p:tmPct val="100000"/>
                                  </p:iterate>
                                  <p:childTnLst>
                                    <p:set>
                                      <p:cBhvr>
                                        <p:cTn id="327" dur="1" fill="hold">
                                          <p:stCondLst>
                                            <p:cond delay="0"/>
                                          </p:stCondLst>
                                        </p:cTn>
                                        <p:tgtEl>
                                          <p:spTgt spid="1646686"/>
                                        </p:tgtEl>
                                        <p:attrNameLst>
                                          <p:attrName>style.visibility</p:attrName>
                                        </p:attrNameLst>
                                      </p:cBhvr>
                                      <p:to>
                                        <p:strVal val="visible"/>
                                      </p:to>
                                    </p:set>
                                    <p:anim calcmode="lin" valueType="num">
                                      <p:cBhvr>
                                        <p:cTn id="328" dur="75" fill="hold"/>
                                        <p:tgtEl>
                                          <p:spTgt spid="1646686"/>
                                        </p:tgtEl>
                                        <p:attrNameLst>
                                          <p:attrName>ppt_x</p:attrName>
                                        </p:attrNameLst>
                                      </p:cBhvr>
                                      <p:tavLst>
                                        <p:tav tm="0">
                                          <p:val>
                                            <p:strVal val="#ppt_x-#ppt_w/2"/>
                                          </p:val>
                                        </p:tav>
                                        <p:tav tm="100000">
                                          <p:val>
                                            <p:strVal val="#ppt_x"/>
                                          </p:val>
                                        </p:tav>
                                      </p:tavLst>
                                    </p:anim>
                                    <p:anim calcmode="lin" valueType="num">
                                      <p:cBhvr>
                                        <p:cTn id="329" dur="75" fill="hold"/>
                                        <p:tgtEl>
                                          <p:spTgt spid="1646686"/>
                                        </p:tgtEl>
                                        <p:attrNameLst>
                                          <p:attrName>ppt_y</p:attrName>
                                        </p:attrNameLst>
                                      </p:cBhvr>
                                      <p:tavLst>
                                        <p:tav tm="0">
                                          <p:val>
                                            <p:strVal val="#ppt_y"/>
                                          </p:val>
                                        </p:tav>
                                        <p:tav tm="100000">
                                          <p:val>
                                            <p:strVal val="#ppt_y"/>
                                          </p:val>
                                        </p:tav>
                                      </p:tavLst>
                                    </p:anim>
                                    <p:anim calcmode="lin" valueType="num">
                                      <p:cBhvr>
                                        <p:cTn id="330" dur="75" fill="hold"/>
                                        <p:tgtEl>
                                          <p:spTgt spid="1646686"/>
                                        </p:tgtEl>
                                        <p:attrNameLst>
                                          <p:attrName>ppt_w</p:attrName>
                                        </p:attrNameLst>
                                      </p:cBhvr>
                                      <p:tavLst>
                                        <p:tav tm="0">
                                          <p:val>
                                            <p:fltVal val="0"/>
                                          </p:val>
                                        </p:tav>
                                        <p:tav tm="100000">
                                          <p:val>
                                            <p:strVal val="#ppt_w"/>
                                          </p:val>
                                        </p:tav>
                                      </p:tavLst>
                                    </p:anim>
                                    <p:anim calcmode="lin" valueType="num">
                                      <p:cBhvr>
                                        <p:cTn id="331" dur="75" fill="hold"/>
                                        <p:tgtEl>
                                          <p:spTgt spid="1646686"/>
                                        </p:tgtEl>
                                        <p:attrNameLst>
                                          <p:attrName>ppt_h</p:attrName>
                                        </p:attrNameLst>
                                      </p:cBhvr>
                                      <p:tavLst>
                                        <p:tav tm="0">
                                          <p:val>
                                            <p:strVal val="#ppt_h"/>
                                          </p:val>
                                        </p:tav>
                                        <p:tav tm="100000">
                                          <p:val>
                                            <p:strVal val="#ppt_h"/>
                                          </p:val>
                                        </p:tav>
                                      </p:tavLst>
                                    </p:anim>
                                  </p:childTnLst>
                                </p:cTn>
                              </p:par>
                            </p:childTnLst>
                          </p:cTn>
                        </p:par>
                      </p:childTnLst>
                    </p:cTn>
                  </p:par>
                  <p:par>
                    <p:cTn id="332" fill="hold">
                      <p:stCondLst>
                        <p:cond delay="indefinite"/>
                      </p:stCondLst>
                      <p:childTnLst>
                        <p:par>
                          <p:cTn id="333" fill="hold">
                            <p:stCondLst>
                              <p:cond delay="0"/>
                            </p:stCondLst>
                            <p:childTnLst>
                              <p:par>
                                <p:cTn id="334" presetID="17" presetClass="entr" presetSubtype="8" fill="hold" grpId="0" nodeType="clickEffect">
                                  <p:stCondLst>
                                    <p:cond delay="0"/>
                                  </p:stCondLst>
                                  <p:iterate type="lt">
                                    <p:tmPct val="100000"/>
                                  </p:iterate>
                                  <p:childTnLst>
                                    <p:set>
                                      <p:cBhvr>
                                        <p:cTn id="335" dur="1" fill="hold">
                                          <p:stCondLst>
                                            <p:cond delay="0"/>
                                          </p:stCondLst>
                                        </p:cTn>
                                        <p:tgtEl>
                                          <p:spTgt spid="1646687"/>
                                        </p:tgtEl>
                                        <p:attrNameLst>
                                          <p:attrName>style.visibility</p:attrName>
                                        </p:attrNameLst>
                                      </p:cBhvr>
                                      <p:to>
                                        <p:strVal val="visible"/>
                                      </p:to>
                                    </p:set>
                                    <p:anim calcmode="lin" valueType="num">
                                      <p:cBhvr>
                                        <p:cTn id="336" dur="75" fill="hold"/>
                                        <p:tgtEl>
                                          <p:spTgt spid="1646687"/>
                                        </p:tgtEl>
                                        <p:attrNameLst>
                                          <p:attrName>ppt_x</p:attrName>
                                        </p:attrNameLst>
                                      </p:cBhvr>
                                      <p:tavLst>
                                        <p:tav tm="0">
                                          <p:val>
                                            <p:strVal val="#ppt_x-#ppt_w/2"/>
                                          </p:val>
                                        </p:tav>
                                        <p:tav tm="100000">
                                          <p:val>
                                            <p:strVal val="#ppt_x"/>
                                          </p:val>
                                        </p:tav>
                                      </p:tavLst>
                                    </p:anim>
                                    <p:anim calcmode="lin" valueType="num">
                                      <p:cBhvr>
                                        <p:cTn id="337" dur="75" fill="hold"/>
                                        <p:tgtEl>
                                          <p:spTgt spid="1646687"/>
                                        </p:tgtEl>
                                        <p:attrNameLst>
                                          <p:attrName>ppt_y</p:attrName>
                                        </p:attrNameLst>
                                      </p:cBhvr>
                                      <p:tavLst>
                                        <p:tav tm="0">
                                          <p:val>
                                            <p:strVal val="#ppt_y"/>
                                          </p:val>
                                        </p:tav>
                                        <p:tav tm="100000">
                                          <p:val>
                                            <p:strVal val="#ppt_y"/>
                                          </p:val>
                                        </p:tav>
                                      </p:tavLst>
                                    </p:anim>
                                    <p:anim calcmode="lin" valueType="num">
                                      <p:cBhvr>
                                        <p:cTn id="338" dur="75" fill="hold"/>
                                        <p:tgtEl>
                                          <p:spTgt spid="1646687"/>
                                        </p:tgtEl>
                                        <p:attrNameLst>
                                          <p:attrName>ppt_w</p:attrName>
                                        </p:attrNameLst>
                                      </p:cBhvr>
                                      <p:tavLst>
                                        <p:tav tm="0">
                                          <p:val>
                                            <p:fltVal val="0"/>
                                          </p:val>
                                        </p:tav>
                                        <p:tav tm="100000">
                                          <p:val>
                                            <p:strVal val="#ppt_w"/>
                                          </p:val>
                                        </p:tav>
                                      </p:tavLst>
                                    </p:anim>
                                    <p:anim calcmode="lin" valueType="num">
                                      <p:cBhvr>
                                        <p:cTn id="339" dur="75" fill="hold"/>
                                        <p:tgtEl>
                                          <p:spTgt spid="1646687"/>
                                        </p:tgtEl>
                                        <p:attrNameLst>
                                          <p:attrName>ppt_h</p:attrName>
                                        </p:attrNameLst>
                                      </p:cBhvr>
                                      <p:tavLst>
                                        <p:tav tm="0">
                                          <p:val>
                                            <p:strVal val="#ppt_h"/>
                                          </p:val>
                                        </p:tav>
                                        <p:tav tm="100000">
                                          <p:val>
                                            <p:strVal val="#ppt_h"/>
                                          </p:val>
                                        </p:tav>
                                      </p:tavLst>
                                    </p:anim>
                                  </p:childTnLst>
                                </p:cTn>
                              </p:par>
                            </p:childTnLst>
                          </p:cTn>
                        </p:par>
                      </p:childTnLst>
                    </p:cTn>
                  </p:par>
                  <p:par>
                    <p:cTn id="340" fill="hold">
                      <p:stCondLst>
                        <p:cond delay="indefinite"/>
                      </p:stCondLst>
                      <p:childTnLst>
                        <p:par>
                          <p:cTn id="341" fill="hold">
                            <p:stCondLst>
                              <p:cond delay="0"/>
                            </p:stCondLst>
                            <p:childTnLst>
                              <p:par>
                                <p:cTn id="342" presetID="17" presetClass="entr" presetSubtype="8" fill="hold" grpId="0" nodeType="clickEffect">
                                  <p:stCondLst>
                                    <p:cond delay="0"/>
                                  </p:stCondLst>
                                  <p:iterate type="lt">
                                    <p:tmPct val="100000"/>
                                  </p:iterate>
                                  <p:childTnLst>
                                    <p:set>
                                      <p:cBhvr>
                                        <p:cTn id="343" dur="1" fill="hold">
                                          <p:stCondLst>
                                            <p:cond delay="0"/>
                                          </p:stCondLst>
                                        </p:cTn>
                                        <p:tgtEl>
                                          <p:spTgt spid="1646688"/>
                                        </p:tgtEl>
                                        <p:attrNameLst>
                                          <p:attrName>style.visibility</p:attrName>
                                        </p:attrNameLst>
                                      </p:cBhvr>
                                      <p:to>
                                        <p:strVal val="visible"/>
                                      </p:to>
                                    </p:set>
                                    <p:anim calcmode="lin" valueType="num">
                                      <p:cBhvr>
                                        <p:cTn id="344" dur="75" fill="hold"/>
                                        <p:tgtEl>
                                          <p:spTgt spid="1646688"/>
                                        </p:tgtEl>
                                        <p:attrNameLst>
                                          <p:attrName>ppt_x</p:attrName>
                                        </p:attrNameLst>
                                      </p:cBhvr>
                                      <p:tavLst>
                                        <p:tav tm="0">
                                          <p:val>
                                            <p:strVal val="#ppt_x-#ppt_w/2"/>
                                          </p:val>
                                        </p:tav>
                                        <p:tav tm="100000">
                                          <p:val>
                                            <p:strVal val="#ppt_x"/>
                                          </p:val>
                                        </p:tav>
                                      </p:tavLst>
                                    </p:anim>
                                    <p:anim calcmode="lin" valueType="num">
                                      <p:cBhvr>
                                        <p:cTn id="345" dur="75" fill="hold"/>
                                        <p:tgtEl>
                                          <p:spTgt spid="1646688"/>
                                        </p:tgtEl>
                                        <p:attrNameLst>
                                          <p:attrName>ppt_y</p:attrName>
                                        </p:attrNameLst>
                                      </p:cBhvr>
                                      <p:tavLst>
                                        <p:tav tm="0">
                                          <p:val>
                                            <p:strVal val="#ppt_y"/>
                                          </p:val>
                                        </p:tav>
                                        <p:tav tm="100000">
                                          <p:val>
                                            <p:strVal val="#ppt_y"/>
                                          </p:val>
                                        </p:tav>
                                      </p:tavLst>
                                    </p:anim>
                                    <p:anim calcmode="lin" valueType="num">
                                      <p:cBhvr>
                                        <p:cTn id="346" dur="75" fill="hold"/>
                                        <p:tgtEl>
                                          <p:spTgt spid="1646688"/>
                                        </p:tgtEl>
                                        <p:attrNameLst>
                                          <p:attrName>ppt_w</p:attrName>
                                        </p:attrNameLst>
                                      </p:cBhvr>
                                      <p:tavLst>
                                        <p:tav tm="0">
                                          <p:val>
                                            <p:fltVal val="0"/>
                                          </p:val>
                                        </p:tav>
                                        <p:tav tm="100000">
                                          <p:val>
                                            <p:strVal val="#ppt_w"/>
                                          </p:val>
                                        </p:tav>
                                      </p:tavLst>
                                    </p:anim>
                                    <p:anim calcmode="lin" valueType="num">
                                      <p:cBhvr>
                                        <p:cTn id="347" dur="75" fill="hold"/>
                                        <p:tgtEl>
                                          <p:spTgt spid="1646688"/>
                                        </p:tgtEl>
                                        <p:attrNameLst>
                                          <p:attrName>ppt_h</p:attrName>
                                        </p:attrNameLst>
                                      </p:cBhvr>
                                      <p:tavLst>
                                        <p:tav tm="0">
                                          <p:val>
                                            <p:strVal val="#ppt_h"/>
                                          </p:val>
                                        </p:tav>
                                        <p:tav tm="100000">
                                          <p:val>
                                            <p:strVal val="#ppt_h"/>
                                          </p:val>
                                        </p:tav>
                                      </p:tavLst>
                                    </p:anim>
                                  </p:childTnLst>
                                </p:cTn>
                              </p:par>
                            </p:childTnLst>
                          </p:cTn>
                        </p:par>
                        <p:par>
                          <p:cTn id="348" fill="hold">
                            <p:stCondLst>
                              <p:cond delay="75"/>
                            </p:stCondLst>
                            <p:childTnLst>
                              <p:par>
                                <p:cTn id="349" presetID="22" presetClass="entr" presetSubtype="1" fill="hold" grpId="0" nodeType="afterEffect">
                                  <p:stCondLst>
                                    <p:cond delay="0"/>
                                  </p:stCondLst>
                                  <p:childTnLst>
                                    <p:set>
                                      <p:cBhvr>
                                        <p:cTn id="350" dur="1" fill="hold">
                                          <p:stCondLst>
                                            <p:cond delay="0"/>
                                          </p:stCondLst>
                                        </p:cTn>
                                        <p:tgtEl>
                                          <p:spTgt spid="1646689"/>
                                        </p:tgtEl>
                                        <p:attrNameLst>
                                          <p:attrName>style.visibility</p:attrName>
                                        </p:attrNameLst>
                                      </p:cBhvr>
                                      <p:to>
                                        <p:strVal val="visible"/>
                                      </p:to>
                                    </p:set>
                                    <p:animEffect transition="in" filter="wipe(up)">
                                      <p:cBhvr>
                                        <p:cTn id="351" dur="500"/>
                                        <p:tgtEl>
                                          <p:spTgt spid="1646689"/>
                                        </p:tgtEl>
                                      </p:cBhvr>
                                    </p:animEffect>
                                  </p:childTnLst>
                                </p:cTn>
                              </p:par>
                            </p:childTnLst>
                          </p:cTn>
                        </p:par>
                        <p:par>
                          <p:cTn id="352" fill="hold">
                            <p:stCondLst>
                              <p:cond delay="575"/>
                            </p:stCondLst>
                            <p:childTnLst>
                              <p:par>
                                <p:cTn id="353" presetID="18" presetClass="entr" presetSubtype="12" fill="hold" grpId="0" nodeType="afterEffect">
                                  <p:stCondLst>
                                    <p:cond delay="0"/>
                                  </p:stCondLst>
                                  <p:childTnLst>
                                    <p:set>
                                      <p:cBhvr>
                                        <p:cTn id="354" dur="1" fill="hold">
                                          <p:stCondLst>
                                            <p:cond delay="0"/>
                                          </p:stCondLst>
                                        </p:cTn>
                                        <p:tgtEl>
                                          <p:spTgt spid="1646690"/>
                                        </p:tgtEl>
                                        <p:attrNameLst>
                                          <p:attrName>style.visibility</p:attrName>
                                        </p:attrNameLst>
                                      </p:cBhvr>
                                      <p:to>
                                        <p:strVal val="visible"/>
                                      </p:to>
                                    </p:set>
                                    <p:animEffect transition="in" filter="strips(downLeft)">
                                      <p:cBhvr>
                                        <p:cTn id="355" dur="500"/>
                                        <p:tgtEl>
                                          <p:spTgt spid="1646690"/>
                                        </p:tgtEl>
                                      </p:cBhvr>
                                    </p:animEffect>
                                  </p:childTnLst>
                                </p:cTn>
                              </p:par>
                            </p:childTnLst>
                          </p:cTn>
                        </p:par>
                        <p:par>
                          <p:cTn id="356" fill="hold">
                            <p:stCondLst>
                              <p:cond delay="1075"/>
                            </p:stCondLst>
                            <p:childTnLst>
                              <p:par>
                                <p:cTn id="357" presetID="17" presetClass="entr" presetSubtype="8" fill="hold" grpId="0" nodeType="afterEffect">
                                  <p:stCondLst>
                                    <p:cond delay="0"/>
                                  </p:stCondLst>
                                  <p:iterate type="lt">
                                    <p:tmPct val="100000"/>
                                  </p:iterate>
                                  <p:childTnLst>
                                    <p:set>
                                      <p:cBhvr>
                                        <p:cTn id="358" dur="1" fill="hold">
                                          <p:stCondLst>
                                            <p:cond delay="0"/>
                                          </p:stCondLst>
                                        </p:cTn>
                                        <p:tgtEl>
                                          <p:spTgt spid="1646691"/>
                                        </p:tgtEl>
                                        <p:attrNameLst>
                                          <p:attrName>style.visibility</p:attrName>
                                        </p:attrNameLst>
                                      </p:cBhvr>
                                      <p:to>
                                        <p:strVal val="visible"/>
                                      </p:to>
                                    </p:set>
                                    <p:anim calcmode="lin" valueType="num">
                                      <p:cBhvr>
                                        <p:cTn id="359" dur="75" fill="hold"/>
                                        <p:tgtEl>
                                          <p:spTgt spid="1646691"/>
                                        </p:tgtEl>
                                        <p:attrNameLst>
                                          <p:attrName>ppt_x</p:attrName>
                                        </p:attrNameLst>
                                      </p:cBhvr>
                                      <p:tavLst>
                                        <p:tav tm="0">
                                          <p:val>
                                            <p:strVal val="#ppt_x-#ppt_w/2"/>
                                          </p:val>
                                        </p:tav>
                                        <p:tav tm="100000">
                                          <p:val>
                                            <p:strVal val="#ppt_x"/>
                                          </p:val>
                                        </p:tav>
                                      </p:tavLst>
                                    </p:anim>
                                    <p:anim calcmode="lin" valueType="num">
                                      <p:cBhvr>
                                        <p:cTn id="360" dur="75" fill="hold"/>
                                        <p:tgtEl>
                                          <p:spTgt spid="1646691"/>
                                        </p:tgtEl>
                                        <p:attrNameLst>
                                          <p:attrName>ppt_y</p:attrName>
                                        </p:attrNameLst>
                                      </p:cBhvr>
                                      <p:tavLst>
                                        <p:tav tm="0">
                                          <p:val>
                                            <p:strVal val="#ppt_y"/>
                                          </p:val>
                                        </p:tav>
                                        <p:tav tm="100000">
                                          <p:val>
                                            <p:strVal val="#ppt_y"/>
                                          </p:val>
                                        </p:tav>
                                      </p:tavLst>
                                    </p:anim>
                                    <p:anim calcmode="lin" valueType="num">
                                      <p:cBhvr>
                                        <p:cTn id="361" dur="75" fill="hold"/>
                                        <p:tgtEl>
                                          <p:spTgt spid="1646691"/>
                                        </p:tgtEl>
                                        <p:attrNameLst>
                                          <p:attrName>ppt_w</p:attrName>
                                        </p:attrNameLst>
                                      </p:cBhvr>
                                      <p:tavLst>
                                        <p:tav tm="0">
                                          <p:val>
                                            <p:fltVal val="0"/>
                                          </p:val>
                                        </p:tav>
                                        <p:tav tm="100000">
                                          <p:val>
                                            <p:strVal val="#ppt_w"/>
                                          </p:val>
                                        </p:tav>
                                      </p:tavLst>
                                    </p:anim>
                                    <p:anim calcmode="lin" valueType="num">
                                      <p:cBhvr>
                                        <p:cTn id="362" dur="75" fill="hold"/>
                                        <p:tgtEl>
                                          <p:spTgt spid="1646691"/>
                                        </p:tgtEl>
                                        <p:attrNameLst>
                                          <p:attrName>ppt_h</p:attrName>
                                        </p:attrNameLst>
                                      </p:cBhvr>
                                      <p:tavLst>
                                        <p:tav tm="0">
                                          <p:val>
                                            <p:strVal val="#ppt_h"/>
                                          </p:val>
                                        </p:tav>
                                        <p:tav tm="100000">
                                          <p:val>
                                            <p:strVal val="#ppt_h"/>
                                          </p:val>
                                        </p:tav>
                                      </p:tavLst>
                                    </p:anim>
                                  </p:childTnLst>
                                </p:cTn>
                              </p:par>
                            </p:childTnLst>
                          </p:cTn>
                        </p:par>
                        <p:par>
                          <p:cTn id="363" fill="hold">
                            <p:stCondLst>
                              <p:cond delay="1150"/>
                            </p:stCondLst>
                            <p:childTnLst>
                              <p:par>
                                <p:cTn id="364" presetID="22" presetClass="entr" presetSubtype="1" fill="hold" grpId="0" nodeType="afterEffect">
                                  <p:stCondLst>
                                    <p:cond delay="0"/>
                                  </p:stCondLst>
                                  <p:childTnLst>
                                    <p:set>
                                      <p:cBhvr>
                                        <p:cTn id="365" dur="1" fill="hold">
                                          <p:stCondLst>
                                            <p:cond delay="0"/>
                                          </p:stCondLst>
                                        </p:cTn>
                                        <p:tgtEl>
                                          <p:spTgt spid="1646692"/>
                                        </p:tgtEl>
                                        <p:attrNameLst>
                                          <p:attrName>style.visibility</p:attrName>
                                        </p:attrNameLst>
                                      </p:cBhvr>
                                      <p:to>
                                        <p:strVal val="visible"/>
                                      </p:to>
                                    </p:set>
                                    <p:animEffect transition="in" filter="wipe(up)">
                                      <p:cBhvr>
                                        <p:cTn id="366" dur="500"/>
                                        <p:tgtEl>
                                          <p:spTgt spid="1646692"/>
                                        </p:tgtEl>
                                      </p:cBhvr>
                                    </p:animEffect>
                                  </p:childTnLst>
                                </p:cTn>
                              </p:par>
                            </p:childTnLst>
                          </p:cTn>
                        </p:par>
                      </p:childTnLst>
                    </p:cTn>
                  </p:par>
                  <p:par>
                    <p:cTn id="367" fill="hold">
                      <p:stCondLst>
                        <p:cond delay="indefinite"/>
                      </p:stCondLst>
                      <p:childTnLst>
                        <p:par>
                          <p:cTn id="368" fill="hold">
                            <p:stCondLst>
                              <p:cond delay="0"/>
                            </p:stCondLst>
                            <p:childTnLst>
                              <p:par>
                                <p:cTn id="369" presetID="17" presetClass="entr" presetSubtype="8" fill="hold" grpId="0" nodeType="clickEffect">
                                  <p:stCondLst>
                                    <p:cond delay="0"/>
                                  </p:stCondLst>
                                  <p:iterate type="lt">
                                    <p:tmPct val="100000"/>
                                  </p:iterate>
                                  <p:childTnLst>
                                    <p:set>
                                      <p:cBhvr>
                                        <p:cTn id="370" dur="1" fill="hold">
                                          <p:stCondLst>
                                            <p:cond delay="0"/>
                                          </p:stCondLst>
                                        </p:cTn>
                                        <p:tgtEl>
                                          <p:spTgt spid="1646693"/>
                                        </p:tgtEl>
                                        <p:attrNameLst>
                                          <p:attrName>style.visibility</p:attrName>
                                        </p:attrNameLst>
                                      </p:cBhvr>
                                      <p:to>
                                        <p:strVal val="visible"/>
                                      </p:to>
                                    </p:set>
                                    <p:anim calcmode="lin" valueType="num">
                                      <p:cBhvr>
                                        <p:cTn id="371" dur="75" fill="hold"/>
                                        <p:tgtEl>
                                          <p:spTgt spid="1646693"/>
                                        </p:tgtEl>
                                        <p:attrNameLst>
                                          <p:attrName>ppt_x</p:attrName>
                                        </p:attrNameLst>
                                      </p:cBhvr>
                                      <p:tavLst>
                                        <p:tav tm="0">
                                          <p:val>
                                            <p:strVal val="#ppt_x-#ppt_w/2"/>
                                          </p:val>
                                        </p:tav>
                                        <p:tav tm="100000">
                                          <p:val>
                                            <p:strVal val="#ppt_x"/>
                                          </p:val>
                                        </p:tav>
                                      </p:tavLst>
                                    </p:anim>
                                    <p:anim calcmode="lin" valueType="num">
                                      <p:cBhvr>
                                        <p:cTn id="372" dur="75" fill="hold"/>
                                        <p:tgtEl>
                                          <p:spTgt spid="1646693"/>
                                        </p:tgtEl>
                                        <p:attrNameLst>
                                          <p:attrName>ppt_y</p:attrName>
                                        </p:attrNameLst>
                                      </p:cBhvr>
                                      <p:tavLst>
                                        <p:tav tm="0">
                                          <p:val>
                                            <p:strVal val="#ppt_y"/>
                                          </p:val>
                                        </p:tav>
                                        <p:tav tm="100000">
                                          <p:val>
                                            <p:strVal val="#ppt_y"/>
                                          </p:val>
                                        </p:tav>
                                      </p:tavLst>
                                    </p:anim>
                                    <p:anim calcmode="lin" valueType="num">
                                      <p:cBhvr>
                                        <p:cTn id="373" dur="75" fill="hold"/>
                                        <p:tgtEl>
                                          <p:spTgt spid="1646693"/>
                                        </p:tgtEl>
                                        <p:attrNameLst>
                                          <p:attrName>ppt_w</p:attrName>
                                        </p:attrNameLst>
                                      </p:cBhvr>
                                      <p:tavLst>
                                        <p:tav tm="0">
                                          <p:val>
                                            <p:fltVal val="0"/>
                                          </p:val>
                                        </p:tav>
                                        <p:tav tm="100000">
                                          <p:val>
                                            <p:strVal val="#ppt_w"/>
                                          </p:val>
                                        </p:tav>
                                      </p:tavLst>
                                    </p:anim>
                                    <p:anim calcmode="lin" valueType="num">
                                      <p:cBhvr>
                                        <p:cTn id="374" dur="75" fill="hold"/>
                                        <p:tgtEl>
                                          <p:spTgt spid="1646693"/>
                                        </p:tgtEl>
                                        <p:attrNameLst>
                                          <p:attrName>ppt_h</p:attrName>
                                        </p:attrNameLst>
                                      </p:cBhvr>
                                      <p:tavLst>
                                        <p:tav tm="0">
                                          <p:val>
                                            <p:strVal val="#ppt_h"/>
                                          </p:val>
                                        </p:tav>
                                        <p:tav tm="100000">
                                          <p:val>
                                            <p:strVal val="#ppt_h"/>
                                          </p:val>
                                        </p:tav>
                                      </p:tavLst>
                                    </p:anim>
                                  </p:childTnLst>
                                </p:cTn>
                              </p:par>
                            </p:childTnLst>
                          </p:cTn>
                        </p:par>
                      </p:childTnLst>
                    </p:cTn>
                  </p:par>
                  <p:par>
                    <p:cTn id="375" fill="hold">
                      <p:stCondLst>
                        <p:cond delay="indefinite"/>
                      </p:stCondLst>
                      <p:childTnLst>
                        <p:par>
                          <p:cTn id="376" fill="hold">
                            <p:stCondLst>
                              <p:cond delay="0"/>
                            </p:stCondLst>
                            <p:childTnLst>
                              <p:par>
                                <p:cTn id="377" presetID="18" presetClass="entr" presetSubtype="12" fill="hold" grpId="0" nodeType="clickEffect">
                                  <p:stCondLst>
                                    <p:cond delay="0"/>
                                  </p:stCondLst>
                                  <p:childTnLst>
                                    <p:set>
                                      <p:cBhvr>
                                        <p:cTn id="378" dur="1" fill="hold">
                                          <p:stCondLst>
                                            <p:cond delay="0"/>
                                          </p:stCondLst>
                                        </p:cTn>
                                        <p:tgtEl>
                                          <p:spTgt spid="1646694"/>
                                        </p:tgtEl>
                                        <p:attrNameLst>
                                          <p:attrName>style.visibility</p:attrName>
                                        </p:attrNameLst>
                                      </p:cBhvr>
                                      <p:to>
                                        <p:strVal val="visible"/>
                                      </p:to>
                                    </p:set>
                                    <p:animEffect transition="in" filter="strips(downLeft)">
                                      <p:cBhvr>
                                        <p:cTn id="379" dur="500"/>
                                        <p:tgtEl>
                                          <p:spTgt spid="1646694"/>
                                        </p:tgtEl>
                                      </p:cBhvr>
                                    </p:animEffect>
                                  </p:childTnLst>
                                </p:cTn>
                              </p:par>
                            </p:childTnLst>
                          </p:cTn>
                        </p:par>
                        <p:par>
                          <p:cTn id="380" fill="hold">
                            <p:stCondLst>
                              <p:cond delay="500"/>
                            </p:stCondLst>
                            <p:childTnLst>
                              <p:par>
                                <p:cTn id="381" presetID="17" presetClass="entr" presetSubtype="8" fill="hold" grpId="0" nodeType="afterEffect">
                                  <p:stCondLst>
                                    <p:cond delay="0"/>
                                  </p:stCondLst>
                                  <p:iterate type="lt">
                                    <p:tmPct val="100000"/>
                                  </p:iterate>
                                  <p:childTnLst>
                                    <p:set>
                                      <p:cBhvr>
                                        <p:cTn id="382" dur="1" fill="hold">
                                          <p:stCondLst>
                                            <p:cond delay="0"/>
                                          </p:stCondLst>
                                        </p:cTn>
                                        <p:tgtEl>
                                          <p:spTgt spid="1646695"/>
                                        </p:tgtEl>
                                        <p:attrNameLst>
                                          <p:attrName>style.visibility</p:attrName>
                                        </p:attrNameLst>
                                      </p:cBhvr>
                                      <p:to>
                                        <p:strVal val="visible"/>
                                      </p:to>
                                    </p:set>
                                    <p:anim calcmode="lin" valueType="num">
                                      <p:cBhvr>
                                        <p:cTn id="383" dur="75" fill="hold"/>
                                        <p:tgtEl>
                                          <p:spTgt spid="1646695"/>
                                        </p:tgtEl>
                                        <p:attrNameLst>
                                          <p:attrName>ppt_x</p:attrName>
                                        </p:attrNameLst>
                                      </p:cBhvr>
                                      <p:tavLst>
                                        <p:tav tm="0">
                                          <p:val>
                                            <p:strVal val="#ppt_x-#ppt_w/2"/>
                                          </p:val>
                                        </p:tav>
                                        <p:tav tm="100000">
                                          <p:val>
                                            <p:strVal val="#ppt_x"/>
                                          </p:val>
                                        </p:tav>
                                      </p:tavLst>
                                    </p:anim>
                                    <p:anim calcmode="lin" valueType="num">
                                      <p:cBhvr>
                                        <p:cTn id="384" dur="75" fill="hold"/>
                                        <p:tgtEl>
                                          <p:spTgt spid="1646695"/>
                                        </p:tgtEl>
                                        <p:attrNameLst>
                                          <p:attrName>ppt_y</p:attrName>
                                        </p:attrNameLst>
                                      </p:cBhvr>
                                      <p:tavLst>
                                        <p:tav tm="0">
                                          <p:val>
                                            <p:strVal val="#ppt_y"/>
                                          </p:val>
                                        </p:tav>
                                        <p:tav tm="100000">
                                          <p:val>
                                            <p:strVal val="#ppt_y"/>
                                          </p:val>
                                        </p:tav>
                                      </p:tavLst>
                                    </p:anim>
                                    <p:anim calcmode="lin" valueType="num">
                                      <p:cBhvr>
                                        <p:cTn id="385" dur="75" fill="hold"/>
                                        <p:tgtEl>
                                          <p:spTgt spid="1646695"/>
                                        </p:tgtEl>
                                        <p:attrNameLst>
                                          <p:attrName>ppt_w</p:attrName>
                                        </p:attrNameLst>
                                      </p:cBhvr>
                                      <p:tavLst>
                                        <p:tav tm="0">
                                          <p:val>
                                            <p:fltVal val="0"/>
                                          </p:val>
                                        </p:tav>
                                        <p:tav tm="100000">
                                          <p:val>
                                            <p:strVal val="#ppt_w"/>
                                          </p:val>
                                        </p:tav>
                                      </p:tavLst>
                                    </p:anim>
                                    <p:anim calcmode="lin" valueType="num">
                                      <p:cBhvr>
                                        <p:cTn id="386" dur="75" fill="hold"/>
                                        <p:tgtEl>
                                          <p:spTgt spid="1646695"/>
                                        </p:tgtEl>
                                        <p:attrNameLst>
                                          <p:attrName>ppt_h</p:attrName>
                                        </p:attrNameLst>
                                      </p:cBhvr>
                                      <p:tavLst>
                                        <p:tav tm="0">
                                          <p:val>
                                            <p:strVal val="#ppt_h"/>
                                          </p:val>
                                        </p:tav>
                                        <p:tav tm="100000">
                                          <p:val>
                                            <p:strVal val="#ppt_h"/>
                                          </p:val>
                                        </p:tav>
                                      </p:tavLst>
                                    </p:anim>
                                  </p:childTnLst>
                                </p:cTn>
                              </p:par>
                            </p:childTnLst>
                          </p:cTn>
                        </p:par>
                        <p:par>
                          <p:cTn id="387" fill="hold">
                            <p:stCondLst>
                              <p:cond delay="575"/>
                            </p:stCondLst>
                            <p:childTnLst>
                              <p:par>
                                <p:cTn id="388" presetID="22" presetClass="entr" presetSubtype="1" fill="hold" grpId="0" nodeType="afterEffect">
                                  <p:stCondLst>
                                    <p:cond delay="0"/>
                                  </p:stCondLst>
                                  <p:childTnLst>
                                    <p:set>
                                      <p:cBhvr>
                                        <p:cTn id="389" dur="1" fill="hold">
                                          <p:stCondLst>
                                            <p:cond delay="0"/>
                                          </p:stCondLst>
                                        </p:cTn>
                                        <p:tgtEl>
                                          <p:spTgt spid="1646696"/>
                                        </p:tgtEl>
                                        <p:attrNameLst>
                                          <p:attrName>style.visibility</p:attrName>
                                        </p:attrNameLst>
                                      </p:cBhvr>
                                      <p:to>
                                        <p:strVal val="visible"/>
                                      </p:to>
                                    </p:set>
                                    <p:animEffect transition="in" filter="wipe(up)">
                                      <p:cBhvr>
                                        <p:cTn id="390" dur="500"/>
                                        <p:tgtEl>
                                          <p:spTgt spid="1646696"/>
                                        </p:tgtEl>
                                      </p:cBhvr>
                                    </p:animEffect>
                                  </p:childTnLst>
                                </p:cTn>
                              </p:par>
                            </p:childTnLst>
                          </p:cTn>
                        </p:par>
                      </p:childTnLst>
                    </p:cTn>
                  </p:par>
                  <p:par>
                    <p:cTn id="391" fill="hold">
                      <p:stCondLst>
                        <p:cond delay="indefinite"/>
                      </p:stCondLst>
                      <p:childTnLst>
                        <p:par>
                          <p:cTn id="392" fill="hold">
                            <p:stCondLst>
                              <p:cond delay="0"/>
                            </p:stCondLst>
                            <p:childTnLst>
                              <p:par>
                                <p:cTn id="393" presetID="17" presetClass="entr" presetSubtype="8" fill="hold" grpId="0" nodeType="clickEffect">
                                  <p:stCondLst>
                                    <p:cond delay="0"/>
                                  </p:stCondLst>
                                  <p:iterate type="lt">
                                    <p:tmPct val="100000"/>
                                  </p:iterate>
                                  <p:childTnLst>
                                    <p:set>
                                      <p:cBhvr>
                                        <p:cTn id="394" dur="1" fill="hold">
                                          <p:stCondLst>
                                            <p:cond delay="0"/>
                                          </p:stCondLst>
                                        </p:cTn>
                                        <p:tgtEl>
                                          <p:spTgt spid="1646697"/>
                                        </p:tgtEl>
                                        <p:attrNameLst>
                                          <p:attrName>style.visibility</p:attrName>
                                        </p:attrNameLst>
                                      </p:cBhvr>
                                      <p:to>
                                        <p:strVal val="visible"/>
                                      </p:to>
                                    </p:set>
                                    <p:anim calcmode="lin" valueType="num">
                                      <p:cBhvr>
                                        <p:cTn id="395" dur="75" fill="hold"/>
                                        <p:tgtEl>
                                          <p:spTgt spid="1646697"/>
                                        </p:tgtEl>
                                        <p:attrNameLst>
                                          <p:attrName>ppt_x</p:attrName>
                                        </p:attrNameLst>
                                      </p:cBhvr>
                                      <p:tavLst>
                                        <p:tav tm="0">
                                          <p:val>
                                            <p:strVal val="#ppt_x-#ppt_w/2"/>
                                          </p:val>
                                        </p:tav>
                                        <p:tav tm="100000">
                                          <p:val>
                                            <p:strVal val="#ppt_x"/>
                                          </p:val>
                                        </p:tav>
                                      </p:tavLst>
                                    </p:anim>
                                    <p:anim calcmode="lin" valueType="num">
                                      <p:cBhvr>
                                        <p:cTn id="396" dur="75" fill="hold"/>
                                        <p:tgtEl>
                                          <p:spTgt spid="1646697"/>
                                        </p:tgtEl>
                                        <p:attrNameLst>
                                          <p:attrName>ppt_y</p:attrName>
                                        </p:attrNameLst>
                                      </p:cBhvr>
                                      <p:tavLst>
                                        <p:tav tm="0">
                                          <p:val>
                                            <p:strVal val="#ppt_y"/>
                                          </p:val>
                                        </p:tav>
                                        <p:tav tm="100000">
                                          <p:val>
                                            <p:strVal val="#ppt_y"/>
                                          </p:val>
                                        </p:tav>
                                      </p:tavLst>
                                    </p:anim>
                                    <p:anim calcmode="lin" valueType="num">
                                      <p:cBhvr>
                                        <p:cTn id="397" dur="75" fill="hold"/>
                                        <p:tgtEl>
                                          <p:spTgt spid="1646697"/>
                                        </p:tgtEl>
                                        <p:attrNameLst>
                                          <p:attrName>ppt_w</p:attrName>
                                        </p:attrNameLst>
                                      </p:cBhvr>
                                      <p:tavLst>
                                        <p:tav tm="0">
                                          <p:val>
                                            <p:fltVal val="0"/>
                                          </p:val>
                                        </p:tav>
                                        <p:tav tm="100000">
                                          <p:val>
                                            <p:strVal val="#ppt_w"/>
                                          </p:val>
                                        </p:tav>
                                      </p:tavLst>
                                    </p:anim>
                                    <p:anim calcmode="lin" valueType="num">
                                      <p:cBhvr>
                                        <p:cTn id="398" dur="75" fill="hold"/>
                                        <p:tgtEl>
                                          <p:spTgt spid="1646697"/>
                                        </p:tgtEl>
                                        <p:attrNameLst>
                                          <p:attrName>ppt_h</p:attrName>
                                        </p:attrNameLst>
                                      </p:cBhvr>
                                      <p:tavLst>
                                        <p:tav tm="0">
                                          <p:val>
                                            <p:strVal val="#ppt_h"/>
                                          </p:val>
                                        </p:tav>
                                        <p:tav tm="100000">
                                          <p:val>
                                            <p:strVal val="#ppt_h"/>
                                          </p:val>
                                        </p:tav>
                                      </p:tavLst>
                                    </p:anim>
                                  </p:childTnLst>
                                </p:cTn>
                              </p:par>
                            </p:childTnLst>
                          </p:cTn>
                        </p:par>
                      </p:childTnLst>
                    </p:cTn>
                  </p:par>
                  <p:par>
                    <p:cTn id="399" fill="hold">
                      <p:stCondLst>
                        <p:cond delay="indefinite"/>
                      </p:stCondLst>
                      <p:childTnLst>
                        <p:par>
                          <p:cTn id="400" fill="hold">
                            <p:stCondLst>
                              <p:cond delay="0"/>
                            </p:stCondLst>
                            <p:childTnLst>
                              <p:par>
                                <p:cTn id="401" presetID="18" presetClass="entr" presetSubtype="6" fill="hold" grpId="0" nodeType="clickEffect">
                                  <p:stCondLst>
                                    <p:cond delay="0"/>
                                  </p:stCondLst>
                                  <p:childTnLst>
                                    <p:set>
                                      <p:cBhvr>
                                        <p:cTn id="402" dur="1" fill="hold">
                                          <p:stCondLst>
                                            <p:cond delay="0"/>
                                          </p:stCondLst>
                                        </p:cTn>
                                        <p:tgtEl>
                                          <p:spTgt spid="1646698"/>
                                        </p:tgtEl>
                                        <p:attrNameLst>
                                          <p:attrName>style.visibility</p:attrName>
                                        </p:attrNameLst>
                                      </p:cBhvr>
                                      <p:to>
                                        <p:strVal val="visible"/>
                                      </p:to>
                                    </p:set>
                                    <p:animEffect transition="in" filter="strips(downRight)">
                                      <p:cBhvr>
                                        <p:cTn id="403" dur="500"/>
                                        <p:tgtEl>
                                          <p:spTgt spid="1646698"/>
                                        </p:tgtEl>
                                      </p:cBhvr>
                                    </p:animEffect>
                                  </p:childTnLst>
                                </p:cTn>
                              </p:par>
                            </p:childTnLst>
                          </p:cTn>
                        </p:par>
                        <p:par>
                          <p:cTn id="404" fill="hold">
                            <p:stCondLst>
                              <p:cond delay="500"/>
                            </p:stCondLst>
                            <p:childTnLst>
                              <p:par>
                                <p:cTn id="405" presetID="17" presetClass="entr" presetSubtype="8" fill="hold" grpId="0" nodeType="afterEffect">
                                  <p:stCondLst>
                                    <p:cond delay="0"/>
                                  </p:stCondLst>
                                  <p:iterate type="lt">
                                    <p:tmPct val="100000"/>
                                  </p:iterate>
                                  <p:childTnLst>
                                    <p:set>
                                      <p:cBhvr>
                                        <p:cTn id="406" dur="1" fill="hold">
                                          <p:stCondLst>
                                            <p:cond delay="0"/>
                                          </p:stCondLst>
                                        </p:cTn>
                                        <p:tgtEl>
                                          <p:spTgt spid="1646699"/>
                                        </p:tgtEl>
                                        <p:attrNameLst>
                                          <p:attrName>style.visibility</p:attrName>
                                        </p:attrNameLst>
                                      </p:cBhvr>
                                      <p:to>
                                        <p:strVal val="visible"/>
                                      </p:to>
                                    </p:set>
                                    <p:anim calcmode="lin" valueType="num">
                                      <p:cBhvr>
                                        <p:cTn id="407" dur="75" fill="hold"/>
                                        <p:tgtEl>
                                          <p:spTgt spid="1646699"/>
                                        </p:tgtEl>
                                        <p:attrNameLst>
                                          <p:attrName>ppt_x</p:attrName>
                                        </p:attrNameLst>
                                      </p:cBhvr>
                                      <p:tavLst>
                                        <p:tav tm="0">
                                          <p:val>
                                            <p:strVal val="#ppt_x-#ppt_w/2"/>
                                          </p:val>
                                        </p:tav>
                                        <p:tav tm="100000">
                                          <p:val>
                                            <p:strVal val="#ppt_x"/>
                                          </p:val>
                                        </p:tav>
                                      </p:tavLst>
                                    </p:anim>
                                    <p:anim calcmode="lin" valueType="num">
                                      <p:cBhvr>
                                        <p:cTn id="408" dur="75" fill="hold"/>
                                        <p:tgtEl>
                                          <p:spTgt spid="1646699"/>
                                        </p:tgtEl>
                                        <p:attrNameLst>
                                          <p:attrName>ppt_y</p:attrName>
                                        </p:attrNameLst>
                                      </p:cBhvr>
                                      <p:tavLst>
                                        <p:tav tm="0">
                                          <p:val>
                                            <p:strVal val="#ppt_y"/>
                                          </p:val>
                                        </p:tav>
                                        <p:tav tm="100000">
                                          <p:val>
                                            <p:strVal val="#ppt_y"/>
                                          </p:val>
                                        </p:tav>
                                      </p:tavLst>
                                    </p:anim>
                                    <p:anim calcmode="lin" valueType="num">
                                      <p:cBhvr>
                                        <p:cTn id="409" dur="75" fill="hold"/>
                                        <p:tgtEl>
                                          <p:spTgt spid="1646699"/>
                                        </p:tgtEl>
                                        <p:attrNameLst>
                                          <p:attrName>ppt_w</p:attrName>
                                        </p:attrNameLst>
                                      </p:cBhvr>
                                      <p:tavLst>
                                        <p:tav tm="0">
                                          <p:val>
                                            <p:fltVal val="0"/>
                                          </p:val>
                                        </p:tav>
                                        <p:tav tm="100000">
                                          <p:val>
                                            <p:strVal val="#ppt_w"/>
                                          </p:val>
                                        </p:tav>
                                      </p:tavLst>
                                    </p:anim>
                                    <p:anim calcmode="lin" valueType="num">
                                      <p:cBhvr>
                                        <p:cTn id="410" dur="75" fill="hold"/>
                                        <p:tgtEl>
                                          <p:spTgt spid="1646699"/>
                                        </p:tgtEl>
                                        <p:attrNameLst>
                                          <p:attrName>ppt_h</p:attrName>
                                        </p:attrNameLst>
                                      </p:cBhvr>
                                      <p:tavLst>
                                        <p:tav tm="0">
                                          <p:val>
                                            <p:strVal val="#ppt_h"/>
                                          </p:val>
                                        </p:tav>
                                        <p:tav tm="100000">
                                          <p:val>
                                            <p:strVal val="#ppt_h"/>
                                          </p:val>
                                        </p:tav>
                                      </p:tavLst>
                                    </p:anim>
                                  </p:childTnLst>
                                </p:cTn>
                              </p:par>
                            </p:childTnLst>
                          </p:cTn>
                        </p:par>
                        <p:par>
                          <p:cTn id="411" fill="hold">
                            <p:stCondLst>
                              <p:cond delay="575"/>
                            </p:stCondLst>
                            <p:childTnLst>
                              <p:par>
                                <p:cTn id="412" presetID="22" presetClass="entr" presetSubtype="1" fill="hold" grpId="0" nodeType="afterEffect">
                                  <p:stCondLst>
                                    <p:cond delay="0"/>
                                  </p:stCondLst>
                                  <p:childTnLst>
                                    <p:set>
                                      <p:cBhvr>
                                        <p:cTn id="413" dur="1" fill="hold">
                                          <p:stCondLst>
                                            <p:cond delay="0"/>
                                          </p:stCondLst>
                                        </p:cTn>
                                        <p:tgtEl>
                                          <p:spTgt spid="1646700"/>
                                        </p:tgtEl>
                                        <p:attrNameLst>
                                          <p:attrName>style.visibility</p:attrName>
                                        </p:attrNameLst>
                                      </p:cBhvr>
                                      <p:to>
                                        <p:strVal val="visible"/>
                                      </p:to>
                                    </p:set>
                                    <p:animEffect transition="in" filter="wipe(up)">
                                      <p:cBhvr>
                                        <p:cTn id="414" dur="500"/>
                                        <p:tgtEl>
                                          <p:spTgt spid="1646700"/>
                                        </p:tgtEl>
                                      </p:cBhvr>
                                    </p:animEffect>
                                  </p:childTnLst>
                                </p:cTn>
                              </p:par>
                            </p:childTnLst>
                          </p:cTn>
                        </p:par>
                      </p:childTnLst>
                    </p:cTn>
                  </p:par>
                  <p:par>
                    <p:cTn id="415" fill="hold">
                      <p:stCondLst>
                        <p:cond delay="indefinite"/>
                      </p:stCondLst>
                      <p:childTnLst>
                        <p:par>
                          <p:cTn id="416" fill="hold">
                            <p:stCondLst>
                              <p:cond delay="0"/>
                            </p:stCondLst>
                            <p:childTnLst>
                              <p:par>
                                <p:cTn id="417" presetID="17" presetClass="entr" presetSubtype="8" fill="hold" grpId="0" nodeType="clickEffect">
                                  <p:stCondLst>
                                    <p:cond delay="0"/>
                                  </p:stCondLst>
                                  <p:iterate type="lt">
                                    <p:tmPct val="100000"/>
                                  </p:iterate>
                                  <p:childTnLst>
                                    <p:set>
                                      <p:cBhvr>
                                        <p:cTn id="418" dur="1" fill="hold">
                                          <p:stCondLst>
                                            <p:cond delay="0"/>
                                          </p:stCondLst>
                                        </p:cTn>
                                        <p:tgtEl>
                                          <p:spTgt spid="1646701"/>
                                        </p:tgtEl>
                                        <p:attrNameLst>
                                          <p:attrName>style.visibility</p:attrName>
                                        </p:attrNameLst>
                                      </p:cBhvr>
                                      <p:to>
                                        <p:strVal val="visible"/>
                                      </p:to>
                                    </p:set>
                                    <p:anim calcmode="lin" valueType="num">
                                      <p:cBhvr>
                                        <p:cTn id="419" dur="75" fill="hold"/>
                                        <p:tgtEl>
                                          <p:spTgt spid="1646701"/>
                                        </p:tgtEl>
                                        <p:attrNameLst>
                                          <p:attrName>ppt_x</p:attrName>
                                        </p:attrNameLst>
                                      </p:cBhvr>
                                      <p:tavLst>
                                        <p:tav tm="0">
                                          <p:val>
                                            <p:strVal val="#ppt_x-#ppt_w/2"/>
                                          </p:val>
                                        </p:tav>
                                        <p:tav tm="100000">
                                          <p:val>
                                            <p:strVal val="#ppt_x"/>
                                          </p:val>
                                        </p:tav>
                                      </p:tavLst>
                                    </p:anim>
                                    <p:anim calcmode="lin" valueType="num">
                                      <p:cBhvr>
                                        <p:cTn id="420" dur="75" fill="hold"/>
                                        <p:tgtEl>
                                          <p:spTgt spid="1646701"/>
                                        </p:tgtEl>
                                        <p:attrNameLst>
                                          <p:attrName>ppt_y</p:attrName>
                                        </p:attrNameLst>
                                      </p:cBhvr>
                                      <p:tavLst>
                                        <p:tav tm="0">
                                          <p:val>
                                            <p:strVal val="#ppt_y"/>
                                          </p:val>
                                        </p:tav>
                                        <p:tav tm="100000">
                                          <p:val>
                                            <p:strVal val="#ppt_y"/>
                                          </p:val>
                                        </p:tav>
                                      </p:tavLst>
                                    </p:anim>
                                    <p:anim calcmode="lin" valueType="num">
                                      <p:cBhvr>
                                        <p:cTn id="421" dur="75" fill="hold"/>
                                        <p:tgtEl>
                                          <p:spTgt spid="1646701"/>
                                        </p:tgtEl>
                                        <p:attrNameLst>
                                          <p:attrName>ppt_w</p:attrName>
                                        </p:attrNameLst>
                                      </p:cBhvr>
                                      <p:tavLst>
                                        <p:tav tm="0">
                                          <p:val>
                                            <p:fltVal val="0"/>
                                          </p:val>
                                        </p:tav>
                                        <p:tav tm="100000">
                                          <p:val>
                                            <p:strVal val="#ppt_w"/>
                                          </p:val>
                                        </p:tav>
                                      </p:tavLst>
                                    </p:anim>
                                    <p:anim calcmode="lin" valueType="num">
                                      <p:cBhvr>
                                        <p:cTn id="422" dur="75" fill="hold"/>
                                        <p:tgtEl>
                                          <p:spTgt spid="1646701"/>
                                        </p:tgtEl>
                                        <p:attrNameLst>
                                          <p:attrName>ppt_h</p:attrName>
                                        </p:attrNameLst>
                                      </p:cBhvr>
                                      <p:tavLst>
                                        <p:tav tm="0">
                                          <p:val>
                                            <p:strVal val="#ppt_h"/>
                                          </p:val>
                                        </p:tav>
                                        <p:tav tm="100000">
                                          <p:val>
                                            <p:strVal val="#ppt_h"/>
                                          </p:val>
                                        </p:tav>
                                      </p:tavLst>
                                    </p:anim>
                                  </p:childTnLst>
                                </p:cTn>
                              </p:par>
                            </p:childTnLst>
                          </p:cTn>
                        </p:par>
                        <p:par>
                          <p:cTn id="423" fill="hold">
                            <p:stCondLst>
                              <p:cond delay="225"/>
                            </p:stCondLst>
                            <p:childTnLst>
                              <p:par>
                                <p:cTn id="424" presetID="18" presetClass="entr" presetSubtype="6" fill="hold" grpId="0" nodeType="afterEffect">
                                  <p:stCondLst>
                                    <p:cond delay="0"/>
                                  </p:stCondLst>
                                  <p:childTnLst>
                                    <p:set>
                                      <p:cBhvr>
                                        <p:cTn id="425" dur="1" fill="hold">
                                          <p:stCondLst>
                                            <p:cond delay="0"/>
                                          </p:stCondLst>
                                        </p:cTn>
                                        <p:tgtEl>
                                          <p:spTgt spid="1646702"/>
                                        </p:tgtEl>
                                        <p:attrNameLst>
                                          <p:attrName>style.visibility</p:attrName>
                                        </p:attrNameLst>
                                      </p:cBhvr>
                                      <p:to>
                                        <p:strVal val="visible"/>
                                      </p:to>
                                    </p:set>
                                    <p:animEffect transition="in" filter="strips(downRight)">
                                      <p:cBhvr>
                                        <p:cTn id="426" dur="500"/>
                                        <p:tgtEl>
                                          <p:spTgt spid="1646702"/>
                                        </p:tgtEl>
                                      </p:cBhvr>
                                    </p:animEffect>
                                  </p:childTnLst>
                                </p:cTn>
                              </p:par>
                            </p:childTnLst>
                          </p:cTn>
                        </p:par>
                        <p:par>
                          <p:cTn id="427" fill="hold">
                            <p:stCondLst>
                              <p:cond delay="725"/>
                            </p:stCondLst>
                            <p:childTnLst>
                              <p:par>
                                <p:cTn id="428" presetID="17" presetClass="entr" presetSubtype="8" fill="hold" grpId="0" nodeType="afterEffect">
                                  <p:stCondLst>
                                    <p:cond delay="0"/>
                                  </p:stCondLst>
                                  <p:iterate type="lt">
                                    <p:tmPct val="100000"/>
                                  </p:iterate>
                                  <p:childTnLst>
                                    <p:set>
                                      <p:cBhvr>
                                        <p:cTn id="429" dur="1" fill="hold">
                                          <p:stCondLst>
                                            <p:cond delay="0"/>
                                          </p:stCondLst>
                                        </p:cTn>
                                        <p:tgtEl>
                                          <p:spTgt spid="1646703"/>
                                        </p:tgtEl>
                                        <p:attrNameLst>
                                          <p:attrName>style.visibility</p:attrName>
                                        </p:attrNameLst>
                                      </p:cBhvr>
                                      <p:to>
                                        <p:strVal val="visible"/>
                                      </p:to>
                                    </p:set>
                                    <p:anim calcmode="lin" valueType="num">
                                      <p:cBhvr>
                                        <p:cTn id="430" dur="75" fill="hold"/>
                                        <p:tgtEl>
                                          <p:spTgt spid="1646703"/>
                                        </p:tgtEl>
                                        <p:attrNameLst>
                                          <p:attrName>ppt_x</p:attrName>
                                        </p:attrNameLst>
                                      </p:cBhvr>
                                      <p:tavLst>
                                        <p:tav tm="0">
                                          <p:val>
                                            <p:strVal val="#ppt_x-#ppt_w/2"/>
                                          </p:val>
                                        </p:tav>
                                        <p:tav tm="100000">
                                          <p:val>
                                            <p:strVal val="#ppt_x"/>
                                          </p:val>
                                        </p:tav>
                                      </p:tavLst>
                                    </p:anim>
                                    <p:anim calcmode="lin" valueType="num">
                                      <p:cBhvr>
                                        <p:cTn id="431" dur="75" fill="hold"/>
                                        <p:tgtEl>
                                          <p:spTgt spid="1646703"/>
                                        </p:tgtEl>
                                        <p:attrNameLst>
                                          <p:attrName>ppt_y</p:attrName>
                                        </p:attrNameLst>
                                      </p:cBhvr>
                                      <p:tavLst>
                                        <p:tav tm="0">
                                          <p:val>
                                            <p:strVal val="#ppt_y"/>
                                          </p:val>
                                        </p:tav>
                                        <p:tav tm="100000">
                                          <p:val>
                                            <p:strVal val="#ppt_y"/>
                                          </p:val>
                                        </p:tav>
                                      </p:tavLst>
                                    </p:anim>
                                    <p:anim calcmode="lin" valueType="num">
                                      <p:cBhvr>
                                        <p:cTn id="432" dur="75" fill="hold"/>
                                        <p:tgtEl>
                                          <p:spTgt spid="1646703"/>
                                        </p:tgtEl>
                                        <p:attrNameLst>
                                          <p:attrName>ppt_w</p:attrName>
                                        </p:attrNameLst>
                                      </p:cBhvr>
                                      <p:tavLst>
                                        <p:tav tm="0">
                                          <p:val>
                                            <p:fltVal val="0"/>
                                          </p:val>
                                        </p:tav>
                                        <p:tav tm="100000">
                                          <p:val>
                                            <p:strVal val="#ppt_w"/>
                                          </p:val>
                                        </p:tav>
                                      </p:tavLst>
                                    </p:anim>
                                    <p:anim calcmode="lin" valueType="num">
                                      <p:cBhvr>
                                        <p:cTn id="433" dur="75" fill="hold"/>
                                        <p:tgtEl>
                                          <p:spTgt spid="1646703"/>
                                        </p:tgtEl>
                                        <p:attrNameLst>
                                          <p:attrName>ppt_h</p:attrName>
                                        </p:attrNameLst>
                                      </p:cBhvr>
                                      <p:tavLst>
                                        <p:tav tm="0">
                                          <p:val>
                                            <p:strVal val="#ppt_h"/>
                                          </p:val>
                                        </p:tav>
                                        <p:tav tm="100000">
                                          <p:val>
                                            <p:strVal val="#ppt_h"/>
                                          </p:val>
                                        </p:tav>
                                      </p:tavLst>
                                    </p:anim>
                                  </p:childTnLst>
                                </p:cTn>
                              </p:par>
                            </p:childTnLst>
                          </p:cTn>
                        </p:par>
                        <p:par>
                          <p:cTn id="434" fill="hold">
                            <p:stCondLst>
                              <p:cond delay="800"/>
                            </p:stCondLst>
                            <p:childTnLst>
                              <p:par>
                                <p:cTn id="435" presetID="22" presetClass="entr" presetSubtype="1" fill="hold" grpId="0" nodeType="afterEffect">
                                  <p:stCondLst>
                                    <p:cond delay="0"/>
                                  </p:stCondLst>
                                  <p:childTnLst>
                                    <p:set>
                                      <p:cBhvr>
                                        <p:cTn id="436" dur="1" fill="hold">
                                          <p:stCondLst>
                                            <p:cond delay="0"/>
                                          </p:stCondLst>
                                        </p:cTn>
                                        <p:tgtEl>
                                          <p:spTgt spid="1646704"/>
                                        </p:tgtEl>
                                        <p:attrNameLst>
                                          <p:attrName>style.visibility</p:attrName>
                                        </p:attrNameLst>
                                      </p:cBhvr>
                                      <p:to>
                                        <p:strVal val="visible"/>
                                      </p:to>
                                    </p:set>
                                    <p:animEffect transition="in" filter="wipe(up)">
                                      <p:cBhvr>
                                        <p:cTn id="437" dur="500"/>
                                        <p:tgtEl>
                                          <p:spTgt spid="1646704"/>
                                        </p:tgtEl>
                                      </p:cBhvr>
                                    </p:animEffect>
                                  </p:childTnLst>
                                </p:cTn>
                              </p:par>
                            </p:childTnLst>
                          </p:cTn>
                        </p:par>
                      </p:childTnLst>
                    </p:cTn>
                  </p:par>
                  <p:par>
                    <p:cTn id="438" fill="hold">
                      <p:stCondLst>
                        <p:cond delay="indefinite"/>
                      </p:stCondLst>
                      <p:childTnLst>
                        <p:par>
                          <p:cTn id="439" fill="hold">
                            <p:stCondLst>
                              <p:cond delay="0"/>
                            </p:stCondLst>
                            <p:childTnLst>
                              <p:par>
                                <p:cTn id="440" presetID="17" presetClass="entr" presetSubtype="8" fill="hold" grpId="0" nodeType="clickEffect">
                                  <p:stCondLst>
                                    <p:cond delay="0"/>
                                  </p:stCondLst>
                                  <p:iterate type="lt">
                                    <p:tmPct val="100000"/>
                                  </p:iterate>
                                  <p:childTnLst>
                                    <p:set>
                                      <p:cBhvr>
                                        <p:cTn id="441" dur="1" fill="hold">
                                          <p:stCondLst>
                                            <p:cond delay="0"/>
                                          </p:stCondLst>
                                        </p:cTn>
                                        <p:tgtEl>
                                          <p:spTgt spid="1646705"/>
                                        </p:tgtEl>
                                        <p:attrNameLst>
                                          <p:attrName>style.visibility</p:attrName>
                                        </p:attrNameLst>
                                      </p:cBhvr>
                                      <p:to>
                                        <p:strVal val="visible"/>
                                      </p:to>
                                    </p:set>
                                    <p:anim calcmode="lin" valueType="num">
                                      <p:cBhvr>
                                        <p:cTn id="442" dur="75" fill="hold"/>
                                        <p:tgtEl>
                                          <p:spTgt spid="1646705"/>
                                        </p:tgtEl>
                                        <p:attrNameLst>
                                          <p:attrName>ppt_x</p:attrName>
                                        </p:attrNameLst>
                                      </p:cBhvr>
                                      <p:tavLst>
                                        <p:tav tm="0">
                                          <p:val>
                                            <p:strVal val="#ppt_x-#ppt_w/2"/>
                                          </p:val>
                                        </p:tav>
                                        <p:tav tm="100000">
                                          <p:val>
                                            <p:strVal val="#ppt_x"/>
                                          </p:val>
                                        </p:tav>
                                      </p:tavLst>
                                    </p:anim>
                                    <p:anim calcmode="lin" valueType="num">
                                      <p:cBhvr>
                                        <p:cTn id="443" dur="75" fill="hold"/>
                                        <p:tgtEl>
                                          <p:spTgt spid="1646705"/>
                                        </p:tgtEl>
                                        <p:attrNameLst>
                                          <p:attrName>ppt_y</p:attrName>
                                        </p:attrNameLst>
                                      </p:cBhvr>
                                      <p:tavLst>
                                        <p:tav tm="0">
                                          <p:val>
                                            <p:strVal val="#ppt_y"/>
                                          </p:val>
                                        </p:tav>
                                        <p:tav tm="100000">
                                          <p:val>
                                            <p:strVal val="#ppt_y"/>
                                          </p:val>
                                        </p:tav>
                                      </p:tavLst>
                                    </p:anim>
                                    <p:anim calcmode="lin" valueType="num">
                                      <p:cBhvr>
                                        <p:cTn id="444" dur="75" fill="hold"/>
                                        <p:tgtEl>
                                          <p:spTgt spid="1646705"/>
                                        </p:tgtEl>
                                        <p:attrNameLst>
                                          <p:attrName>ppt_w</p:attrName>
                                        </p:attrNameLst>
                                      </p:cBhvr>
                                      <p:tavLst>
                                        <p:tav tm="0">
                                          <p:val>
                                            <p:fltVal val="0"/>
                                          </p:val>
                                        </p:tav>
                                        <p:tav tm="100000">
                                          <p:val>
                                            <p:strVal val="#ppt_w"/>
                                          </p:val>
                                        </p:tav>
                                      </p:tavLst>
                                    </p:anim>
                                    <p:anim calcmode="lin" valueType="num">
                                      <p:cBhvr>
                                        <p:cTn id="445" dur="75" fill="hold"/>
                                        <p:tgtEl>
                                          <p:spTgt spid="1646705"/>
                                        </p:tgtEl>
                                        <p:attrNameLst>
                                          <p:attrName>ppt_h</p:attrName>
                                        </p:attrNameLst>
                                      </p:cBhvr>
                                      <p:tavLst>
                                        <p:tav tm="0">
                                          <p:val>
                                            <p:strVal val="#ppt_h"/>
                                          </p:val>
                                        </p:tav>
                                        <p:tav tm="100000">
                                          <p:val>
                                            <p:strVal val="#ppt_h"/>
                                          </p:val>
                                        </p:tav>
                                      </p:tavLst>
                                    </p:anim>
                                  </p:childTnLst>
                                </p:cTn>
                              </p:par>
                            </p:childTnLst>
                          </p:cTn>
                        </p:par>
                      </p:childTnLst>
                    </p:cTn>
                  </p:par>
                  <p:par>
                    <p:cTn id="446" fill="hold">
                      <p:stCondLst>
                        <p:cond delay="indefinite"/>
                      </p:stCondLst>
                      <p:childTnLst>
                        <p:par>
                          <p:cTn id="447" fill="hold">
                            <p:stCondLst>
                              <p:cond delay="0"/>
                            </p:stCondLst>
                            <p:childTnLst>
                              <p:par>
                                <p:cTn id="448" presetID="17" presetClass="entr" presetSubtype="1" fill="hold" grpId="0" nodeType="clickEffect">
                                  <p:stCondLst>
                                    <p:cond delay="0"/>
                                  </p:stCondLst>
                                  <p:childTnLst>
                                    <p:set>
                                      <p:cBhvr>
                                        <p:cTn id="449" dur="1" fill="hold">
                                          <p:stCondLst>
                                            <p:cond delay="0"/>
                                          </p:stCondLst>
                                        </p:cTn>
                                        <p:tgtEl>
                                          <p:spTgt spid="1646706"/>
                                        </p:tgtEl>
                                        <p:attrNameLst>
                                          <p:attrName>style.visibility</p:attrName>
                                        </p:attrNameLst>
                                      </p:cBhvr>
                                      <p:to>
                                        <p:strVal val="visible"/>
                                      </p:to>
                                    </p:set>
                                    <p:anim calcmode="lin" valueType="num">
                                      <p:cBhvr>
                                        <p:cTn id="450" dur="500" fill="hold"/>
                                        <p:tgtEl>
                                          <p:spTgt spid="1646706"/>
                                        </p:tgtEl>
                                        <p:attrNameLst>
                                          <p:attrName>ppt_x</p:attrName>
                                        </p:attrNameLst>
                                      </p:cBhvr>
                                      <p:tavLst>
                                        <p:tav tm="0">
                                          <p:val>
                                            <p:strVal val="#ppt_x"/>
                                          </p:val>
                                        </p:tav>
                                        <p:tav tm="100000">
                                          <p:val>
                                            <p:strVal val="#ppt_x"/>
                                          </p:val>
                                        </p:tav>
                                      </p:tavLst>
                                    </p:anim>
                                    <p:anim calcmode="lin" valueType="num">
                                      <p:cBhvr>
                                        <p:cTn id="451" dur="500" fill="hold"/>
                                        <p:tgtEl>
                                          <p:spTgt spid="1646706"/>
                                        </p:tgtEl>
                                        <p:attrNameLst>
                                          <p:attrName>ppt_y</p:attrName>
                                        </p:attrNameLst>
                                      </p:cBhvr>
                                      <p:tavLst>
                                        <p:tav tm="0">
                                          <p:val>
                                            <p:strVal val="#ppt_y-#ppt_h/2"/>
                                          </p:val>
                                        </p:tav>
                                        <p:tav tm="100000">
                                          <p:val>
                                            <p:strVal val="#ppt_y"/>
                                          </p:val>
                                        </p:tav>
                                      </p:tavLst>
                                    </p:anim>
                                    <p:anim calcmode="lin" valueType="num">
                                      <p:cBhvr>
                                        <p:cTn id="452" dur="500" fill="hold"/>
                                        <p:tgtEl>
                                          <p:spTgt spid="1646706"/>
                                        </p:tgtEl>
                                        <p:attrNameLst>
                                          <p:attrName>ppt_w</p:attrName>
                                        </p:attrNameLst>
                                      </p:cBhvr>
                                      <p:tavLst>
                                        <p:tav tm="0">
                                          <p:val>
                                            <p:strVal val="#ppt_w"/>
                                          </p:val>
                                        </p:tav>
                                        <p:tav tm="100000">
                                          <p:val>
                                            <p:strVal val="#ppt_w"/>
                                          </p:val>
                                        </p:tav>
                                      </p:tavLst>
                                    </p:anim>
                                    <p:anim calcmode="lin" valueType="num">
                                      <p:cBhvr>
                                        <p:cTn id="453" dur="500" fill="hold"/>
                                        <p:tgtEl>
                                          <p:spTgt spid="1646706"/>
                                        </p:tgtEl>
                                        <p:attrNameLst>
                                          <p:attrName>ppt_h</p:attrName>
                                        </p:attrNameLst>
                                      </p:cBhvr>
                                      <p:tavLst>
                                        <p:tav tm="0">
                                          <p:val>
                                            <p:fltVal val="0"/>
                                          </p:val>
                                        </p:tav>
                                        <p:tav tm="100000">
                                          <p:val>
                                            <p:strVal val="#ppt_h"/>
                                          </p:val>
                                        </p:tav>
                                      </p:tavLst>
                                    </p:anim>
                                  </p:childTnLst>
                                </p:cTn>
                              </p:par>
                            </p:childTnLst>
                          </p:cTn>
                        </p:par>
                        <p:par>
                          <p:cTn id="454" fill="hold">
                            <p:stCondLst>
                              <p:cond delay="500"/>
                            </p:stCondLst>
                            <p:childTnLst>
                              <p:par>
                                <p:cTn id="455" presetID="17" presetClass="entr" presetSubtype="8" fill="hold" grpId="0" nodeType="afterEffect">
                                  <p:stCondLst>
                                    <p:cond delay="0"/>
                                  </p:stCondLst>
                                  <p:iterate type="lt">
                                    <p:tmPct val="100000"/>
                                  </p:iterate>
                                  <p:childTnLst>
                                    <p:set>
                                      <p:cBhvr>
                                        <p:cTn id="456" dur="1" fill="hold">
                                          <p:stCondLst>
                                            <p:cond delay="0"/>
                                          </p:stCondLst>
                                        </p:cTn>
                                        <p:tgtEl>
                                          <p:spTgt spid="1646707"/>
                                        </p:tgtEl>
                                        <p:attrNameLst>
                                          <p:attrName>style.visibility</p:attrName>
                                        </p:attrNameLst>
                                      </p:cBhvr>
                                      <p:to>
                                        <p:strVal val="visible"/>
                                      </p:to>
                                    </p:set>
                                    <p:anim calcmode="lin" valueType="num">
                                      <p:cBhvr>
                                        <p:cTn id="457" dur="75" fill="hold"/>
                                        <p:tgtEl>
                                          <p:spTgt spid="1646707"/>
                                        </p:tgtEl>
                                        <p:attrNameLst>
                                          <p:attrName>ppt_x</p:attrName>
                                        </p:attrNameLst>
                                      </p:cBhvr>
                                      <p:tavLst>
                                        <p:tav tm="0">
                                          <p:val>
                                            <p:strVal val="#ppt_x-#ppt_w/2"/>
                                          </p:val>
                                        </p:tav>
                                        <p:tav tm="100000">
                                          <p:val>
                                            <p:strVal val="#ppt_x"/>
                                          </p:val>
                                        </p:tav>
                                      </p:tavLst>
                                    </p:anim>
                                    <p:anim calcmode="lin" valueType="num">
                                      <p:cBhvr>
                                        <p:cTn id="458" dur="75" fill="hold"/>
                                        <p:tgtEl>
                                          <p:spTgt spid="1646707"/>
                                        </p:tgtEl>
                                        <p:attrNameLst>
                                          <p:attrName>ppt_y</p:attrName>
                                        </p:attrNameLst>
                                      </p:cBhvr>
                                      <p:tavLst>
                                        <p:tav tm="0">
                                          <p:val>
                                            <p:strVal val="#ppt_y"/>
                                          </p:val>
                                        </p:tav>
                                        <p:tav tm="100000">
                                          <p:val>
                                            <p:strVal val="#ppt_y"/>
                                          </p:val>
                                        </p:tav>
                                      </p:tavLst>
                                    </p:anim>
                                    <p:anim calcmode="lin" valueType="num">
                                      <p:cBhvr>
                                        <p:cTn id="459" dur="75" fill="hold"/>
                                        <p:tgtEl>
                                          <p:spTgt spid="1646707"/>
                                        </p:tgtEl>
                                        <p:attrNameLst>
                                          <p:attrName>ppt_w</p:attrName>
                                        </p:attrNameLst>
                                      </p:cBhvr>
                                      <p:tavLst>
                                        <p:tav tm="0">
                                          <p:val>
                                            <p:fltVal val="0"/>
                                          </p:val>
                                        </p:tav>
                                        <p:tav tm="100000">
                                          <p:val>
                                            <p:strVal val="#ppt_w"/>
                                          </p:val>
                                        </p:tav>
                                      </p:tavLst>
                                    </p:anim>
                                    <p:anim calcmode="lin" valueType="num">
                                      <p:cBhvr>
                                        <p:cTn id="460" dur="75" fill="hold"/>
                                        <p:tgtEl>
                                          <p:spTgt spid="1646707"/>
                                        </p:tgtEl>
                                        <p:attrNameLst>
                                          <p:attrName>ppt_h</p:attrName>
                                        </p:attrNameLst>
                                      </p:cBhvr>
                                      <p:tavLst>
                                        <p:tav tm="0">
                                          <p:val>
                                            <p:strVal val="#ppt_h"/>
                                          </p:val>
                                        </p:tav>
                                        <p:tav tm="100000">
                                          <p:val>
                                            <p:strVal val="#ppt_h"/>
                                          </p:val>
                                        </p:tav>
                                      </p:tavLst>
                                    </p:anim>
                                  </p:childTnLst>
                                </p:cTn>
                              </p:par>
                            </p:childTnLst>
                          </p:cTn>
                        </p:par>
                        <p:par>
                          <p:cTn id="461" fill="hold">
                            <p:stCondLst>
                              <p:cond delay="575"/>
                            </p:stCondLst>
                            <p:childTnLst>
                              <p:par>
                                <p:cTn id="462" presetID="22" presetClass="entr" presetSubtype="1" fill="hold" grpId="0" nodeType="afterEffect">
                                  <p:stCondLst>
                                    <p:cond delay="0"/>
                                  </p:stCondLst>
                                  <p:childTnLst>
                                    <p:set>
                                      <p:cBhvr>
                                        <p:cTn id="463" dur="1" fill="hold">
                                          <p:stCondLst>
                                            <p:cond delay="0"/>
                                          </p:stCondLst>
                                        </p:cTn>
                                        <p:tgtEl>
                                          <p:spTgt spid="1646708"/>
                                        </p:tgtEl>
                                        <p:attrNameLst>
                                          <p:attrName>style.visibility</p:attrName>
                                        </p:attrNameLst>
                                      </p:cBhvr>
                                      <p:to>
                                        <p:strVal val="visible"/>
                                      </p:to>
                                    </p:set>
                                    <p:animEffect transition="in" filter="wipe(up)">
                                      <p:cBhvr>
                                        <p:cTn id="464" dur="500"/>
                                        <p:tgtEl>
                                          <p:spTgt spid="1646708"/>
                                        </p:tgtEl>
                                      </p:cBhvr>
                                    </p:animEffect>
                                  </p:childTnLst>
                                </p:cTn>
                              </p:par>
                            </p:childTnLst>
                          </p:cTn>
                        </p:par>
                      </p:childTnLst>
                    </p:cTn>
                  </p:par>
                  <p:par>
                    <p:cTn id="465" fill="hold">
                      <p:stCondLst>
                        <p:cond delay="indefinite"/>
                      </p:stCondLst>
                      <p:childTnLst>
                        <p:par>
                          <p:cTn id="466" fill="hold">
                            <p:stCondLst>
                              <p:cond delay="0"/>
                            </p:stCondLst>
                            <p:childTnLst>
                              <p:par>
                                <p:cTn id="467" presetID="17" presetClass="entr" presetSubtype="8" fill="hold" grpId="0" nodeType="clickEffect">
                                  <p:stCondLst>
                                    <p:cond delay="0"/>
                                  </p:stCondLst>
                                  <p:iterate type="lt">
                                    <p:tmPct val="100000"/>
                                  </p:iterate>
                                  <p:childTnLst>
                                    <p:set>
                                      <p:cBhvr>
                                        <p:cTn id="468" dur="1" fill="hold">
                                          <p:stCondLst>
                                            <p:cond delay="0"/>
                                          </p:stCondLst>
                                        </p:cTn>
                                        <p:tgtEl>
                                          <p:spTgt spid="1646709"/>
                                        </p:tgtEl>
                                        <p:attrNameLst>
                                          <p:attrName>style.visibility</p:attrName>
                                        </p:attrNameLst>
                                      </p:cBhvr>
                                      <p:to>
                                        <p:strVal val="visible"/>
                                      </p:to>
                                    </p:set>
                                    <p:anim calcmode="lin" valueType="num">
                                      <p:cBhvr>
                                        <p:cTn id="469" dur="75" fill="hold"/>
                                        <p:tgtEl>
                                          <p:spTgt spid="1646709"/>
                                        </p:tgtEl>
                                        <p:attrNameLst>
                                          <p:attrName>ppt_x</p:attrName>
                                        </p:attrNameLst>
                                      </p:cBhvr>
                                      <p:tavLst>
                                        <p:tav tm="0">
                                          <p:val>
                                            <p:strVal val="#ppt_x-#ppt_w/2"/>
                                          </p:val>
                                        </p:tav>
                                        <p:tav tm="100000">
                                          <p:val>
                                            <p:strVal val="#ppt_x"/>
                                          </p:val>
                                        </p:tav>
                                      </p:tavLst>
                                    </p:anim>
                                    <p:anim calcmode="lin" valueType="num">
                                      <p:cBhvr>
                                        <p:cTn id="470" dur="75" fill="hold"/>
                                        <p:tgtEl>
                                          <p:spTgt spid="1646709"/>
                                        </p:tgtEl>
                                        <p:attrNameLst>
                                          <p:attrName>ppt_y</p:attrName>
                                        </p:attrNameLst>
                                      </p:cBhvr>
                                      <p:tavLst>
                                        <p:tav tm="0">
                                          <p:val>
                                            <p:strVal val="#ppt_y"/>
                                          </p:val>
                                        </p:tav>
                                        <p:tav tm="100000">
                                          <p:val>
                                            <p:strVal val="#ppt_y"/>
                                          </p:val>
                                        </p:tav>
                                      </p:tavLst>
                                    </p:anim>
                                    <p:anim calcmode="lin" valueType="num">
                                      <p:cBhvr>
                                        <p:cTn id="471" dur="75" fill="hold"/>
                                        <p:tgtEl>
                                          <p:spTgt spid="1646709"/>
                                        </p:tgtEl>
                                        <p:attrNameLst>
                                          <p:attrName>ppt_w</p:attrName>
                                        </p:attrNameLst>
                                      </p:cBhvr>
                                      <p:tavLst>
                                        <p:tav tm="0">
                                          <p:val>
                                            <p:fltVal val="0"/>
                                          </p:val>
                                        </p:tav>
                                        <p:tav tm="100000">
                                          <p:val>
                                            <p:strVal val="#ppt_w"/>
                                          </p:val>
                                        </p:tav>
                                      </p:tavLst>
                                    </p:anim>
                                    <p:anim calcmode="lin" valueType="num">
                                      <p:cBhvr>
                                        <p:cTn id="472" dur="75" fill="hold"/>
                                        <p:tgtEl>
                                          <p:spTgt spid="1646709"/>
                                        </p:tgtEl>
                                        <p:attrNameLst>
                                          <p:attrName>ppt_h</p:attrName>
                                        </p:attrNameLst>
                                      </p:cBhvr>
                                      <p:tavLst>
                                        <p:tav tm="0">
                                          <p:val>
                                            <p:strVal val="#ppt_h"/>
                                          </p:val>
                                        </p:tav>
                                        <p:tav tm="100000">
                                          <p:val>
                                            <p:strVal val="#ppt_h"/>
                                          </p:val>
                                        </p:tav>
                                      </p:tavLst>
                                    </p:anim>
                                  </p:childTnLst>
                                </p:cTn>
                              </p:par>
                            </p:childTnLst>
                          </p:cTn>
                        </p:par>
                      </p:childTnLst>
                    </p:cTn>
                  </p:par>
                  <p:par>
                    <p:cTn id="473" fill="hold">
                      <p:stCondLst>
                        <p:cond delay="indefinite"/>
                      </p:stCondLst>
                      <p:childTnLst>
                        <p:par>
                          <p:cTn id="474" fill="hold">
                            <p:stCondLst>
                              <p:cond delay="0"/>
                            </p:stCondLst>
                            <p:childTnLst>
                              <p:par>
                                <p:cTn id="475" presetID="17" presetClass="entr" presetSubtype="1" fill="hold" grpId="0" nodeType="clickEffect">
                                  <p:stCondLst>
                                    <p:cond delay="0"/>
                                  </p:stCondLst>
                                  <p:childTnLst>
                                    <p:set>
                                      <p:cBhvr>
                                        <p:cTn id="476" dur="1" fill="hold">
                                          <p:stCondLst>
                                            <p:cond delay="0"/>
                                          </p:stCondLst>
                                        </p:cTn>
                                        <p:tgtEl>
                                          <p:spTgt spid="1646710"/>
                                        </p:tgtEl>
                                        <p:attrNameLst>
                                          <p:attrName>style.visibility</p:attrName>
                                        </p:attrNameLst>
                                      </p:cBhvr>
                                      <p:to>
                                        <p:strVal val="visible"/>
                                      </p:to>
                                    </p:set>
                                    <p:anim calcmode="lin" valueType="num">
                                      <p:cBhvr>
                                        <p:cTn id="477" dur="500" fill="hold"/>
                                        <p:tgtEl>
                                          <p:spTgt spid="1646710"/>
                                        </p:tgtEl>
                                        <p:attrNameLst>
                                          <p:attrName>ppt_x</p:attrName>
                                        </p:attrNameLst>
                                      </p:cBhvr>
                                      <p:tavLst>
                                        <p:tav tm="0">
                                          <p:val>
                                            <p:strVal val="#ppt_x"/>
                                          </p:val>
                                        </p:tav>
                                        <p:tav tm="100000">
                                          <p:val>
                                            <p:strVal val="#ppt_x"/>
                                          </p:val>
                                        </p:tav>
                                      </p:tavLst>
                                    </p:anim>
                                    <p:anim calcmode="lin" valueType="num">
                                      <p:cBhvr>
                                        <p:cTn id="478" dur="500" fill="hold"/>
                                        <p:tgtEl>
                                          <p:spTgt spid="1646710"/>
                                        </p:tgtEl>
                                        <p:attrNameLst>
                                          <p:attrName>ppt_y</p:attrName>
                                        </p:attrNameLst>
                                      </p:cBhvr>
                                      <p:tavLst>
                                        <p:tav tm="0">
                                          <p:val>
                                            <p:strVal val="#ppt_y-#ppt_h/2"/>
                                          </p:val>
                                        </p:tav>
                                        <p:tav tm="100000">
                                          <p:val>
                                            <p:strVal val="#ppt_y"/>
                                          </p:val>
                                        </p:tav>
                                      </p:tavLst>
                                    </p:anim>
                                    <p:anim calcmode="lin" valueType="num">
                                      <p:cBhvr>
                                        <p:cTn id="479" dur="500" fill="hold"/>
                                        <p:tgtEl>
                                          <p:spTgt spid="1646710"/>
                                        </p:tgtEl>
                                        <p:attrNameLst>
                                          <p:attrName>ppt_w</p:attrName>
                                        </p:attrNameLst>
                                      </p:cBhvr>
                                      <p:tavLst>
                                        <p:tav tm="0">
                                          <p:val>
                                            <p:strVal val="#ppt_w"/>
                                          </p:val>
                                        </p:tav>
                                        <p:tav tm="100000">
                                          <p:val>
                                            <p:strVal val="#ppt_w"/>
                                          </p:val>
                                        </p:tav>
                                      </p:tavLst>
                                    </p:anim>
                                    <p:anim calcmode="lin" valueType="num">
                                      <p:cBhvr>
                                        <p:cTn id="480" dur="500" fill="hold"/>
                                        <p:tgtEl>
                                          <p:spTgt spid="1646710"/>
                                        </p:tgtEl>
                                        <p:attrNameLst>
                                          <p:attrName>ppt_h</p:attrName>
                                        </p:attrNameLst>
                                      </p:cBhvr>
                                      <p:tavLst>
                                        <p:tav tm="0">
                                          <p:val>
                                            <p:fltVal val="0"/>
                                          </p:val>
                                        </p:tav>
                                        <p:tav tm="100000">
                                          <p:val>
                                            <p:strVal val="#ppt_h"/>
                                          </p:val>
                                        </p:tav>
                                      </p:tavLst>
                                    </p:anim>
                                  </p:childTnLst>
                                </p:cTn>
                              </p:par>
                            </p:childTnLst>
                          </p:cTn>
                        </p:par>
                        <p:par>
                          <p:cTn id="481" fill="hold">
                            <p:stCondLst>
                              <p:cond delay="500"/>
                            </p:stCondLst>
                            <p:childTnLst>
                              <p:par>
                                <p:cTn id="482" presetID="17" presetClass="entr" presetSubtype="8" fill="hold" grpId="0" nodeType="afterEffect">
                                  <p:stCondLst>
                                    <p:cond delay="0"/>
                                  </p:stCondLst>
                                  <p:iterate type="lt">
                                    <p:tmPct val="100000"/>
                                  </p:iterate>
                                  <p:childTnLst>
                                    <p:set>
                                      <p:cBhvr>
                                        <p:cTn id="483" dur="1" fill="hold">
                                          <p:stCondLst>
                                            <p:cond delay="0"/>
                                          </p:stCondLst>
                                        </p:cTn>
                                        <p:tgtEl>
                                          <p:spTgt spid="1646711"/>
                                        </p:tgtEl>
                                        <p:attrNameLst>
                                          <p:attrName>style.visibility</p:attrName>
                                        </p:attrNameLst>
                                      </p:cBhvr>
                                      <p:to>
                                        <p:strVal val="visible"/>
                                      </p:to>
                                    </p:set>
                                    <p:anim calcmode="lin" valueType="num">
                                      <p:cBhvr>
                                        <p:cTn id="484" dur="75" fill="hold"/>
                                        <p:tgtEl>
                                          <p:spTgt spid="1646711"/>
                                        </p:tgtEl>
                                        <p:attrNameLst>
                                          <p:attrName>ppt_x</p:attrName>
                                        </p:attrNameLst>
                                      </p:cBhvr>
                                      <p:tavLst>
                                        <p:tav tm="0">
                                          <p:val>
                                            <p:strVal val="#ppt_x-#ppt_w/2"/>
                                          </p:val>
                                        </p:tav>
                                        <p:tav tm="100000">
                                          <p:val>
                                            <p:strVal val="#ppt_x"/>
                                          </p:val>
                                        </p:tav>
                                      </p:tavLst>
                                    </p:anim>
                                    <p:anim calcmode="lin" valueType="num">
                                      <p:cBhvr>
                                        <p:cTn id="485" dur="75" fill="hold"/>
                                        <p:tgtEl>
                                          <p:spTgt spid="1646711"/>
                                        </p:tgtEl>
                                        <p:attrNameLst>
                                          <p:attrName>ppt_y</p:attrName>
                                        </p:attrNameLst>
                                      </p:cBhvr>
                                      <p:tavLst>
                                        <p:tav tm="0">
                                          <p:val>
                                            <p:strVal val="#ppt_y"/>
                                          </p:val>
                                        </p:tav>
                                        <p:tav tm="100000">
                                          <p:val>
                                            <p:strVal val="#ppt_y"/>
                                          </p:val>
                                        </p:tav>
                                      </p:tavLst>
                                    </p:anim>
                                    <p:anim calcmode="lin" valueType="num">
                                      <p:cBhvr>
                                        <p:cTn id="486" dur="75" fill="hold"/>
                                        <p:tgtEl>
                                          <p:spTgt spid="1646711"/>
                                        </p:tgtEl>
                                        <p:attrNameLst>
                                          <p:attrName>ppt_w</p:attrName>
                                        </p:attrNameLst>
                                      </p:cBhvr>
                                      <p:tavLst>
                                        <p:tav tm="0">
                                          <p:val>
                                            <p:fltVal val="0"/>
                                          </p:val>
                                        </p:tav>
                                        <p:tav tm="100000">
                                          <p:val>
                                            <p:strVal val="#ppt_w"/>
                                          </p:val>
                                        </p:tav>
                                      </p:tavLst>
                                    </p:anim>
                                    <p:anim calcmode="lin" valueType="num">
                                      <p:cBhvr>
                                        <p:cTn id="487" dur="75" fill="hold"/>
                                        <p:tgtEl>
                                          <p:spTgt spid="1646711"/>
                                        </p:tgtEl>
                                        <p:attrNameLst>
                                          <p:attrName>ppt_h</p:attrName>
                                        </p:attrNameLst>
                                      </p:cBhvr>
                                      <p:tavLst>
                                        <p:tav tm="0">
                                          <p:val>
                                            <p:strVal val="#ppt_h"/>
                                          </p:val>
                                        </p:tav>
                                        <p:tav tm="100000">
                                          <p:val>
                                            <p:strVal val="#ppt_h"/>
                                          </p:val>
                                        </p:tav>
                                      </p:tavLst>
                                    </p:anim>
                                  </p:childTnLst>
                                </p:cTn>
                              </p:par>
                            </p:childTnLst>
                          </p:cTn>
                        </p:par>
                        <p:par>
                          <p:cTn id="488" fill="hold">
                            <p:stCondLst>
                              <p:cond delay="575"/>
                            </p:stCondLst>
                            <p:childTnLst>
                              <p:par>
                                <p:cTn id="489" presetID="22" presetClass="entr" presetSubtype="1" fill="hold" grpId="0" nodeType="afterEffect">
                                  <p:stCondLst>
                                    <p:cond delay="0"/>
                                  </p:stCondLst>
                                  <p:childTnLst>
                                    <p:set>
                                      <p:cBhvr>
                                        <p:cTn id="490" dur="1" fill="hold">
                                          <p:stCondLst>
                                            <p:cond delay="0"/>
                                          </p:stCondLst>
                                        </p:cTn>
                                        <p:tgtEl>
                                          <p:spTgt spid="1646712"/>
                                        </p:tgtEl>
                                        <p:attrNameLst>
                                          <p:attrName>style.visibility</p:attrName>
                                        </p:attrNameLst>
                                      </p:cBhvr>
                                      <p:to>
                                        <p:strVal val="visible"/>
                                      </p:to>
                                    </p:set>
                                    <p:animEffect transition="in" filter="wipe(up)">
                                      <p:cBhvr>
                                        <p:cTn id="491" dur="500"/>
                                        <p:tgtEl>
                                          <p:spTgt spid="1646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6636" grpId="0" bldLvl="0" animBg="1" autoUpdateAnimBg="0"/>
      <p:bldP spid="1646637" grpId="0" bldLvl="0" animBg="1" autoUpdateAnimBg="0"/>
      <p:bldP spid="1646638" grpId="0" autoUpdateAnimBg="0"/>
      <p:bldP spid="1646639" grpId="0"/>
      <p:bldP spid="1646640" grpId="0" autoUpdateAnimBg="0"/>
      <p:bldP spid="1646641" grpId="0" animBg="1"/>
      <p:bldP spid="1646642" grpId="0" animBg="1"/>
      <p:bldP spid="1646643" grpId="0" autoUpdateAnimBg="0"/>
      <p:bldP spid="1646644" grpId="0" animBg="1"/>
      <p:bldP spid="1646645" grpId="0"/>
      <p:bldP spid="1646646" grpId="0" animBg="1"/>
      <p:bldP spid="1646647" grpId="0" autoUpdateAnimBg="0"/>
      <p:bldP spid="1646648" grpId="0" animBg="1"/>
      <p:bldP spid="1646649" grpId="0"/>
      <p:bldP spid="1646650" grpId="0" animBg="1"/>
      <p:bldP spid="1646651" grpId="0" autoUpdateAnimBg="0"/>
      <p:bldP spid="1646652" grpId="0" animBg="1"/>
      <p:bldP spid="1646653" grpId="0"/>
      <p:bldP spid="1646654" grpId="0" animBg="1"/>
      <p:bldP spid="1646655" grpId="0" autoUpdateAnimBg="0"/>
      <p:bldP spid="1646656" grpId="0" animBg="1"/>
      <p:bldP spid="1646657" grpId="0"/>
      <p:bldP spid="1646658" grpId="0" animBg="1"/>
      <p:bldP spid="1646659" grpId="0" autoUpdateAnimBg="0"/>
      <p:bldP spid="1646660" grpId="0" animBg="1"/>
      <p:bldP spid="1646661" grpId="0"/>
      <p:bldP spid="1646662" grpId="0" animBg="1"/>
      <p:bldP spid="1646663" grpId="0" autoUpdateAnimBg="0"/>
      <p:bldP spid="1646664" grpId="0" animBg="1"/>
      <p:bldP spid="1646665" grpId="0" animBg="1"/>
      <p:bldP spid="1646666" grpId="0" autoUpdateAnimBg="0"/>
      <p:bldP spid="1646667" grpId="0" animBg="1"/>
      <p:bldP spid="1646668" grpId="0" animBg="1"/>
      <p:bldP spid="1646669" grpId="0" autoUpdateAnimBg="0"/>
      <p:bldP spid="1646670" grpId="0" animBg="1"/>
      <p:bldP spid="1646671" grpId="0" animBg="1"/>
      <p:bldP spid="1646672" grpId="0"/>
      <p:bldP spid="1646673" grpId="0" autoUpdateAnimBg="0"/>
      <p:bldP spid="1646674" grpId="0" animBg="1"/>
      <p:bldP spid="1646675" grpId="0" animBg="1"/>
      <p:bldP spid="1646676" grpId="0" autoUpdateAnimBg="0"/>
      <p:bldP spid="1646677" grpId="0" animBg="1"/>
      <p:bldP spid="1646678" grpId="0"/>
      <p:bldP spid="1646679" grpId="0" animBg="1"/>
      <p:bldP spid="1646680" grpId="0" autoUpdateAnimBg="0"/>
      <p:bldP spid="1646681" grpId="0" animBg="1"/>
      <p:bldP spid="1646682" grpId="0"/>
      <p:bldP spid="1646683" grpId="0" animBg="1"/>
      <p:bldP spid="1646684" grpId="0" autoUpdateAnimBg="0"/>
      <p:bldP spid="1646685" grpId="0" animBg="1"/>
      <p:bldP spid="1646686" grpId="0" bldLvl="0" animBg="1" autoUpdateAnimBg="0"/>
      <p:bldP spid="1646687" grpId="0"/>
      <p:bldP spid="1646688" grpId="0" autoUpdateAnimBg="0"/>
      <p:bldP spid="1646689" grpId="0" animBg="1"/>
      <p:bldP spid="1646690" grpId="0" animBg="1"/>
      <p:bldP spid="1646691" grpId="0" autoUpdateAnimBg="0"/>
      <p:bldP spid="1646692" grpId="0" animBg="1"/>
      <p:bldP spid="1646693" grpId="0"/>
      <p:bldP spid="1646694" grpId="0" animBg="1"/>
      <p:bldP spid="1646695" grpId="0" autoUpdateAnimBg="0"/>
      <p:bldP spid="1646696" grpId="0" animBg="1"/>
      <p:bldP spid="1646697" grpId="0"/>
      <p:bldP spid="1646698" grpId="0" animBg="1"/>
      <p:bldP spid="1646699" grpId="0" autoUpdateAnimBg="0"/>
      <p:bldP spid="1646700" grpId="0" animBg="1"/>
      <p:bldP spid="1646701" grpId="0"/>
      <p:bldP spid="1646702" grpId="0" animBg="1"/>
      <p:bldP spid="1646703" grpId="0" autoUpdateAnimBg="0"/>
      <p:bldP spid="1646704" grpId="0" animBg="1"/>
      <p:bldP spid="1646705" grpId="0"/>
      <p:bldP spid="1646706" grpId="0" animBg="1"/>
      <p:bldP spid="1646707" grpId="0" autoUpdateAnimBg="0"/>
      <p:bldP spid="1646708" grpId="0" animBg="1"/>
      <p:bldP spid="1646709" grpId="0"/>
      <p:bldP spid="1646710" grpId="0" animBg="1"/>
      <p:bldP spid="1646711" grpId="0" autoUpdateAnimBg="0"/>
      <p:bldP spid="164671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p:nvPr>
            <p:ph type="sldNum" sz="quarter" idx="12"/>
          </p:nvPr>
        </p:nvSpPr>
        <p:spPr>
          <a:ln>
            <a:miter lim="800000"/>
          </a:ln>
        </p:spPr>
        <p:txBody>
          <a:bodyPr anchor="b"/>
          <a:lstStyle/>
          <a:p>
            <a:pPr>
              <a:defRPr/>
            </a:pPr>
            <a:fld id="{A44F8D39-FC08-42B0-AD8E-91D48AD5F2CF}"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48132" name="Rectangle 2"/>
          <p:cNvSpPr/>
          <p:nvPr>
            <p:ph type="title" idx="4294967295"/>
          </p:nvPr>
        </p:nvSpPr>
        <p:spPr>
          <a:xfrm>
            <a:off x="1582420" y="332740"/>
            <a:ext cx="7561580" cy="563880"/>
          </a:xfrm>
        </p:spPr>
        <p:txBody>
          <a:bodyPr anchor="b"/>
          <a:lstStyle/>
          <a:p>
            <a:pPr eaLnBrk="1" hangingPunct="1"/>
            <a:r>
              <a:rPr lang="zh-CN" altLang="en-US" dirty="0">
                <a:ea typeface="宋体" charset="-122"/>
              </a:rPr>
              <a:t>小结</a:t>
            </a:r>
            <a:endParaRPr lang="zh-CN" altLang="en-US" dirty="0">
              <a:ea typeface="宋体" charset="-122"/>
            </a:endParaRPr>
          </a:p>
        </p:txBody>
      </p:sp>
      <p:sp>
        <p:nvSpPr>
          <p:cNvPr id="1704963" name="Rectangle 3"/>
          <p:cNvSpPr/>
          <p:nvPr>
            <p:ph type="body" idx="4294967295"/>
          </p:nvPr>
        </p:nvSpPr>
        <p:spPr>
          <a:xfrm>
            <a:off x="395605" y="1268730"/>
            <a:ext cx="8631555" cy="5039995"/>
          </a:xfrm>
        </p:spPr>
        <p:txBody>
          <a:bodyPr/>
          <a:lstStyle/>
          <a:p>
            <a:pPr eaLnBrk="1" hangingPunct="1"/>
            <a:r>
              <a:rPr lang="zh-CN" altLang="en-US" dirty="0">
                <a:latin typeface="宋体" charset="-122"/>
                <a:sym typeface="+mn-ea"/>
              </a:rPr>
              <a:t>一个</a:t>
            </a:r>
            <a:r>
              <a:rPr lang="zh-CN" altLang="en-US" dirty="0">
                <a:solidFill>
                  <a:srgbClr val="FF0000"/>
                </a:solidFill>
                <a:latin typeface="宋体" charset="-122"/>
                <a:sym typeface="+mn-ea"/>
              </a:rPr>
              <a:t>图的生成树不唯一</a:t>
            </a:r>
            <a:r>
              <a:rPr lang="zh-CN" altLang="en-US" dirty="0">
                <a:latin typeface="宋体" charset="-122"/>
                <a:sym typeface="+mn-ea"/>
              </a:rPr>
              <a:t>，起始点不同，遍历的策略不同；</a:t>
            </a:r>
            <a:endParaRPr lang="zh-CN" altLang="en-US" dirty="0">
              <a:latin typeface="宋体" charset="-122"/>
              <a:sym typeface="+mn-ea"/>
            </a:endParaRPr>
          </a:p>
          <a:p>
            <a:pPr eaLnBrk="1" hangingPunct="1"/>
            <a:r>
              <a:rPr dirty="0">
                <a:latin typeface="Times New Roman" pitchFamily="18" charset="0"/>
                <a:ea typeface="宋体" charset="-122"/>
              </a:rPr>
              <a:t>不连通的无向图和不是强连通的有向图，从任意顶点出发，不能访问到图的所有顶点，只能得到连通分量的生成树</a:t>
            </a:r>
            <a:r>
              <a:rPr lang="zh-CN" dirty="0">
                <a:latin typeface="Times New Roman" pitchFamily="18" charset="0"/>
                <a:ea typeface="宋体" charset="-122"/>
              </a:rPr>
              <a:t>；</a:t>
            </a:r>
            <a:endParaRPr dirty="0">
              <a:latin typeface="Times New Roman" pitchFamily="18" charset="0"/>
              <a:ea typeface="宋体" charset="-122"/>
            </a:endParaRPr>
          </a:p>
          <a:p>
            <a:pPr eaLnBrk="1" hangingPunct="1"/>
            <a:r>
              <a:rPr dirty="0">
                <a:latin typeface="Times New Roman" pitchFamily="18" charset="0"/>
                <a:ea typeface="宋体" charset="-122"/>
              </a:rPr>
              <a:t>一个图的所有连通分量的生成树组成图的生成森林。</a:t>
            </a:r>
            <a:endParaRPr dirty="0">
              <a:latin typeface="Times New Roman" pitchFamily="18" charset="0"/>
              <a:ea typeface="宋体" charset="-122"/>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04963">
                                            <p:txEl>
                                              <p:pRg st="0" end="0"/>
                                            </p:txEl>
                                          </p:spTgt>
                                        </p:tgtEl>
                                        <p:attrNameLst>
                                          <p:attrName>style.visibility</p:attrName>
                                        </p:attrNameLst>
                                      </p:cBhvr>
                                      <p:to>
                                        <p:strVal val="visible"/>
                                      </p:to>
                                    </p:set>
                                    <p:anim calcmode="lin" valueType="num">
                                      <p:cBhvr additive="base">
                                        <p:cTn id="7" dur="500" fill="hold"/>
                                        <p:tgtEl>
                                          <p:spTgt spid="17049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049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04963">
                                            <p:txEl>
                                              <p:pRg st="1" end="1"/>
                                            </p:txEl>
                                          </p:spTgt>
                                        </p:tgtEl>
                                        <p:attrNameLst>
                                          <p:attrName>style.visibility</p:attrName>
                                        </p:attrNameLst>
                                      </p:cBhvr>
                                      <p:to>
                                        <p:strVal val="visible"/>
                                      </p:to>
                                    </p:set>
                                    <p:anim calcmode="lin" valueType="num">
                                      <p:cBhvr additive="base">
                                        <p:cTn id="13" dur="500" fill="hold"/>
                                        <p:tgtEl>
                                          <p:spTgt spid="17049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049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04963">
                                            <p:txEl>
                                              <p:pRg st="2" end="2"/>
                                            </p:txEl>
                                          </p:spTgt>
                                        </p:tgtEl>
                                        <p:attrNameLst>
                                          <p:attrName>style.visibility</p:attrName>
                                        </p:attrNameLst>
                                      </p:cBhvr>
                                      <p:to>
                                        <p:strVal val="visible"/>
                                      </p:to>
                                    </p:set>
                                    <p:anim calcmode="lin" valueType="num">
                                      <p:cBhvr additive="base">
                                        <p:cTn id="19" dur="500" fill="hold"/>
                                        <p:tgtEl>
                                          <p:spTgt spid="17049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0496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3"/>
          <p:cNvSpPr/>
          <p:nvPr>
            <p:ph type="sldNum" sz="quarter" idx="12"/>
          </p:nvPr>
        </p:nvSpPr>
        <p:spPr>
          <a:ln>
            <a:miter lim="800000"/>
          </a:ln>
        </p:spPr>
        <p:txBody>
          <a:bodyPr anchor="b"/>
          <a:lstStyle/>
          <a:p>
            <a:pPr>
              <a:defRPr/>
            </a:pPr>
            <a:fld id="{E876E172-BC48-452E-A9B7-39AFF72AB971}"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59396" name="Rectangle 2"/>
          <p:cNvSpPr/>
          <p:nvPr>
            <p:ph type="title" idx="4294967295"/>
          </p:nvPr>
        </p:nvSpPr>
        <p:spPr>
          <a:xfrm>
            <a:off x="0" y="260350"/>
            <a:ext cx="8229600" cy="638175"/>
          </a:xfrm>
        </p:spPr>
        <p:txBody>
          <a:bodyPr anchor="b"/>
          <a:lstStyle/>
          <a:p>
            <a:pPr eaLnBrk="1" hangingPunct="1"/>
            <a:r>
              <a:rPr lang="en-US" altLang="zh-CN" sz="3400" dirty="0">
                <a:ea typeface="宋体" charset="-122"/>
              </a:rPr>
              <a:t>11.9 </a:t>
            </a:r>
            <a:r>
              <a:rPr lang="zh-CN" altLang="en-US" sz="3400" dirty="0">
                <a:ea typeface="宋体" charset="-122"/>
              </a:rPr>
              <a:t>连通网的最小生成树</a:t>
            </a:r>
            <a:endParaRPr lang="zh-CN" altLang="en-US" sz="3400" dirty="0">
              <a:ea typeface="宋体" charset="-122"/>
            </a:endParaRPr>
          </a:p>
        </p:txBody>
      </p:sp>
      <p:sp>
        <p:nvSpPr>
          <p:cNvPr id="1648643" name="Rectangle 3"/>
          <p:cNvSpPr/>
          <p:nvPr>
            <p:ph type="body" idx="4294967295"/>
          </p:nvPr>
        </p:nvSpPr>
        <p:spPr>
          <a:xfrm>
            <a:off x="429895" y="1268730"/>
            <a:ext cx="8714105" cy="2520950"/>
          </a:xfrm>
        </p:spPr>
        <p:txBody>
          <a:bodyPr/>
          <a:lstStyle/>
          <a:p>
            <a:pPr eaLnBrk="1" hangingPunct="1">
              <a:lnSpc>
                <a:spcPct val="90000"/>
              </a:lnSpc>
            </a:pPr>
            <a:r>
              <a:rPr lang="zh-CN" altLang="en-US" sz="2800">
                <a:latin typeface="Times New Roman" pitchFamily="18" charset="0"/>
                <a:ea typeface="宋体" charset="-122"/>
              </a:rPr>
              <a:t>一个含有</a:t>
            </a:r>
            <a:r>
              <a:rPr lang="en-US" altLang="zh-CN" sz="2800">
                <a:latin typeface="Times New Roman" pitchFamily="18" charset="0"/>
                <a:ea typeface="宋体" charset="-122"/>
              </a:rPr>
              <a:t>n</a:t>
            </a:r>
            <a:r>
              <a:rPr lang="zh-CN" altLang="en-US" sz="2800">
                <a:latin typeface="Times New Roman" pitchFamily="18" charset="0"/>
                <a:ea typeface="宋体" charset="-122"/>
              </a:rPr>
              <a:t>个顶点的</a:t>
            </a:r>
            <a:r>
              <a:rPr lang="zh-CN" altLang="en-US" sz="2800">
                <a:solidFill>
                  <a:srgbClr val="990033"/>
                </a:solidFill>
                <a:latin typeface="Times New Roman" pitchFamily="18" charset="0"/>
                <a:ea typeface="宋体" charset="-122"/>
              </a:rPr>
              <a:t>连通图</a:t>
            </a:r>
            <a:r>
              <a:rPr lang="zh-CN" altLang="en-US" sz="2800">
                <a:latin typeface="Times New Roman" pitchFamily="18" charset="0"/>
                <a:ea typeface="宋体" charset="-122"/>
              </a:rPr>
              <a:t>中，必能从中选出</a:t>
            </a:r>
            <a:r>
              <a:rPr lang="en-US" altLang="zh-CN" sz="2800">
                <a:solidFill>
                  <a:srgbClr val="990033"/>
                </a:solidFill>
                <a:latin typeface="Times New Roman" pitchFamily="18" charset="0"/>
                <a:ea typeface="宋体" charset="-122"/>
              </a:rPr>
              <a:t>n-1</a:t>
            </a:r>
            <a:r>
              <a:rPr lang="zh-CN" altLang="en-US" sz="2800">
                <a:solidFill>
                  <a:srgbClr val="990033"/>
                </a:solidFill>
                <a:latin typeface="Times New Roman" pitchFamily="18" charset="0"/>
                <a:ea typeface="宋体" charset="-122"/>
              </a:rPr>
              <a:t>条边构成一个极小连通子图</a:t>
            </a:r>
            <a:endParaRPr lang="zh-CN" altLang="en-US" sz="2800">
              <a:solidFill>
                <a:srgbClr val="990033"/>
              </a:solidFill>
              <a:latin typeface="Times New Roman" pitchFamily="18" charset="0"/>
              <a:ea typeface="宋体" charset="-122"/>
            </a:endParaRPr>
          </a:p>
          <a:p>
            <a:pPr eaLnBrk="1" hangingPunct="1">
              <a:lnSpc>
                <a:spcPct val="90000"/>
              </a:lnSpc>
              <a:buFont typeface="Wingdings" charset="2"/>
              <a:buChar char=""/>
            </a:pPr>
            <a:r>
              <a:rPr lang="zh-CN" altLang="en-US" sz="2800">
                <a:latin typeface="Times New Roman" pitchFamily="18" charset="0"/>
                <a:ea typeface="宋体" charset="-122"/>
              </a:rPr>
              <a:t>包括</a:t>
            </a:r>
            <a:r>
              <a:rPr lang="en-US" altLang="zh-CN" sz="2800">
                <a:latin typeface="Times New Roman" pitchFamily="18" charset="0"/>
                <a:ea typeface="宋体" charset="-122"/>
              </a:rPr>
              <a:t>n</a:t>
            </a:r>
            <a:r>
              <a:rPr lang="zh-CN" altLang="en-US" sz="2800">
                <a:latin typeface="Times New Roman" pitchFamily="18" charset="0"/>
                <a:ea typeface="宋体" charset="-122"/>
              </a:rPr>
              <a:t>个顶点，构成一棵树的</a:t>
            </a:r>
            <a:r>
              <a:rPr lang="en-US" altLang="zh-CN" sz="2800">
                <a:latin typeface="Times New Roman" pitchFamily="18" charset="0"/>
                <a:ea typeface="宋体" charset="-122"/>
              </a:rPr>
              <a:t>n-1</a:t>
            </a:r>
            <a:r>
              <a:rPr lang="zh-CN" altLang="en-US" sz="2800">
                <a:latin typeface="Times New Roman" pitchFamily="18" charset="0"/>
                <a:ea typeface="宋体" charset="-122"/>
              </a:rPr>
              <a:t>条边，</a:t>
            </a:r>
            <a:r>
              <a:rPr lang="zh-CN" altLang="en-US" sz="2800">
                <a:solidFill>
                  <a:srgbClr val="990033"/>
                </a:solidFill>
                <a:latin typeface="Times New Roman" pitchFamily="18" charset="0"/>
                <a:ea typeface="宋体" charset="-122"/>
              </a:rPr>
              <a:t>称这棵树为连通图的</a:t>
            </a:r>
            <a:r>
              <a:rPr lang="zh-CN" altLang="en-US" sz="2800">
                <a:solidFill>
                  <a:srgbClr val="FF3300"/>
                </a:solidFill>
                <a:latin typeface="Times New Roman" pitchFamily="18" charset="0"/>
                <a:ea typeface="宋体" charset="-122"/>
              </a:rPr>
              <a:t>生成树</a:t>
            </a:r>
            <a:endParaRPr lang="zh-CN" altLang="en-US" sz="2800">
              <a:latin typeface="Times New Roman" pitchFamily="18" charset="0"/>
              <a:ea typeface="宋体" charset="-122"/>
            </a:endParaRPr>
          </a:p>
        </p:txBody>
      </p:sp>
      <p:grpSp>
        <p:nvGrpSpPr>
          <p:cNvPr id="2" name="Group 4"/>
          <p:cNvGrpSpPr/>
          <p:nvPr/>
        </p:nvGrpSpPr>
        <p:grpSpPr bwMode="auto">
          <a:xfrm>
            <a:off x="539750" y="3910013"/>
            <a:ext cx="3743325" cy="2376487"/>
            <a:chOff x="385" y="2251"/>
            <a:chExt cx="2358" cy="1497"/>
          </a:xfrm>
        </p:grpSpPr>
        <p:sp>
          <p:nvSpPr>
            <p:cNvPr id="59419" name="Oval 5"/>
            <p:cNvSpPr/>
            <p:nvPr/>
          </p:nvSpPr>
          <p:spPr bwMode="auto">
            <a:xfrm>
              <a:off x="1247" y="2750"/>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2000">
                  <a:solidFill>
                    <a:srgbClr val="009900"/>
                  </a:solidFill>
                  <a:latin typeface="Tahoma" pitchFamily="34" charset="0"/>
                </a:rPr>
                <a:t>1</a:t>
              </a:r>
              <a:endParaRPr lang="en-US" altLang="zh-CN" sz="2000">
                <a:solidFill>
                  <a:srgbClr val="009900"/>
                </a:solidFill>
                <a:latin typeface="Tahoma" pitchFamily="34" charset="0"/>
              </a:endParaRPr>
            </a:p>
          </p:txBody>
        </p:sp>
        <p:sp>
          <p:nvSpPr>
            <p:cNvPr id="59420" name="Oval 6"/>
            <p:cNvSpPr/>
            <p:nvPr/>
          </p:nvSpPr>
          <p:spPr bwMode="auto">
            <a:xfrm>
              <a:off x="431" y="2659"/>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2000">
                  <a:solidFill>
                    <a:srgbClr val="009900"/>
                  </a:solidFill>
                  <a:latin typeface="Tahoma" pitchFamily="34" charset="0"/>
                </a:rPr>
                <a:t>2</a:t>
              </a:r>
              <a:endParaRPr lang="en-US" altLang="zh-CN" sz="2000">
                <a:solidFill>
                  <a:srgbClr val="009900"/>
                </a:solidFill>
                <a:latin typeface="Tahoma" pitchFamily="34" charset="0"/>
              </a:endParaRPr>
            </a:p>
          </p:txBody>
        </p:sp>
        <p:sp>
          <p:nvSpPr>
            <p:cNvPr id="59421" name="Oval 7"/>
            <p:cNvSpPr/>
            <p:nvPr/>
          </p:nvSpPr>
          <p:spPr bwMode="auto">
            <a:xfrm>
              <a:off x="839" y="3158"/>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2000">
                  <a:solidFill>
                    <a:srgbClr val="009900"/>
                  </a:solidFill>
                  <a:latin typeface="Tahoma" pitchFamily="34" charset="0"/>
                </a:rPr>
                <a:t>4</a:t>
              </a:r>
              <a:endParaRPr lang="en-US" altLang="zh-CN" sz="2000">
                <a:solidFill>
                  <a:srgbClr val="009900"/>
                </a:solidFill>
                <a:latin typeface="Tahoma" pitchFamily="34" charset="0"/>
              </a:endParaRPr>
            </a:p>
          </p:txBody>
        </p:sp>
        <p:sp>
          <p:nvSpPr>
            <p:cNvPr id="59422" name="Oval 8"/>
            <p:cNvSpPr/>
            <p:nvPr/>
          </p:nvSpPr>
          <p:spPr bwMode="auto">
            <a:xfrm>
              <a:off x="385" y="3521"/>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2000">
                  <a:solidFill>
                    <a:srgbClr val="009900"/>
                  </a:solidFill>
                  <a:latin typeface="Tahoma" pitchFamily="34" charset="0"/>
                </a:rPr>
                <a:t>9</a:t>
              </a:r>
              <a:endParaRPr lang="en-US" altLang="zh-CN" sz="2000">
                <a:solidFill>
                  <a:srgbClr val="009900"/>
                </a:solidFill>
                <a:latin typeface="Tahoma" pitchFamily="34" charset="0"/>
              </a:endParaRPr>
            </a:p>
          </p:txBody>
        </p:sp>
        <p:sp>
          <p:nvSpPr>
            <p:cNvPr id="59423" name="Oval 9"/>
            <p:cNvSpPr/>
            <p:nvPr/>
          </p:nvSpPr>
          <p:spPr bwMode="auto">
            <a:xfrm>
              <a:off x="1701" y="3475"/>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2000">
                  <a:solidFill>
                    <a:srgbClr val="009900"/>
                  </a:solidFill>
                  <a:latin typeface="Tahoma" pitchFamily="34" charset="0"/>
                </a:rPr>
                <a:t>8</a:t>
              </a:r>
              <a:endParaRPr lang="en-US" altLang="zh-CN" sz="2000">
                <a:solidFill>
                  <a:srgbClr val="009900"/>
                </a:solidFill>
                <a:latin typeface="Tahoma" pitchFamily="34" charset="0"/>
              </a:endParaRPr>
            </a:p>
          </p:txBody>
        </p:sp>
        <p:sp>
          <p:nvSpPr>
            <p:cNvPr id="59424" name="Oval 10"/>
            <p:cNvSpPr/>
            <p:nvPr/>
          </p:nvSpPr>
          <p:spPr bwMode="auto">
            <a:xfrm>
              <a:off x="2517" y="3475"/>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2000">
                  <a:solidFill>
                    <a:srgbClr val="009900"/>
                  </a:solidFill>
                  <a:latin typeface="Tahoma" pitchFamily="34" charset="0"/>
                </a:rPr>
                <a:t>7</a:t>
              </a:r>
              <a:endParaRPr lang="en-US" altLang="zh-CN" sz="2000">
                <a:solidFill>
                  <a:srgbClr val="009900"/>
                </a:solidFill>
                <a:latin typeface="Tahoma" pitchFamily="34" charset="0"/>
              </a:endParaRPr>
            </a:p>
          </p:txBody>
        </p:sp>
        <p:sp>
          <p:nvSpPr>
            <p:cNvPr id="59425" name="Oval 11"/>
            <p:cNvSpPr/>
            <p:nvPr/>
          </p:nvSpPr>
          <p:spPr bwMode="auto">
            <a:xfrm>
              <a:off x="2109" y="3022"/>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2000">
                  <a:solidFill>
                    <a:srgbClr val="009900"/>
                  </a:solidFill>
                  <a:latin typeface="Tahoma" pitchFamily="34" charset="0"/>
                </a:rPr>
                <a:t>5</a:t>
              </a:r>
              <a:endParaRPr lang="en-US" altLang="zh-CN" sz="2000">
                <a:solidFill>
                  <a:srgbClr val="009900"/>
                </a:solidFill>
                <a:latin typeface="Tahoma" pitchFamily="34" charset="0"/>
              </a:endParaRPr>
            </a:p>
          </p:txBody>
        </p:sp>
        <p:sp>
          <p:nvSpPr>
            <p:cNvPr id="59426" name="Oval 12"/>
            <p:cNvSpPr/>
            <p:nvPr/>
          </p:nvSpPr>
          <p:spPr bwMode="auto">
            <a:xfrm>
              <a:off x="2018" y="2387"/>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2000">
                  <a:solidFill>
                    <a:srgbClr val="009900"/>
                  </a:solidFill>
                  <a:latin typeface="Tahoma" pitchFamily="34" charset="0"/>
                </a:rPr>
                <a:t>6</a:t>
              </a:r>
              <a:endParaRPr lang="en-US" altLang="zh-CN" sz="2000">
                <a:solidFill>
                  <a:srgbClr val="009900"/>
                </a:solidFill>
                <a:latin typeface="Tahoma" pitchFamily="34" charset="0"/>
              </a:endParaRPr>
            </a:p>
          </p:txBody>
        </p:sp>
        <p:sp>
          <p:nvSpPr>
            <p:cNvPr id="59427" name="Oval 13"/>
            <p:cNvSpPr/>
            <p:nvPr/>
          </p:nvSpPr>
          <p:spPr bwMode="auto">
            <a:xfrm>
              <a:off x="885" y="2251"/>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2000">
                  <a:solidFill>
                    <a:srgbClr val="009900"/>
                  </a:solidFill>
                  <a:latin typeface="Tahoma" pitchFamily="34" charset="0"/>
                </a:rPr>
                <a:t>3</a:t>
              </a:r>
              <a:endParaRPr lang="en-US" altLang="zh-CN" sz="2000">
                <a:solidFill>
                  <a:srgbClr val="009900"/>
                </a:solidFill>
                <a:latin typeface="Tahoma" pitchFamily="34" charset="0"/>
              </a:endParaRPr>
            </a:p>
          </p:txBody>
        </p:sp>
        <p:cxnSp>
          <p:nvCxnSpPr>
            <p:cNvPr id="59428" name="AutoShape 14"/>
            <p:cNvCxnSpPr>
              <a:cxnSpLocks xmlns:a14="http://schemas.microsoft.com/office/drawing/2010/main" noChangeShapeType="1"/>
              <a:stCxn id="59427" idx="3"/>
              <a:endCxn id="59420" idx="7"/>
            </p:cNvCxnSpPr>
            <p:nvPr/>
          </p:nvCxnSpPr>
          <p:spPr bwMode="auto">
            <a:xfrm flipH="1">
              <a:off x="624" y="2445"/>
              <a:ext cx="294" cy="247"/>
            </a:xfrm>
            <a:prstGeom prst="straightConnector1">
              <a:avLst/>
            </a:prstGeom>
            <a:noFill/>
            <a:ln w="9525">
              <a:solidFill>
                <a:srgbClr val="009900"/>
              </a:solidFill>
              <a:round/>
            </a:ln>
            <a:extLst>
              <a:ext uri="{909E8E84-426E-40DD-AFC4-6F175D3DCCD1}">
                <a14:hiddenFill xmlns:a14="http://schemas.microsoft.com/office/drawing/2010/main">
                  <a:noFill/>
                </a14:hiddenFill>
              </a:ext>
            </a:extLst>
          </p:spPr>
        </p:cxnSp>
        <p:cxnSp>
          <p:nvCxnSpPr>
            <p:cNvPr id="59429" name="AutoShape 15"/>
            <p:cNvCxnSpPr>
              <a:cxnSpLocks xmlns:a14="http://schemas.microsoft.com/office/drawing/2010/main" noChangeShapeType="1"/>
              <a:stCxn id="59427" idx="5"/>
              <a:endCxn id="59419" idx="1"/>
            </p:cNvCxnSpPr>
            <p:nvPr/>
          </p:nvCxnSpPr>
          <p:spPr bwMode="auto">
            <a:xfrm>
              <a:off x="1078" y="2445"/>
              <a:ext cx="202" cy="338"/>
            </a:xfrm>
            <a:prstGeom prst="straightConnector1">
              <a:avLst/>
            </a:prstGeom>
            <a:noFill/>
            <a:ln w="9525">
              <a:solidFill>
                <a:srgbClr val="009900"/>
              </a:solidFill>
              <a:round/>
            </a:ln>
            <a:extLst>
              <a:ext uri="{909E8E84-426E-40DD-AFC4-6F175D3DCCD1}">
                <a14:hiddenFill xmlns:a14="http://schemas.microsoft.com/office/drawing/2010/main">
                  <a:noFill/>
                </a14:hiddenFill>
              </a:ext>
            </a:extLst>
          </p:spPr>
        </p:cxnSp>
        <p:cxnSp>
          <p:nvCxnSpPr>
            <p:cNvPr id="59430" name="AutoShape 16"/>
            <p:cNvCxnSpPr>
              <a:cxnSpLocks xmlns:a14="http://schemas.microsoft.com/office/drawing/2010/main" noChangeShapeType="1"/>
              <a:stCxn id="59420" idx="5"/>
              <a:endCxn id="59421" idx="1"/>
            </p:cNvCxnSpPr>
            <p:nvPr/>
          </p:nvCxnSpPr>
          <p:spPr bwMode="auto">
            <a:xfrm>
              <a:off x="624" y="2853"/>
              <a:ext cx="248" cy="338"/>
            </a:xfrm>
            <a:prstGeom prst="straightConnector1">
              <a:avLst/>
            </a:prstGeom>
            <a:noFill/>
            <a:ln w="9525">
              <a:solidFill>
                <a:srgbClr val="009900"/>
              </a:solidFill>
              <a:round/>
            </a:ln>
            <a:extLst>
              <a:ext uri="{909E8E84-426E-40DD-AFC4-6F175D3DCCD1}">
                <a14:hiddenFill xmlns:a14="http://schemas.microsoft.com/office/drawing/2010/main">
                  <a:noFill/>
                </a14:hiddenFill>
              </a:ext>
            </a:extLst>
          </p:spPr>
        </p:cxnSp>
        <p:cxnSp>
          <p:nvCxnSpPr>
            <p:cNvPr id="59431" name="AutoShape 17"/>
            <p:cNvCxnSpPr>
              <a:cxnSpLocks xmlns:a14="http://schemas.microsoft.com/office/drawing/2010/main" noChangeShapeType="1"/>
              <a:stCxn id="59419" idx="3"/>
              <a:endCxn id="59421" idx="7"/>
            </p:cNvCxnSpPr>
            <p:nvPr/>
          </p:nvCxnSpPr>
          <p:spPr bwMode="auto">
            <a:xfrm flipH="1">
              <a:off x="1032" y="2944"/>
              <a:ext cx="248" cy="247"/>
            </a:xfrm>
            <a:prstGeom prst="straightConnector1">
              <a:avLst/>
            </a:prstGeom>
            <a:noFill/>
            <a:ln w="9525">
              <a:solidFill>
                <a:srgbClr val="009900"/>
              </a:solidFill>
              <a:round/>
            </a:ln>
            <a:extLst>
              <a:ext uri="{909E8E84-426E-40DD-AFC4-6F175D3DCCD1}">
                <a14:hiddenFill xmlns:a14="http://schemas.microsoft.com/office/drawing/2010/main">
                  <a:noFill/>
                </a14:hiddenFill>
              </a:ext>
            </a:extLst>
          </p:spPr>
        </p:cxnSp>
        <p:cxnSp>
          <p:nvCxnSpPr>
            <p:cNvPr id="59432" name="AutoShape 18"/>
            <p:cNvCxnSpPr>
              <a:cxnSpLocks xmlns:a14="http://schemas.microsoft.com/office/drawing/2010/main" noChangeShapeType="1"/>
              <a:stCxn id="59419" idx="2"/>
              <a:endCxn id="59420" idx="6"/>
            </p:cNvCxnSpPr>
            <p:nvPr/>
          </p:nvCxnSpPr>
          <p:spPr bwMode="auto">
            <a:xfrm flipH="1" flipV="1">
              <a:off x="657" y="2773"/>
              <a:ext cx="590" cy="91"/>
            </a:xfrm>
            <a:prstGeom prst="straightConnector1">
              <a:avLst/>
            </a:prstGeom>
            <a:noFill/>
            <a:ln w="9525">
              <a:solidFill>
                <a:srgbClr val="009900"/>
              </a:solidFill>
              <a:round/>
            </a:ln>
            <a:extLst>
              <a:ext uri="{909E8E84-426E-40DD-AFC4-6F175D3DCCD1}">
                <a14:hiddenFill xmlns:a14="http://schemas.microsoft.com/office/drawing/2010/main">
                  <a:noFill/>
                </a14:hiddenFill>
              </a:ext>
            </a:extLst>
          </p:spPr>
        </p:cxnSp>
        <p:cxnSp>
          <p:nvCxnSpPr>
            <p:cNvPr id="59433" name="AutoShape 19"/>
            <p:cNvCxnSpPr>
              <a:cxnSpLocks xmlns:a14="http://schemas.microsoft.com/office/drawing/2010/main" noChangeShapeType="1"/>
              <a:stCxn id="59421" idx="3"/>
              <a:endCxn id="59422" idx="7"/>
            </p:cNvCxnSpPr>
            <p:nvPr/>
          </p:nvCxnSpPr>
          <p:spPr bwMode="auto">
            <a:xfrm flipH="1">
              <a:off x="578" y="3352"/>
              <a:ext cx="294" cy="202"/>
            </a:xfrm>
            <a:prstGeom prst="straightConnector1">
              <a:avLst/>
            </a:prstGeom>
            <a:noFill/>
            <a:ln w="9525">
              <a:solidFill>
                <a:srgbClr val="009900"/>
              </a:solidFill>
              <a:round/>
            </a:ln>
            <a:extLst>
              <a:ext uri="{909E8E84-426E-40DD-AFC4-6F175D3DCCD1}">
                <a14:hiddenFill xmlns:a14="http://schemas.microsoft.com/office/drawing/2010/main">
                  <a:noFill/>
                </a14:hiddenFill>
              </a:ext>
            </a:extLst>
          </p:spPr>
        </p:cxnSp>
        <p:cxnSp>
          <p:nvCxnSpPr>
            <p:cNvPr id="59434" name="AutoShape 20"/>
            <p:cNvCxnSpPr>
              <a:cxnSpLocks xmlns:a14="http://schemas.microsoft.com/office/drawing/2010/main" noChangeShapeType="1"/>
              <a:stCxn id="59425" idx="3"/>
              <a:endCxn id="59423" idx="7"/>
            </p:cNvCxnSpPr>
            <p:nvPr/>
          </p:nvCxnSpPr>
          <p:spPr bwMode="auto">
            <a:xfrm flipH="1">
              <a:off x="1894" y="3216"/>
              <a:ext cx="248" cy="292"/>
            </a:xfrm>
            <a:prstGeom prst="straightConnector1">
              <a:avLst/>
            </a:prstGeom>
            <a:noFill/>
            <a:ln w="9525">
              <a:solidFill>
                <a:srgbClr val="009900"/>
              </a:solidFill>
              <a:round/>
            </a:ln>
            <a:extLst>
              <a:ext uri="{909E8E84-426E-40DD-AFC4-6F175D3DCCD1}">
                <a14:hiddenFill xmlns:a14="http://schemas.microsoft.com/office/drawing/2010/main">
                  <a:noFill/>
                </a14:hiddenFill>
              </a:ext>
            </a:extLst>
          </p:spPr>
        </p:cxnSp>
        <p:cxnSp>
          <p:nvCxnSpPr>
            <p:cNvPr id="59435" name="AutoShape 21"/>
            <p:cNvCxnSpPr>
              <a:cxnSpLocks xmlns:a14="http://schemas.microsoft.com/office/drawing/2010/main" noChangeShapeType="1"/>
              <a:stCxn id="59425" idx="5"/>
              <a:endCxn id="59424" idx="1"/>
            </p:cNvCxnSpPr>
            <p:nvPr/>
          </p:nvCxnSpPr>
          <p:spPr bwMode="auto">
            <a:xfrm>
              <a:off x="2302" y="3216"/>
              <a:ext cx="248" cy="292"/>
            </a:xfrm>
            <a:prstGeom prst="straightConnector1">
              <a:avLst/>
            </a:prstGeom>
            <a:noFill/>
            <a:ln w="9525">
              <a:solidFill>
                <a:srgbClr val="009900"/>
              </a:solidFill>
              <a:round/>
            </a:ln>
            <a:extLst>
              <a:ext uri="{909E8E84-426E-40DD-AFC4-6F175D3DCCD1}">
                <a14:hiddenFill xmlns:a14="http://schemas.microsoft.com/office/drawing/2010/main">
                  <a:noFill/>
                </a14:hiddenFill>
              </a:ext>
            </a:extLst>
          </p:spPr>
        </p:cxnSp>
        <p:cxnSp>
          <p:nvCxnSpPr>
            <p:cNvPr id="59436" name="AutoShape 22"/>
            <p:cNvCxnSpPr>
              <a:cxnSpLocks xmlns:a14="http://schemas.microsoft.com/office/drawing/2010/main" noChangeShapeType="1"/>
              <a:stCxn id="59423" idx="6"/>
              <a:endCxn id="59424" idx="2"/>
            </p:cNvCxnSpPr>
            <p:nvPr/>
          </p:nvCxnSpPr>
          <p:spPr bwMode="auto">
            <a:xfrm>
              <a:off x="1927" y="3589"/>
              <a:ext cx="590" cy="0"/>
            </a:xfrm>
            <a:prstGeom prst="straightConnector1">
              <a:avLst/>
            </a:prstGeom>
            <a:noFill/>
            <a:ln w="9525">
              <a:solidFill>
                <a:srgbClr val="009900"/>
              </a:solidFill>
              <a:round/>
            </a:ln>
            <a:extLst>
              <a:ext uri="{909E8E84-426E-40DD-AFC4-6F175D3DCCD1}">
                <a14:hiddenFill xmlns:a14="http://schemas.microsoft.com/office/drawing/2010/main">
                  <a:noFill/>
                </a14:hiddenFill>
              </a:ext>
            </a:extLst>
          </p:spPr>
        </p:cxnSp>
        <p:cxnSp>
          <p:nvCxnSpPr>
            <p:cNvPr id="59437" name="AutoShape 23"/>
            <p:cNvCxnSpPr>
              <a:cxnSpLocks xmlns:a14="http://schemas.microsoft.com/office/drawing/2010/main" noChangeShapeType="1"/>
              <a:stCxn id="59426" idx="4"/>
              <a:endCxn id="59425" idx="0"/>
            </p:cNvCxnSpPr>
            <p:nvPr/>
          </p:nvCxnSpPr>
          <p:spPr bwMode="auto">
            <a:xfrm>
              <a:off x="2131" y="2614"/>
              <a:ext cx="91" cy="408"/>
            </a:xfrm>
            <a:prstGeom prst="straightConnector1">
              <a:avLst/>
            </a:prstGeom>
            <a:noFill/>
            <a:ln w="9525">
              <a:solidFill>
                <a:srgbClr val="009900"/>
              </a:solidFill>
              <a:round/>
            </a:ln>
            <a:extLst>
              <a:ext uri="{909E8E84-426E-40DD-AFC4-6F175D3DCCD1}">
                <a14:hiddenFill xmlns:a14="http://schemas.microsoft.com/office/drawing/2010/main">
                  <a:noFill/>
                </a14:hiddenFill>
              </a:ext>
            </a:extLst>
          </p:spPr>
        </p:cxnSp>
        <p:cxnSp>
          <p:nvCxnSpPr>
            <p:cNvPr id="59438" name="AutoShape 24"/>
            <p:cNvCxnSpPr>
              <a:cxnSpLocks xmlns:a14="http://schemas.microsoft.com/office/drawing/2010/main" noChangeShapeType="1"/>
              <a:stCxn id="59427" idx="6"/>
              <a:endCxn id="59426" idx="2"/>
            </p:cNvCxnSpPr>
            <p:nvPr/>
          </p:nvCxnSpPr>
          <p:spPr bwMode="auto">
            <a:xfrm>
              <a:off x="1111" y="2365"/>
              <a:ext cx="907" cy="136"/>
            </a:xfrm>
            <a:prstGeom prst="straightConnector1">
              <a:avLst/>
            </a:prstGeom>
            <a:noFill/>
            <a:ln w="9525">
              <a:solidFill>
                <a:srgbClr val="009900"/>
              </a:solidFill>
              <a:round/>
            </a:ln>
            <a:extLst>
              <a:ext uri="{909E8E84-426E-40DD-AFC4-6F175D3DCCD1}">
                <a14:hiddenFill xmlns:a14="http://schemas.microsoft.com/office/drawing/2010/main">
                  <a:noFill/>
                </a14:hiddenFill>
              </a:ext>
            </a:extLst>
          </p:spPr>
        </p:cxnSp>
      </p:grpSp>
      <p:grpSp>
        <p:nvGrpSpPr>
          <p:cNvPr id="3" name="Group 25"/>
          <p:cNvGrpSpPr/>
          <p:nvPr/>
        </p:nvGrpSpPr>
        <p:grpSpPr bwMode="auto">
          <a:xfrm>
            <a:off x="4572000" y="3838575"/>
            <a:ext cx="3743325" cy="2376488"/>
            <a:chOff x="2925" y="2115"/>
            <a:chExt cx="2358" cy="1497"/>
          </a:xfrm>
        </p:grpSpPr>
        <p:sp>
          <p:nvSpPr>
            <p:cNvPr id="59402" name="Oval 26"/>
            <p:cNvSpPr/>
            <p:nvPr/>
          </p:nvSpPr>
          <p:spPr bwMode="auto">
            <a:xfrm>
              <a:off x="3787" y="2614"/>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2000">
                  <a:solidFill>
                    <a:srgbClr val="009900"/>
                  </a:solidFill>
                  <a:latin typeface="Tahoma" pitchFamily="34" charset="0"/>
                </a:rPr>
                <a:t>1</a:t>
              </a:r>
              <a:endParaRPr lang="en-US" altLang="zh-CN" sz="2000">
                <a:solidFill>
                  <a:srgbClr val="009900"/>
                </a:solidFill>
                <a:latin typeface="Tahoma" pitchFamily="34" charset="0"/>
              </a:endParaRPr>
            </a:p>
          </p:txBody>
        </p:sp>
        <p:sp>
          <p:nvSpPr>
            <p:cNvPr id="59403" name="Oval 27"/>
            <p:cNvSpPr/>
            <p:nvPr/>
          </p:nvSpPr>
          <p:spPr bwMode="auto">
            <a:xfrm>
              <a:off x="2971" y="2523"/>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2000">
                  <a:solidFill>
                    <a:srgbClr val="009900"/>
                  </a:solidFill>
                  <a:latin typeface="Tahoma" pitchFamily="34" charset="0"/>
                </a:rPr>
                <a:t>2</a:t>
              </a:r>
              <a:endParaRPr lang="en-US" altLang="zh-CN" sz="2000">
                <a:solidFill>
                  <a:srgbClr val="009900"/>
                </a:solidFill>
                <a:latin typeface="Tahoma" pitchFamily="34" charset="0"/>
              </a:endParaRPr>
            </a:p>
          </p:txBody>
        </p:sp>
        <p:sp>
          <p:nvSpPr>
            <p:cNvPr id="59404" name="Oval 28"/>
            <p:cNvSpPr/>
            <p:nvPr/>
          </p:nvSpPr>
          <p:spPr bwMode="auto">
            <a:xfrm>
              <a:off x="3379" y="3022"/>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2000">
                  <a:solidFill>
                    <a:srgbClr val="009900"/>
                  </a:solidFill>
                  <a:latin typeface="Tahoma" pitchFamily="34" charset="0"/>
                </a:rPr>
                <a:t>4</a:t>
              </a:r>
              <a:endParaRPr lang="en-US" altLang="zh-CN" sz="2000">
                <a:solidFill>
                  <a:srgbClr val="009900"/>
                </a:solidFill>
                <a:latin typeface="Tahoma" pitchFamily="34" charset="0"/>
              </a:endParaRPr>
            </a:p>
          </p:txBody>
        </p:sp>
        <p:sp>
          <p:nvSpPr>
            <p:cNvPr id="59405" name="Oval 29"/>
            <p:cNvSpPr/>
            <p:nvPr/>
          </p:nvSpPr>
          <p:spPr bwMode="auto">
            <a:xfrm>
              <a:off x="2925" y="3385"/>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2000">
                  <a:solidFill>
                    <a:srgbClr val="009900"/>
                  </a:solidFill>
                  <a:latin typeface="Tahoma" pitchFamily="34" charset="0"/>
                </a:rPr>
                <a:t>9</a:t>
              </a:r>
              <a:endParaRPr lang="en-US" altLang="zh-CN" sz="2000">
                <a:solidFill>
                  <a:srgbClr val="009900"/>
                </a:solidFill>
                <a:latin typeface="Tahoma" pitchFamily="34" charset="0"/>
              </a:endParaRPr>
            </a:p>
          </p:txBody>
        </p:sp>
        <p:sp>
          <p:nvSpPr>
            <p:cNvPr id="59406" name="Oval 30"/>
            <p:cNvSpPr/>
            <p:nvPr/>
          </p:nvSpPr>
          <p:spPr bwMode="auto">
            <a:xfrm>
              <a:off x="4241" y="3339"/>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2000">
                  <a:solidFill>
                    <a:srgbClr val="009900"/>
                  </a:solidFill>
                  <a:latin typeface="Tahoma" pitchFamily="34" charset="0"/>
                </a:rPr>
                <a:t>8</a:t>
              </a:r>
              <a:endParaRPr lang="en-US" altLang="zh-CN" sz="2000">
                <a:solidFill>
                  <a:srgbClr val="009900"/>
                </a:solidFill>
                <a:latin typeface="Tahoma" pitchFamily="34" charset="0"/>
              </a:endParaRPr>
            </a:p>
          </p:txBody>
        </p:sp>
        <p:sp>
          <p:nvSpPr>
            <p:cNvPr id="59407" name="Oval 31"/>
            <p:cNvSpPr/>
            <p:nvPr/>
          </p:nvSpPr>
          <p:spPr bwMode="auto">
            <a:xfrm>
              <a:off x="5057" y="3339"/>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2000">
                  <a:solidFill>
                    <a:srgbClr val="009900"/>
                  </a:solidFill>
                  <a:latin typeface="Tahoma" pitchFamily="34" charset="0"/>
                </a:rPr>
                <a:t>7</a:t>
              </a:r>
              <a:endParaRPr lang="en-US" altLang="zh-CN" sz="2000">
                <a:solidFill>
                  <a:srgbClr val="009900"/>
                </a:solidFill>
                <a:latin typeface="Tahoma" pitchFamily="34" charset="0"/>
              </a:endParaRPr>
            </a:p>
          </p:txBody>
        </p:sp>
        <p:sp>
          <p:nvSpPr>
            <p:cNvPr id="59408" name="Oval 32"/>
            <p:cNvSpPr/>
            <p:nvPr/>
          </p:nvSpPr>
          <p:spPr bwMode="auto">
            <a:xfrm>
              <a:off x="4649" y="2886"/>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2000">
                  <a:solidFill>
                    <a:srgbClr val="009900"/>
                  </a:solidFill>
                  <a:latin typeface="Tahoma" pitchFamily="34" charset="0"/>
                </a:rPr>
                <a:t>5</a:t>
              </a:r>
              <a:endParaRPr lang="en-US" altLang="zh-CN" sz="2000">
                <a:solidFill>
                  <a:srgbClr val="009900"/>
                </a:solidFill>
                <a:latin typeface="Tahoma" pitchFamily="34" charset="0"/>
              </a:endParaRPr>
            </a:p>
          </p:txBody>
        </p:sp>
        <p:sp>
          <p:nvSpPr>
            <p:cNvPr id="59409" name="Oval 33"/>
            <p:cNvSpPr/>
            <p:nvPr/>
          </p:nvSpPr>
          <p:spPr bwMode="auto">
            <a:xfrm>
              <a:off x="4558" y="2251"/>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2000">
                  <a:solidFill>
                    <a:srgbClr val="009900"/>
                  </a:solidFill>
                  <a:latin typeface="Tahoma" pitchFamily="34" charset="0"/>
                </a:rPr>
                <a:t>6</a:t>
              </a:r>
              <a:endParaRPr lang="en-US" altLang="zh-CN" sz="2000">
                <a:solidFill>
                  <a:srgbClr val="009900"/>
                </a:solidFill>
                <a:latin typeface="Tahoma" pitchFamily="34" charset="0"/>
              </a:endParaRPr>
            </a:p>
          </p:txBody>
        </p:sp>
        <p:sp>
          <p:nvSpPr>
            <p:cNvPr id="59410" name="Oval 34"/>
            <p:cNvSpPr/>
            <p:nvPr/>
          </p:nvSpPr>
          <p:spPr bwMode="auto">
            <a:xfrm>
              <a:off x="3425" y="2115"/>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2000">
                  <a:solidFill>
                    <a:srgbClr val="009900"/>
                  </a:solidFill>
                  <a:latin typeface="Tahoma" pitchFamily="34" charset="0"/>
                </a:rPr>
                <a:t>3</a:t>
              </a:r>
              <a:endParaRPr lang="en-US" altLang="zh-CN" sz="2000">
                <a:solidFill>
                  <a:srgbClr val="009900"/>
                </a:solidFill>
                <a:latin typeface="Tahoma" pitchFamily="34" charset="0"/>
              </a:endParaRPr>
            </a:p>
          </p:txBody>
        </p:sp>
        <p:cxnSp>
          <p:nvCxnSpPr>
            <p:cNvPr id="59411" name="AutoShape 35"/>
            <p:cNvCxnSpPr>
              <a:cxnSpLocks xmlns:a14="http://schemas.microsoft.com/office/drawing/2010/main" noChangeShapeType="1"/>
            </p:cNvCxnSpPr>
            <p:nvPr/>
          </p:nvCxnSpPr>
          <p:spPr bwMode="auto">
            <a:xfrm flipH="1">
              <a:off x="3152" y="2296"/>
              <a:ext cx="294" cy="247"/>
            </a:xfrm>
            <a:prstGeom prst="straightConnector1">
              <a:avLst/>
            </a:prstGeom>
            <a:noFill/>
            <a:ln w="31750">
              <a:solidFill>
                <a:srgbClr val="993366"/>
              </a:solidFill>
              <a:round/>
            </a:ln>
            <a:extLst>
              <a:ext uri="{909E8E84-426E-40DD-AFC4-6F175D3DCCD1}">
                <a14:hiddenFill xmlns:a14="http://schemas.microsoft.com/office/drawing/2010/main">
                  <a:noFill/>
                </a14:hiddenFill>
              </a:ext>
            </a:extLst>
          </p:spPr>
        </p:cxnSp>
        <p:cxnSp>
          <p:nvCxnSpPr>
            <p:cNvPr id="59412" name="AutoShape 36"/>
            <p:cNvCxnSpPr>
              <a:cxnSpLocks xmlns:a14="http://schemas.microsoft.com/office/drawing/2010/main" noChangeShapeType="1"/>
              <a:stCxn id="59410" idx="5"/>
              <a:endCxn id="59402" idx="1"/>
            </p:cNvCxnSpPr>
            <p:nvPr/>
          </p:nvCxnSpPr>
          <p:spPr bwMode="auto">
            <a:xfrm>
              <a:off x="3618" y="2309"/>
              <a:ext cx="202" cy="338"/>
            </a:xfrm>
            <a:prstGeom prst="straightConnector1">
              <a:avLst/>
            </a:prstGeom>
            <a:noFill/>
            <a:ln w="31750">
              <a:solidFill>
                <a:srgbClr val="993366"/>
              </a:solidFill>
              <a:round/>
            </a:ln>
            <a:extLst>
              <a:ext uri="{909E8E84-426E-40DD-AFC4-6F175D3DCCD1}">
                <a14:hiddenFill xmlns:a14="http://schemas.microsoft.com/office/drawing/2010/main">
                  <a:noFill/>
                </a14:hiddenFill>
              </a:ext>
            </a:extLst>
          </p:spPr>
        </p:cxnSp>
        <p:cxnSp>
          <p:nvCxnSpPr>
            <p:cNvPr id="59413" name="AutoShape 37"/>
            <p:cNvCxnSpPr>
              <a:cxnSpLocks xmlns:a14="http://schemas.microsoft.com/office/drawing/2010/main" noChangeShapeType="1"/>
              <a:stCxn id="59403" idx="5"/>
              <a:endCxn id="59404" idx="1"/>
            </p:cNvCxnSpPr>
            <p:nvPr/>
          </p:nvCxnSpPr>
          <p:spPr bwMode="auto">
            <a:xfrm>
              <a:off x="3164" y="2717"/>
              <a:ext cx="248" cy="338"/>
            </a:xfrm>
            <a:prstGeom prst="straightConnector1">
              <a:avLst/>
            </a:prstGeom>
            <a:noFill/>
            <a:ln w="31750">
              <a:solidFill>
                <a:srgbClr val="993366"/>
              </a:solidFill>
              <a:round/>
            </a:ln>
            <a:extLst>
              <a:ext uri="{909E8E84-426E-40DD-AFC4-6F175D3DCCD1}">
                <a14:hiddenFill xmlns:a14="http://schemas.microsoft.com/office/drawing/2010/main">
                  <a:noFill/>
                </a14:hiddenFill>
              </a:ext>
            </a:extLst>
          </p:spPr>
        </p:cxnSp>
        <p:cxnSp>
          <p:nvCxnSpPr>
            <p:cNvPr id="59414" name="AutoShape 38"/>
            <p:cNvCxnSpPr>
              <a:cxnSpLocks xmlns:a14="http://schemas.microsoft.com/office/drawing/2010/main" noChangeShapeType="1"/>
              <a:stCxn id="59404" idx="3"/>
              <a:endCxn id="59405" idx="7"/>
            </p:cNvCxnSpPr>
            <p:nvPr/>
          </p:nvCxnSpPr>
          <p:spPr bwMode="auto">
            <a:xfrm flipH="1">
              <a:off x="3118" y="3216"/>
              <a:ext cx="294" cy="202"/>
            </a:xfrm>
            <a:prstGeom prst="straightConnector1">
              <a:avLst/>
            </a:prstGeom>
            <a:noFill/>
            <a:ln w="31750">
              <a:solidFill>
                <a:srgbClr val="993366"/>
              </a:solidFill>
              <a:round/>
            </a:ln>
            <a:extLst>
              <a:ext uri="{909E8E84-426E-40DD-AFC4-6F175D3DCCD1}">
                <a14:hiddenFill xmlns:a14="http://schemas.microsoft.com/office/drawing/2010/main">
                  <a:noFill/>
                </a14:hiddenFill>
              </a:ext>
            </a:extLst>
          </p:spPr>
        </p:cxnSp>
        <p:cxnSp>
          <p:nvCxnSpPr>
            <p:cNvPr id="59415" name="AutoShape 39"/>
            <p:cNvCxnSpPr>
              <a:cxnSpLocks xmlns:a14="http://schemas.microsoft.com/office/drawing/2010/main" noChangeShapeType="1"/>
              <a:stCxn id="59408" idx="3"/>
              <a:endCxn id="59406" idx="7"/>
            </p:cNvCxnSpPr>
            <p:nvPr/>
          </p:nvCxnSpPr>
          <p:spPr bwMode="auto">
            <a:xfrm flipH="1">
              <a:off x="4434" y="3080"/>
              <a:ext cx="248" cy="292"/>
            </a:xfrm>
            <a:prstGeom prst="straightConnector1">
              <a:avLst/>
            </a:prstGeom>
            <a:noFill/>
            <a:ln w="31750">
              <a:solidFill>
                <a:srgbClr val="993366"/>
              </a:solidFill>
              <a:round/>
            </a:ln>
            <a:extLst>
              <a:ext uri="{909E8E84-426E-40DD-AFC4-6F175D3DCCD1}">
                <a14:hiddenFill xmlns:a14="http://schemas.microsoft.com/office/drawing/2010/main">
                  <a:noFill/>
                </a14:hiddenFill>
              </a:ext>
            </a:extLst>
          </p:spPr>
        </p:cxnSp>
        <p:cxnSp>
          <p:nvCxnSpPr>
            <p:cNvPr id="59416" name="AutoShape 40"/>
            <p:cNvCxnSpPr>
              <a:cxnSpLocks xmlns:a14="http://schemas.microsoft.com/office/drawing/2010/main" noChangeShapeType="1"/>
              <a:stCxn id="59408" idx="5"/>
              <a:endCxn id="59407" idx="1"/>
            </p:cNvCxnSpPr>
            <p:nvPr/>
          </p:nvCxnSpPr>
          <p:spPr bwMode="auto">
            <a:xfrm>
              <a:off x="4842" y="3080"/>
              <a:ext cx="248" cy="292"/>
            </a:xfrm>
            <a:prstGeom prst="straightConnector1">
              <a:avLst/>
            </a:prstGeom>
            <a:noFill/>
            <a:ln w="31750">
              <a:solidFill>
                <a:srgbClr val="993366"/>
              </a:solidFill>
              <a:round/>
            </a:ln>
            <a:extLst>
              <a:ext uri="{909E8E84-426E-40DD-AFC4-6F175D3DCCD1}">
                <a14:hiddenFill xmlns:a14="http://schemas.microsoft.com/office/drawing/2010/main">
                  <a:noFill/>
                </a14:hiddenFill>
              </a:ext>
            </a:extLst>
          </p:spPr>
        </p:cxnSp>
        <p:cxnSp>
          <p:nvCxnSpPr>
            <p:cNvPr id="59417" name="AutoShape 41"/>
            <p:cNvCxnSpPr>
              <a:cxnSpLocks xmlns:a14="http://schemas.microsoft.com/office/drawing/2010/main" noChangeShapeType="1"/>
              <a:stCxn id="59409" idx="4"/>
              <a:endCxn id="59408" idx="0"/>
            </p:cNvCxnSpPr>
            <p:nvPr/>
          </p:nvCxnSpPr>
          <p:spPr bwMode="auto">
            <a:xfrm>
              <a:off x="4671" y="2478"/>
              <a:ext cx="91" cy="408"/>
            </a:xfrm>
            <a:prstGeom prst="straightConnector1">
              <a:avLst/>
            </a:prstGeom>
            <a:noFill/>
            <a:ln w="31750">
              <a:solidFill>
                <a:srgbClr val="993366"/>
              </a:solidFill>
              <a:round/>
            </a:ln>
            <a:extLst>
              <a:ext uri="{909E8E84-426E-40DD-AFC4-6F175D3DCCD1}">
                <a14:hiddenFill xmlns:a14="http://schemas.microsoft.com/office/drawing/2010/main">
                  <a:noFill/>
                </a14:hiddenFill>
              </a:ext>
            </a:extLst>
          </p:spPr>
        </p:cxnSp>
        <p:cxnSp>
          <p:nvCxnSpPr>
            <p:cNvPr id="59418" name="AutoShape 42"/>
            <p:cNvCxnSpPr>
              <a:cxnSpLocks xmlns:a14="http://schemas.microsoft.com/office/drawing/2010/main" noChangeShapeType="1"/>
              <a:stCxn id="59410" idx="6"/>
              <a:endCxn id="59409" idx="2"/>
            </p:cNvCxnSpPr>
            <p:nvPr/>
          </p:nvCxnSpPr>
          <p:spPr bwMode="auto">
            <a:xfrm>
              <a:off x="3651" y="2229"/>
              <a:ext cx="907" cy="136"/>
            </a:xfrm>
            <a:prstGeom prst="straightConnector1">
              <a:avLst/>
            </a:prstGeom>
            <a:noFill/>
            <a:ln w="31750">
              <a:solidFill>
                <a:srgbClr val="993366"/>
              </a:solidFill>
              <a:round/>
            </a:ln>
            <a:extLst>
              <a:ext uri="{909E8E84-426E-40DD-AFC4-6F175D3DCCD1}">
                <a14:hiddenFill xmlns:a14="http://schemas.microsoft.com/office/drawing/2010/main">
                  <a:noFill/>
                </a14:hiddenFill>
              </a:ext>
            </a:extLst>
          </p:spPr>
        </p:cxnSp>
      </p:grpSp>
      <p:sp>
        <p:nvSpPr>
          <p:cNvPr id="1648683" name="Text Box 43"/>
          <p:cNvSpPr txBox="1"/>
          <p:nvPr/>
        </p:nvSpPr>
        <p:spPr bwMode="auto">
          <a:xfrm>
            <a:off x="1763713" y="6142038"/>
            <a:ext cx="6477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800">
                <a:solidFill>
                  <a:schemeClr val="hlink"/>
                </a:solidFill>
                <a:latin typeface="Tahoma" pitchFamily="34" charset="0"/>
              </a:rPr>
              <a:t>(a)</a:t>
            </a:r>
            <a:endParaRPr lang="en-US" altLang="zh-CN" sz="1800">
              <a:solidFill>
                <a:schemeClr val="hlink"/>
              </a:solidFill>
              <a:latin typeface="Tahoma" pitchFamily="34" charset="0"/>
            </a:endParaRPr>
          </a:p>
        </p:txBody>
      </p:sp>
      <p:sp>
        <p:nvSpPr>
          <p:cNvPr id="1648684" name="Text Box 44"/>
          <p:cNvSpPr txBox="1"/>
          <p:nvPr/>
        </p:nvSpPr>
        <p:spPr bwMode="auto">
          <a:xfrm>
            <a:off x="6084888" y="6142038"/>
            <a:ext cx="6477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800">
                <a:solidFill>
                  <a:schemeClr val="hlink"/>
                </a:solidFill>
                <a:latin typeface="Tahoma" pitchFamily="34" charset="0"/>
              </a:rPr>
              <a:t>(b)</a:t>
            </a:r>
            <a:endParaRPr lang="en-US" altLang="zh-CN" sz="1800">
              <a:solidFill>
                <a:schemeClr val="hlink"/>
              </a:solidFill>
              <a:latin typeface="Tahoma" pitchFamily="34" charset="0"/>
            </a:endParaRPr>
          </a:p>
        </p:txBody>
      </p:sp>
      <p:sp>
        <p:nvSpPr>
          <p:cNvPr id="4" name="日期占位符 3"/>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648643">
                                            <p:txEl>
                                              <p:pRg st="0" end="0"/>
                                            </p:txEl>
                                          </p:spTgt>
                                        </p:tgtEl>
                                        <p:attrNameLst>
                                          <p:attrName>style.visibility</p:attrName>
                                        </p:attrNameLst>
                                      </p:cBhvr>
                                      <p:to>
                                        <p:strVal val="visible"/>
                                      </p:to>
                                    </p:set>
                                    <p:anim calcmode="lin" valueType="num">
                                      <p:cBhvr additive="base">
                                        <p:cTn id="7" dur="500" fill="hold"/>
                                        <p:tgtEl>
                                          <p:spTgt spid="16486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6486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648643">
                                            <p:txEl>
                                              <p:pRg st="1" end="1"/>
                                            </p:txEl>
                                          </p:spTgt>
                                        </p:tgtEl>
                                        <p:attrNameLst>
                                          <p:attrName>style.visibility</p:attrName>
                                        </p:attrNameLst>
                                      </p:cBhvr>
                                      <p:to>
                                        <p:strVal val="visible"/>
                                      </p:to>
                                    </p:set>
                                    <p:anim calcmode="lin" valueType="num">
                                      <p:cBhvr additive="base">
                                        <p:cTn id="13" dur="500" fill="hold"/>
                                        <p:tgtEl>
                                          <p:spTgt spid="164864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6486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checkerboard(across)">
                                      <p:cBhvr>
                                        <p:cTn id="19" dur="500"/>
                                        <p:tgtEl>
                                          <p:spTgt spid="2"/>
                                        </p:tgtEl>
                                      </p:cBhvr>
                                    </p:animEffect>
                                  </p:childTnLst>
                                </p:cTn>
                              </p:par>
                              <p:par>
                                <p:cTn id="20" presetID="5" presetClass="entr" presetSubtype="1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checkerboard(across)">
                                      <p:cBhvr>
                                        <p:cTn id="22" dur="500"/>
                                        <p:tgtEl>
                                          <p:spTgt spid="3"/>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648683"/>
                                        </p:tgtEl>
                                        <p:attrNameLst>
                                          <p:attrName>style.visibility</p:attrName>
                                        </p:attrNameLst>
                                      </p:cBhvr>
                                      <p:to>
                                        <p:strVal val="visible"/>
                                      </p:to>
                                    </p:set>
                                    <p:animEffect transition="in" filter="checkerboard(across)">
                                      <p:cBhvr>
                                        <p:cTn id="25" dur="500"/>
                                        <p:tgtEl>
                                          <p:spTgt spid="1648683"/>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648684"/>
                                        </p:tgtEl>
                                        <p:attrNameLst>
                                          <p:attrName>style.visibility</p:attrName>
                                        </p:attrNameLst>
                                      </p:cBhvr>
                                      <p:to>
                                        <p:strVal val="visible"/>
                                      </p:to>
                                    </p:set>
                                    <p:animEffect transition="in" filter="checkerboard(across)">
                                      <p:cBhvr>
                                        <p:cTn id="28" dur="500"/>
                                        <p:tgtEl>
                                          <p:spTgt spid="1648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83" grpId="0"/>
      <p:bldP spid="164868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灯片编号占位符 3"/>
          <p:cNvSpPr/>
          <p:nvPr>
            <p:ph type="sldNum" sz="quarter" idx="12"/>
          </p:nvPr>
        </p:nvSpPr>
        <p:spPr>
          <a:ln>
            <a:miter lim="800000"/>
          </a:ln>
        </p:spPr>
        <p:txBody>
          <a:bodyPr anchor="b"/>
          <a:lstStyle/>
          <a:p>
            <a:pPr>
              <a:defRPr/>
            </a:pPr>
            <a:fld id="{00539E8E-6D1A-4B56-A9A4-675948EB6510}"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60420" name="Rectangle 2"/>
          <p:cNvSpPr/>
          <p:nvPr>
            <p:ph type="title" idx="4294967295"/>
          </p:nvPr>
        </p:nvSpPr>
        <p:spPr>
          <a:xfrm>
            <a:off x="914400" y="189865"/>
            <a:ext cx="8229600" cy="638175"/>
          </a:xfrm>
        </p:spPr>
        <p:txBody>
          <a:bodyPr anchor="b"/>
          <a:lstStyle/>
          <a:p>
            <a:pPr eaLnBrk="1" hangingPunct="1"/>
            <a:r>
              <a:rPr lang="en-US" altLang="zh-CN" sz="3400" dirty="0">
                <a:ea typeface="宋体" charset="-122"/>
              </a:rPr>
              <a:t>11.9 </a:t>
            </a:r>
            <a:r>
              <a:rPr lang="zh-CN" altLang="en-US" sz="3400" dirty="0">
                <a:ea typeface="宋体" charset="-122"/>
              </a:rPr>
              <a:t>连通网的最小生成树</a:t>
            </a:r>
            <a:endParaRPr lang="zh-CN" altLang="en-US" sz="3400" dirty="0">
              <a:ea typeface="宋体" charset="-122"/>
            </a:endParaRPr>
          </a:p>
        </p:txBody>
      </p:sp>
      <p:sp>
        <p:nvSpPr>
          <p:cNvPr id="1649667" name="Rectangle 3"/>
          <p:cNvSpPr/>
          <p:nvPr>
            <p:ph type="body" idx="4294967295"/>
          </p:nvPr>
        </p:nvSpPr>
        <p:spPr>
          <a:xfrm>
            <a:off x="755650" y="1340485"/>
            <a:ext cx="5012055" cy="2622550"/>
          </a:xfrm>
        </p:spPr>
        <p:txBody>
          <a:bodyPr/>
          <a:lstStyle/>
          <a:p>
            <a:pPr marL="0" indent="0" eaLnBrk="1" hangingPunct="1">
              <a:lnSpc>
                <a:spcPct val="90000"/>
              </a:lnSpc>
              <a:buFont typeface="Wingdings" charset="2"/>
              <a:buNone/>
            </a:pPr>
            <a:r>
              <a:rPr lang="zh-CN" altLang="en-US" sz="2800">
                <a:solidFill>
                  <a:srgbClr val="FF3300"/>
                </a:solidFill>
                <a:latin typeface="Times New Roman" pitchFamily="18" charset="0"/>
                <a:ea typeface="宋体" charset="-122"/>
              </a:rPr>
              <a:t>连通网的最小生成树：</a:t>
            </a:r>
            <a:r>
              <a:rPr lang="zh-CN" altLang="en-US" sz="2800">
                <a:solidFill>
                  <a:schemeClr val="tx1"/>
                </a:solidFill>
                <a:latin typeface="Times New Roman" pitchFamily="18" charset="0"/>
                <a:ea typeface="宋体" charset="-122"/>
              </a:rPr>
              <a:t>生成树中权值之和最小</a:t>
            </a:r>
            <a:endParaRPr lang="zh-CN" altLang="en-US" sz="2800">
              <a:solidFill>
                <a:schemeClr val="tx1"/>
              </a:solidFill>
              <a:latin typeface="Times New Roman" pitchFamily="18" charset="0"/>
              <a:ea typeface="宋体" charset="-122"/>
            </a:endParaRPr>
          </a:p>
        </p:txBody>
      </p:sp>
      <p:grpSp>
        <p:nvGrpSpPr>
          <p:cNvPr id="2" name="Group 4"/>
          <p:cNvGrpSpPr/>
          <p:nvPr/>
        </p:nvGrpSpPr>
        <p:grpSpPr bwMode="auto">
          <a:xfrm>
            <a:off x="5724525" y="1511300"/>
            <a:ext cx="3168650" cy="2063750"/>
            <a:chOff x="3470" y="952"/>
            <a:chExt cx="1996" cy="1300"/>
          </a:xfrm>
        </p:grpSpPr>
        <p:sp>
          <p:nvSpPr>
            <p:cNvPr id="60486" name="Oval 5"/>
            <p:cNvSpPr/>
            <p:nvPr/>
          </p:nvSpPr>
          <p:spPr bwMode="auto">
            <a:xfrm>
              <a:off x="3470" y="1453"/>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rgbClr val="008000"/>
                  </a:solidFill>
                  <a:latin typeface="Tahoma" pitchFamily="34" charset="0"/>
                </a:rPr>
                <a:t>a</a:t>
              </a:r>
              <a:endParaRPr lang="en-US" altLang="zh-CN" sz="1600">
                <a:solidFill>
                  <a:srgbClr val="008000"/>
                </a:solidFill>
                <a:latin typeface="Tahoma" pitchFamily="34" charset="0"/>
              </a:endParaRPr>
            </a:p>
          </p:txBody>
        </p:sp>
        <p:sp>
          <p:nvSpPr>
            <p:cNvPr id="60487" name="Oval 6"/>
            <p:cNvSpPr/>
            <p:nvPr/>
          </p:nvSpPr>
          <p:spPr bwMode="auto">
            <a:xfrm>
              <a:off x="4080" y="992"/>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rgbClr val="008000"/>
                  </a:solidFill>
                  <a:latin typeface="Tahoma" pitchFamily="34" charset="0"/>
                </a:rPr>
                <a:t>b</a:t>
              </a:r>
              <a:endParaRPr lang="en-US" altLang="zh-CN" sz="1600">
                <a:solidFill>
                  <a:srgbClr val="008000"/>
                </a:solidFill>
                <a:latin typeface="Tahoma" pitchFamily="34" charset="0"/>
              </a:endParaRPr>
            </a:p>
          </p:txBody>
        </p:sp>
        <p:sp>
          <p:nvSpPr>
            <p:cNvPr id="60488" name="Oval 7"/>
            <p:cNvSpPr/>
            <p:nvPr/>
          </p:nvSpPr>
          <p:spPr bwMode="auto">
            <a:xfrm>
              <a:off x="4746" y="992"/>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rgbClr val="008000"/>
                  </a:solidFill>
                  <a:latin typeface="Tahoma" pitchFamily="34" charset="0"/>
                </a:rPr>
                <a:t>c</a:t>
              </a:r>
              <a:endParaRPr lang="en-US" altLang="zh-CN" sz="1600">
                <a:solidFill>
                  <a:srgbClr val="008000"/>
                </a:solidFill>
                <a:latin typeface="Tahoma" pitchFamily="34" charset="0"/>
              </a:endParaRPr>
            </a:p>
          </p:txBody>
        </p:sp>
        <p:sp>
          <p:nvSpPr>
            <p:cNvPr id="60489" name="Oval 8"/>
            <p:cNvSpPr/>
            <p:nvPr/>
          </p:nvSpPr>
          <p:spPr bwMode="auto">
            <a:xfrm>
              <a:off x="5245" y="1453"/>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rgbClr val="008000"/>
                  </a:solidFill>
                  <a:latin typeface="Tahoma" pitchFamily="34" charset="0"/>
                </a:rPr>
                <a:t>d</a:t>
              </a:r>
              <a:endParaRPr lang="en-US" altLang="zh-CN" sz="1600">
                <a:solidFill>
                  <a:srgbClr val="008000"/>
                </a:solidFill>
                <a:latin typeface="Tahoma" pitchFamily="34" charset="0"/>
              </a:endParaRPr>
            </a:p>
          </p:txBody>
        </p:sp>
        <p:sp>
          <p:nvSpPr>
            <p:cNvPr id="60490" name="Oval 9"/>
            <p:cNvSpPr/>
            <p:nvPr/>
          </p:nvSpPr>
          <p:spPr bwMode="auto">
            <a:xfrm>
              <a:off x="4690" y="1973"/>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rgbClr val="008000"/>
                  </a:solidFill>
                  <a:latin typeface="Tahoma" pitchFamily="34" charset="0"/>
                </a:rPr>
                <a:t>e</a:t>
              </a:r>
              <a:endParaRPr lang="en-US" altLang="zh-CN" sz="1600">
                <a:solidFill>
                  <a:srgbClr val="008000"/>
                </a:solidFill>
                <a:latin typeface="Tahoma" pitchFamily="34" charset="0"/>
              </a:endParaRPr>
            </a:p>
          </p:txBody>
        </p:sp>
        <p:sp>
          <p:nvSpPr>
            <p:cNvPr id="60491" name="Oval 10"/>
            <p:cNvSpPr/>
            <p:nvPr/>
          </p:nvSpPr>
          <p:spPr bwMode="auto">
            <a:xfrm>
              <a:off x="4357" y="1453"/>
              <a:ext cx="222"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rgbClr val="008000"/>
                  </a:solidFill>
                  <a:latin typeface="Tahoma" pitchFamily="34" charset="0"/>
                </a:rPr>
                <a:t>f</a:t>
              </a:r>
              <a:endParaRPr lang="en-US" altLang="zh-CN" sz="1600">
                <a:solidFill>
                  <a:srgbClr val="008000"/>
                </a:solidFill>
                <a:latin typeface="Tahoma" pitchFamily="34" charset="0"/>
              </a:endParaRPr>
            </a:p>
          </p:txBody>
        </p:sp>
        <p:sp>
          <p:nvSpPr>
            <p:cNvPr id="60492" name="Oval 11"/>
            <p:cNvSpPr/>
            <p:nvPr/>
          </p:nvSpPr>
          <p:spPr bwMode="auto">
            <a:xfrm>
              <a:off x="3914" y="1973"/>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rgbClr val="008000"/>
                  </a:solidFill>
                  <a:latin typeface="Tahoma" pitchFamily="34" charset="0"/>
                </a:rPr>
                <a:t>g</a:t>
              </a:r>
              <a:endParaRPr lang="en-US" altLang="zh-CN" sz="1600">
                <a:solidFill>
                  <a:srgbClr val="008000"/>
                </a:solidFill>
                <a:latin typeface="Tahoma" pitchFamily="34" charset="0"/>
              </a:endParaRPr>
            </a:p>
          </p:txBody>
        </p:sp>
        <p:cxnSp>
          <p:nvCxnSpPr>
            <p:cNvPr id="60493" name="AutoShape 12"/>
            <p:cNvCxnSpPr>
              <a:cxnSpLocks xmlns:a14="http://schemas.microsoft.com/office/drawing/2010/main" noChangeShapeType="1"/>
              <a:stCxn id="60487" idx="6"/>
              <a:endCxn id="60488" idx="2"/>
            </p:cNvCxnSpPr>
            <p:nvPr/>
          </p:nvCxnSpPr>
          <p:spPr bwMode="auto">
            <a:xfrm>
              <a:off x="4311" y="1108"/>
              <a:ext cx="425" cy="0"/>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0494" name="AutoShape 13"/>
            <p:cNvCxnSpPr>
              <a:cxnSpLocks xmlns:a14="http://schemas.microsoft.com/office/drawing/2010/main" noChangeShapeType="1"/>
              <a:stCxn id="60487" idx="2"/>
              <a:endCxn id="60486" idx="7"/>
            </p:cNvCxnSpPr>
            <p:nvPr/>
          </p:nvCxnSpPr>
          <p:spPr bwMode="auto">
            <a:xfrm flipH="1">
              <a:off x="3659" y="1108"/>
              <a:ext cx="413" cy="371"/>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0495" name="AutoShape 14"/>
            <p:cNvCxnSpPr>
              <a:cxnSpLocks xmlns:a14="http://schemas.microsoft.com/office/drawing/2010/main" noChangeShapeType="1"/>
              <a:stCxn id="60487" idx="5"/>
              <a:endCxn id="60491" idx="1"/>
            </p:cNvCxnSpPr>
            <p:nvPr/>
          </p:nvCxnSpPr>
          <p:spPr bwMode="auto">
            <a:xfrm>
              <a:off x="4268" y="1199"/>
              <a:ext cx="122" cy="278"/>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0496" name="AutoShape 15"/>
            <p:cNvCxnSpPr>
              <a:cxnSpLocks xmlns:a14="http://schemas.microsoft.com/office/drawing/2010/main" noChangeShapeType="1"/>
              <a:stCxn id="60491" idx="7"/>
              <a:endCxn id="60488" idx="3"/>
            </p:cNvCxnSpPr>
            <p:nvPr/>
          </p:nvCxnSpPr>
          <p:spPr bwMode="auto">
            <a:xfrm flipV="1">
              <a:off x="4546" y="1199"/>
              <a:ext cx="233" cy="278"/>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0497" name="AutoShape 16"/>
            <p:cNvCxnSpPr>
              <a:cxnSpLocks xmlns:a14="http://schemas.microsoft.com/office/drawing/2010/main" noChangeShapeType="1"/>
              <a:stCxn id="60488" idx="4"/>
              <a:endCxn id="60490" idx="0"/>
            </p:cNvCxnSpPr>
            <p:nvPr/>
          </p:nvCxnSpPr>
          <p:spPr bwMode="auto">
            <a:xfrm flipH="1">
              <a:off x="4801" y="1233"/>
              <a:ext cx="56" cy="729"/>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0498" name="AutoShape 17"/>
            <p:cNvCxnSpPr>
              <a:cxnSpLocks xmlns:a14="http://schemas.microsoft.com/office/drawing/2010/main" noChangeShapeType="1"/>
              <a:stCxn id="60488" idx="5"/>
              <a:endCxn id="60489" idx="1"/>
            </p:cNvCxnSpPr>
            <p:nvPr/>
          </p:nvCxnSpPr>
          <p:spPr bwMode="auto">
            <a:xfrm>
              <a:off x="4934" y="1199"/>
              <a:ext cx="344" cy="278"/>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0499" name="AutoShape 18"/>
            <p:cNvCxnSpPr>
              <a:cxnSpLocks xmlns:a14="http://schemas.microsoft.com/office/drawing/2010/main" noChangeShapeType="1"/>
              <a:stCxn id="60489" idx="3"/>
              <a:endCxn id="60490" idx="7"/>
            </p:cNvCxnSpPr>
            <p:nvPr/>
          </p:nvCxnSpPr>
          <p:spPr bwMode="auto">
            <a:xfrm flipH="1">
              <a:off x="4878" y="1660"/>
              <a:ext cx="400" cy="337"/>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0500" name="AutoShape 19"/>
            <p:cNvCxnSpPr>
              <a:cxnSpLocks xmlns:a14="http://schemas.microsoft.com/office/drawing/2010/main" noChangeShapeType="1"/>
              <a:stCxn id="60486" idx="6"/>
              <a:endCxn id="60491" idx="2"/>
            </p:cNvCxnSpPr>
            <p:nvPr/>
          </p:nvCxnSpPr>
          <p:spPr bwMode="auto">
            <a:xfrm>
              <a:off x="3701" y="1569"/>
              <a:ext cx="647" cy="0"/>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0501" name="AutoShape 20"/>
            <p:cNvCxnSpPr>
              <a:cxnSpLocks xmlns:a14="http://schemas.microsoft.com/office/drawing/2010/main" noChangeShapeType="1"/>
              <a:stCxn id="60491" idx="3"/>
              <a:endCxn id="60492" idx="7"/>
            </p:cNvCxnSpPr>
            <p:nvPr/>
          </p:nvCxnSpPr>
          <p:spPr bwMode="auto">
            <a:xfrm flipH="1">
              <a:off x="4102" y="1660"/>
              <a:ext cx="288" cy="337"/>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0502" name="AutoShape 21"/>
            <p:cNvCxnSpPr>
              <a:cxnSpLocks xmlns:a14="http://schemas.microsoft.com/office/drawing/2010/main" noChangeShapeType="1"/>
              <a:stCxn id="60491" idx="5"/>
              <a:endCxn id="60490" idx="1"/>
            </p:cNvCxnSpPr>
            <p:nvPr/>
          </p:nvCxnSpPr>
          <p:spPr bwMode="auto">
            <a:xfrm>
              <a:off x="4546" y="1660"/>
              <a:ext cx="177" cy="337"/>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0503" name="AutoShape 22"/>
            <p:cNvCxnSpPr>
              <a:cxnSpLocks xmlns:a14="http://schemas.microsoft.com/office/drawing/2010/main" noChangeShapeType="1"/>
              <a:stCxn id="60486" idx="5"/>
              <a:endCxn id="60492" idx="1"/>
            </p:cNvCxnSpPr>
            <p:nvPr/>
          </p:nvCxnSpPr>
          <p:spPr bwMode="auto">
            <a:xfrm>
              <a:off x="3658" y="1660"/>
              <a:ext cx="289" cy="337"/>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0504" name="AutoShape 23"/>
            <p:cNvCxnSpPr>
              <a:cxnSpLocks xmlns:a14="http://schemas.microsoft.com/office/drawing/2010/main" noChangeShapeType="1"/>
              <a:stCxn id="60492" idx="6"/>
              <a:endCxn id="60490" idx="2"/>
            </p:cNvCxnSpPr>
            <p:nvPr/>
          </p:nvCxnSpPr>
          <p:spPr bwMode="auto">
            <a:xfrm>
              <a:off x="4145" y="2088"/>
              <a:ext cx="535" cy="0"/>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sp>
          <p:nvSpPr>
            <p:cNvPr id="60505" name="Text Box 24"/>
            <p:cNvSpPr txBox="1"/>
            <p:nvPr/>
          </p:nvSpPr>
          <p:spPr bwMode="auto">
            <a:xfrm>
              <a:off x="3681" y="1133"/>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dirty="0">
                  <a:solidFill>
                    <a:srgbClr val="990033"/>
                  </a:solidFill>
                  <a:latin typeface="Tahoma" pitchFamily="34" charset="0"/>
                </a:rPr>
                <a:t>12</a:t>
              </a:r>
              <a:endParaRPr lang="en-US" altLang="zh-CN" sz="1400" dirty="0">
                <a:solidFill>
                  <a:srgbClr val="990033"/>
                </a:solidFill>
                <a:latin typeface="Tahoma" pitchFamily="34" charset="0"/>
              </a:endParaRPr>
            </a:p>
          </p:txBody>
        </p:sp>
        <p:sp>
          <p:nvSpPr>
            <p:cNvPr id="60506" name="Text Box 25"/>
            <p:cNvSpPr txBox="1"/>
            <p:nvPr/>
          </p:nvSpPr>
          <p:spPr bwMode="auto">
            <a:xfrm>
              <a:off x="3859" y="1396"/>
              <a:ext cx="33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16</a:t>
              </a:r>
              <a:endParaRPr lang="en-US" altLang="zh-CN" sz="1400">
                <a:solidFill>
                  <a:srgbClr val="990033"/>
                </a:solidFill>
                <a:latin typeface="Tahoma" pitchFamily="34" charset="0"/>
              </a:endParaRPr>
            </a:p>
          </p:txBody>
        </p:sp>
        <p:sp>
          <p:nvSpPr>
            <p:cNvPr id="60507" name="Text Box 26"/>
            <p:cNvSpPr txBox="1"/>
            <p:nvPr/>
          </p:nvSpPr>
          <p:spPr bwMode="auto">
            <a:xfrm>
              <a:off x="5022" y="1799"/>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4</a:t>
              </a:r>
              <a:endParaRPr lang="en-US" altLang="zh-CN" sz="1400">
                <a:solidFill>
                  <a:srgbClr val="990033"/>
                </a:solidFill>
                <a:latin typeface="Tahoma" pitchFamily="34" charset="0"/>
              </a:endParaRPr>
            </a:p>
          </p:txBody>
        </p:sp>
        <p:sp>
          <p:nvSpPr>
            <p:cNvPr id="60508" name="Text Box 27"/>
            <p:cNvSpPr txBox="1"/>
            <p:nvPr/>
          </p:nvSpPr>
          <p:spPr bwMode="auto">
            <a:xfrm>
              <a:off x="5088" y="1224"/>
              <a:ext cx="33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3</a:t>
              </a:r>
              <a:endParaRPr lang="en-US" altLang="zh-CN" sz="1400">
                <a:solidFill>
                  <a:srgbClr val="990033"/>
                </a:solidFill>
                <a:latin typeface="Tahoma" pitchFamily="34" charset="0"/>
              </a:endParaRPr>
            </a:p>
          </p:txBody>
        </p:sp>
        <p:sp>
          <p:nvSpPr>
            <p:cNvPr id="60509" name="Text Box 28"/>
            <p:cNvSpPr txBox="1"/>
            <p:nvPr/>
          </p:nvSpPr>
          <p:spPr bwMode="auto">
            <a:xfrm>
              <a:off x="3590" y="1799"/>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14</a:t>
              </a:r>
              <a:endParaRPr lang="en-US" altLang="zh-CN" sz="1400">
                <a:solidFill>
                  <a:srgbClr val="990033"/>
                </a:solidFill>
                <a:latin typeface="Tahoma" pitchFamily="34" charset="0"/>
              </a:endParaRPr>
            </a:p>
          </p:txBody>
        </p:sp>
        <p:sp>
          <p:nvSpPr>
            <p:cNvPr id="60510" name="Text Box 29"/>
            <p:cNvSpPr txBox="1"/>
            <p:nvPr/>
          </p:nvSpPr>
          <p:spPr bwMode="auto">
            <a:xfrm>
              <a:off x="4361" y="2087"/>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8</a:t>
              </a:r>
              <a:endParaRPr lang="en-US" altLang="zh-CN" sz="1400">
                <a:solidFill>
                  <a:srgbClr val="990033"/>
                </a:solidFill>
                <a:latin typeface="Tahoma" pitchFamily="34" charset="0"/>
              </a:endParaRPr>
            </a:p>
          </p:txBody>
        </p:sp>
        <p:sp>
          <p:nvSpPr>
            <p:cNvPr id="60511" name="Text Box 30"/>
            <p:cNvSpPr txBox="1"/>
            <p:nvPr/>
          </p:nvSpPr>
          <p:spPr bwMode="auto">
            <a:xfrm>
              <a:off x="4080" y="1684"/>
              <a:ext cx="33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9</a:t>
              </a:r>
              <a:endParaRPr lang="en-US" altLang="zh-CN" sz="1400">
                <a:solidFill>
                  <a:srgbClr val="990033"/>
                </a:solidFill>
                <a:latin typeface="Tahoma" pitchFamily="34" charset="0"/>
              </a:endParaRPr>
            </a:p>
          </p:txBody>
        </p:sp>
        <p:sp>
          <p:nvSpPr>
            <p:cNvPr id="60512" name="Text Box 31"/>
            <p:cNvSpPr txBox="1"/>
            <p:nvPr/>
          </p:nvSpPr>
          <p:spPr bwMode="auto">
            <a:xfrm>
              <a:off x="4377" y="952"/>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10</a:t>
              </a:r>
              <a:endParaRPr lang="en-US" altLang="zh-CN" sz="1400">
                <a:solidFill>
                  <a:srgbClr val="990033"/>
                </a:solidFill>
                <a:latin typeface="Tahoma" pitchFamily="34" charset="0"/>
              </a:endParaRPr>
            </a:p>
          </p:txBody>
        </p:sp>
        <p:sp>
          <p:nvSpPr>
            <p:cNvPr id="60513" name="Text Box 32"/>
            <p:cNvSpPr txBox="1"/>
            <p:nvPr/>
          </p:nvSpPr>
          <p:spPr bwMode="auto">
            <a:xfrm>
              <a:off x="4513" y="1207"/>
              <a:ext cx="33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6</a:t>
              </a:r>
              <a:endParaRPr lang="en-US" altLang="zh-CN" sz="1400">
                <a:solidFill>
                  <a:srgbClr val="990033"/>
                </a:solidFill>
                <a:latin typeface="Tahoma" pitchFamily="34" charset="0"/>
              </a:endParaRPr>
            </a:p>
          </p:txBody>
        </p:sp>
        <p:sp>
          <p:nvSpPr>
            <p:cNvPr id="60514" name="Text Box 33"/>
            <p:cNvSpPr txBox="1"/>
            <p:nvPr/>
          </p:nvSpPr>
          <p:spPr bwMode="auto">
            <a:xfrm>
              <a:off x="4801" y="1512"/>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5</a:t>
              </a:r>
              <a:endParaRPr lang="en-US" altLang="zh-CN" sz="1400">
                <a:solidFill>
                  <a:srgbClr val="990033"/>
                </a:solidFill>
                <a:latin typeface="Tahoma" pitchFamily="34" charset="0"/>
              </a:endParaRPr>
            </a:p>
          </p:txBody>
        </p:sp>
        <p:sp>
          <p:nvSpPr>
            <p:cNvPr id="60515" name="Text Box 34"/>
            <p:cNvSpPr txBox="1"/>
            <p:nvPr/>
          </p:nvSpPr>
          <p:spPr bwMode="auto">
            <a:xfrm>
              <a:off x="4498" y="1799"/>
              <a:ext cx="33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2</a:t>
              </a:r>
              <a:endParaRPr lang="en-US" altLang="zh-CN" sz="1400">
                <a:solidFill>
                  <a:srgbClr val="990033"/>
                </a:solidFill>
                <a:latin typeface="Tahoma" pitchFamily="34" charset="0"/>
              </a:endParaRPr>
            </a:p>
          </p:txBody>
        </p:sp>
        <p:sp>
          <p:nvSpPr>
            <p:cNvPr id="60516" name="Text Box 35"/>
            <p:cNvSpPr txBox="1"/>
            <p:nvPr/>
          </p:nvSpPr>
          <p:spPr bwMode="auto">
            <a:xfrm>
              <a:off x="4150" y="1253"/>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7</a:t>
              </a:r>
              <a:endParaRPr lang="en-US" altLang="zh-CN" sz="1400">
                <a:solidFill>
                  <a:srgbClr val="990033"/>
                </a:solidFill>
                <a:latin typeface="Tahoma" pitchFamily="34" charset="0"/>
              </a:endParaRPr>
            </a:p>
          </p:txBody>
        </p:sp>
      </p:grpSp>
      <p:grpSp>
        <p:nvGrpSpPr>
          <p:cNvPr id="3" name="Group 36"/>
          <p:cNvGrpSpPr/>
          <p:nvPr/>
        </p:nvGrpSpPr>
        <p:grpSpPr bwMode="auto">
          <a:xfrm>
            <a:off x="250825" y="4435475"/>
            <a:ext cx="2592388" cy="1514475"/>
            <a:chOff x="204" y="2795"/>
            <a:chExt cx="1633" cy="954"/>
          </a:xfrm>
        </p:grpSpPr>
        <p:sp>
          <p:nvSpPr>
            <p:cNvPr id="60467" name="Oval 37"/>
            <p:cNvSpPr/>
            <p:nvPr/>
          </p:nvSpPr>
          <p:spPr bwMode="auto">
            <a:xfrm>
              <a:off x="204" y="3158"/>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chemeClr val="hlink"/>
                  </a:solidFill>
                  <a:latin typeface="Tahoma" pitchFamily="34" charset="0"/>
                </a:rPr>
                <a:t>a</a:t>
              </a:r>
              <a:endParaRPr lang="en-US" altLang="zh-CN" sz="1600">
                <a:solidFill>
                  <a:schemeClr val="hlink"/>
                </a:solidFill>
                <a:latin typeface="Tahoma" pitchFamily="34" charset="0"/>
              </a:endParaRPr>
            </a:p>
          </p:txBody>
        </p:sp>
        <p:sp>
          <p:nvSpPr>
            <p:cNvPr id="60468" name="Oval 38"/>
            <p:cNvSpPr/>
            <p:nvPr/>
          </p:nvSpPr>
          <p:spPr bwMode="auto">
            <a:xfrm>
              <a:off x="703" y="2795"/>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chemeClr val="hlink"/>
                  </a:solidFill>
                  <a:latin typeface="Tahoma" pitchFamily="34" charset="0"/>
                </a:rPr>
                <a:t>b</a:t>
              </a:r>
              <a:endParaRPr lang="en-US" altLang="zh-CN" sz="1600">
                <a:solidFill>
                  <a:schemeClr val="hlink"/>
                </a:solidFill>
                <a:latin typeface="Tahoma" pitchFamily="34" charset="0"/>
              </a:endParaRPr>
            </a:p>
          </p:txBody>
        </p:sp>
        <p:sp>
          <p:nvSpPr>
            <p:cNvPr id="60469" name="Oval 39"/>
            <p:cNvSpPr/>
            <p:nvPr/>
          </p:nvSpPr>
          <p:spPr bwMode="auto">
            <a:xfrm>
              <a:off x="1248" y="2795"/>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chemeClr val="hlink"/>
                  </a:solidFill>
                  <a:latin typeface="Tahoma" pitchFamily="34" charset="0"/>
                </a:rPr>
                <a:t>c</a:t>
              </a:r>
              <a:endParaRPr lang="en-US" altLang="zh-CN" sz="1600">
                <a:solidFill>
                  <a:schemeClr val="hlink"/>
                </a:solidFill>
                <a:latin typeface="Tahoma" pitchFamily="34" charset="0"/>
              </a:endParaRPr>
            </a:p>
          </p:txBody>
        </p:sp>
        <p:sp>
          <p:nvSpPr>
            <p:cNvPr id="60470" name="Oval 40"/>
            <p:cNvSpPr/>
            <p:nvPr/>
          </p:nvSpPr>
          <p:spPr bwMode="auto">
            <a:xfrm>
              <a:off x="1656" y="3158"/>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chemeClr val="hlink"/>
                  </a:solidFill>
                  <a:latin typeface="Tahoma" pitchFamily="34" charset="0"/>
                </a:rPr>
                <a:t>d</a:t>
              </a:r>
              <a:endParaRPr lang="en-US" altLang="zh-CN" sz="1600">
                <a:solidFill>
                  <a:schemeClr val="hlink"/>
                </a:solidFill>
                <a:latin typeface="Tahoma" pitchFamily="34" charset="0"/>
              </a:endParaRPr>
            </a:p>
          </p:txBody>
        </p:sp>
        <p:sp>
          <p:nvSpPr>
            <p:cNvPr id="60471" name="Oval 41"/>
            <p:cNvSpPr/>
            <p:nvPr/>
          </p:nvSpPr>
          <p:spPr bwMode="auto">
            <a:xfrm>
              <a:off x="1202" y="3567"/>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chemeClr val="hlink"/>
                  </a:solidFill>
                  <a:latin typeface="Tahoma" pitchFamily="34" charset="0"/>
                </a:rPr>
                <a:t>e</a:t>
              </a:r>
              <a:endParaRPr lang="en-US" altLang="zh-CN" sz="1600">
                <a:solidFill>
                  <a:schemeClr val="hlink"/>
                </a:solidFill>
                <a:latin typeface="Tahoma" pitchFamily="34" charset="0"/>
              </a:endParaRPr>
            </a:p>
          </p:txBody>
        </p:sp>
        <p:sp>
          <p:nvSpPr>
            <p:cNvPr id="60472" name="Oval 42"/>
            <p:cNvSpPr/>
            <p:nvPr/>
          </p:nvSpPr>
          <p:spPr bwMode="auto">
            <a:xfrm>
              <a:off x="930" y="3158"/>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chemeClr val="hlink"/>
                  </a:solidFill>
                  <a:latin typeface="Tahoma" pitchFamily="34" charset="0"/>
                </a:rPr>
                <a:t>f</a:t>
              </a:r>
              <a:endParaRPr lang="en-US" altLang="zh-CN" sz="1600">
                <a:solidFill>
                  <a:schemeClr val="hlink"/>
                </a:solidFill>
                <a:latin typeface="Tahoma" pitchFamily="34" charset="0"/>
              </a:endParaRPr>
            </a:p>
          </p:txBody>
        </p:sp>
        <p:sp>
          <p:nvSpPr>
            <p:cNvPr id="60473" name="Oval 43"/>
            <p:cNvSpPr/>
            <p:nvPr/>
          </p:nvSpPr>
          <p:spPr bwMode="auto">
            <a:xfrm>
              <a:off x="567" y="3567"/>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chemeClr val="hlink"/>
                  </a:solidFill>
                  <a:latin typeface="Tahoma" pitchFamily="34" charset="0"/>
                </a:rPr>
                <a:t>g</a:t>
              </a:r>
              <a:endParaRPr lang="en-US" altLang="zh-CN" sz="1600">
                <a:solidFill>
                  <a:schemeClr val="hlink"/>
                </a:solidFill>
                <a:latin typeface="Tahoma" pitchFamily="34" charset="0"/>
              </a:endParaRPr>
            </a:p>
          </p:txBody>
        </p:sp>
        <p:cxnSp>
          <p:nvCxnSpPr>
            <p:cNvPr id="60474" name="AutoShape 44"/>
            <p:cNvCxnSpPr>
              <a:cxnSpLocks xmlns:a14="http://schemas.microsoft.com/office/drawing/2010/main" noChangeShapeType="1"/>
              <a:stCxn id="60468" idx="5"/>
              <a:endCxn id="60472" idx="1"/>
            </p:cNvCxnSpPr>
            <p:nvPr/>
          </p:nvCxnSpPr>
          <p:spPr bwMode="auto">
            <a:xfrm>
              <a:off x="857" y="2958"/>
              <a:ext cx="100" cy="219"/>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0475" name="AutoShape 45"/>
            <p:cNvCxnSpPr>
              <a:cxnSpLocks xmlns:a14="http://schemas.microsoft.com/office/drawing/2010/main" noChangeShapeType="1"/>
              <a:stCxn id="60472" idx="7"/>
              <a:endCxn id="60469" idx="3"/>
            </p:cNvCxnSpPr>
            <p:nvPr/>
          </p:nvCxnSpPr>
          <p:spPr bwMode="auto">
            <a:xfrm flipV="1">
              <a:off x="1084" y="2958"/>
              <a:ext cx="191" cy="219"/>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0476" name="AutoShape 46"/>
            <p:cNvCxnSpPr>
              <a:cxnSpLocks xmlns:a14="http://schemas.microsoft.com/office/drawing/2010/main" noChangeShapeType="1"/>
              <a:stCxn id="60469" idx="5"/>
              <a:endCxn id="60470" idx="1"/>
            </p:cNvCxnSpPr>
            <p:nvPr/>
          </p:nvCxnSpPr>
          <p:spPr bwMode="auto">
            <a:xfrm>
              <a:off x="1402" y="2958"/>
              <a:ext cx="281" cy="219"/>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0477" name="AutoShape 47"/>
            <p:cNvCxnSpPr>
              <a:cxnSpLocks xmlns:a14="http://schemas.microsoft.com/office/drawing/2010/main" noChangeShapeType="1"/>
              <a:stCxn id="60467" idx="6"/>
              <a:endCxn id="60472" idx="2"/>
            </p:cNvCxnSpPr>
            <p:nvPr/>
          </p:nvCxnSpPr>
          <p:spPr bwMode="auto">
            <a:xfrm>
              <a:off x="393" y="3249"/>
              <a:ext cx="529" cy="0"/>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0478" name="AutoShape 48"/>
            <p:cNvCxnSpPr>
              <a:cxnSpLocks xmlns:a14="http://schemas.microsoft.com/office/drawing/2010/main" noChangeShapeType="1"/>
              <a:stCxn id="60472" idx="3"/>
              <a:endCxn id="60473" idx="7"/>
            </p:cNvCxnSpPr>
            <p:nvPr/>
          </p:nvCxnSpPr>
          <p:spPr bwMode="auto">
            <a:xfrm flipH="1">
              <a:off x="721" y="3321"/>
              <a:ext cx="236" cy="265"/>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0479" name="AutoShape 49"/>
            <p:cNvCxnSpPr>
              <a:cxnSpLocks xmlns:a14="http://schemas.microsoft.com/office/drawing/2010/main" noChangeShapeType="1"/>
              <a:stCxn id="60472" idx="5"/>
              <a:endCxn id="60471" idx="1"/>
            </p:cNvCxnSpPr>
            <p:nvPr/>
          </p:nvCxnSpPr>
          <p:spPr bwMode="auto">
            <a:xfrm>
              <a:off x="1084" y="3321"/>
              <a:ext cx="145" cy="265"/>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sp>
          <p:nvSpPr>
            <p:cNvPr id="60480" name="Text Box 50"/>
            <p:cNvSpPr txBox="1"/>
            <p:nvPr/>
          </p:nvSpPr>
          <p:spPr bwMode="auto">
            <a:xfrm>
              <a:off x="522" y="3113"/>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16</a:t>
              </a:r>
              <a:endParaRPr lang="en-US" altLang="zh-CN" sz="1400">
                <a:solidFill>
                  <a:srgbClr val="990033"/>
                </a:solidFill>
                <a:latin typeface="Tahoma" pitchFamily="34" charset="0"/>
              </a:endParaRPr>
            </a:p>
          </p:txBody>
        </p:sp>
        <p:sp>
          <p:nvSpPr>
            <p:cNvPr id="60481" name="Text Box 51"/>
            <p:cNvSpPr txBox="1"/>
            <p:nvPr/>
          </p:nvSpPr>
          <p:spPr bwMode="auto">
            <a:xfrm>
              <a:off x="1520" y="2931"/>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3</a:t>
              </a:r>
              <a:endParaRPr lang="en-US" altLang="zh-CN" sz="1400">
                <a:solidFill>
                  <a:srgbClr val="990033"/>
                </a:solidFill>
                <a:latin typeface="Tahoma" pitchFamily="34" charset="0"/>
              </a:endParaRPr>
            </a:p>
          </p:txBody>
        </p:sp>
        <p:sp>
          <p:nvSpPr>
            <p:cNvPr id="60482" name="Text Box 52"/>
            <p:cNvSpPr txBox="1"/>
            <p:nvPr/>
          </p:nvSpPr>
          <p:spPr bwMode="auto">
            <a:xfrm>
              <a:off x="703" y="3340"/>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9</a:t>
              </a:r>
              <a:endParaRPr lang="en-US" altLang="zh-CN" sz="1400">
                <a:solidFill>
                  <a:srgbClr val="990033"/>
                </a:solidFill>
                <a:latin typeface="Tahoma" pitchFamily="34" charset="0"/>
              </a:endParaRPr>
            </a:p>
          </p:txBody>
        </p:sp>
        <p:sp>
          <p:nvSpPr>
            <p:cNvPr id="60483" name="Text Box 53"/>
            <p:cNvSpPr txBox="1"/>
            <p:nvPr/>
          </p:nvSpPr>
          <p:spPr bwMode="auto">
            <a:xfrm>
              <a:off x="1021" y="2977"/>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6</a:t>
              </a:r>
              <a:endParaRPr lang="en-US" altLang="zh-CN" sz="1400">
                <a:solidFill>
                  <a:srgbClr val="990033"/>
                </a:solidFill>
                <a:latin typeface="Tahoma" pitchFamily="34" charset="0"/>
              </a:endParaRPr>
            </a:p>
          </p:txBody>
        </p:sp>
        <p:sp>
          <p:nvSpPr>
            <p:cNvPr id="60484" name="Text Box 54"/>
            <p:cNvSpPr txBox="1"/>
            <p:nvPr/>
          </p:nvSpPr>
          <p:spPr bwMode="auto">
            <a:xfrm>
              <a:off x="1021" y="3430"/>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2</a:t>
              </a:r>
              <a:endParaRPr lang="en-US" altLang="zh-CN" sz="1400">
                <a:solidFill>
                  <a:srgbClr val="990033"/>
                </a:solidFill>
                <a:latin typeface="Tahoma" pitchFamily="34" charset="0"/>
              </a:endParaRPr>
            </a:p>
          </p:txBody>
        </p:sp>
        <p:sp>
          <p:nvSpPr>
            <p:cNvPr id="60485" name="Text Box 55"/>
            <p:cNvSpPr txBox="1"/>
            <p:nvPr/>
          </p:nvSpPr>
          <p:spPr bwMode="auto">
            <a:xfrm>
              <a:off x="749" y="2977"/>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7</a:t>
              </a:r>
              <a:endParaRPr lang="en-US" altLang="zh-CN" sz="1400">
                <a:solidFill>
                  <a:srgbClr val="990033"/>
                </a:solidFill>
                <a:latin typeface="Tahoma" pitchFamily="34" charset="0"/>
              </a:endParaRPr>
            </a:p>
          </p:txBody>
        </p:sp>
      </p:grpSp>
      <p:grpSp>
        <p:nvGrpSpPr>
          <p:cNvPr id="4" name="Group 56"/>
          <p:cNvGrpSpPr/>
          <p:nvPr/>
        </p:nvGrpSpPr>
        <p:grpSpPr bwMode="auto">
          <a:xfrm>
            <a:off x="3276600" y="4435475"/>
            <a:ext cx="2592388" cy="1630363"/>
            <a:chOff x="2018" y="2795"/>
            <a:chExt cx="1633" cy="1027"/>
          </a:xfrm>
        </p:grpSpPr>
        <p:sp>
          <p:nvSpPr>
            <p:cNvPr id="60448" name="Oval 57"/>
            <p:cNvSpPr/>
            <p:nvPr/>
          </p:nvSpPr>
          <p:spPr bwMode="auto">
            <a:xfrm>
              <a:off x="2018" y="3158"/>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chemeClr val="hlink"/>
                  </a:solidFill>
                  <a:latin typeface="Tahoma" pitchFamily="34" charset="0"/>
                </a:rPr>
                <a:t>a</a:t>
              </a:r>
              <a:endParaRPr lang="en-US" altLang="zh-CN" sz="1600">
                <a:solidFill>
                  <a:schemeClr val="hlink"/>
                </a:solidFill>
                <a:latin typeface="Tahoma" pitchFamily="34" charset="0"/>
              </a:endParaRPr>
            </a:p>
          </p:txBody>
        </p:sp>
        <p:sp>
          <p:nvSpPr>
            <p:cNvPr id="60449" name="Oval 58"/>
            <p:cNvSpPr/>
            <p:nvPr/>
          </p:nvSpPr>
          <p:spPr bwMode="auto">
            <a:xfrm>
              <a:off x="2517" y="2795"/>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chemeClr val="hlink"/>
                  </a:solidFill>
                  <a:latin typeface="Tahoma" pitchFamily="34" charset="0"/>
                </a:rPr>
                <a:t>b</a:t>
              </a:r>
              <a:endParaRPr lang="en-US" altLang="zh-CN" sz="1600">
                <a:solidFill>
                  <a:schemeClr val="hlink"/>
                </a:solidFill>
                <a:latin typeface="Tahoma" pitchFamily="34" charset="0"/>
              </a:endParaRPr>
            </a:p>
          </p:txBody>
        </p:sp>
        <p:sp>
          <p:nvSpPr>
            <p:cNvPr id="60450" name="Oval 59"/>
            <p:cNvSpPr/>
            <p:nvPr/>
          </p:nvSpPr>
          <p:spPr bwMode="auto">
            <a:xfrm>
              <a:off x="3062" y="2795"/>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chemeClr val="hlink"/>
                  </a:solidFill>
                  <a:latin typeface="Tahoma" pitchFamily="34" charset="0"/>
                </a:rPr>
                <a:t>c</a:t>
              </a:r>
              <a:endParaRPr lang="en-US" altLang="zh-CN" sz="1600">
                <a:solidFill>
                  <a:schemeClr val="hlink"/>
                </a:solidFill>
                <a:latin typeface="Tahoma" pitchFamily="34" charset="0"/>
              </a:endParaRPr>
            </a:p>
          </p:txBody>
        </p:sp>
        <p:sp>
          <p:nvSpPr>
            <p:cNvPr id="60451" name="Oval 60"/>
            <p:cNvSpPr/>
            <p:nvPr/>
          </p:nvSpPr>
          <p:spPr bwMode="auto">
            <a:xfrm>
              <a:off x="3470" y="3158"/>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chemeClr val="hlink"/>
                  </a:solidFill>
                  <a:latin typeface="Tahoma" pitchFamily="34" charset="0"/>
                </a:rPr>
                <a:t>d</a:t>
              </a:r>
              <a:endParaRPr lang="en-US" altLang="zh-CN" sz="1600">
                <a:solidFill>
                  <a:schemeClr val="hlink"/>
                </a:solidFill>
                <a:latin typeface="Tahoma" pitchFamily="34" charset="0"/>
              </a:endParaRPr>
            </a:p>
          </p:txBody>
        </p:sp>
        <p:sp>
          <p:nvSpPr>
            <p:cNvPr id="60452" name="Oval 61"/>
            <p:cNvSpPr/>
            <p:nvPr/>
          </p:nvSpPr>
          <p:spPr bwMode="auto">
            <a:xfrm>
              <a:off x="3016" y="3567"/>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chemeClr val="hlink"/>
                  </a:solidFill>
                  <a:latin typeface="Tahoma" pitchFamily="34" charset="0"/>
                </a:rPr>
                <a:t>e</a:t>
              </a:r>
              <a:endParaRPr lang="en-US" altLang="zh-CN" sz="1600">
                <a:solidFill>
                  <a:schemeClr val="hlink"/>
                </a:solidFill>
                <a:latin typeface="Tahoma" pitchFamily="34" charset="0"/>
              </a:endParaRPr>
            </a:p>
          </p:txBody>
        </p:sp>
        <p:sp>
          <p:nvSpPr>
            <p:cNvPr id="60453" name="Oval 62"/>
            <p:cNvSpPr/>
            <p:nvPr/>
          </p:nvSpPr>
          <p:spPr bwMode="auto">
            <a:xfrm>
              <a:off x="2744" y="3158"/>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chemeClr val="hlink"/>
                  </a:solidFill>
                  <a:latin typeface="Tahoma" pitchFamily="34" charset="0"/>
                </a:rPr>
                <a:t>f</a:t>
              </a:r>
              <a:endParaRPr lang="en-US" altLang="zh-CN" sz="1600">
                <a:solidFill>
                  <a:schemeClr val="hlink"/>
                </a:solidFill>
                <a:latin typeface="Tahoma" pitchFamily="34" charset="0"/>
              </a:endParaRPr>
            </a:p>
          </p:txBody>
        </p:sp>
        <p:sp>
          <p:nvSpPr>
            <p:cNvPr id="60454" name="Oval 63"/>
            <p:cNvSpPr/>
            <p:nvPr/>
          </p:nvSpPr>
          <p:spPr bwMode="auto">
            <a:xfrm>
              <a:off x="2381" y="3567"/>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chemeClr val="hlink"/>
                  </a:solidFill>
                  <a:latin typeface="Tahoma" pitchFamily="34" charset="0"/>
                </a:rPr>
                <a:t>g</a:t>
              </a:r>
              <a:endParaRPr lang="en-US" altLang="zh-CN" sz="1600">
                <a:solidFill>
                  <a:schemeClr val="hlink"/>
                </a:solidFill>
                <a:latin typeface="Tahoma" pitchFamily="34" charset="0"/>
              </a:endParaRPr>
            </a:p>
          </p:txBody>
        </p:sp>
        <p:cxnSp>
          <p:nvCxnSpPr>
            <p:cNvPr id="60455" name="AutoShape 64"/>
            <p:cNvCxnSpPr>
              <a:cxnSpLocks xmlns:a14="http://schemas.microsoft.com/office/drawing/2010/main" noChangeShapeType="1"/>
              <a:endCxn id="60448" idx="7"/>
            </p:cNvCxnSpPr>
            <p:nvPr/>
          </p:nvCxnSpPr>
          <p:spPr bwMode="auto">
            <a:xfrm flipH="1">
              <a:off x="2172" y="2886"/>
              <a:ext cx="345" cy="291"/>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0456" name="AutoShape 65"/>
            <p:cNvCxnSpPr>
              <a:cxnSpLocks xmlns:a14="http://schemas.microsoft.com/office/drawing/2010/main" noChangeShapeType="1"/>
              <a:stCxn id="60449" idx="5"/>
              <a:endCxn id="60453" idx="1"/>
            </p:cNvCxnSpPr>
            <p:nvPr/>
          </p:nvCxnSpPr>
          <p:spPr bwMode="auto">
            <a:xfrm>
              <a:off x="2671" y="2958"/>
              <a:ext cx="100" cy="219"/>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0457" name="AutoShape 66"/>
            <p:cNvCxnSpPr>
              <a:cxnSpLocks xmlns:a14="http://schemas.microsoft.com/office/drawing/2010/main" noChangeShapeType="1"/>
              <a:stCxn id="60450" idx="5"/>
              <a:endCxn id="60451" idx="1"/>
            </p:cNvCxnSpPr>
            <p:nvPr/>
          </p:nvCxnSpPr>
          <p:spPr bwMode="auto">
            <a:xfrm>
              <a:off x="3216" y="2958"/>
              <a:ext cx="281" cy="219"/>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0458" name="AutoShape 67"/>
            <p:cNvCxnSpPr>
              <a:cxnSpLocks xmlns:a14="http://schemas.microsoft.com/office/drawing/2010/main" noChangeShapeType="1"/>
              <a:stCxn id="60451" idx="3"/>
              <a:endCxn id="60452" idx="7"/>
            </p:cNvCxnSpPr>
            <p:nvPr/>
          </p:nvCxnSpPr>
          <p:spPr bwMode="auto">
            <a:xfrm flipH="1">
              <a:off x="3170" y="3321"/>
              <a:ext cx="327" cy="265"/>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0459" name="AutoShape 68"/>
            <p:cNvCxnSpPr>
              <a:cxnSpLocks xmlns:a14="http://schemas.microsoft.com/office/drawing/2010/main" noChangeShapeType="1"/>
              <a:stCxn id="60453" idx="5"/>
              <a:endCxn id="60452" idx="1"/>
            </p:cNvCxnSpPr>
            <p:nvPr/>
          </p:nvCxnSpPr>
          <p:spPr bwMode="auto">
            <a:xfrm>
              <a:off x="2898" y="3321"/>
              <a:ext cx="145" cy="265"/>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0460" name="AutoShape 69"/>
            <p:cNvCxnSpPr>
              <a:cxnSpLocks xmlns:a14="http://schemas.microsoft.com/office/drawing/2010/main" noChangeShapeType="1"/>
              <a:stCxn id="60454" idx="6"/>
              <a:endCxn id="60452" idx="2"/>
            </p:cNvCxnSpPr>
            <p:nvPr/>
          </p:nvCxnSpPr>
          <p:spPr bwMode="auto">
            <a:xfrm>
              <a:off x="2570" y="3658"/>
              <a:ext cx="438" cy="0"/>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sp>
          <p:nvSpPr>
            <p:cNvPr id="60461" name="Text Box 70"/>
            <p:cNvSpPr txBox="1"/>
            <p:nvPr/>
          </p:nvSpPr>
          <p:spPr bwMode="auto">
            <a:xfrm>
              <a:off x="2154" y="2886"/>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dirty="0">
                  <a:solidFill>
                    <a:srgbClr val="990033"/>
                  </a:solidFill>
                  <a:latin typeface="Tahoma" pitchFamily="34" charset="0"/>
                </a:rPr>
                <a:t>12</a:t>
              </a:r>
              <a:endParaRPr lang="en-US" altLang="zh-CN" sz="1400" dirty="0">
                <a:solidFill>
                  <a:srgbClr val="990033"/>
                </a:solidFill>
                <a:latin typeface="Tahoma" pitchFamily="34" charset="0"/>
              </a:endParaRPr>
            </a:p>
          </p:txBody>
        </p:sp>
        <p:sp>
          <p:nvSpPr>
            <p:cNvPr id="60462" name="Text Box 71"/>
            <p:cNvSpPr txBox="1"/>
            <p:nvPr/>
          </p:nvSpPr>
          <p:spPr bwMode="auto">
            <a:xfrm>
              <a:off x="3288" y="3430"/>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4</a:t>
              </a:r>
              <a:endParaRPr lang="en-US" altLang="zh-CN" sz="1400">
                <a:solidFill>
                  <a:srgbClr val="990033"/>
                </a:solidFill>
                <a:latin typeface="Tahoma" pitchFamily="34" charset="0"/>
              </a:endParaRPr>
            </a:p>
          </p:txBody>
        </p:sp>
        <p:sp>
          <p:nvSpPr>
            <p:cNvPr id="60463" name="Text Box 72"/>
            <p:cNvSpPr txBox="1"/>
            <p:nvPr/>
          </p:nvSpPr>
          <p:spPr bwMode="auto">
            <a:xfrm>
              <a:off x="3334" y="2931"/>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3</a:t>
              </a:r>
              <a:endParaRPr lang="en-US" altLang="zh-CN" sz="1400">
                <a:solidFill>
                  <a:srgbClr val="990033"/>
                </a:solidFill>
                <a:latin typeface="Tahoma" pitchFamily="34" charset="0"/>
              </a:endParaRPr>
            </a:p>
          </p:txBody>
        </p:sp>
        <p:sp>
          <p:nvSpPr>
            <p:cNvPr id="60464" name="Text Box 73"/>
            <p:cNvSpPr txBox="1"/>
            <p:nvPr/>
          </p:nvSpPr>
          <p:spPr bwMode="auto">
            <a:xfrm>
              <a:off x="2653" y="3657"/>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8</a:t>
              </a:r>
              <a:endParaRPr lang="en-US" altLang="zh-CN" sz="1400">
                <a:solidFill>
                  <a:srgbClr val="990033"/>
                </a:solidFill>
                <a:latin typeface="Tahoma" pitchFamily="34" charset="0"/>
              </a:endParaRPr>
            </a:p>
          </p:txBody>
        </p:sp>
        <p:sp>
          <p:nvSpPr>
            <p:cNvPr id="60465" name="Text Box 74"/>
            <p:cNvSpPr txBox="1"/>
            <p:nvPr/>
          </p:nvSpPr>
          <p:spPr bwMode="auto">
            <a:xfrm>
              <a:off x="2835" y="3430"/>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2</a:t>
              </a:r>
              <a:endParaRPr lang="en-US" altLang="zh-CN" sz="1400">
                <a:solidFill>
                  <a:srgbClr val="990033"/>
                </a:solidFill>
                <a:latin typeface="Tahoma" pitchFamily="34" charset="0"/>
              </a:endParaRPr>
            </a:p>
          </p:txBody>
        </p:sp>
        <p:sp>
          <p:nvSpPr>
            <p:cNvPr id="60466" name="Text Box 75"/>
            <p:cNvSpPr txBox="1"/>
            <p:nvPr/>
          </p:nvSpPr>
          <p:spPr bwMode="auto">
            <a:xfrm>
              <a:off x="2563" y="2977"/>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7</a:t>
              </a:r>
              <a:endParaRPr lang="en-US" altLang="zh-CN" sz="1400">
                <a:solidFill>
                  <a:srgbClr val="990033"/>
                </a:solidFill>
                <a:latin typeface="Tahoma" pitchFamily="34" charset="0"/>
              </a:endParaRPr>
            </a:p>
          </p:txBody>
        </p:sp>
      </p:grpSp>
      <p:grpSp>
        <p:nvGrpSpPr>
          <p:cNvPr id="5" name="Group 76"/>
          <p:cNvGrpSpPr/>
          <p:nvPr/>
        </p:nvGrpSpPr>
        <p:grpSpPr bwMode="auto">
          <a:xfrm>
            <a:off x="6300788" y="4364038"/>
            <a:ext cx="2592387" cy="1701800"/>
            <a:chOff x="3787" y="1933"/>
            <a:chExt cx="1633" cy="1072"/>
          </a:xfrm>
        </p:grpSpPr>
        <p:sp>
          <p:nvSpPr>
            <p:cNvPr id="60429" name="Oval 77"/>
            <p:cNvSpPr/>
            <p:nvPr/>
          </p:nvSpPr>
          <p:spPr bwMode="auto">
            <a:xfrm>
              <a:off x="3787" y="2341"/>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chemeClr val="hlink"/>
                  </a:solidFill>
                  <a:latin typeface="Tahoma" pitchFamily="34" charset="0"/>
                </a:rPr>
                <a:t>a</a:t>
              </a:r>
              <a:endParaRPr lang="en-US" altLang="zh-CN" sz="1600">
                <a:solidFill>
                  <a:schemeClr val="hlink"/>
                </a:solidFill>
                <a:latin typeface="Tahoma" pitchFamily="34" charset="0"/>
              </a:endParaRPr>
            </a:p>
          </p:txBody>
        </p:sp>
        <p:sp>
          <p:nvSpPr>
            <p:cNvPr id="60430" name="Oval 78"/>
            <p:cNvSpPr/>
            <p:nvPr/>
          </p:nvSpPr>
          <p:spPr bwMode="auto">
            <a:xfrm>
              <a:off x="4286" y="1978"/>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chemeClr val="hlink"/>
                  </a:solidFill>
                  <a:latin typeface="Tahoma" pitchFamily="34" charset="0"/>
                </a:rPr>
                <a:t>b</a:t>
              </a:r>
              <a:endParaRPr lang="en-US" altLang="zh-CN" sz="1600">
                <a:solidFill>
                  <a:schemeClr val="hlink"/>
                </a:solidFill>
                <a:latin typeface="Tahoma" pitchFamily="34" charset="0"/>
              </a:endParaRPr>
            </a:p>
          </p:txBody>
        </p:sp>
        <p:sp>
          <p:nvSpPr>
            <p:cNvPr id="60431" name="Oval 79"/>
            <p:cNvSpPr/>
            <p:nvPr/>
          </p:nvSpPr>
          <p:spPr bwMode="auto">
            <a:xfrm>
              <a:off x="4831" y="1978"/>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chemeClr val="hlink"/>
                  </a:solidFill>
                  <a:latin typeface="Tahoma" pitchFamily="34" charset="0"/>
                </a:rPr>
                <a:t>c</a:t>
              </a:r>
              <a:endParaRPr lang="en-US" altLang="zh-CN" sz="1600">
                <a:solidFill>
                  <a:schemeClr val="hlink"/>
                </a:solidFill>
                <a:latin typeface="Tahoma" pitchFamily="34" charset="0"/>
              </a:endParaRPr>
            </a:p>
          </p:txBody>
        </p:sp>
        <p:sp>
          <p:nvSpPr>
            <p:cNvPr id="60432" name="Oval 80"/>
            <p:cNvSpPr/>
            <p:nvPr/>
          </p:nvSpPr>
          <p:spPr bwMode="auto">
            <a:xfrm>
              <a:off x="5239" y="2341"/>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chemeClr val="hlink"/>
                  </a:solidFill>
                  <a:latin typeface="Tahoma" pitchFamily="34" charset="0"/>
                </a:rPr>
                <a:t>d</a:t>
              </a:r>
              <a:endParaRPr lang="en-US" altLang="zh-CN" sz="1600">
                <a:solidFill>
                  <a:schemeClr val="hlink"/>
                </a:solidFill>
                <a:latin typeface="Tahoma" pitchFamily="34" charset="0"/>
              </a:endParaRPr>
            </a:p>
          </p:txBody>
        </p:sp>
        <p:sp>
          <p:nvSpPr>
            <p:cNvPr id="60433" name="Oval 81"/>
            <p:cNvSpPr/>
            <p:nvPr/>
          </p:nvSpPr>
          <p:spPr bwMode="auto">
            <a:xfrm>
              <a:off x="4785" y="2750"/>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chemeClr val="hlink"/>
                  </a:solidFill>
                  <a:latin typeface="Tahoma" pitchFamily="34" charset="0"/>
                </a:rPr>
                <a:t>e</a:t>
              </a:r>
              <a:endParaRPr lang="en-US" altLang="zh-CN" sz="1600">
                <a:solidFill>
                  <a:schemeClr val="hlink"/>
                </a:solidFill>
                <a:latin typeface="Tahoma" pitchFamily="34" charset="0"/>
              </a:endParaRPr>
            </a:p>
          </p:txBody>
        </p:sp>
        <p:sp>
          <p:nvSpPr>
            <p:cNvPr id="60434" name="Oval 82"/>
            <p:cNvSpPr/>
            <p:nvPr/>
          </p:nvSpPr>
          <p:spPr bwMode="auto">
            <a:xfrm>
              <a:off x="4513" y="2341"/>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chemeClr val="hlink"/>
                  </a:solidFill>
                  <a:latin typeface="Tahoma" pitchFamily="34" charset="0"/>
                </a:rPr>
                <a:t>f</a:t>
              </a:r>
              <a:endParaRPr lang="en-US" altLang="zh-CN" sz="1600">
                <a:solidFill>
                  <a:schemeClr val="hlink"/>
                </a:solidFill>
                <a:latin typeface="Tahoma" pitchFamily="34" charset="0"/>
              </a:endParaRPr>
            </a:p>
          </p:txBody>
        </p:sp>
        <p:sp>
          <p:nvSpPr>
            <p:cNvPr id="60435" name="Oval 83"/>
            <p:cNvSpPr/>
            <p:nvPr/>
          </p:nvSpPr>
          <p:spPr bwMode="auto">
            <a:xfrm>
              <a:off x="4150" y="2750"/>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chemeClr val="hlink"/>
                  </a:solidFill>
                  <a:latin typeface="Tahoma" pitchFamily="34" charset="0"/>
                </a:rPr>
                <a:t>g</a:t>
              </a:r>
              <a:endParaRPr lang="en-US" altLang="zh-CN" sz="1600">
                <a:solidFill>
                  <a:schemeClr val="hlink"/>
                </a:solidFill>
                <a:latin typeface="Tahoma" pitchFamily="34" charset="0"/>
              </a:endParaRPr>
            </a:p>
          </p:txBody>
        </p:sp>
        <p:cxnSp>
          <p:nvCxnSpPr>
            <p:cNvPr id="60436" name="AutoShape 84"/>
            <p:cNvCxnSpPr>
              <a:cxnSpLocks xmlns:a14="http://schemas.microsoft.com/office/drawing/2010/main" noChangeShapeType="1"/>
              <a:stCxn id="60430" idx="6"/>
              <a:endCxn id="60431" idx="2"/>
            </p:cNvCxnSpPr>
            <p:nvPr/>
          </p:nvCxnSpPr>
          <p:spPr bwMode="auto">
            <a:xfrm>
              <a:off x="4475" y="2069"/>
              <a:ext cx="348" cy="0"/>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0437" name="AutoShape 85"/>
            <p:cNvCxnSpPr>
              <a:cxnSpLocks xmlns:a14="http://schemas.microsoft.com/office/drawing/2010/main" noChangeShapeType="1"/>
              <a:endCxn id="60429" idx="7"/>
            </p:cNvCxnSpPr>
            <p:nvPr/>
          </p:nvCxnSpPr>
          <p:spPr bwMode="auto">
            <a:xfrm flipH="1">
              <a:off x="3941" y="2069"/>
              <a:ext cx="345" cy="291"/>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0438" name="AutoShape 86"/>
            <p:cNvCxnSpPr>
              <a:cxnSpLocks xmlns:a14="http://schemas.microsoft.com/office/drawing/2010/main" noChangeShapeType="1"/>
              <a:stCxn id="60432" idx="3"/>
              <a:endCxn id="60433" idx="7"/>
            </p:cNvCxnSpPr>
            <p:nvPr/>
          </p:nvCxnSpPr>
          <p:spPr bwMode="auto">
            <a:xfrm flipH="1">
              <a:off x="4939" y="2504"/>
              <a:ext cx="327" cy="265"/>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0439" name="AutoShape 87"/>
            <p:cNvCxnSpPr>
              <a:cxnSpLocks xmlns:a14="http://schemas.microsoft.com/office/drawing/2010/main" noChangeShapeType="1"/>
              <a:stCxn id="60429" idx="6"/>
              <a:endCxn id="60434" idx="2"/>
            </p:cNvCxnSpPr>
            <p:nvPr/>
          </p:nvCxnSpPr>
          <p:spPr bwMode="auto">
            <a:xfrm>
              <a:off x="3976" y="2432"/>
              <a:ext cx="529" cy="0"/>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0440" name="AutoShape 88"/>
            <p:cNvCxnSpPr>
              <a:cxnSpLocks xmlns:a14="http://schemas.microsoft.com/office/drawing/2010/main" noChangeShapeType="1"/>
              <a:stCxn id="60429" idx="5"/>
              <a:endCxn id="60435" idx="1"/>
            </p:cNvCxnSpPr>
            <p:nvPr/>
          </p:nvCxnSpPr>
          <p:spPr bwMode="auto">
            <a:xfrm>
              <a:off x="3941" y="2504"/>
              <a:ext cx="236" cy="265"/>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0441" name="AutoShape 89"/>
            <p:cNvCxnSpPr>
              <a:cxnSpLocks xmlns:a14="http://schemas.microsoft.com/office/drawing/2010/main" noChangeShapeType="1"/>
              <a:stCxn id="60435" idx="6"/>
              <a:endCxn id="60433" idx="2"/>
            </p:cNvCxnSpPr>
            <p:nvPr/>
          </p:nvCxnSpPr>
          <p:spPr bwMode="auto">
            <a:xfrm>
              <a:off x="4339" y="2841"/>
              <a:ext cx="438" cy="0"/>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sp>
          <p:nvSpPr>
            <p:cNvPr id="60442" name="Text Box 90"/>
            <p:cNvSpPr txBox="1"/>
            <p:nvPr/>
          </p:nvSpPr>
          <p:spPr bwMode="auto">
            <a:xfrm>
              <a:off x="3923" y="2069"/>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dirty="0">
                  <a:solidFill>
                    <a:srgbClr val="990033"/>
                  </a:solidFill>
                  <a:latin typeface="Tahoma" pitchFamily="34" charset="0"/>
                </a:rPr>
                <a:t>12</a:t>
              </a:r>
              <a:endParaRPr lang="en-US" altLang="zh-CN" sz="1400" dirty="0">
                <a:solidFill>
                  <a:srgbClr val="990033"/>
                </a:solidFill>
                <a:latin typeface="Tahoma" pitchFamily="34" charset="0"/>
              </a:endParaRPr>
            </a:p>
          </p:txBody>
        </p:sp>
        <p:sp>
          <p:nvSpPr>
            <p:cNvPr id="60443" name="Text Box 91"/>
            <p:cNvSpPr txBox="1"/>
            <p:nvPr/>
          </p:nvSpPr>
          <p:spPr bwMode="auto">
            <a:xfrm>
              <a:off x="4105" y="2296"/>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16</a:t>
              </a:r>
              <a:endParaRPr lang="en-US" altLang="zh-CN" sz="1400">
                <a:solidFill>
                  <a:srgbClr val="990033"/>
                </a:solidFill>
                <a:latin typeface="Tahoma" pitchFamily="34" charset="0"/>
              </a:endParaRPr>
            </a:p>
          </p:txBody>
        </p:sp>
        <p:sp>
          <p:nvSpPr>
            <p:cNvPr id="60444" name="Text Box 92"/>
            <p:cNvSpPr txBox="1"/>
            <p:nvPr/>
          </p:nvSpPr>
          <p:spPr bwMode="auto">
            <a:xfrm>
              <a:off x="5057" y="2613"/>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4</a:t>
              </a:r>
              <a:endParaRPr lang="en-US" altLang="zh-CN" sz="1400">
                <a:solidFill>
                  <a:srgbClr val="990033"/>
                </a:solidFill>
                <a:latin typeface="Tahoma" pitchFamily="34" charset="0"/>
              </a:endParaRPr>
            </a:p>
          </p:txBody>
        </p:sp>
        <p:sp>
          <p:nvSpPr>
            <p:cNvPr id="60445" name="Text Box 93"/>
            <p:cNvSpPr txBox="1"/>
            <p:nvPr/>
          </p:nvSpPr>
          <p:spPr bwMode="auto">
            <a:xfrm>
              <a:off x="3833" y="2613"/>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14</a:t>
              </a:r>
              <a:endParaRPr lang="en-US" altLang="zh-CN" sz="1400">
                <a:solidFill>
                  <a:srgbClr val="990033"/>
                </a:solidFill>
                <a:latin typeface="Tahoma" pitchFamily="34" charset="0"/>
              </a:endParaRPr>
            </a:p>
          </p:txBody>
        </p:sp>
        <p:sp>
          <p:nvSpPr>
            <p:cNvPr id="60446" name="Text Box 94"/>
            <p:cNvSpPr txBox="1"/>
            <p:nvPr/>
          </p:nvSpPr>
          <p:spPr bwMode="auto">
            <a:xfrm>
              <a:off x="4422" y="2840"/>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8</a:t>
              </a:r>
              <a:endParaRPr lang="en-US" altLang="zh-CN" sz="1400">
                <a:solidFill>
                  <a:srgbClr val="990033"/>
                </a:solidFill>
                <a:latin typeface="Tahoma" pitchFamily="34" charset="0"/>
              </a:endParaRPr>
            </a:p>
          </p:txBody>
        </p:sp>
        <p:sp>
          <p:nvSpPr>
            <p:cNvPr id="60447" name="Text Box 95"/>
            <p:cNvSpPr txBox="1"/>
            <p:nvPr/>
          </p:nvSpPr>
          <p:spPr bwMode="auto">
            <a:xfrm>
              <a:off x="4513" y="1933"/>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10</a:t>
              </a:r>
              <a:endParaRPr lang="en-US" altLang="zh-CN" sz="1400">
                <a:solidFill>
                  <a:srgbClr val="990033"/>
                </a:solidFill>
                <a:latin typeface="Tahoma" pitchFamily="34" charset="0"/>
              </a:endParaRPr>
            </a:p>
          </p:txBody>
        </p:sp>
      </p:grpSp>
      <p:sp>
        <p:nvSpPr>
          <p:cNvPr id="1649760" name="Text Box 96"/>
          <p:cNvSpPr txBox="1"/>
          <p:nvPr/>
        </p:nvSpPr>
        <p:spPr bwMode="auto">
          <a:xfrm>
            <a:off x="468313" y="6235700"/>
            <a:ext cx="19431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600">
                <a:solidFill>
                  <a:srgbClr val="990033"/>
                </a:solidFill>
                <a:latin typeface="Tahoma" pitchFamily="34" charset="0"/>
              </a:rPr>
              <a:t>(a)</a:t>
            </a:r>
            <a:r>
              <a:rPr lang="zh-CN" altLang="en-US" sz="1600">
                <a:solidFill>
                  <a:srgbClr val="990033"/>
                </a:solidFill>
                <a:latin typeface="Tahoma" pitchFamily="34" charset="0"/>
              </a:rPr>
              <a:t>权值总和为</a:t>
            </a:r>
            <a:r>
              <a:rPr lang="en-US" altLang="zh-CN" sz="1600">
                <a:solidFill>
                  <a:srgbClr val="990033"/>
                </a:solidFill>
                <a:latin typeface="Tahoma" pitchFamily="34" charset="0"/>
              </a:rPr>
              <a:t>43</a:t>
            </a:r>
            <a:endParaRPr lang="en-US" altLang="zh-CN" sz="1600">
              <a:solidFill>
                <a:srgbClr val="990033"/>
              </a:solidFill>
              <a:latin typeface="Tahoma" pitchFamily="34" charset="0"/>
            </a:endParaRPr>
          </a:p>
        </p:txBody>
      </p:sp>
      <p:sp>
        <p:nvSpPr>
          <p:cNvPr id="1649761" name="Text Box 97"/>
          <p:cNvSpPr txBox="1"/>
          <p:nvPr/>
        </p:nvSpPr>
        <p:spPr bwMode="auto">
          <a:xfrm>
            <a:off x="3419475" y="6235700"/>
            <a:ext cx="19431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600">
                <a:solidFill>
                  <a:srgbClr val="990033"/>
                </a:solidFill>
                <a:latin typeface="Tahoma" pitchFamily="34" charset="0"/>
              </a:rPr>
              <a:t>(b)</a:t>
            </a:r>
            <a:r>
              <a:rPr lang="zh-CN" altLang="en-US" sz="1600">
                <a:solidFill>
                  <a:srgbClr val="990033"/>
                </a:solidFill>
                <a:latin typeface="Tahoma" pitchFamily="34" charset="0"/>
              </a:rPr>
              <a:t>权值总和为</a:t>
            </a:r>
            <a:r>
              <a:rPr lang="en-US" altLang="zh-CN" sz="1600">
                <a:solidFill>
                  <a:srgbClr val="990033"/>
                </a:solidFill>
                <a:latin typeface="Tahoma" pitchFamily="34" charset="0"/>
              </a:rPr>
              <a:t>36</a:t>
            </a:r>
            <a:endParaRPr lang="en-US" altLang="zh-CN" sz="1600">
              <a:solidFill>
                <a:srgbClr val="990033"/>
              </a:solidFill>
              <a:latin typeface="Tahoma" pitchFamily="34" charset="0"/>
            </a:endParaRPr>
          </a:p>
        </p:txBody>
      </p:sp>
      <p:sp>
        <p:nvSpPr>
          <p:cNvPr id="1649762" name="Text Box 98"/>
          <p:cNvSpPr txBox="1"/>
          <p:nvPr/>
        </p:nvSpPr>
        <p:spPr bwMode="auto">
          <a:xfrm>
            <a:off x="6516688" y="6235700"/>
            <a:ext cx="19431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600">
                <a:solidFill>
                  <a:srgbClr val="990033"/>
                </a:solidFill>
                <a:latin typeface="Tahoma" pitchFamily="34" charset="0"/>
              </a:rPr>
              <a:t>(a)</a:t>
            </a:r>
            <a:r>
              <a:rPr lang="zh-CN" altLang="en-US" sz="1600">
                <a:solidFill>
                  <a:srgbClr val="990033"/>
                </a:solidFill>
                <a:latin typeface="Tahoma" pitchFamily="34" charset="0"/>
              </a:rPr>
              <a:t>权值总和为</a:t>
            </a:r>
            <a:r>
              <a:rPr lang="en-US" altLang="zh-CN" sz="1600">
                <a:solidFill>
                  <a:srgbClr val="990033"/>
                </a:solidFill>
                <a:latin typeface="Tahoma" pitchFamily="34" charset="0"/>
              </a:rPr>
              <a:t>64</a:t>
            </a:r>
            <a:endParaRPr lang="en-US" altLang="zh-CN" sz="1600">
              <a:solidFill>
                <a:srgbClr val="990033"/>
              </a:solidFill>
              <a:latin typeface="Tahoma" pitchFamily="34" charset="0"/>
            </a:endParaRPr>
          </a:p>
        </p:txBody>
      </p:sp>
      <p:sp>
        <p:nvSpPr>
          <p:cNvPr id="6" name="日期占位符 5"/>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49667">
                                            <p:txEl>
                                              <p:pRg st="0" end="0"/>
                                            </p:txEl>
                                          </p:spTgt>
                                        </p:tgtEl>
                                        <p:attrNameLst>
                                          <p:attrName>style.visibility</p:attrName>
                                        </p:attrNameLst>
                                      </p:cBhvr>
                                      <p:to>
                                        <p:strVal val="visible"/>
                                      </p:to>
                                    </p:set>
                                    <p:anim calcmode="lin" valueType="num">
                                      <p:cBhvr additive="base">
                                        <p:cTn id="7" dur="500" fill="hold"/>
                                        <p:tgtEl>
                                          <p:spTgt spid="16496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649667">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checkerboard(across)">
                                      <p:cBhvr>
                                        <p:cTn id="18" dur="500"/>
                                        <p:tgtEl>
                                          <p:spTgt spid="3"/>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1649760"/>
                                        </p:tgtEl>
                                        <p:attrNameLst>
                                          <p:attrName>style.visibility</p:attrName>
                                        </p:attrNameLst>
                                      </p:cBhvr>
                                      <p:to>
                                        <p:strVal val="visible"/>
                                      </p:to>
                                    </p:set>
                                    <p:animEffect transition="in" filter="checkerboard(across)">
                                      <p:cBhvr>
                                        <p:cTn id="21" dur="500"/>
                                        <p:tgtEl>
                                          <p:spTgt spid="1649760"/>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checkerboard(across)">
                                      <p:cBhvr>
                                        <p:cTn id="26" dur="500"/>
                                        <p:tgtEl>
                                          <p:spTgt spid="4"/>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1649761"/>
                                        </p:tgtEl>
                                        <p:attrNameLst>
                                          <p:attrName>style.visibility</p:attrName>
                                        </p:attrNameLst>
                                      </p:cBhvr>
                                      <p:to>
                                        <p:strVal val="visible"/>
                                      </p:to>
                                    </p:set>
                                    <p:animEffect transition="in" filter="checkerboard(across)">
                                      <p:cBhvr>
                                        <p:cTn id="29" dur="500"/>
                                        <p:tgtEl>
                                          <p:spTgt spid="1649761"/>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checkerboard(across)">
                                      <p:cBhvr>
                                        <p:cTn id="34" dur="500"/>
                                        <p:tgtEl>
                                          <p:spTgt spid="5"/>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1649762"/>
                                        </p:tgtEl>
                                        <p:attrNameLst>
                                          <p:attrName>style.visibility</p:attrName>
                                        </p:attrNameLst>
                                      </p:cBhvr>
                                      <p:to>
                                        <p:strVal val="visible"/>
                                      </p:to>
                                    </p:set>
                                    <p:animEffect transition="in" filter="checkerboard(across)">
                                      <p:cBhvr>
                                        <p:cTn id="37" dur="500"/>
                                        <p:tgtEl>
                                          <p:spTgt spid="1649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9667" grpId="0" build="p"/>
      <p:bldP spid="1649760" grpId="0"/>
      <p:bldP spid="1649761" grpId="0"/>
      <p:bldP spid="164976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灯片编号占位符 3"/>
          <p:cNvSpPr/>
          <p:nvPr>
            <p:ph type="sldNum" sz="quarter" idx="12"/>
          </p:nvPr>
        </p:nvSpPr>
        <p:spPr>
          <a:ln>
            <a:miter lim="800000"/>
          </a:ln>
        </p:spPr>
        <p:txBody>
          <a:bodyPr anchor="b"/>
          <a:lstStyle/>
          <a:p>
            <a:pPr>
              <a:defRPr/>
            </a:pPr>
            <a:fld id="{459523DE-0ABA-46CD-BEF9-9EB8E10BAB57}"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1650690" name="Text Box 2"/>
          <p:cNvSpPr txBox="1"/>
          <p:nvPr/>
        </p:nvSpPr>
        <p:spPr bwMode="auto">
          <a:xfrm>
            <a:off x="4140200" y="4078288"/>
            <a:ext cx="4752975" cy="28733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zh-CN" altLang="en-US" sz="1600" dirty="0">
                <a:latin typeface="Tahoma" pitchFamily="34" charset="0"/>
              </a:rPr>
              <a:t>权值序列：</a:t>
            </a:r>
            <a:r>
              <a:rPr lang="en-US" altLang="zh-CN" sz="1600" dirty="0">
                <a:latin typeface="Tahoma" pitchFamily="34" charset="0"/>
              </a:rPr>
              <a:t>2  3  4  5  6  7  8  9  10  12  14  16</a:t>
            </a:r>
            <a:endParaRPr lang="en-US" altLang="zh-CN" sz="1600" dirty="0">
              <a:latin typeface="Tahoma" pitchFamily="34" charset="0"/>
            </a:endParaRPr>
          </a:p>
        </p:txBody>
      </p:sp>
      <p:sp>
        <p:nvSpPr>
          <p:cNvPr id="61445" name="Rectangle 3"/>
          <p:cNvSpPr/>
          <p:nvPr>
            <p:ph type="title" idx="4294967295"/>
          </p:nvPr>
        </p:nvSpPr>
        <p:spPr>
          <a:xfrm>
            <a:off x="591185" y="260985"/>
            <a:ext cx="8229600" cy="581025"/>
          </a:xfrm>
        </p:spPr>
        <p:txBody>
          <a:bodyPr anchor="b"/>
          <a:lstStyle/>
          <a:p>
            <a:pPr eaLnBrk="1" hangingPunct="1"/>
            <a:r>
              <a:rPr lang="en-US" altLang="zh-CN" sz="3400" dirty="0">
                <a:ea typeface="宋体" charset="-122"/>
              </a:rPr>
              <a:t>11.9 </a:t>
            </a:r>
            <a:r>
              <a:rPr lang="zh-CN" altLang="en-US" sz="3400" dirty="0">
                <a:ea typeface="宋体" charset="-122"/>
              </a:rPr>
              <a:t>连通网的最小生成树</a:t>
            </a:r>
            <a:endParaRPr lang="zh-CN" altLang="en-US" sz="3400" dirty="0">
              <a:ea typeface="宋体" charset="-122"/>
            </a:endParaRPr>
          </a:p>
        </p:txBody>
      </p:sp>
      <p:sp>
        <p:nvSpPr>
          <p:cNvPr id="1650692" name="Rectangle 4"/>
          <p:cNvSpPr/>
          <p:nvPr>
            <p:ph type="body" idx="4294967295"/>
          </p:nvPr>
        </p:nvSpPr>
        <p:spPr>
          <a:xfrm>
            <a:off x="1042670" y="1600200"/>
            <a:ext cx="8101330" cy="2371725"/>
          </a:xfrm>
        </p:spPr>
        <p:txBody>
          <a:bodyPr/>
          <a:lstStyle/>
          <a:p>
            <a:pPr marL="0" indent="0" eaLnBrk="1" hangingPunct="1">
              <a:lnSpc>
                <a:spcPct val="90000"/>
              </a:lnSpc>
              <a:buFont typeface="Wingdings" charset="2"/>
              <a:buNone/>
            </a:pPr>
            <a:r>
              <a:rPr lang="en-US" altLang="zh-CN" sz="2400">
                <a:solidFill>
                  <a:srgbClr val="FF0000"/>
                </a:solidFill>
                <a:latin typeface="Times New Roman" pitchFamily="18" charset="0"/>
                <a:ea typeface="宋体" charset="-122"/>
              </a:rPr>
              <a:t>1.</a:t>
            </a:r>
            <a:r>
              <a:rPr lang="zh-CN" altLang="en-US" sz="2400">
                <a:solidFill>
                  <a:srgbClr val="FF0000"/>
                </a:solidFill>
                <a:latin typeface="Times New Roman" pitchFamily="18" charset="0"/>
                <a:ea typeface="宋体" charset="-122"/>
              </a:rPr>
              <a:t>克鲁斯卡尔</a:t>
            </a:r>
            <a:r>
              <a:rPr lang="en-US" altLang="zh-CN" sz="2400">
                <a:solidFill>
                  <a:srgbClr val="FF0000"/>
                </a:solidFill>
                <a:latin typeface="Times New Roman" pitchFamily="18" charset="0"/>
                <a:ea typeface="宋体" charset="-122"/>
              </a:rPr>
              <a:t>(Kruskal)</a:t>
            </a:r>
            <a:r>
              <a:rPr lang="zh-CN" altLang="en-US" sz="2400">
                <a:solidFill>
                  <a:srgbClr val="FF0000"/>
                </a:solidFill>
                <a:latin typeface="Times New Roman" pitchFamily="18" charset="0"/>
                <a:ea typeface="宋体" charset="-122"/>
              </a:rPr>
              <a:t>算法</a:t>
            </a:r>
            <a:endParaRPr lang="zh-CN" altLang="en-US" sz="2400">
              <a:solidFill>
                <a:srgbClr val="FF0000"/>
              </a:solidFill>
              <a:latin typeface="Times New Roman" pitchFamily="18" charset="0"/>
              <a:ea typeface="宋体" charset="-122"/>
            </a:endParaRPr>
          </a:p>
          <a:p>
            <a:pPr marL="0" indent="0" eaLnBrk="1" hangingPunct="1">
              <a:lnSpc>
                <a:spcPct val="90000"/>
              </a:lnSpc>
              <a:buFont typeface="Wingdings" charset="2"/>
              <a:buNone/>
            </a:pPr>
            <a:r>
              <a:rPr lang="zh-CN" altLang="en-US" sz="2400">
                <a:latin typeface="Times New Roman" pitchFamily="18" charset="0"/>
                <a:ea typeface="宋体" charset="-122"/>
              </a:rPr>
              <a:t>基本思想：按照权值从小到大的顺序选择</a:t>
            </a:r>
            <a:r>
              <a:rPr lang="en-US" altLang="zh-CN" sz="2400">
                <a:latin typeface="Times New Roman" pitchFamily="18" charset="0"/>
                <a:ea typeface="宋体" charset="-122"/>
              </a:rPr>
              <a:t>n-1</a:t>
            </a:r>
            <a:r>
              <a:rPr lang="zh-CN" altLang="en-US" sz="2400">
                <a:latin typeface="Times New Roman" pitchFamily="18" charset="0"/>
                <a:ea typeface="宋体" charset="-122"/>
              </a:rPr>
              <a:t>条边，并保证这</a:t>
            </a:r>
            <a:r>
              <a:rPr lang="en-US" altLang="zh-CN" sz="2400">
                <a:latin typeface="Times New Roman" pitchFamily="18" charset="0"/>
                <a:ea typeface="宋体" charset="-122"/>
              </a:rPr>
              <a:t>n-1</a:t>
            </a:r>
            <a:r>
              <a:rPr lang="zh-CN" altLang="en-US" sz="2400">
                <a:latin typeface="Times New Roman" pitchFamily="18" charset="0"/>
                <a:ea typeface="宋体" charset="-122"/>
              </a:rPr>
              <a:t>条边不构成回路。</a:t>
            </a:r>
            <a:endParaRPr lang="zh-CN" altLang="en-US" sz="2400">
              <a:latin typeface="Times New Roman" pitchFamily="18" charset="0"/>
              <a:ea typeface="宋体" charset="-122"/>
            </a:endParaRPr>
          </a:p>
          <a:p>
            <a:pPr marL="0" indent="0" eaLnBrk="1" hangingPunct="1">
              <a:lnSpc>
                <a:spcPct val="90000"/>
              </a:lnSpc>
              <a:buFont typeface="Wingdings" charset="2"/>
              <a:buNone/>
            </a:pPr>
            <a:r>
              <a:rPr lang="zh-CN" altLang="en-US" sz="2400">
                <a:latin typeface="Times New Roman" pitchFamily="18" charset="0"/>
                <a:ea typeface="宋体" charset="-122"/>
              </a:rPr>
              <a:t>具体做法：首先构造一个只含</a:t>
            </a:r>
            <a:r>
              <a:rPr lang="en-US" altLang="zh-CN" sz="2400">
                <a:latin typeface="Times New Roman" pitchFamily="18" charset="0"/>
                <a:ea typeface="宋体" charset="-122"/>
              </a:rPr>
              <a:t>n</a:t>
            </a:r>
            <a:r>
              <a:rPr lang="zh-CN" altLang="en-US" sz="2400">
                <a:latin typeface="Times New Roman" pitchFamily="18" charset="0"/>
                <a:ea typeface="宋体" charset="-122"/>
              </a:rPr>
              <a:t>个顶点的森林，然后依权值从小到大从连通网中选择边加入到森林中，并使森林中不产生回路，直至森林变成一棵树为止。</a:t>
            </a:r>
            <a:endParaRPr lang="zh-CN" altLang="en-US" sz="2400">
              <a:latin typeface="Times New Roman" pitchFamily="18" charset="0"/>
              <a:ea typeface="宋体" charset="-122"/>
            </a:endParaRPr>
          </a:p>
        </p:txBody>
      </p:sp>
      <p:grpSp>
        <p:nvGrpSpPr>
          <p:cNvPr id="2" name="Group 5"/>
          <p:cNvGrpSpPr/>
          <p:nvPr/>
        </p:nvGrpSpPr>
        <p:grpSpPr bwMode="auto">
          <a:xfrm>
            <a:off x="827088" y="4508500"/>
            <a:ext cx="3168650" cy="2063750"/>
            <a:chOff x="3470" y="952"/>
            <a:chExt cx="1996" cy="1300"/>
          </a:xfrm>
        </p:grpSpPr>
        <p:sp>
          <p:nvSpPr>
            <p:cNvPr id="61479" name="Oval 6"/>
            <p:cNvSpPr/>
            <p:nvPr/>
          </p:nvSpPr>
          <p:spPr bwMode="auto">
            <a:xfrm>
              <a:off x="3470" y="1453"/>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rgbClr val="008000"/>
                  </a:solidFill>
                  <a:latin typeface="Tahoma" pitchFamily="34" charset="0"/>
                </a:rPr>
                <a:t>a</a:t>
              </a:r>
              <a:endParaRPr lang="en-US" altLang="zh-CN" sz="1600">
                <a:solidFill>
                  <a:srgbClr val="008000"/>
                </a:solidFill>
                <a:latin typeface="Tahoma" pitchFamily="34" charset="0"/>
              </a:endParaRPr>
            </a:p>
          </p:txBody>
        </p:sp>
        <p:sp>
          <p:nvSpPr>
            <p:cNvPr id="61480" name="Oval 7"/>
            <p:cNvSpPr/>
            <p:nvPr/>
          </p:nvSpPr>
          <p:spPr bwMode="auto">
            <a:xfrm>
              <a:off x="4080" y="992"/>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rgbClr val="008000"/>
                  </a:solidFill>
                  <a:latin typeface="Tahoma" pitchFamily="34" charset="0"/>
                </a:rPr>
                <a:t>b</a:t>
              </a:r>
              <a:endParaRPr lang="en-US" altLang="zh-CN" sz="1600">
                <a:solidFill>
                  <a:srgbClr val="008000"/>
                </a:solidFill>
                <a:latin typeface="Tahoma" pitchFamily="34" charset="0"/>
              </a:endParaRPr>
            </a:p>
          </p:txBody>
        </p:sp>
        <p:sp>
          <p:nvSpPr>
            <p:cNvPr id="61481" name="Oval 8"/>
            <p:cNvSpPr/>
            <p:nvPr/>
          </p:nvSpPr>
          <p:spPr bwMode="auto">
            <a:xfrm>
              <a:off x="4746" y="992"/>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rgbClr val="008000"/>
                  </a:solidFill>
                  <a:latin typeface="Tahoma" pitchFamily="34" charset="0"/>
                </a:rPr>
                <a:t>c</a:t>
              </a:r>
              <a:endParaRPr lang="en-US" altLang="zh-CN" sz="1600">
                <a:solidFill>
                  <a:srgbClr val="008000"/>
                </a:solidFill>
                <a:latin typeface="Tahoma" pitchFamily="34" charset="0"/>
              </a:endParaRPr>
            </a:p>
          </p:txBody>
        </p:sp>
        <p:sp>
          <p:nvSpPr>
            <p:cNvPr id="61482" name="Oval 9"/>
            <p:cNvSpPr/>
            <p:nvPr/>
          </p:nvSpPr>
          <p:spPr bwMode="auto">
            <a:xfrm>
              <a:off x="5245" y="1453"/>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rgbClr val="008000"/>
                  </a:solidFill>
                  <a:latin typeface="Tahoma" pitchFamily="34" charset="0"/>
                </a:rPr>
                <a:t>d</a:t>
              </a:r>
              <a:endParaRPr lang="en-US" altLang="zh-CN" sz="1600">
                <a:solidFill>
                  <a:srgbClr val="008000"/>
                </a:solidFill>
                <a:latin typeface="Tahoma" pitchFamily="34" charset="0"/>
              </a:endParaRPr>
            </a:p>
          </p:txBody>
        </p:sp>
        <p:sp>
          <p:nvSpPr>
            <p:cNvPr id="61483" name="Oval 10"/>
            <p:cNvSpPr/>
            <p:nvPr/>
          </p:nvSpPr>
          <p:spPr bwMode="auto">
            <a:xfrm>
              <a:off x="4690" y="1973"/>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rgbClr val="008000"/>
                  </a:solidFill>
                  <a:latin typeface="Tahoma" pitchFamily="34" charset="0"/>
                </a:rPr>
                <a:t>e</a:t>
              </a:r>
              <a:endParaRPr lang="en-US" altLang="zh-CN" sz="1600">
                <a:solidFill>
                  <a:srgbClr val="008000"/>
                </a:solidFill>
                <a:latin typeface="Tahoma" pitchFamily="34" charset="0"/>
              </a:endParaRPr>
            </a:p>
          </p:txBody>
        </p:sp>
        <p:sp>
          <p:nvSpPr>
            <p:cNvPr id="61484" name="Oval 11"/>
            <p:cNvSpPr/>
            <p:nvPr/>
          </p:nvSpPr>
          <p:spPr bwMode="auto">
            <a:xfrm>
              <a:off x="4357" y="1453"/>
              <a:ext cx="222"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rgbClr val="008000"/>
                  </a:solidFill>
                  <a:latin typeface="Tahoma" pitchFamily="34" charset="0"/>
                </a:rPr>
                <a:t>f</a:t>
              </a:r>
              <a:endParaRPr lang="en-US" altLang="zh-CN" sz="1600">
                <a:solidFill>
                  <a:srgbClr val="008000"/>
                </a:solidFill>
                <a:latin typeface="Tahoma" pitchFamily="34" charset="0"/>
              </a:endParaRPr>
            </a:p>
          </p:txBody>
        </p:sp>
        <p:sp>
          <p:nvSpPr>
            <p:cNvPr id="61485" name="Oval 12"/>
            <p:cNvSpPr/>
            <p:nvPr/>
          </p:nvSpPr>
          <p:spPr bwMode="auto">
            <a:xfrm>
              <a:off x="3914" y="1973"/>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rgbClr val="008000"/>
                  </a:solidFill>
                  <a:latin typeface="Tahoma" pitchFamily="34" charset="0"/>
                </a:rPr>
                <a:t>g</a:t>
              </a:r>
              <a:endParaRPr lang="en-US" altLang="zh-CN" sz="1600">
                <a:solidFill>
                  <a:srgbClr val="008000"/>
                </a:solidFill>
                <a:latin typeface="Tahoma" pitchFamily="34" charset="0"/>
              </a:endParaRPr>
            </a:p>
          </p:txBody>
        </p:sp>
        <p:cxnSp>
          <p:nvCxnSpPr>
            <p:cNvPr id="61486" name="AutoShape 13"/>
            <p:cNvCxnSpPr>
              <a:cxnSpLocks xmlns:a14="http://schemas.microsoft.com/office/drawing/2010/main" noChangeShapeType="1"/>
              <a:stCxn id="61480" idx="6"/>
              <a:endCxn id="61481" idx="2"/>
            </p:cNvCxnSpPr>
            <p:nvPr/>
          </p:nvCxnSpPr>
          <p:spPr bwMode="auto">
            <a:xfrm>
              <a:off x="4311" y="1108"/>
              <a:ext cx="425" cy="0"/>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1487" name="AutoShape 14"/>
            <p:cNvCxnSpPr>
              <a:cxnSpLocks xmlns:a14="http://schemas.microsoft.com/office/drawing/2010/main" noChangeShapeType="1"/>
              <a:stCxn id="61480" idx="2"/>
              <a:endCxn id="61479" idx="7"/>
            </p:cNvCxnSpPr>
            <p:nvPr/>
          </p:nvCxnSpPr>
          <p:spPr bwMode="auto">
            <a:xfrm flipH="1">
              <a:off x="3659" y="1108"/>
              <a:ext cx="413" cy="371"/>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1488" name="AutoShape 15"/>
            <p:cNvCxnSpPr>
              <a:cxnSpLocks xmlns:a14="http://schemas.microsoft.com/office/drawing/2010/main" noChangeShapeType="1"/>
              <a:stCxn id="61480" idx="5"/>
              <a:endCxn id="61484" idx="1"/>
            </p:cNvCxnSpPr>
            <p:nvPr/>
          </p:nvCxnSpPr>
          <p:spPr bwMode="auto">
            <a:xfrm>
              <a:off x="4268" y="1199"/>
              <a:ext cx="122" cy="278"/>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1489" name="AutoShape 16"/>
            <p:cNvCxnSpPr>
              <a:cxnSpLocks xmlns:a14="http://schemas.microsoft.com/office/drawing/2010/main" noChangeShapeType="1"/>
              <a:stCxn id="61484" idx="7"/>
              <a:endCxn id="61481" idx="3"/>
            </p:cNvCxnSpPr>
            <p:nvPr/>
          </p:nvCxnSpPr>
          <p:spPr bwMode="auto">
            <a:xfrm flipV="1">
              <a:off x="4546" y="1199"/>
              <a:ext cx="233" cy="278"/>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1490" name="AutoShape 17"/>
            <p:cNvCxnSpPr>
              <a:cxnSpLocks xmlns:a14="http://schemas.microsoft.com/office/drawing/2010/main" noChangeShapeType="1"/>
              <a:stCxn id="61481" idx="4"/>
              <a:endCxn id="61483" idx="0"/>
            </p:cNvCxnSpPr>
            <p:nvPr/>
          </p:nvCxnSpPr>
          <p:spPr bwMode="auto">
            <a:xfrm flipH="1">
              <a:off x="4801" y="1233"/>
              <a:ext cx="56" cy="729"/>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1491" name="AutoShape 18"/>
            <p:cNvCxnSpPr>
              <a:cxnSpLocks xmlns:a14="http://schemas.microsoft.com/office/drawing/2010/main" noChangeShapeType="1"/>
              <a:stCxn id="61481" idx="5"/>
              <a:endCxn id="61482" idx="1"/>
            </p:cNvCxnSpPr>
            <p:nvPr/>
          </p:nvCxnSpPr>
          <p:spPr bwMode="auto">
            <a:xfrm>
              <a:off x="4934" y="1199"/>
              <a:ext cx="344" cy="278"/>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1492" name="AutoShape 19"/>
            <p:cNvCxnSpPr>
              <a:cxnSpLocks xmlns:a14="http://schemas.microsoft.com/office/drawing/2010/main" noChangeShapeType="1"/>
              <a:stCxn id="61482" idx="3"/>
              <a:endCxn id="61483" idx="7"/>
            </p:cNvCxnSpPr>
            <p:nvPr/>
          </p:nvCxnSpPr>
          <p:spPr bwMode="auto">
            <a:xfrm flipH="1">
              <a:off x="4878" y="1660"/>
              <a:ext cx="400" cy="337"/>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1493" name="AutoShape 20"/>
            <p:cNvCxnSpPr>
              <a:cxnSpLocks xmlns:a14="http://schemas.microsoft.com/office/drawing/2010/main" noChangeShapeType="1"/>
              <a:stCxn id="61479" idx="6"/>
              <a:endCxn id="61484" idx="2"/>
            </p:cNvCxnSpPr>
            <p:nvPr/>
          </p:nvCxnSpPr>
          <p:spPr bwMode="auto">
            <a:xfrm>
              <a:off x="3701" y="1569"/>
              <a:ext cx="647" cy="0"/>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1494" name="AutoShape 21"/>
            <p:cNvCxnSpPr>
              <a:cxnSpLocks xmlns:a14="http://schemas.microsoft.com/office/drawing/2010/main" noChangeShapeType="1"/>
              <a:stCxn id="61484" idx="3"/>
              <a:endCxn id="61485" idx="7"/>
            </p:cNvCxnSpPr>
            <p:nvPr/>
          </p:nvCxnSpPr>
          <p:spPr bwMode="auto">
            <a:xfrm flipH="1">
              <a:off x="4102" y="1660"/>
              <a:ext cx="288" cy="337"/>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1495" name="AutoShape 22"/>
            <p:cNvCxnSpPr>
              <a:cxnSpLocks xmlns:a14="http://schemas.microsoft.com/office/drawing/2010/main" noChangeShapeType="1"/>
              <a:stCxn id="61484" idx="5"/>
              <a:endCxn id="61483" idx="1"/>
            </p:cNvCxnSpPr>
            <p:nvPr/>
          </p:nvCxnSpPr>
          <p:spPr bwMode="auto">
            <a:xfrm>
              <a:off x="4546" y="1660"/>
              <a:ext cx="177" cy="337"/>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1496" name="AutoShape 23"/>
            <p:cNvCxnSpPr>
              <a:cxnSpLocks xmlns:a14="http://schemas.microsoft.com/office/drawing/2010/main" noChangeShapeType="1"/>
              <a:stCxn id="61479" idx="5"/>
              <a:endCxn id="61485" idx="1"/>
            </p:cNvCxnSpPr>
            <p:nvPr/>
          </p:nvCxnSpPr>
          <p:spPr bwMode="auto">
            <a:xfrm>
              <a:off x="3658" y="1660"/>
              <a:ext cx="289" cy="337"/>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1497" name="AutoShape 24"/>
            <p:cNvCxnSpPr>
              <a:cxnSpLocks xmlns:a14="http://schemas.microsoft.com/office/drawing/2010/main" noChangeShapeType="1"/>
              <a:stCxn id="61485" idx="6"/>
              <a:endCxn id="61483" idx="2"/>
            </p:cNvCxnSpPr>
            <p:nvPr/>
          </p:nvCxnSpPr>
          <p:spPr bwMode="auto">
            <a:xfrm>
              <a:off x="4145" y="2088"/>
              <a:ext cx="535" cy="0"/>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sp>
          <p:nvSpPr>
            <p:cNvPr id="61498" name="Text Box 25"/>
            <p:cNvSpPr txBox="1"/>
            <p:nvPr/>
          </p:nvSpPr>
          <p:spPr bwMode="auto">
            <a:xfrm>
              <a:off x="3681" y="1133"/>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12</a:t>
              </a:r>
              <a:endParaRPr lang="en-US" altLang="zh-CN" sz="1400">
                <a:solidFill>
                  <a:srgbClr val="990033"/>
                </a:solidFill>
                <a:latin typeface="Tahoma" pitchFamily="34" charset="0"/>
              </a:endParaRPr>
            </a:p>
          </p:txBody>
        </p:sp>
        <p:sp>
          <p:nvSpPr>
            <p:cNvPr id="61499" name="Text Box 26"/>
            <p:cNvSpPr txBox="1"/>
            <p:nvPr/>
          </p:nvSpPr>
          <p:spPr bwMode="auto">
            <a:xfrm>
              <a:off x="3859" y="1396"/>
              <a:ext cx="33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16</a:t>
              </a:r>
              <a:endParaRPr lang="en-US" altLang="zh-CN" sz="1400">
                <a:solidFill>
                  <a:srgbClr val="990033"/>
                </a:solidFill>
                <a:latin typeface="Tahoma" pitchFamily="34" charset="0"/>
              </a:endParaRPr>
            </a:p>
          </p:txBody>
        </p:sp>
        <p:sp>
          <p:nvSpPr>
            <p:cNvPr id="61500" name="Text Box 27"/>
            <p:cNvSpPr txBox="1"/>
            <p:nvPr/>
          </p:nvSpPr>
          <p:spPr bwMode="auto">
            <a:xfrm>
              <a:off x="5022" y="1799"/>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4</a:t>
              </a:r>
              <a:endParaRPr lang="en-US" altLang="zh-CN" sz="1400">
                <a:solidFill>
                  <a:srgbClr val="990033"/>
                </a:solidFill>
                <a:latin typeface="Tahoma" pitchFamily="34" charset="0"/>
              </a:endParaRPr>
            </a:p>
          </p:txBody>
        </p:sp>
        <p:sp>
          <p:nvSpPr>
            <p:cNvPr id="61501" name="Text Box 28"/>
            <p:cNvSpPr txBox="1"/>
            <p:nvPr/>
          </p:nvSpPr>
          <p:spPr bwMode="auto">
            <a:xfrm>
              <a:off x="5088" y="1224"/>
              <a:ext cx="33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3</a:t>
              </a:r>
              <a:endParaRPr lang="en-US" altLang="zh-CN" sz="1400">
                <a:solidFill>
                  <a:srgbClr val="990033"/>
                </a:solidFill>
                <a:latin typeface="Tahoma" pitchFamily="34" charset="0"/>
              </a:endParaRPr>
            </a:p>
          </p:txBody>
        </p:sp>
        <p:sp>
          <p:nvSpPr>
            <p:cNvPr id="61502" name="Text Box 29"/>
            <p:cNvSpPr txBox="1"/>
            <p:nvPr/>
          </p:nvSpPr>
          <p:spPr bwMode="auto">
            <a:xfrm>
              <a:off x="3590" y="1799"/>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14</a:t>
              </a:r>
              <a:endParaRPr lang="en-US" altLang="zh-CN" sz="1400">
                <a:solidFill>
                  <a:srgbClr val="990033"/>
                </a:solidFill>
                <a:latin typeface="Tahoma" pitchFamily="34" charset="0"/>
              </a:endParaRPr>
            </a:p>
          </p:txBody>
        </p:sp>
        <p:sp>
          <p:nvSpPr>
            <p:cNvPr id="61503" name="Text Box 30"/>
            <p:cNvSpPr txBox="1"/>
            <p:nvPr/>
          </p:nvSpPr>
          <p:spPr bwMode="auto">
            <a:xfrm>
              <a:off x="4361" y="2087"/>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8</a:t>
              </a:r>
              <a:endParaRPr lang="en-US" altLang="zh-CN" sz="1400">
                <a:solidFill>
                  <a:srgbClr val="990033"/>
                </a:solidFill>
                <a:latin typeface="Tahoma" pitchFamily="34" charset="0"/>
              </a:endParaRPr>
            </a:p>
          </p:txBody>
        </p:sp>
        <p:sp>
          <p:nvSpPr>
            <p:cNvPr id="61504" name="Text Box 31"/>
            <p:cNvSpPr txBox="1"/>
            <p:nvPr/>
          </p:nvSpPr>
          <p:spPr bwMode="auto">
            <a:xfrm>
              <a:off x="4080" y="1684"/>
              <a:ext cx="33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9</a:t>
              </a:r>
              <a:endParaRPr lang="en-US" altLang="zh-CN" sz="1400">
                <a:solidFill>
                  <a:srgbClr val="990033"/>
                </a:solidFill>
                <a:latin typeface="Tahoma" pitchFamily="34" charset="0"/>
              </a:endParaRPr>
            </a:p>
          </p:txBody>
        </p:sp>
        <p:sp>
          <p:nvSpPr>
            <p:cNvPr id="61505" name="Text Box 32"/>
            <p:cNvSpPr txBox="1"/>
            <p:nvPr/>
          </p:nvSpPr>
          <p:spPr bwMode="auto">
            <a:xfrm>
              <a:off x="4377" y="952"/>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10</a:t>
              </a:r>
              <a:endParaRPr lang="en-US" altLang="zh-CN" sz="1400">
                <a:solidFill>
                  <a:srgbClr val="990033"/>
                </a:solidFill>
                <a:latin typeface="Tahoma" pitchFamily="34" charset="0"/>
              </a:endParaRPr>
            </a:p>
          </p:txBody>
        </p:sp>
        <p:sp>
          <p:nvSpPr>
            <p:cNvPr id="61506" name="Text Box 33"/>
            <p:cNvSpPr txBox="1"/>
            <p:nvPr/>
          </p:nvSpPr>
          <p:spPr bwMode="auto">
            <a:xfrm>
              <a:off x="4513" y="1207"/>
              <a:ext cx="33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6</a:t>
              </a:r>
              <a:endParaRPr lang="en-US" altLang="zh-CN" sz="1400">
                <a:solidFill>
                  <a:srgbClr val="990033"/>
                </a:solidFill>
                <a:latin typeface="Tahoma" pitchFamily="34" charset="0"/>
              </a:endParaRPr>
            </a:p>
          </p:txBody>
        </p:sp>
        <p:sp>
          <p:nvSpPr>
            <p:cNvPr id="61507" name="Text Box 34"/>
            <p:cNvSpPr txBox="1"/>
            <p:nvPr/>
          </p:nvSpPr>
          <p:spPr bwMode="auto">
            <a:xfrm>
              <a:off x="4801" y="1512"/>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5</a:t>
              </a:r>
              <a:endParaRPr lang="en-US" altLang="zh-CN" sz="1400">
                <a:solidFill>
                  <a:srgbClr val="990033"/>
                </a:solidFill>
                <a:latin typeface="Tahoma" pitchFamily="34" charset="0"/>
              </a:endParaRPr>
            </a:p>
          </p:txBody>
        </p:sp>
        <p:sp>
          <p:nvSpPr>
            <p:cNvPr id="61508" name="Text Box 35"/>
            <p:cNvSpPr txBox="1"/>
            <p:nvPr/>
          </p:nvSpPr>
          <p:spPr bwMode="auto">
            <a:xfrm>
              <a:off x="4498" y="1799"/>
              <a:ext cx="33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2</a:t>
              </a:r>
              <a:endParaRPr lang="en-US" altLang="zh-CN" sz="1400">
                <a:solidFill>
                  <a:srgbClr val="990033"/>
                </a:solidFill>
                <a:latin typeface="Tahoma" pitchFamily="34" charset="0"/>
              </a:endParaRPr>
            </a:p>
          </p:txBody>
        </p:sp>
        <p:sp>
          <p:nvSpPr>
            <p:cNvPr id="61509" name="Text Box 36"/>
            <p:cNvSpPr txBox="1"/>
            <p:nvPr/>
          </p:nvSpPr>
          <p:spPr bwMode="auto">
            <a:xfrm>
              <a:off x="4150" y="1253"/>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7</a:t>
              </a:r>
              <a:endParaRPr lang="en-US" altLang="zh-CN" sz="1400">
                <a:solidFill>
                  <a:srgbClr val="990033"/>
                </a:solidFill>
                <a:latin typeface="Tahoma" pitchFamily="34" charset="0"/>
              </a:endParaRPr>
            </a:p>
          </p:txBody>
        </p:sp>
      </p:grpSp>
      <p:grpSp>
        <p:nvGrpSpPr>
          <p:cNvPr id="3" name="Group 37"/>
          <p:cNvGrpSpPr/>
          <p:nvPr/>
        </p:nvGrpSpPr>
        <p:grpSpPr bwMode="auto">
          <a:xfrm>
            <a:off x="4716463" y="4572000"/>
            <a:ext cx="3168650" cy="1924050"/>
            <a:chOff x="3061" y="2608"/>
            <a:chExt cx="1996" cy="1212"/>
          </a:xfrm>
        </p:grpSpPr>
        <p:sp>
          <p:nvSpPr>
            <p:cNvPr id="61472" name="Oval 38"/>
            <p:cNvSpPr/>
            <p:nvPr/>
          </p:nvSpPr>
          <p:spPr bwMode="auto">
            <a:xfrm>
              <a:off x="3061" y="3069"/>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rgbClr val="008000"/>
                  </a:solidFill>
                  <a:latin typeface="Tahoma" pitchFamily="34" charset="0"/>
                </a:rPr>
                <a:t>a</a:t>
              </a:r>
              <a:endParaRPr lang="en-US" altLang="zh-CN" sz="1600">
                <a:solidFill>
                  <a:srgbClr val="008000"/>
                </a:solidFill>
                <a:latin typeface="Tahoma" pitchFamily="34" charset="0"/>
              </a:endParaRPr>
            </a:p>
          </p:txBody>
        </p:sp>
        <p:sp>
          <p:nvSpPr>
            <p:cNvPr id="61473" name="Oval 39"/>
            <p:cNvSpPr/>
            <p:nvPr/>
          </p:nvSpPr>
          <p:spPr bwMode="auto">
            <a:xfrm>
              <a:off x="3671" y="2608"/>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rgbClr val="008000"/>
                  </a:solidFill>
                  <a:latin typeface="Tahoma" pitchFamily="34" charset="0"/>
                </a:rPr>
                <a:t>b</a:t>
              </a:r>
              <a:endParaRPr lang="en-US" altLang="zh-CN" sz="1600">
                <a:solidFill>
                  <a:srgbClr val="008000"/>
                </a:solidFill>
                <a:latin typeface="Tahoma" pitchFamily="34" charset="0"/>
              </a:endParaRPr>
            </a:p>
          </p:txBody>
        </p:sp>
        <p:sp>
          <p:nvSpPr>
            <p:cNvPr id="61474" name="Oval 40"/>
            <p:cNvSpPr/>
            <p:nvPr/>
          </p:nvSpPr>
          <p:spPr bwMode="auto">
            <a:xfrm>
              <a:off x="4337" y="2608"/>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rgbClr val="008000"/>
                  </a:solidFill>
                  <a:latin typeface="Tahoma" pitchFamily="34" charset="0"/>
                </a:rPr>
                <a:t>c</a:t>
              </a:r>
              <a:endParaRPr lang="en-US" altLang="zh-CN" sz="1600">
                <a:solidFill>
                  <a:srgbClr val="008000"/>
                </a:solidFill>
                <a:latin typeface="Tahoma" pitchFamily="34" charset="0"/>
              </a:endParaRPr>
            </a:p>
          </p:txBody>
        </p:sp>
        <p:sp>
          <p:nvSpPr>
            <p:cNvPr id="61475" name="Oval 41"/>
            <p:cNvSpPr/>
            <p:nvPr/>
          </p:nvSpPr>
          <p:spPr bwMode="auto">
            <a:xfrm>
              <a:off x="4836" y="3069"/>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rgbClr val="008000"/>
                  </a:solidFill>
                  <a:latin typeface="Tahoma" pitchFamily="34" charset="0"/>
                </a:rPr>
                <a:t>d</a:t>
              </a:r>
              <a:endParaRPr lang="en-US" altLang="zh-CN" sz="1600">
                <a:solidFill>
                  <a:srgbClr val="008000"/>
                </a:solidFill>
                <a:latin typeface="Tahoma" pitchFamily="34" charset="0"/>
              </a:endParaRPr>
            </a:p>
          </p:txBody>
        </p:sp>
        <p:sp>
          <p:nvSpPr>
            <p:cNvPr id="61476" name="Oval 42"/>
            <p:cNvSpPr/>
            <p:nvPr/>
          </p:nvSpPr>
          <p:spPr bwMode="auto">
            <a:xfrm>
              <a:off x="4281" y="3589"/>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rgbClr val="008000"/>
                  </a:solidFill>
                  <a:latin typeface="Tahoma" pitchFamily="34" charset="0"/>
                </a:rPr>
                <a:t>e</a:t>
              </a:r>
              <a:endParaRPr lang="en-US" altLang="zh-CN" sz="1600">
                <a:solidFill>
                  <a:srgbClr val="008000"/>
                </a:solidFill>
                <a:latin typeface="Tahoma" pitchFamily="34" charset="0"/>
              </a:endParaRPr>
            </a:p>
          </p:txBody>
        </p:sp>
        <p:sp>
          <p:nvSpPr>
            <p:cNvPr id="61477" name="Oval 43"/>
            <p:cNvSpPr/>
            <p:nvPr/>
          </p:nvSpPr>
          <p:spPr bwMode="auto">
            <a:xfrm>
              <a:off x="3969" y="3067"/>
              <a:ext cx="222"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rgbClr val="008000"/>
                  </a:solidFill>
                  <a:latin typeface="Tahoma" pitchFamily="34" charset="0"/>
                </a:rPr>
                <a:t>f</a:t>
              </a:r>
              <a:endParaRPr lang="en-US" altLang="zh-CN" sz="1600">
                <a:solidFill>
                  <a:srgbClr val="008000"/>
                </a:solidFill>
                <a:latin typeface="Tahoma" pitchFamily="34" charset="0"/>
              </a:endParaRPr>
            </a:p>
          </p:txBody>
        </p:sp>
        <p:sp>
          <p:nvSpPr>
            <p:cNvPr id="61478" name="Oval 44"/>
            <p:cNvSpPr/>
            <p:nvPr/>
          </p:nvSpPr>
          <p:spPr bwMode="auto">
            <a:xfrm>
              <a:off x="3505" y="3589"/>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rgbClr val="008000"/>
                  </a:solidFill>
                  <a:latin typeface="Tahoma" pitchFamily="34" charset="0"/>
                </a:rPr>
                <a:t>g</a:t>
              </a:r>
              <a:endParaRPr lang="en-US" altLang="zh-CN" sz="1600">
                <a:solidFill>
                  <a:srgbClr val="008000"/>
                </a:solidFill>
                <a:latin typeface="Tahoma" pitchFamily="34" charset="0"/>
              </a:endParaRPr>
            </a:p>
          </p:txBody>
        </p:sp>
      </p:grpSp>
      <p:cxnSp>
        <p:nvCxnSpPr>
          <p:cNvPr id="1650733" name="AutoShape 45"/>
          <p:cNvCxnSpPr>
            <a:cxnSpLocks xmlns:a14="http://schemas.microsoft.com/office/drawing/2010/main" noChangeShapeType="1"/>
            <a:stCxn id="61473" idx="2"/>
            <a:endCxn id="61472" idx="7"/>
          </p:cNvCxnSpPr>
          <p:nvPr/>
        </p:nvCxnSpPr>
        <p:spPr bwMode="auto">
          <a:xfrm flipH="1">
            <a:off x="5016500" y="4756150"/>
            <a:ext cx="655638" cy="588963"/>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1650734" name="AutoShape 46"/>
          <p:cNvCxnSpPr>
            <a:cxnSpLocks xmlns:a14="http://schemas.microsoft.com/office/drawing/2010/main" noChangeShapeType="1"/>
            <a:stCxn id="61473" idx="5"/>
            <a:endCxn id="61477" idx="1"/>
          </p:cNvCxnSpPr>
          <p:nvPr/>
        </p:nvCxnSpPr>
        <p:spPr bwMode="auto">
          <a:xfrm>
            <a:off x="5984875" y="4897438"/>
            <a:ext cx="225425" cy="444500"/>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1650735" name="AutoShape 47"/>
          <p:cNvCxnSpPr>
            <a:cxnSpLocks xmlns:a14="http://schemas.microsoft.com/office/drawing/2010/main" noChangeShapeType="1"/>
            <a:stCxn id="61474" idx="5"/>
            <a:endCxn id="61475" idx="1"/>
          </p:cNvCxnSpPr>
          <p:nvPr/>
        </p:nvCxnSpPr>
        <p:spPr bwMode="auto">
          <a:xfrm>
            <a:off x="7042150" y="4897438"/>
            <a:ext cx="542925" cy="447675"/>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1650736" name="AutoShape 48"/>
          <p:cNvCxnSpPr>
            <a:cxnSpLocks xmlns:a14="http://schemas.microsoft.com/office/drawing/2010/main" noChangeShapeType="1"/>
            <a:stCxn id="61475" idx="3"/>
            <a:endCxn id="61476" idx="7"/>
          </p:cNvCxnSpPr>
          <p:nvPr/>
        </p:nvCxnSpPr>
        <p:spPr bwMode="auto">
          <a:xfrm flipH="1">
            <a:off x="6953250" y="5629275"/>
            <a:ext cx="631825" cy="541338"/>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1650737" name="AutoShape 49"/>
          <p:cNvCxnSpPr>
            <a:cxnSpLocks xmlns:a14="http://schemas.microsoft.com/office/drawing/2010/main" noChangeShapeType="1"/>
            <a:stCxn id="61477" idx="5"/>
            <a:endCxn id="61476" idx="1"/>
          </p:cNvCxnSpPr>
          <p:nvPr/>
        </p:nvCxnSpPr>
        <p:spPr bwMode="auto">
          <a:xfrm>
            <a:off x="6457950" y="5626100"/>
            <a:ext cx="246063" cy="544513"/>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1650738" name="AutoShape 50"/>
          <p:cNvCxnSpPr>
            <a:cxnSpLocks xmlns:a14="http://schemas.microsoft.com/office/drawing/2010/main" noChangeShapeType="1"/>
            <a:stCxn id="61478" idx="6"/>
            <a:endCxn id="61476" idx="2"/>
          </p:cNvCxnSpPr>
          <p:nvPr/>
        </p:nvCxnSpPr>
        <p:spPr bwMode="auto">
          <a:xfrm>
            <a:off x="5784850" y="6313488"/>
            <a:ext cx="855663" cy="0"/>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sp>
        <p:nvSpPr>
          <p:cNvPr id="1650739" name="Text Box 51"/>
          <p:cNvSpPr txBox="1"/>
          <p:nvPr/>
        </p:nvSpPr>
        <p:spPr bwMode="auto">
          <a:xfrm>
            <a:off x="5051425" y="4795838"/>
            <a:ext cx="52863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12</a:t>
            </a:r>
            <a:endParaRPr lang="en-US" altLang="zh-CN" sz="1400">
              <a:solidFill>
                <a:srgbClr val="990033"/>
              </a:solidFill>
              <a:latin typeface="Tahoma" pitchFamily="34" charset="0"/>
            </a:endParaRPr>
          </a:p>
        </p:txBody>
      </p:sp>
      <p:sp>
        <p:nvSpPr>
          <p:cNvPr id="1650740" name="Text Box 52"/>
          <p:cNvSpPr txBox="1"/>
          <p:nvPr/>
        </p:nvSpPr>
        <p:spPr bwMode="auto">
          <a:xfrm>
            <a:off x="7180263" y="5853113"/>
            <a:ext cx="52863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4</a:t>
            </a:r>
            <a:endParaRPr lang="en-US" altLang="zh-CN" sz="1400">
              <a:solidFill>
                <a:srgbClr val="990033"/>
              </a:solidFill>
              <a:latin typeface="Tahoma" pitchFamily="34" charset="0"/>
            </a:endParaRPr>
          </a:p>
        </p:txBody>
      </p:sp>
      <p:sp>
        <p:nvSpPr>
          <p:cNvPr id="1650741" name="Text Box 53"/>
          <p:cNvSpPr txBox="1"/>
          <p:nvPr/>
        </p:nvSpPr>
        <p:spPr bwMode="auto">
          <a:xfrm>
            <a:off x="7285038" y="4940300"/>
            <a:ext cx="52705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3</a:t>
            </a:r>
            <a:endParaRPr lang="en-US" altLang="zh-CN" sz="1400">
              <a:solidFill>
                <a:srgbClr val="990033"/>
              </a:solidFill>
              <a:latin typeface="Tahoma" pitchFamily="34" charset="0"/>
            </a:endParaRPr>
          </a:p>
        </p:txBody>
      </p:sp>
      <p:sp>
        <p:nvSpPr>
          <p:cNvPr id="1650742" name="Text Box 54"/>
          <p:cNvSpPr txBox="1"/>
          <p:nvPr/>
        </p:nvSpPr>
        <p:spPr bwMode="auto">
          <a:xfrm>
            <a:off x="6130925" y="6310313"/>
            <a:ext cx="52863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8</a:t>
            </a:r>
            <a:endParaRPr lang="en-US" altLang="zh-CN" sz="1400">
              <a:solidFill>
                <a:srgbClr val="990033"/>
              </a:solidFill>
              <a:latin typeface="Tahoma" pitchFamily="34" charset="0"/>
            </a:endParaRPr>
          </a:p>
        </p:txBody>
      </p:sp>
      <p:sp>
        <p:nvSpPr>
          <p:cNvPr id="1650743" name="Text Box 55"/>
          <p:cNvSpPr txBox="1"/>
          <p:nvPr/>
        </p:nvSpPr>
        <p:spPr bwMode="auto">
          <a:xfrm>
            <a:off x="6348413" y="5853113"/>
            <a:ext cx="5270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2</a:t>
            </a:r>
            <a:endParaRPr lang="en-US" altLang="zh-CN" sz="1400">
              <a:solidFill>
                <a:srgbClr val="990033"/>
              </a:solidFill>
              <a:latin typeface="Tahoma" pitchFamily="34" charset="0"/>
            </a:endParaRPr>
          </a:p>
        </p:txBody>
      </p:sp>
      <p:sp>
        <p:nvSpPr>
          <p:cNvPr id="1650744" name="Text Box 56"/>
          <p:cNvSpPr txBox="1"/>
          <p:nvPr/>
        </p:nvSpPr>
        <p:spPr bwMode="auto">
          <a:xfrm>
            <a:off x="5795963" y="4986338"/>
            <a:ext cx="52863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7</a:t>
            </a:r>
            <a:endParaRPr lang="en-US" altLang="zh-CN" sz="1400">
              <a:solidFill>
                <a:srgbClr val="990033"/>
              </a:solidFill>
              <a:latin typeface="Tahoma" pitchFamily="34" charset="0"/>
            </a:endParaRPr>
          </a:p>
        </p:txBody>
      </p:sp>
      <p:sp>
        <p:nvSpPr>
          <p:cNvPr id="1650745" name="Text Box 57"/>
          <p:cNvSpPr txBox="1"/>
          <p:nvPr/>
        </p:nvSpPr>
        <p:spPr bwMode="auto">
          <a:xfrm>
            <a:off x="5972175" y="4078288"/>
            <a:ext cx="184150" cy="28733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Char char="n"/>
            </a:pPr>
            <a:endParaRPr lang="zh-CN" altLang="en-US" sz="1600">
              <a:latin typeface="Tahoma" pitchFamily="34" charset="0"/>
            </a:endParaRPr>
          </a:p>
        </p:txBody>
      </p:sp>
      <p:sp>
        <p:nvSpPr>
          <p:cNvPr id="1650746" name="Text Box 58"/>
          <p:cNvSpPr txBox="1"/>
          <p:nvPr/>
        </p:nvSpPr>
        <p:spPr bwMode="auto">
          <a:xfrm>
            <a:off x="6227763" y="4078288"/>
            <a:ext cx="184150" cy="28733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Char char="n"/>
            </a:pPr>
            <a:endParaRPr lang="zh-CN" altLang="en-US" sz="1600">
              <a:latin typeface="Tahoma" pitchFamily="34" charset="0"/>
            </a:endParaRPr>
          </a:p>
        </p:txBody>
      </p:sp>
      <p:sp>
        <p:nvSpPr>
          <p:cNvPr id="1650747" name="Text Box 59"/>
          <p:cNvSpPr txBox="1"/>
          <p:nvPr/>
        </p:nvSpPr>
        <p:spPr bwMode="auto">
          <a:xfrm>
            <a:off x="7019925" y="4078288"/>
            <a:ext cx="184150" cy="28733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endParaRPr lang="zh-CN" altLang="en-US" sz="1600">
              <a:latin typeface="Tahoma" pitchFamily="34" charset="0"/>
            </a:endParaRPr>
          </a:p>
        </p:txBody>
      </p:sp>
      <p:sp>
        <p:nvSpPr>
          <p:cNvPr id="1650748" name="Text Box 60"/>
          <p:cNvSpPr txBox="1"/>
          <p:nvPr/>
        </p:nvSpPr>
        <p:spPr bwMode="auto">
          <a:xfrm>
            <a:off x="7235825" y="4078288"/>
            <a:ext cx="287338" cy="28733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Char char="n"/>
            </a:pPr>
            <a:endParaRPr lang="zh-CN" altLang="en-US" sz="1600">
              <a:latin typeface="Tahoma" pitchFamily="34" charset="0"/>
            </a:endParaRPr>
          </a:p>
        </p:txBody>
      </p:sp>
      <p:sp>
        <p:nvSpPr>
          <p:cNvPr id="1650749" name="Text Box 61"/>
          <p:cNvSpPr txBox="1"/>
          <p:nvPr/>
        </p:nvSpPr>
        <p:spPr bwMode="auto">
          <a:xfrm>
            <a:off x="8027988" y="4078288"/>
            <a:ext cx="360362" cy="28733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Char char="n"/>
            </a:pPr>
            <a:endParaRPr lang="zh-CN" altLang="en-US" sz="1600">
              <a:latin typeface="Tahoma" pitchFamily="34" charset="0"/>
            </a:endParaRPr>
          </a:p>
        </p:txBody>
      </p:sp>
      <p:sp>
        <p:nvSpPr>
          <p:cNvPr id="1650750" name="Text Box 62"/>
          <p:cNvSpPr txBox="1"/>
          <p:nvPr/>
        </p:nvSpPr>
        <p:spPr bwMode="auto">
          <a:xfrm>
            <a:off x="8388350" y="4078288"/>
            <a:ext cx="360363" cy="28733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Char char="n"/>
            </a:pPr>
            <a:endParaRPr lang="zh-CN" altLang="en-US" sz="1600">
              <a:latin typeface="Tahoma" pitchFamily="34" charset="0"/>
            </a:endParaRPr>
          </a:p>
        </p:txBody>
      </p:sp>
      <p:sp>
        <p:nvSpPr>
          <p:cNvPr id="1650751" name="Text Box 63"/>
          <p:cNvSpPr txBox="1"/>
          <p:nvPr/>
        </p:nvSpPr>
        <p:spPr bwMode="auto">
          <a:xfrm>
            <a:off x="7343775" y="6237288"/>
            <a:ext cx="1800225" cy="288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600">
                <a:solidFill>
                  <a:srgbClr val="990033"/>
                </a:solidFill>
                <a:latin typeface="Tahoma" pitchFamily="34" charset="0"/>
              </a:rPr>
              <a:t>(c,e)</a:t>
            </a:r>
            <a:r>
              <a:rPr lang="zh-CN" altLang="en-US" sz="1600">
                <a:solidFill>
                  <a:srgbClr val="990033"/>
                </a:solidFill>
                <a:latin typeface="Tahoma" pitchFamily="34" charset="0"/>
              </a:rPr>
              <a:t>产生回路</a:t>
            </a:r>
            <a:endParaRPr lang="zh-CN" altLang="en-US" sz="1600">
              <a:solidFill>
                <a:srgbClr val="990033"/>
              </a:solidFill>
              <a:latin typeface="Tahoma" pitchFamily="34" charset="0"/>
            </a:endParaRPr>
          </a:p>
        </p:txBody>
      </p:sp>
      <p:sp>
        <p:nvSpPr>
          <p:cNvPr id="1650752" name="Text Box 64"/>
          <p:cNvSpPr txBox="1"/>
          <p:nvPr/>
        </p:nvSpPr>
        <p:spPr bwMode="auto">
          <a:xfrm>
            <a:off x="7343775" y="6237288"/>
            <a:ext cx="1800225" cy="288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600">
                <a:solidFill>
                  <a:srgbClr val="990033"/>
                </a:solidFill>
                <a:latin typeface="Tahoma" pitchFamily="34" charset="0"/>
              </a:rPr>
              <a:t>(c,f)</a:t>
            </a:r>
            <a:r>
              <a:rPr lang="zh-CN" altLang="en-US" sz="1600">
                <a:solidFill>
                  <a:srgbClr val="990033"/>
                </a:solidFill>
                <a:latin typeface="Tahoma" pitchFamily="34" charset="0"/>
              </a:rPr>
              <a:t>产生回路</a:t>
            </a:r>
            <a:endParaRPr lang="zh-CN" altLang="en-US" sz="1600">
              <a:solidFill>
                <a:srgbClr val="990033"/>
              </a:solidFill>
              <a:latin typeface="Tahoma" pitchFamily="34" charset="0"/>
            </a:endParaRPr>
          </a:p>
        </p:txBody>
      </p:sp>
      <p:sp>
        <p:nvSpPr>
          <p:cNvPr id="1650753" name="Text Box 65"/>
          <p:cNvSpPr txBox="1"/>
          <p:nvPr/>
        </p:nvSpPr>
        <p:spPr bwMode="auto">
          <a:xfrm>
            <a:off x="7343775" y="6237288"/>
            <a:ext cx="1800225" cy="288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600">
                <a:solidFill>
                  <a:srgbClr val="990033"/>
                </a:solidFill>
                <a:latin typeface="Tahoma" pitchFamily="34" charset="0"/>
              </a:rPr>
              <a:t>(f,g)</a:t>
            </a:r>
            <a:r>
              <a:rPr lang="zh-CN" altLang="en-US" sz="1600">
                <a:solidFill>
                  <a:srgbClr val="990033"/>
                </a:solidFill>
                <a:latin typeface="Tahoma" pitchFamily="34" charset="0"/>
              </a:rPr>
              <a:t>产生回路</a:t>
            </a:r>
            <a:endParaRPr lang="zh-CN" altLang="en-US" sz="1600">
              <a:solidFill>
                <a:srgbClr val="990033"/>
              </a:solidFill>
              <a:latin typeface="Tahoma" pitchFamily="34" charset="0"/>
            </a:endParaRPr>
          </a:p>
        </p:txBody>
      </p:sp>
      <p:sp>
        <p:nvSpPr>
          <p:cNvPr id="1650754" name="Text Box 66"/>
          <p:cNvSpPr txBox="1"/>
          <p:nvPr/>
        </p:nvSpPr>
        <p:spPr bwMode="auto">
          <a:xfrm>
            <a:off x="7343775" y="6237288"/>
            <a:ext cx="1800225" cy="288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600">
                <a:solidFill>
                  <a:srgbClr val="990033"/>
                </a:solidFill>
                <a:latin typeface="Tahoma" pitchFamily="34" charset="0"/>
              </a:rPr>
              <a:t>(b,c)</a:t>
            </a:r>
            <a:r>
              <a:rPr lang="zh-CN" altLang="en-US" sz="1600">
                <a:solidFill>
                  <a:srgbClr val="990033"/>
                </a:solidFill>
                <a:latin typeface="Tahoma" pitchFamily="34" charset="0"/>
              </a:rPr>
              <a:t>产生回路</a:t>
            </a:r>
            <a:endParaRPr lang="zh-CN" altLang="en-US" sz="1600">
              <a:solidFill>
                <a:srgbClr val="990033"/>
              </a:solidFill>
              <a:latin typeface="Tahoma" pitchFamily="34" charset="0"/>
            </a:endParaRPr>
          </a:p>
        </p:txBody>
      </p:sp>
      <p:sp>
        <p:nvSpPr>
          <p:cNvPr id="1650755" name="Text Box 67"/>
          <p:cNvSpPr txBox="1"/>
          <p:nvPr/>
        </p:nvSpPr>
        <p:spPr bwMode="auto">
          <a:xfrm>
            <a:off x="7308850" y="6238875"/>
            <a:ext cx="1584325" cy="2873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zh-CN" altLang="en-US" sz="1600">
                <a:solidFill>
                  <a:srgbClr val="990033"/>
                </a:solidFill>
                <a:latin typeface="Tahoma" pitchFamily="34" charset="0"/>
              </a:rPr>
              <a:t>已选出</a:t>
            </a:r>
            <a:r>
              <a:rPr lang="en-US" altLang="zh-CN" sz="1600">
                <a:solidFill>
                  <a:srgbClr val="990033"/>
                </a:solidFill>
                <a:latin typeface="Tahoma" pitchFamily="34" charset="0"/>
              </a:rPr>
              <a:t>n-1</a:t>
            </a:r>
            <a:r>
              <a:rPr lang="zh-CN" altLang="en-US" sz="1600">
                <a:solidFill>
                  <a:srgbClr val="990033"/>
                </a:solidFill>
                <a:latin typeface="Tahoma" pitchFamily="34" charset="0"/>
              </a:rPr>
              <a:t>条边</a:t>
            </a:r>
            <a:endParaRPr lang="zh-CN" altLang="en-US" sz="1600">
              <a:solidFill>
                <a:srgbClr val="990033"/>
              </a:solidFill>
              <a:latin typeface="Tahoma" pitchFamily="34" charset="0"/>
            </a:endParaRPr>
          </a:p>
        </p:txBody>
      </p:sp>
      <p:sp>
        <p:nvSpPr>
          <p:cNvPr id="4" name="日期占位符 3"/>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650692">
                                            <p:txEl>
                                              <p:pRg st="0" end="0"/>
                                            </p:txEl>
                                          </p:spTgt>
                                        </p:tgtEl>
                                        <p:attrNameLst>
                                          <p:attrName>style.visibility</p:attrName>
                                        </p:attrNameLst>
                                      </p:cBhvr>
                                      <p:to>
                                        <p:strVal val="visible"/>
                                      </p:to>
                                    </p:set>
                                    <p:anim calcmode="lin" valueType="num">
                                      <p:cBhvr additive="base">
                                        <p:cTn id="7" dur="500" fill="hold"/>
                                        <p:tgtEl>
                                          <p:spTgt spid="165069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65069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650692">
                                            <p:txEl>
                                              <p:pRg st="1" end="1"/>
                                            </p:txEl>
                                          </p:spTgt>
                                        </p:tgtEl>
                                        <p:attrNameLst>
                                          <p:attrName>style.visibility</p:attrName>
                                        </p:attrNameLst>
                                      </p:cBhvr>
                                      <p:to>
                                        <p:strVal val="visible"/>
                                      </p:to>
                                    </p:set>
                                    <p:anim calcmode="lin" valueType="num">
                                      <p:cBhvr additive="base">
                                        <p:cTn id="11" dur="500" fill="hold"/>
                                        <p:tgtEl>
                                          <p:spTgt spid="1650692">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65069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650692">
                                            <p:txEl>
                                              <p:pRg st="2" end="2"/>
                                            </p:txEl>
                                          </p:spTgt>
                                        </p:tgtEl>
                                        <p:attrNameLst>
                                          <p:attrName>style.visibility</p:attrName>
                                        </p:attrNameLst>
                                      </p:cBhvr>
                                      <p:to>
                                        <p:strVal val="visible"/>
                                      </p:to>
                                    </p:set>
                                    <p:anim calcmode="lin" valueType="num">
                                      <p:cBhvr additive="base">
                                        <p:cTn id="15" dur="500" fill="hold"/>
                                        <p:tgtEl>
                                          <p:spTgt spid="1650692">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65069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1+#ppt_w/2"/>
                                          </p:val>
                                        </p:tav>
                                        <p:tav tm="100000">
                                          <p:val>
                                            <p:strVal val="#ppt_x"/>
                                          </p:val>
                                        </p:tav>
                                      </p:tavLst>
                                    </p:anim>
                                    <p:anim calcmode="lin" valueType="num">
                                      <p:cBhvr additive="base">
                                        <p:cTn id="22" dur="500" fill="hold"/>
                                        <p:tgtEl>
                                          <p:spTgt spid="2"/>
                                        </p:tgtEl>
                                        <p:attrNameLst>
                                          <p:attrName>ppt_y</p:attrName>
                                        </p:attrNameLst>
                                      </p:cBhvr>
                                      <p:tavLst>
                                        <p:tav tm="0">
                                          <p:val>
                                            <p:strVal val="#ppt_y"/>
                                          </p:val>
                                        </p:tav>
                                        <p:tav tm="100000">
                                          <p:val>
                                            <p:strVal val="#ppt_y"/>
                                          </p:val>
                                        </p:tav>
                                      </p:tavLst>
                                    </p:anim>
                                  </p:childTnLst>
                                </p:cTn>
                              </p:par>
                            </p:childTnLst>
                          </p:cTn>
                        </p:par>
                        <p:par>
                          <p:cTn id="23" fill="hold">
                            <p:stCondLst>
                              <p:cond delay="500"/>
                            </p:stCondLst>
                            <p:childTnLst>
                              <p:par>
                                <p:cTn id="24" presetID="2" presetClass="entr" presetSubtype="2"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1+#ppt_w/2"/>
                                          </p:val>
                                        </p:tav>
                                        <p:tav tm="100000">
                                          <p:val>
                                            <p:strVal val="#ppt_x"/>
                                          </p:val>
                                        </p:tav>
                                      </p:tavLst>
                                    </p:anim>
                                    <p:anim calcmode="lin" valueType="num">
                                      <p:cBhvr additive="base">
                                        <p:cTn id="27" dur="500" fill="hold"/>
                                        <p:tgtEl>
                                          <p:spTgt spid="3"/>
                                        </p:tgtEl>
                                        <p:attrNameLst>
                                          <p:attrName>ppt_y</p:attrName>
                                        </p:attrNameLst>
                                      </p:cBhvr>
                                      <p:tavLst>
                                        <p:tav tm="0">
                                          <p:val>
                                            <p:strVal val="#ppt_y"/>
                                          </p:val>
                                        </p:tav>
                                        <p:tav tm="100000">
                                          <p:val>
                                            <p:strVal val="#ppt_y"/>
                                          </p:val>
                                        </p:tav>
                                      </p:tavLst>
                                    </p:anim>
                                  </p:childTnLst>
                                </p:cTn>
                              </p:par>
                            </p:childTnLst>
                          </p:cTn>
                        </p:par>
                        <p:par>
                          <p:cTn id="28" fill="hold">
                            <p:stCondLst>
                              <p:cond delay="1000"/>
                            </p:stCondLst>
                            <p:childTnLst>
                              <p:par>
                                <p:cTn id="29" presetID="2" presetClass="entr" presetSubtype="2" fill="hold" grpId="0" nodeType="afterEffect">
                                  <p:stCondLst>
                                    <p:cond delay="0"/>
                                  </p:stCondLst>
                                  <p:childTnLst>
                                    <p:set>
                                      <p:cBhvr>
                                        <p:cTn id="30" dur="1" fill="hold">
                                          <p:stCondLst>
                                            <p:cond delay="0"/>
                                          </p:stCondLst>
                                        </p:cTn>
                                        <p:tgtEl>
                                          <p:spTgt spid="1650690"/>
                                        </p:tgtEl>
                                        <p:attrNameLst>
                                          <p:attrName>style.visibility</p:attrName>
                                        </p:attrNameLst>
                                      </p:cBhvr>
                                      <p:to>
                                        <p:strVal val="visible"/>
                                      </p:to>
                                    </p:set>
                                    <p:anim calcmode="lin" valueType="num">
                                      <p:cBhvr additive="base">
                                        <p:cTn id="31" dur="500" fill="hold"/>
                                        <p:tgtEl>
                                          <p:spTgt spid="1650690"/>
                                        </p:tgtEl>
                                        <p:attrNameLst>
                                          <p:attrName>ppt_x</p:attrName>
                                        </p:attrNameLst>
                                      </p:cBhvr>
                                      <p:tavLst>
                                        <p:tav tm="0">
                                          <p:val>
                                            <p:strVal val="1+#ppt_w/2"/>
                                          </p:val>
                                        </p:tav>
                                        <p:tav tm="100000">
                                          <p:val>
                                            <p:strVal val="#ppt_x"/>
                                          </p:val>
                                        </p:tav>
                                      </p:tavLst>
                                    </p:anim>
                                    <p:anim calcmode="lin" valueType="num">
                                      <p:cBhvr additive="base">
                                        <p:cTn id="32" dur="500" fill="hold"/>
                                        <p:tgtEl>
                                          <p:spTgt spid="165069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650737"/>
                                        </p:tgtEl>
                                        <p:attrNameLst>
                                          <p:attrName>style.visibility</p:attrName>
                                        </p:attrNameLst>
                                      </p:cBhvr>
                                      <p:to>
                                        <p:strVal val="visible"/>
                                      </p:to>
                                    </p:set>
                                    <p:animEffect transition="in" filter="slide(fromBottom)">
                                      <p:cBhvr>
                                        <p:cTn id="37" dur="500"/>
                                        <p:tgtEl>
                                          <p:spTgt spid="1650737"/>
                                        </p:tgtEl>
                                      </p:cBhvr>
                                    </p:animEffect>
                                  </p:childTnLst>
                                </p:cTn>
                              </p:par>
                              <p:par>
                                <p:cTn id="38" presetID="12" presetClass="entr" presetSubtype="4" fill="hold" grpId="0" nodeType="withEffect">
                                  <p:stCondLst>
                                    <p:cond delay="0"/>
                                  </p:stCondLst>
                                  <p:childTnLst>
                                    <p:set>
                                      <p:cBhvr>
                                        <p:cTn id="39" dur="1" fill="hold">
                                          <p:stCondLst>
                                            <p:cond delay="0"/>
                                          </p:stCondLst>
                                        </p:cTn>
                                        <p:tgtEl>
                                          <p:spTgt spid="1650743"/>
                                        </p:tgtEl>
                                        <p:attrNameLst>
                                          <p:attrName>style.visibility</p:attrName>
                                        </p:attrNameLst>
                                      </p:cBhvr>
                                      <p:to>
                                        <p:strVal val="visible"/>
                                      </p:to>
                                    </p:set>
                                    <p:animEffect transition="in" filter="slide(fromBottom)">
                                      <p:cBhvr>
                                        <p:cTn id="40" dur="500"/>
                                        <p:tgtEl>
                                          <p:spTgt spid="1650743"/>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nodeType="clickEffect">
                                  <p:stCondLst>
                                    <p:cond delay="0"/>
                                  </p:stCondLst>
                                  <p:childTnLst>
                                    <p:set>
                                      <p:cBhvr>
                                        <p:cTn id="44" dur="1" fill="hold">
                                          <p:stCondLst>
                                            <p:cond delay="0"/>
                                          </p:stCondLst>
                                        </p:cTn>
                                        <p:tgtEl>
                                          <p:spTgt spid="1650735"/>
                                        </p:tgtEl>
                                        <p:attrNameLst>
                                          <p:attrName>style.visibility</p:attrName>
                                        </p:attrNameLst>
                                      </p:cBhvr>
                                      <p:to>
                                        <p:strVal val="visible"/>
                                      </p:to>
                                    </p:set>
                                    <p:animEffect transition="in" filter="slide(fromBottom)">
                                      <p:cBhvr>
                                        <p:cTn id="45" dur="500"/>
                                        <p:tgtEl>
                                          <p:spTgt spid="1650735"/>
                                        </p:tgtEl>
                                      </p:cBhvr>
                                    </p:animEffect>
                                  </p:childTnLst>
                                </p:cTn>
                              </p:par>
                              <p:par>
                                <p:cTn id="46" presetID="12" presetClass="entr" presetSubtype="4" fill="hold" grpId="0" nodeType="withEffect">
                                  <p:stCondLst>
                                    <p:cond delay="0"/>
                                  </p:stCondLst>
                                  <p:childTnLst>
                                    <p:set>
                                      <p:cBhvr>
                                        <p:cTn id="47" dur="1" fill="hold">
                                          <p:stCondLst>
                                            <p:cond delay="0"/>
                                          </p:stCondLst>
                                        </p:cTn>
                                        <p:tgtEl>
                                          <p:spTgt spid="1650741"/>
                                        </p:tgtEl>
                                        <p:attrNameLst>
                                          <p:attrName>style.visibility</p:attrName>
                                        </p:attrNameLst>
                                      </p:cBhvr>
                                      <p:to>
                                        <p:strVal val="visible"/>
                                      </p:to>
                                    </p:set>
                                    <p:animEffect transition="in" filter="slide(fromBottom)">
                                      <p:cBhvr>
                                        <p:cTn id="48" dur="500"/>
                                        <p:tgtEl>
                                          <p:spTgt spid="1650741"/>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4" fill="hold" nodeType="clickEffect">
                                  <p:stCondLst>
                                    <p:cond delay="0"/>
                                  </p:stCondLst>
                                  <p:childTnLst>
                                    <p:set>
                                      <p:cBhvr>
                                        <p:cTn id="52" dur="1" fill="hold">
                                          <p:stCondLst>
                                            <p:cond delay="0"/>
                                          </p:stCondLst>
                                        </p:cTn>
                                        <p:tgtEl>
                                          <p:spTgt spid="1650736"/>
                                        </p:tgtEl>
                                        <p:attrNameLst>
                                          <p:attrName>style.visibility</p:attrName>
                                        </p:attrNameLst>
                                      </p:cBhvr>
                                      <p:to>
                                        <p:strVal val="visible"/>
                                      </p:to>
                                    </p:set>
                                    <p:animEffect transition="in" filter="slide(fromBottom)">
                                      <p:cBhvr>
                                        <p:cTn id="53" dur="500"/>
                                        <p:tgtEl>
                                          <p:spTgt spid="1650736"/>
                                        </p:tgtEl>
                                      </p:cBhvr>
                                    </p:animEffect>
                                  </p:childTnLst>
                                </p:cTn>
                              </p:par>
                              <p:par>
                                <p:cTn id="54" presetID="12" presetClass="entr" presetSubtype="4" fill="hold" grpId="0" nodeType="withEffect">
                                  <p:stCondLst>
                                    <p:cond delay="0"/>
                                  </p:stCondLst>
                                  <p:childTnLst>
                                    <p:set>
                                      <p:cBhvr>
                                        <p:cTn id="55" dur="1" fill="hold">
                                          <p:stCondLst>
                                            <p:cond delay="0"/>
                                          </p:stCondLst>
                                        </p:cTn>
                                        <p:tgtEl>
                                          <p:spTgt spid="1650740"/>
                                        </p:tgtEl>
                                        <p:attrNameLst>
                                          <p:attrName>style.visibility</p:attrName>
                                        </p:attrNameLst>
                                      </p:cBhvr>
                                      <p:to>
                                        <p:strVal val="visible"/>
                                      </p:to>
                                    </p:set>
                                    <p:animEffect transition="in" filter="slide(fromBottom)">
                                      <p:cBhvr>
                                        <p:cTn id="56" dur="500"/>
                                        <p:tgtEl>
                                          <p:spTgt spid="1650740"/>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65075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5074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2" presetClass="entr" presetSubtype="4" fill="hold" grpId="0" nodeType="clickEffect">
                                  <p:stCondLst>
                                    <p:cond delay="0"/>
                                  </p:stCondLst>
                                  <p:childTnLst>
                                    <p:set>
                                      <p:cBhvr>
                                        <p:cTn id="68" dur="1" fill="hold">
                                          <p:stCondLst>
                                            <p:cond delay="0"/>
                                          </p:stCondLst>
                                        </p:cTn>
                                        <p:tgtEl>
                                          <p:spTgt spid="1650752"/>
                                        </p:tgtEl>
                                        <p:attrNameLst>
                                          <p:attrName>style.visibility</p:attrName>
                                        </p:attrNameLst>
                                      </p:cBhvr>
                                      <p:to>
                                        <p:strVal val="visible"/>
                                      </p:to>
                                    </p:set>
                                    <p:animEffect transition="in" filter="slide(fromBottom)">
                                      <p:cBhvr>
                                        <p:cTn id="69" dur="500"/>
                                        <p:tgtEl>
                                          <p:spTgt spid="1650752"/>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650746"/>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2" presetClass="entr" presetSubtype="4" fill="hold" nodeType="clickEffect">
                                  <p:stCondLst>
                                    <p:cond delay="0"/>
                                  </p:stCondLst>
                                  <p:childTnLst>
                                    <p:set>
                                      <p:cBhvr>
                                        <p:cTn id="77" dur="1" fill="hold">
                                          <p:stCondLst>
                                            <p:cond delay="0"/>
                                          </p:stCondLst>
                                        </p:cTn>
                                        <p:tgtEl>
                                          <p:spTgt spid="1650734"/>
                                        </p:tgtEl>
                                        <p:attrNameLst>
                                          <p:attrName>style.visibility</p:attrName>
                                        </p:attrNameLst>
                                      </p:cBhvr>
                                      <p:to>
                                        <p:strVal val="visible"/>
                                      </p:to>
                                    </p:set>
                                    <p:animEffect transition="in" filter="slide(fromBottom)">
                                      <p:cBhvr>
                                        <p:cTn id="78" dur="500"/>
                                        <p:tgtEl>
                                          <p:spTgt spid="1650734"/>
                                        </p:tgtEl>
                                      </p:cBhvr>
                                    </p:animEffect>
                                  </p:childTnLst>
                                </p:cTn>
                              </p:par>
                              <p:par>
                                <p:cTn id="79" presetID="12" presetClass="entr" presetSubtype="4" fill="hold" grpId="0" nodeType="withEffect">
                                  <p:stCondLst>
                                    <p:cond delay="0"/>
                                  </p:stCondLst>
                                  <p:childTnLst>
                                    <p:set>
                                      <p:cBhvr>
                                        <p:cTn id="80" dur="1" fill="hold">
                                          <p:stCondLst>
                                            <p:cond delay="0"/>
                                          </p:stCondLst>
                                        </p:cTn>
                                        <p:tgtEl>
                                          <p:spTgt spid="1650744"/>
                                        </p:tgtEl>
                                        <p:attrNameLst>
                                          <p:attrName>style.visibility</p:attrName>
                                        </p:attrNameLst>
                                      </p:cBhvr>
                                      <p:to>
                                        <p:strVal val="visible"/>
                                      </p:to>
                                    </p:set>
                                    <p:animEffect transition="in" filter="slide(fromBottom)">
                                      <p:cBhvr>
                                        <p:cTn id="81" dur="500"/>
                                        <p:tgtEl>
                                          <p:spTgt spid="1650744"/>
                                        </p:tgtEl>
                                      </p:cBhvr>
                                    </p:animEffect>
                                  </p:childTnLst>
                                </p:cTn>
                              </p:par>
                            </p:childTnLst>
                          </p:cTn>
                        </p:par>
                      </p:childTnLst>
                    </p:cTn>
                  </p:par>
                  <p:par>
                    <p:cTn id="82" fill="hold">
                      <p:stCondLst>
                        <p:cond delay="indefinite"/>
                      </p:stCondLst>
                      <p:childTnLst>
                        <p:par>
                          <p:cTn id="83" fill="hold">
                            <p:stCondLst>
                              <p:cond delay="0"/>
                            </p:stCondLst>
                            <p:childTnLst>
                              <p:par>
                                <p:cTn id="84" presetID="12" presetClass="entr" presetSubtype="4" fill="hold" grpId="0" nodeType="clickEffect">
                                  <p:stCondLst>
                                    <p:cond delay="0"/>
                                  </p:stCondLst>
                                  <p:childTnLst>
                                    <p:set>
                                      <p:cBhvr>
                                        <p:cTn id="85" dur="1" fill="hold">
                                          <p:stCondLst>
                                            <p:cond delay="0"/>
                                          </p:stCondLst>
                                        </p:cTn>
                                        <p:tgtEl>
                                          <p:spTgt spid="1650742"/>
                                        </p:tgtEl>
                                        <p:attrNameLst>
                                          <p:attrName>style.visibility</p:attrName>
                                        </p:attrNameLst>
                                      </p:cBhvr>
                                      <p:to>
                                        <p:strVal val="visible"/>
                                      </p:to>
                                    </p:set>
                                    <p:animEffect transition="in" filter="slide(fromBottom)">
                                      <p:cBhvr>
                                        <p:cTn id="86" dur="500"/>
                                        <p:tgtEl>
                                          <p:spTgt spid="1650742"/>
                                        </p:tgtEl>
                                      </p:cBhvr>
                                    </p:animEffect>
                                  </p:childTnLst>
                                </p:cTn>
                              </p:par>
                              <p:par>
                                <p:cTn id="87" presetID="12" presetClass="entr" presetSubtype="4" fill="hold" nodeType="withEffect">
                                  <p:stCondLst>
                                    <p:cond delay="0"/>
                                  </p:stCondLst>
                                  <p:childTnLst>
                                    <p:set>
                                      <p:cBhvr>
                                        <p:cTn id="88" dur="1" fill="hold">
                                          <p:stCondLst>
                                            <p:cond delay="0"/>
                                          </p:stCondLst>
                                        </p:cTn>
                                        <p:tgtEl>
                                          <p:spTgt spid="1650738"/>
                                        </p:tgtEl>
                                        <p:attrNameLst>
                                          <p:attrName>style.visibility</p:attrName>
                                        </p:attrNameLst>
                                      </p:cBhvr>
                                      <p:to>
                                        <p:strVal val="visible"/>
                                      </p:to>
                                    </p:set>
                                    <p:animEffect transition="in" filter="slide(fromBottom)">
                                      <p:cBhvr>
                                        <p:cTn id="89" dur="500"/>
                                        <p:tgtEl>
                                          <p:spTgt spid="1650738"/>
                                        </p:tgtEl>
                                      </p:cBhvr>
                                    </p:animEffect>
                                  </p:childTnLst>
                                </p:cTn>
                              </p:par>
                            </p:childTnLst>
                          </p:cTn>
                        </p:par>
                      </p:childTnLst>
                    </p:cTn>
                  </p:par>
                  <p:par>
                    <p:cTn id="90" fill="hold">
                      <p:stCondLst>
                        <p:cond delay="indefinite"/>
                      </p:stCondLst>
                      <p:childTnLst>
                        <p:par>
                          <p:cTn id="91" fill="hold">
                            <p:stCondLst>
                              <p:cond delay="0"/>
                            </p:stCondLst>
                            <p:childTnLst>
                              <p:par>
                                <p:cTn id="92" presetID="12" presetClass="entr" presetSubtype="4" fill="hold" grpId="0" nodeType="clickEffect">
                                  <p:stCondLst>
                                    <p:cond delay="0"/>
                                  </p:stCondLst>
                                  <p:childTnLst>
                                    <p:set>
                                      <p:cBhvr>
                                        <p:cTn id="93" dur="1" fill="hold">
                                          <p:stCondLst>
                                            <p:cond delay="0"/>
                                          </p:stCondLst>
                                        </p:cTn>
                                        <p:tgtEl>
                                          <p:spTgt spid="1650753"/>
                                        </p:tgtEl>
                                        <p:attrNameLst>
                                          <p:attrName>style.visibility</p:attrName>
                                        </p:attrNameLst>
                                      </p:cBhvr>
                                      <p:to>
                                        <p:strVal val="visible"/>
                                      </p:to>
                                    </p:set>
                                    <p:animEffect transition="in" filter="slide(fromBottom)">
                                      <p:cBhvr>
                                        <p:cTn id="94" dur="500"/>
                                        <p:tgtEl>
                                          <p:spTgt spid="1650753"/>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65074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2" presetClass="entr" presetSubtype="4" fill="hold" grpId="0" nodeType="clickEffect">
                                  <p:stCondLst>
                                    <p:cond delay="0"/>
                                  </p:stCondLst>
                                  <p:childTnLst>
                                    <p:set>
                                      <p:cBhvr>
                                        <p:cTn id="102" dur="1" fill="hold">
                                          <p:stCondLst>
                                            <p:cond delay="0"/>
                                          </p:stCondLst>
                                        </p:cTn>
                                        <p:tgtEl>
                                          <p:spTgt spid="1650754"/>
                                        </p:tgtEl>
                                        <p:attrNameLst>
                                          <p:attrName>style.visibility</p:attrName>
                                        </p:attrNameLst>
                                      </p:cBhvr>
                                      <p:to>
                                        <p:strVal val="visible"/>
                                      </p:to>
                                    </p:set>
                                    <p:animEffect transition="in" filter="slide(fromBottom)">
                                      <p:cBhvr>
                                        <p:cTn id="103" dur="500"/>
                                        <p:tgtEl>
                                          <p:spTgt spid="1650754"/>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1650748"/>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2" presetClass="entr" presetSubtype="4" fill="hold" nodeType="clickEffect">
                                  <p:stCondLst>
                                    <p:cond delay="0"/>
                                  </p:stCondLst>
                                  <p:childTnLst>
                                    <p:set>
                                      <p:cBhvr>
                                        <p:cTn id="111" dur="1" fill="hold">
                                          <p:stCondLst>
                                            <p:cond delay="0"/>
                                          </p:stCondLst>
                                        </p:cTn>
                                        <p:tgtEl>
                                          <p:spTgt spid="1650733"/>
                                        </p:tgtEl>
                                        <p:attrNameLst>
                                          <p:attrName>style.visibility</p:attrName>
                                        </p:attrNameLst>
                                      </p:cBhvr>
                                      <p:to>
                                        <p:strVal val="visible"/>
                                      </p:to>
                                    </p:set>
                                    <p:animEffect transition="in" filter="slide(fromBottom)">
                                      <p:cBhvr>
                                        <p:cTn id="112" dur="500"/>
                                        <p:tgtEl>
                                          <p:spTgt spid="1650733"/>
                                        </p:tgtEl>
                                      </p:cBhvr>
                                    </p:animEffect>
                                  </p:childTnLst>
                                </p:cTn>
                              </p:par>
                              <p:par>
                                <p:cTn id="113" presetID="12" presetClass="entr" presetSubtype="4" fill="hold" grpId="0" nodeType="withEffect">
                                  <p:stCondLst>
                                    <p:cond delay="0"/>
                                  </p:stCondLst>
                                  <p:childTnLst>
                                    <p:set>
                                      <p:cBhvr>
                                        <p:cTn id="114" dur="1" fill="hold">
                                          <p:stCondLst>
                                            <p:cond delay="0"/>
                                          </p:stCondLst>
                                        </p:cTn>
                                        <p:tgtEl>
                                          <p:spTgt spid="1650739"/>
                                        </p:tgtEl>
                                        <p:attrNameLst>
                                          <p:attrName>style.visibility</p:attrName>
                                        </p:attrNameLst>
                                      </p:cBhvr>
                                      <p:to>
                                        <p:strVal val="visible"/>
                                      </p:to>
                                    </p:set>
                                    <p:animEffect transition="in" filter="slide(fromBottom)">
                                      <p:cBhvr>
                                        <p:cTn id="115" dur="500"/>
                                        <p:tgtEl>
                                          <p:spTgt spid="1650739"/>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1650755"/>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1650749"/>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16507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0690" grpId="0" animBg="1"/>
      <p:bldP spid="1650739" grpId="0"/>
      <p:bldP spid="1650740" grpId="0"/>
      <p:bldP spid="1650741" grpId="0"/>
      <p:bldP spid="1650742" grpId="0"/>
      <p:bldP spid="1650743" grpId="0"/>
      <p:bldP spid="1650744" grpId="0"/>
      <p:bldP spid="1650745" grpId="0" animBg="1"/>
      <p:bldP spid="1650746" grpId="0" animBg="1"/>
      <p:bldP spid="1650747" grpId="0" animBg="1"/>
      <p:bldP spid="1650748" grpId="0" animBg="1"/>
      <p:bldP spid="1650749" grpId="0" animBg="1"/>
      <p:bldP spid="1650750" grpId="0" animBg="1"/>
      <p:bldP spid="1650751" grpId="0" animBg="1"/>
      <p:bldP spid="1650752" grpId="0" animBg="1"/>
      <p:bldP spid="1650753" grpId="0" animBg="1"/>
      <p:bldP spid="1650754" grpId="0" animBg="1"/>
      <p:bldP spid="165075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3"/>
          <p:cNvSpPr/>
          <p:nvPr>
            <p:ph type="sldNum" sz="quarter" idx="12"/>
          </p:nvPr>
        </p:nvSpPr>
        <p:spPr>
          <a:ln>
            <a:miter lim="800000"/>
          </a:ln>
        </p:spPr>
        <p:txBody>
          <a:bodyPr anchor="b"/>
          <a:lstStyle/>
          <a:p>
            <a:pPr>
              <a:defRPr/>
            </a:pPr>
            <a:fld id="{016375CC-EE18-455B-AE11-AFFB86A192BA}" type="slidenum">
              <a:rPr lang="zh-CN" altLang="en-US" sz="1200">
                <a:solidFill>
                  <a:srgbClr val="FF0000"/>
                </a:solidFill>
                <a:ea typeface="宋体" charset="-122"/>
              </a:rPr>
            </a:fld>
            <a:endParaRPr lang="zh-CN" altLang="en-US" sz="1200">
              <a:solidFill>
                <a:srgbClr val="FF0000"/>
              </a:solidFill>
              <a:ea typeface="宋体" charset="-122"/>
            </a:endParaRPr>
          </a:p>
        </p:txBody>
      </p:sp>
      <p:sp>
        <p:nvSpPr>
          <p:cNvPr id="9220" name="Rectangle 2"/>
          <p:cNvSpPr/>
          <p:nvPr>
            <p:ph type="title" idx="4294967295"/>
          </p:nvPr>
        </p:nvSpPr>
        <p:spPr>
          <a:xfrm>
            <a:off x="1294130" y="188595"/>
            <a:ext cx="7849870" cy="688975"/>
          </a:xfrm>
        </p:spPr>
        <p:txBody>
          <a:bodyPr anchor="b"/>
          <a:lstStyle/>
          <a:p>
            <a:pPr eaLnBrk="1" hangingPunct="1"/>
            <a:r>
              <a:rPr lang="en-US" altLang="zh-CN" dirty="0">
                <a:ea typeface="宋体" charset="-122"/>
              </a:rPr>
              <a:t>11.1 Definitions</a:t>
            </a:r>
            <a:endParaRPr lang="zh-CN" altLang="en-US" dirty="0">
              <a:ea typeface="宋体" charset="-122"/>
            </a:endParaRPr>
          </a:p>
        </p:txBody>
      </p:sp>
      <p:sp>
        <p:nvSpPr>
          <p:cNvPr id="1515523" name="Rectangle 3"/>
          <p:cNvSpPr/>
          <p:nvPr>
            <p:ph type="body" idx="4294967295"/>
          </p:nvPr>
        </p:nvSpPr>
        <p:spPr>
          <a:xfrm>
            <a:off x="467360" y="1158875"/>
            <a:ext cx="8229600" cy="3933825"/>
          </a:xfrm>
        </p:spPr>
        <p:txBody>
          <a:bodyPr/>
          <a:lstStyle/>
          <a:p>
            <a:pPr eaLnBrk="1" hangingPunct="1">
              <a:lnSpc>
                <a:spcPct val="110000"/>
              </a:lnSpc>
            </a:pPr>
            <a:r>
              <a:rPr lang="zh-CN" altLang="en-US" sz="2400" dirty="0">
                <a:latin typeface="Times New Roman" pitchFamily="18" charset="0"/>
                <a:ea typeface="宋体" charset="-122"/>
              </a:rPr>
              <a:t>集合的表示方法：</a:t>
            </a:r>
            <a:r>
              <a:rPr lang="en-US" altLang="zh-CN" sz="2400" dirty="0" err="1">
                <a:latin typeface="Times New Roman" pitchFamily="18" charset="0"/>
                <a:ea typeface="宋体" charset="-122"/>
              </a:rPr>
              <a:t>G</a:t>
            </a:r>
            <a:r>
              <a:rPr lang="en-US" altLang="zh-CN" sz="2400" baseline="-25000" dirty="0" err="1">
                <a:latin typeface="Times New Roman" pitchFamily="18" charset="0"/>
                <a:ea typeface="宋体" charset="-122"/>
              </a:rPr>
              <a:t>a</a:t>
            </a:r>
            <a:r>
              <a:rPr lang="en-US" altLang="zh-CN" sz="2400" dirty="0">
                <a:latin typeface="Times New Roman" pitchFamily="18" charset="0"/>
                <a:ea typeface="宋体" charset="-122"/>
              </a:rPr>
              <a:t>=(</a:t>
            </a:r>
            <a:r>
              <a:rPr lang="en-US" altLang="zh-CN" sz="2400" dirty="0" err="1">
                <a:latin typeface="Times New Roman" pitchFamily="18" charset="0"/>
                <a:ea typeface="宋体" charset="-122"/>
              </a:rPr>
              <a:t>V</a:t>
            </a:r>
            <a:r>
              <a:rPr lang="en-US" altLang="zh-CN" sz="2400" baseline="-25000" dirty="0" err="1">
                <a:latin typeface="Times New Roman" pitchFamily="18" charset="0"/>
                <a:ea typeface="宋体" charset="-122"/>
              </a:rPr>
              <a:t>a</a:t>
            </a:r>
            <a:r>
              <a:rPr lang="zh-CN" altLang="en-US" sz="2400" dirty="0">
                <a:latin typeface="Times New Roman" pitchFamily="18" charset="0"/>
                <a:ea typeface="宋体" charset="-122"/>
              </a:rPr>
              <a:t>，</a:t>
            </a:r>
            <a:r>
              <a:rPr lang="en-US" altLang="zh-CN" sz="2400" dirty="0" err="1">
                <a:latin typeface="Times New Roman" pitchFamily="18" charset="0"/>
                <a:ea typeface="宋体" charset="-122"/>
              </a:rPr>
              <a:t>E</a:t>
            </a:r>
            <a:r>
              <a:rPr lang="en-US" altLang="zh-CN" sz="2400" baseline="-25000" dirty="0" err="1">
                <a:latin typeface="Times New Roman" pitchFamily="18" charset="0"/>
                <a:ea typeface="宋体" charset="-122"/>
              </a:rPr>
              <a:t>a</a:t>
            </a:r>
            <a:r>
              <a:rPr lang="en-US" altLang="zh-CN" sz="2400" dirty="0">
                <a:latin typeface="Times New Roman" pitchFamily="18" charset="0"/>
                <a:ea typeface="宋体" charset="-122"/>
              </a:rPr>
              <a:t>)</a:t>
            </a:r>
            <a:r>
              <a:rPr lang="zh-CN" altLang="en-US" sz="2400" dirty="0">
                <a:latin typeface="Times New Roman" pitchFamily="18" charset="0"/>
                <a:ea typeface="宋体" charset="-122"/>
              </a:rPr>
              <a:t>；</a:t>
            </a:r>
            <a:r>
              <a:rPr lang="en-US" altLang="zh-CN" sz="2400" dirty="0">
                <a:latin typeface="Times New Roman" pitchFamily="18" charset="0"/>
                <a:ea typeface="宋体" charset="-122"/>
              </a:rPr>
              <a:t>G</a:t>
            </a:r>
            <a:r>
              <a:rPr lang="en-US" altLang="zh-CN" sz="2400" baseline="-25000" dirty="0">
                <a:latin typeface="Times New Roman" pitchFamily="18" charset="0"/>
                <a:ea typeface="宋体" charset="-122"/>
              </a:rPr>
              <a:t>b</a:t>
            </a:r>
            <a:r>
              <a:rPr lang="en-US" altLang="zh-CN" sz="2400" dirty="0">
                <a:latin typeface="Times New Roman" pitchFamily="18" charset="0"/>
                <a:ea typeface="宋体" charset="-122"/>
              </a:rPr>
              <a:t>=(</a:t>
            </a:r>
            <a:r>
              <a:rPr lang="en-US" altLang="zh-CN" sz="2400" dirty="0" err="1">
                <a:latin typeface="Times New Roman" pitchFamily="18" charset="0"/>
                <a:ea typeface="宋体" charset="-122"/>
              </a:rPr>
              <a:t>V</a:t>
            </a:r>
            <a:r>
              <a:rPr lang="en-US" altLang="zh-CN" sz="2400" baseline="-25000" dirty="0" err="1">
                <a:latin typeface="Times New Roman" pitchFamily="18" charset="0"/>
                <a:ea typeface="宋体" charset="-122"/>
              </a:rPr>
              <a:t>b</a:t>
            </a:r>
            <a:r>
              <a:rPr lang="zh-CN" altLang="en-US" sz="2400" dirty="0">
                <a:latin typeface="Times New Roman" pitchFamily="18" charset="0"/>
                <a:ea typeface="宋体" charset="-122"/>
              </a:rPr>
              <a:t>，</a:t>
            </a:r>
            <a:r>
              <a:rPr lang="en-US" altLang="zh-CN" sz="2400" dirty="0" err="1">
                <a:latin typeface="Times New Roman" pitchFamily="18" charset="0"/>
                <a:ea typeface="宋体" charset="-122"/>
              </a:rPr>
              <a:t>E</a:t>
            </a:r>
            <a:r>
              <a:rPr lang="en-US" altLang="zh-CN" sz="2400" baseline="-25000" dirty="0" err="1">
                <a:latin typeface="Times New Roman" pitchFamily="18" charset="0"/>
                <a:ea typeface="宋体" charset="-122"/>
              </a:rPr>
              <a:t>b</a:t>
            </a:r>
            <a:r>
              <a:rPr lang="en-US" altLang="zh-CN" sz="2400" dirty="0">
                <a:latin typeface="Times New Roman" pitchFamily="18" charset="0"/>
                <a:ea typeface="宋体" charset="-122"/>
              </a:rPr>
              <a:t>)</a:t>
            </a:r>
            <a:r>
              <a:rPr lang="zh-CN" altLang="en-US" sz="2400" dirty="0">
                <a:latin typeface="Times New Roman" pitchFamily="18" charset="0"/>
                <a:ea typeface="宋体" charset="-122"/>
              </a:rPr>
              <a:t>和</a:t>
            </a:r>
            <a:r>
              <a:rPr lang="en-US" altLang="zh-CN" sz="2400" dirty="0" err="1">
                <a:latin typeface="Times New Roman" pitchFamily="18" charset="0"/>
                <a:ea typeface="宋体" charset="-122"/>
              </a:rPr>
              <a:t>G</a:t>
            </a:r>
            <a:r>
              <a:rPr lang="en-US" altLang="zh-CN" sz="2400" baseline="-25000" dirty="0" err="1">
                <a:latin typeface="Times New Roman" pitchFamily="18" charset="0"/>
                <a:ea typeface="宋体" charset="-122"/>
              </a:rPr>
              <a:t>c</a:t>
            </a:r>
            <a:r>
              <a:rPr lang="en-US" altLang="zh-CN" sz="2400" dirty="0">
                <a:latin typeface="Times New Roman" pitchFamily="18" charset="0"/>
                <a:ea typeface="宋体" charset="-122"/>
              </a:rPr>
              <a:t>=(</a:t>
            </a:r>
            <a:r>
              <a:rPr lang="en-US" altLang="zh-CN" sz="2400" dirty="0" err="1">
                <a:latin typeface="Times New Roman" pitchFamily="18" charset="0"/>
                <a:ea typeface="宋体" charset="-122"/>
              </a:rPr>
              <a:t>V</a:t>
            </a:r>
            <a:r>
              <a:rPr lang="en-US" altLang="zh-CN" sz="2400" baseline="-25000" dirty="0" err="1">
                <a:latin typeface="Times New Roman" pitchFamily="18" charset="0"/>
                <a:ea typeface="宋体" charset="-122"/>
              </a:rPr>
              <a:t>c</a:t>
            </a:r>
            <a:r>
              <a:rPr lang="zh-CN" altLang="en-US" sz="2400" dirty="0">
                <a:latin typeface="Times New Roman" pitchFamily="18" charset="0"/>
                <a:ea typeface="宋体" charset="-122"/>
              </a:rPr>
              <a:t>，</a:t>
            </a:r>
            <a:r>
              <a:rPr lang="en-US" altLang="zh-CN" sz="2400" dirty="0" err="1">
                <a:latin typeface="Times New Roman" pitchFamily="18" charset="0"/>
                <a:ea typeface="宋体" charset="-122"/>
              </a:rPr>
              <a:t>E</a:t>
            </a:r>
            <a:r>
              <a:rPr lang="en-US" altLang="zh-CN" sz="2400" baseline="-25000" dirty="0" err="1">
                <a:latin typeface="Times New Roman" pitchFamily="18" charset="0"/>
                <a:ea typeface="宋体" charset="-122"/>
              </a:rPr>
              <a:t>c</a:t>
            </a:r>
            <a:r>
              <a:rPr lang="en-US" altLang="zh-CN" sz="2400" dirty="0">
                <a:latin typeface="Times New Roman" pitchFamily="18" charset="0"/>
                <a:ea typeface="宋体" charset="-122"/>
              </a:rPr>
              <a:t>)</a:t>
            </a:r>
            <a:r>
              <a:rPr lang="zh-CN" altLang="en-US" sz="2400" dirty="0">
                <a:latin typeface="Times New Roman" pitchFamily="18" charset="0"/>
                <a:ea typeface="宋体" charset="-122"/>
              </a:rPr>
              <a:t>，其中：</a:t>
            </a:r>
            <a:endParaRPr lang="zh-CN" altLang="en-US" sz="2400" dirty="0">
              <a:latin typeface="Times New Roman" pitchFamily="18" charset="0"/>
              <a:ea typeface="宋体" charset="-122"/>
            </a:endParaRPr>
          </a:p>
          <a:p>
            <a:pPr eaLnBrk="1" hangingPunct="1">
              <a:lnSpc>
                <a:spcPct val="110000"/>
              </a:lnSpc>
              <a:buFont typeface="Wingdings" charset="2"/>
              <a:buNone/>
            </a:pPr>
            <a:r>
              <a:rPr lang="en-US" altLang="zh-CN" sz="2400" dirty="0" err="1">
                <a:latin typeface="Times New Roman" pitchFamily="18" charset="0"/>
                <a:ea typeface="宋体" charset="-122"/>
              </a:rPr>
              <a:t>V</a:t>
            </a:r>
            <a:r>
              <a:rPr lang="en-US" altLang="zh-CN" sz="2400" baseline="-25000" dirty="0" err="1">
                <a:latin typeface="Times New Roman" pitchFamily="18" charset="0"/>
                <a:ea typeface="宋体" charset="-122"/>
              </a:rPr>
              <a:t>a</a:t>
            </a:r>
            <a:r>
              <a:rPr lang="en-US" altLang="zh-CN" sz="2400" dirty="0">
                <a:latin typeface="Times New Roman" pitchFamily="18" charset="0"/>
                <a:ea typeface="宋体" charset="-122"/>
              </a:rPr>
              <a:t>={1,2,3,4}</a:t>
            </a:r>
            <a:r>
              <a:rPr lang="zh-CN" altLang="en-US" sz="2400" dirty="0">
                <a:latin typeface="Times New Roman" pitchFamily="18" charset="0"/>
                <a:ea typeface="宋体" charset="-122"/>
              </a:rPr>
              <a:t>；</a:t>
            </a:r>
            <a:endParaRPr lang="zh-CN" altLang="en-US" sz="2400" dirty="0">
              <a:latin typeface="Times New Roman" pitchFamily="18" charset="0"/>
              <a:ea typeface="宋体" charset="-122"/>
            </a:endParaRPr>
          </a:p>
          <a:p>
            <a:pPr eaLnBrk="1" hangingPunct="1">
              <a:lnSpc>
                <a:spcPct val="110000"/>
              </a:lnSpc>
              <a:buFont typeface="Wingdings" charset="2"/>
              <a:buNone/>
            </a:pPr>
            <a:r>
              <a:rPr lang="en-US" altLang="zh-CN" sz="2400" dirty="0" err="1">
                <a:latin typeface="Times New Roman" pitchFamily="18" charset="0"/>
                <a:ea typeface="宋体" charset="-122"/>
              </a:rPr>
              <a:t>E</a:t>
            </a:r>
            <a:r>
              <a:rPr lang="en-US" altLang="zh-CN" sz="2400" baseline="-25000" dirty="0" err="1">
                <a:latin typeface="Times New Roman" pitchFamily="18" charset="0"/>
                <a:ea typeface="宋体" charset="-122"/>
              </a:rPr>
              <a:t>a</a:t>
            </a:r>
            <a:r>
              <a:rPr lang="en-US" altLang="zh-CN" sz="2400" dirty="0">
                <a:latin typeface="Times New Roman" pitchFamily="18" charset="0"/>
                <a:ea typeface="宋体" charset="-122"/>
              </a:rPr>
              <a:t>={(1,2),(1,3),(2,3),(1,4),(3,4)} </a:t>
            </a:r>
            <a:endParaRPr lang="en-US" altLang="zh-CN" sz="2400" dirty="0">
              <a:latin typeface="Times New Roman" pitchFamily="18" charset="0"/>
              <a:ea typeface="宋体" charset="-122"/>
            </a:endParaRPr>
          </a:p>
          <a:p>
            <a:pPr eaLnBrk="1" hangingPunct="1">
              <a:lnSpc>
                <a:spcPct val="110000"/>
              </a:lnSpc>
              <a:buFont typeface="Wingdings" charset="2"/>
              <a:buNone/>
            </a:pPr>
            <a:r>
              <a:rPr lang="en-US" altLang="zh-CN" sz="2400" dirty="0" err="1">
                <a:latin typeface="Times New Roman" pitchFamily="18" charset="0"/>
                <a:ea typeface="宋体" charset="-122"/>
              </a:rPr>
              <a:t>V</a:t>
            </a:r>
            <a:r>
              <a:rPr lang="en-US" altLang="zh-CN" sz="2400" baseline="-25000" dirty="0" err="1">
                <a:latin typeface="Times New Roman" pitchFamily="18" charset="0"/>
                <a:ea typeface="宋体" charset="-122"/>
              </a:rPr>
              <a:t>b</a:t>
            </a:r>
            <a:r>
              <a:rPr lang="en-US" altLang="zh-CN" sz="2400" dirty="0">
                <a:latin typeface="Times New Roman" pitchFamily="18" charset="0"/>
                <a:ea typeface="宋体" charset="-122"/>
              </a:rPr>
              <a:t>={1,2,3,4,5,6,7}</a:t>
            </a:r>
            <a:r>
              <a:rPr lang="zh-CN" altLang="en-US" sz="2400" dirty="0">
                <a:latin typeface="Times New Roman" pitchFamily="18" charset="0"/>
                <a:ea typeface="宋体" charset="-122"/>
              </a:rPr>
              <a:t>；</a:t>
            </a:r>
            <a:endParaRPr lang="zh-CN" altLang="en-US" sz="2400" dirty="0">
              <a:latin typeface="Times New Roman" pitchFamily="18" charset="0"/>
              <a:ea typeface="宋体" charset="-122"/>
            </a:endParaRPr>
          </a:p>
          <a:p>
            <a:pPr eaLnBrk="1" hangingPunct="1">
              <a:lnSpc>
                <a:spcPct val="110000"/>
              </a:lnSpc>
              <a:buFont typeface="Wingdings" charset="2"/>
              <a:buNone/>
            </a:pPr>
            <a:r>
              <a:rPr lang="en-US" altLang="zh-CN" sz="2400" dirty="0" err="1">
                <a:latin typeface="Times New Roman" pitchFamily="18" charset="0"/>
                <a:ea typeface="宋体" charset="-122"/>
              </a:rPr>
              <a:t>E</a:t>
            </a:r>
            <a:r>
              <a:rPr lang="en-US" altLang="zh-CN" sz="2400" baseline="-25000" dirty="0" err="1">
                <a:latin typeface="Times New Roman" pitchFamily="18" charset="0"/>
                <a:ea typeface="宋体" charset="-122"/>
              </a:rPr>
              <a:t>b</a:t>
            </a:r>
            <a:r>
              <a:rPr lang="en-US" altLang="zh-CN" sz="2400" dirty="0">
                <a:latin typeface="Times New Roman" pitchFamily="18" charset="0"/>
                <a:ea typeface="宋体" charset="-122"/>
              </a:rPr>
              <a:t>={(1,2),(1,3),(4,5),(5,6),(5,7),(6,7)} </a:t>
            </a:r>
            <a:endParaRPr lang="en-US" altLang="zh-CN" sz="2400" dirty="0">
              <a:latin typeface="Times New Roman" pitchFamily="18" charset="0"/>
              <a:ea typeface="宋体" charset="-122"/>
            </a:endParaRPr>
          </a:p>
          <a:p>
            <a:pPr eaLnBrk="1" hangingPunct="1">
              <a:lnSpc>
                <a:spcPct val="110000"/>
              </a:lnSpc>
              <a:buFont typeface="Wingdings" charset="2"/>
              <a:buNone/>
            </a:pPr>
            <a:r>
              <a:rPr lang="en-US" altLang="zh-CN" sz="2400" dirty="0" err="1">
                <a:latin typeface="Times New Roman" pitchFamily="18" charset="0"/>
                <a:ea typeface="宋体" charset="-122"/>
              </a:rPr>
              <a:t>V</a:t>
            </a:r>
            <a:r>
              <a:rPr lang="en-US" altLang="zh-CN" sz="2400" baseline="-25000" dirty="0" err="1">
                <a:latin typeface="Times New Roman" pitchFamily="18" charset="0"/>
                <a:ea typeface="宋体" charset="-122"/>
              </a:rPr>
              <a:t>c</a:t>
            </a:r>
            <a:r>
              <a:rPr lang="en-US" altLang="zh-CN" sz="2400" dirty="0">
                <a:latin typeface="Times New Roman" pitchFamily="18" charset="0"/>
                <a:ea typeface="宋体" charset="-122"/>
              </a:rPr>
              <a:t>={1,2,3,4,5}</a:t>
            </a:r>
            <a:r>
              <a:rPr lang="zh-CN" altLang="en-US" sz="2400" dirty="0">
                <a:latin typeface="Times New Roman" pitchFamily="18" charset="0"/>
                <a:ea typeface="宋体" charset="-122"/>
              </a:rPr>
              <a:t>；</a:t>
            </a:r>
            <a:endParaRPr lang="zh-CN" altLang="en-US" sz="2400" dirty="0">
              <a:latin typeface="Times New Roman" pitchFamily="18" charset="0"/>
              <a:ea typeface="宋体" charset="-122"/>
            </a:endParaRPr>
          </a:p>
          <a:p>
            <a:pPr eaLnBrk="1" hangingPunct="1">
              <a:lnSpc>
                <a:spcPct val="110000"/>
              </a:lnSpc>
              <a:buFont typeface="Wingdings" charset="2"/>
              <a:buNone/>
            </a:pPr>
            <a:r>
              <a:rPr lang="en-US" altLang="zh-CN" sz="2400" dirty="0" err="1">
                <a:latin typeface="Times New Roman" pitchFamily="18" charset="0"/>
                <a:ea typeface="宋体" charset="-122"/>
              </a:rPr>
              <a:t>E</a:t>
            </a:r>
            <a:r>
              <a:rPr lang="en-US" altLang="zh-CN" sz="2400" baseline="-25000" dirty="0" err="1">
                <a:latin typeface="Times New Roman" pitchFamily="18" charset="0"/>
                <a:ea typeface="宋体" charset="-122"/>
              </a:rPr>
              <a:t>c</a:t>
            </a:r>
            <a:r>
              <a:rPr lang="en-US" altLang="zh-CN" sz="2400" dirty="0">
                <a:latin typeface="Times New Roman" pitchFamily="18" charset="0"/>
                <a:ea typeface="宋体" charset="-122"/>
              </a:rPr>
              <a:t>={(1,2),(2,3),(3,4),(4,3),(3,5),(5,4)}</a:t>
            </a:r>
            <a:endParaRPr lang="en-US" altLang="zh-CN" sz="2400" dirty="0">
              <a:latin typeface="Times New Roman" pitchFamily="18" charset="0"/>
              <a:ea typeface="宋体" charset="-122"/>
            </a:endParaRPr>
          </a:p>
        </p:txBody>
      </p:sp>
      <p:sp>
        <p:nvSpPr>
          <p:cNvPr id="9222" name="Oval 4"/>
          <p:cNvSpPr/>
          <p:nvPr/>
        </p:nvSpPr>
        <p:spPr bwMode="auto">
          <a:xfrm>
            <a:off x="2773363" y="52292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1</a:t>
            </a:r>
            <a:endParaRPr lang="en-US" altLang="zh-CN" sz="1800">
              <a:solidFill>
                <a:srgbClr val="FF0000"/>
              </a:solidFill>
              <a:latin typeface="Times New Roman" pitchFamily="18" charset="0"/>
            </a:endParaRPr>
          </a:p>
        </p:txBody>
      </p:sp>
      <p:sp>
        <p:nvSpPr>
          <p:cNvPr id="9223" name="Oval 5"/>
          <p:cNvSpPr/>
          <p:nvPr/>
        </p:nvSpPr>
        <p:spPr bwMode="auto">
          <a:xfrm>
            <a:off x="2773363" y="59499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4</a:t>
            </a:r>
            <a:endParaRPr lang="en-US" altLang="zh-CN" sz="1800">
              <a:solidFill>
                <a:srgbClr val="FF0000"/>
              </a:solidFill>
              <a:latin typeface="Times New Roman" pitchFamily="18" charset="0"/>
            </a:endParaRPr>
          </a:p>
        </p:txBody>
      </p:sp>
      <p:sp>
        <p:nvSpPr>
          <p:cNvPr id="9224" name="Oval 6"/>
          <p:cNvSpPr/>
          <p:nvPr/>
        </p:nvSpPr>
        <p:spPr bwMode="auto">
          <a:xfrm>
            <a:off x="2341563" y="55895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2</a:t>
            </a:r>
            <a:endParaRPr lang="en-US" altLang="zh-CN" sz="1800">
              <a:solidFill>
                <a:srgbClr val="FF0000"/>
              </a:solidFill>
              <a:latin typeface="Times New Roman" pitchFamily="18" charset="0"/>
            </a:endParaRPr>
          </a:p>
        </p:txBody>
      </p:sp>
      <p:sp>
        <p:nvSpPr>
          <p:cNvPr id="9225" name="Oval 7"/>
          <p:cNvSpPr/>
          <p:nvPr/>
        </p:nvSpPr>
        <p:spPr bwMode="auto">
          <a:xfrm>
            <a:off x="3205163" y="55895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3</a:t>
            </a:r>
            <a:endParaRPr lang="en-US" altLang="zh-CN" sz="1800">
              <a:solidFill>
                <a:srgbClr val="FF0000"/>
              </a:solidFill>
              <a:latin typeface="Times New Roman" pitchFamily="18" charset="0"/>
            </a:endParaRPr>
          </a:p>
        </p:txBody>
      </p:sp>
      <p:sp>
        <p:nvSpPr>
          <p:cNvPr id="9226" name="Line 8"/>
          <p:cNvSpPr/>
          <p:nvPr/>
        </p:nvSpPr>
        <p:spPr bwMode="auto">
          <a:xfrm>
            <a:off x="2916238" y="5518150"/>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9227" name="Line 9"/>
          <p:cNvSpPr/>
          <p:nvPr/>
        </p:nvSpPr>
        <p:spPr bwMode="auto">
          <a:xfrm>
            <a:off x="2628900" y="5734050"/>
            <a:ext cx="576263"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9228" name="Line 10"/>
          <p:cNvSpPr/>
          <p:nvPr/>
        </p:nvSpPr>
        <p:spPr bwMode="auto">
          <a:xfrm flipH="1">
            <a:off x="2484438" y="5373688"/>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9229" name="Line 11"/>
          <p:cNvSpPr/>
          <p:nvPr/>
        </p:nvSpPr>
        <p:spPr bwMode="auto">
          <a:xfrm flipH="1">
            <a:off x="3060700" y="5876925"/>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9230" name="Line 12"/>
          <p:cNvSpPr/>
          <p:nvPr/>
        </p:nvSpPr>
        <p:spPr bwMode="auto">
          <a:xfrm flipH="1" flipV="1">
            <a:off x="3060700" y="5373688"/>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9231" name="Text Box 13"/>
          <p:cNvSpPr txBox="1"/>
          <p:nvPr/>
        </p:nvSpPr>
        <p:spPr bwMode="auto">
          <a:xfrm>
            <a:off x="2411413" y="5876925"/>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a)</a:t>
            </a:r>
            <a:endParaRPr lang="en-US" altLang="zh-CN" sz="2000">
              <a:solidFill>
                <a:srgbClr val="FF0000"/>
              </a:solidFill>
              <a:latin typeface="Times New Roman" pitchFamily="18" charset="0"/>
            </a:endParaRPr>
          </a:p>
        </p:txBody>
      </p:sp>
      <p:sp>
        <p:nvSpPr>
          <p:cNvPr id="9232" name="Oval 14"/>
          <p:cNvSpPr/>
          <p:nvPr/>
        </p:nvSpPr>
        <p:spPr bwMode="auto">
          <a:xfrm>
            <a:off x="4140200" y="54451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1</a:t>
            </a:r>
            <a:endParaRPr lang="en-US" altLang="zh-CN" sz="1800">
              <a:solidFill>
                <a:srgbClr val="FF0000"/>
              </a:solidFill>
              <a:latin typeface="Times New Roman" pitchFamily="18" charset="0"/>
            </a:endParaRPr>
          </a:p>
        </p:txBody>
      </p:sp>
      <p:sp>
        <p:nvSpPr>
          <p:cNvPr id="9233" name="Oval 15"/>
          <p:cNvSpPr/>
          <p:nvPr/>
        </p:nvSpPr>
        <p:spPr bwMode="auto">
          <a:xfrm>
            <a:off x="3781425" y="59499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2</a:t>
            </a:r>
            <a:endParaRPr lang="en-US" altLang="zh-CN" sz="1800">
              <a:solidFill>
                <a:srgbClr val="FF0000"/>
              </a:solidFill>
              <a:latin typeface="Times New Roman" pitchFamily="18" charset="0"/>
            </a:endParaRPr>
          </a:p>
        </p:txBody>
      </p:sp>
      <p:sp>
        <p:nvSpPr>
          <p:cNvPr id="9234" name="Oval 16"/>
          <p:cNvSpPr/>
          <p:nvPr/>
        </p:nvSpPr>
        <p:spPr bwMode="auto">
          <a:xfrm>
            <a:off x="4500563" y="59499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3</a:t>
            </a:r>
            <a:endParaRPr lang="en-US" altLang="zh-CN" sz="1800">
              <a:solidFill>
                <a:srgbClr val="FF0000"/>
              </a:solidFill>
              <a:latin typeface="Times New Roman" pitchFamily="18" charset="0"/>
            </a:endParaRPr>
          </a:p>
        </p:txBody>
      </p:sp>
      <p:sp>
        <p:nvSpPr>
          <p:cNvPr id="9235" name="Line 17"/>
          <p:cNvSpPr/>
          <p:nvPr/>
        </p:nvSpPr>
        <p:spPr bwMode="auto">
          <a:xfrm flipH="1">
            <a:off x="3924300" y="5661025"/>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9236" name="Line 18"/>
          <p:cNvSpPr/>
          <p:nvPr/>
        </p:nvSpPr>
        <p:spPr bwMode="auto">
          <a:xfrm flipH="1" flipV="1">
            <a:off x="4429125" y="5661025"/>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9237" name="Oval 19"/>
          <p:cNvSpPr/>
          <p:nvPr/>
        </p:nvSpPr>
        <p:spPr bwMode="auto">
          <a:xfrm>
            <a:off x="4932363" y="52292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4</a:t>
            </a:r>
            <a:endParaRPr lang="en-US" altLang="zh-CN" sz="1800">
              <a:solidFill>
                <a:srgbClr val="FF0000"/>
              </a:solidFill>
              <a:latin typeface="Times New Roman" pitchFamily="18" charset="0"/>
            </a:endParaRPr>
          </a:p>
        </p:txBody>
      </p:sp>
      <p:sp>
        <p:nvSpPr>
          <p:cNvPr id="9238" name="Oval 20"/>
          <p:cNvSpPr/>
          <p:nvPr/>
        </p:nvSpPr>
        <p:spPr bwMode="auto">
          <a:xfrm>
            <a:off x="4572000" y="64531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6</a:t>
            </a:r>
            <a:endParaRPr lang="en-US" altLang="zh-CN" sz="1800">
              <a:solidFill>
                <a:srgbClr val="FF0000"/>
              </a:solidFill>
              <a:latin typeface="Times New Roman" pitchFamily="18" charset="0"/>
            </a:endParaRPr>
          </a:p>
        </p:txBody>
      </p:sp>
      <p:sp>
        <p:nvSpPr>
          <p:cNvPr id="9239" name="Oval 21"/>
          <p:cNvSpPr/>
          <p:nvPr/>
        </p:nvSpPr>
        <p:spPr bwMode="auto">
          <a:xfrm>
            <a:off x="4932363" y="59499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5</a:t>
            </a:r>
            <a:endParaRPr lang="en-US" altLang="zh-CN" sz="1800">
              <a:solidFill>
                <a:srgbClr val="FF0000"/>
              </a:solidFill>
              <a:latin typeface="Times New Roman" pitchFamily="18" charset="0"/>
            </a:endParaRPr>
          </a:p>
        </p:txBody>
      </p:sp>
      <p:sp>
        <p:nvSpPr>
          <p:cNvPr id="9240" name="Oval 22"/>
          <p:cNvSpPr/>
          <p:nvPr/>
        </p:nvSpPr>
        <p:spPr bwMode="auto">
          <a:xfrm>
            <a:off x="5292725" y="64531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7</a:t>
            </a:r>
            <a:endParaRPr lang="en-US" altLang="zh-CN" sz="1800">
              <a:solidFill>
                <a:srgbClr val="FF0000"/>
              </a:solidFill>
              <a:latin typeface="Times New Roman" pitchFamily="18" charset="0"/>
            </a:endParaRPr>
          </a:p>
        </p:txBody>
      </p:sp>
      <p:sp>
        <p:nvSpPr>
          <p:cNvPr id="9241" name="Line 23"/>
          <p:cNvSpPr/>
          <p:nvPr/>
        </p:nvSpPr>
        <p:spPr bwMode="auto">
          <a:xfrm>
            <a:off x="5076825" y="5518150"/>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9242" name="Line 24"/>
          <p:cNvSpPr/>
          <p:nvPr/>
        </p:nvSpPr>
        <p:spPr bwMode="auto">
          <a:xfrm>
            <a:off x="4860925" y="6597650"/>
            <a:ext cx="431800"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9243" name="Line 25"/>
          <p:cNvSpPr/>
          <p:nvPr/>
        </p:nvSpPr>
        <p:spPr bwMode="auto">
          <a:xfrm flipH="1">
            <a:off x="4716463" y="6165850"/>
            <a:ext cx="2159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9244" name="Line 26"/>
          <p:cNvSpPr/>
          <p:nvPr/>
        </p:nvSpPr>
        <p:spPr bwMode="auto">
          <a:xfrm flipH="1" flipV="1">
            <a:off x="5221288" y="6165850"/>
            <a:ext cx="2159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9245" name="Text Box 27"/>
          <p:cNvSpPr txBox="1"/>
          <p:nvPr/>
        </p:nvSpPr>
        <p:spPr bwMode="auto">
          <a:xfrm>
            <a:off x="4068763" y="5949950"/>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b)</a:t>
            </a:r>
            <a:endParaRPr lang="en-US" altLang="zh-CN" sz="2000">
              <a:solidFill>
                <a:srgbClr val="FF0000"/>
              </a:solidFill>
              <a:latin typeface="Times New Roman" pitchFamily="18" charset="0"/>
            </a:endParaRPr>
          </a:p>
        </p:txBody>
      </p:sp>
      <p:sp>
        <p:nvSpPr>
          <p:cNvPr id="9246" name="Oval 28"/>
          <p:cNvSpPr/>
          <p:nvPr/>
        </p:nvSpPr>
        <p:spPr bwMode="auto">
          <a:xfrm>
            <a:off x="6372225" y="52292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1</a:t>
            </a:r>
            <a:endParaRPr lang="en-US" altLang="zh-CN" sz="1800">
              <a:solidFill>
                <a:srgbClr val="FF0000"/>
              </a:solidFill>
              <a:latin typeface="Times New Roman" pitchFamily="18" charset="0"/>
            </a:endParaRPr>
          </a:p>
        </p:txBody>
      </p:sp>
      <p:sp>
        <p:nvSpPr>
          <p:cNvPr id="9247" name="Oval 29"/>
          <p:cNvSpPr/>
          <p:nvPr/>
        </p:nvSpPr>
        <p:spPr bwMode="auto">
          <a:xfrm>
            <a:off x="6372225" y="59499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3</a:t>
            </a:r>
            <a:endParaRPr lang="en-US" altLang="zh-CN" sz="1800">
              <a:solidFill>
                <a:srgbClr val="FF0000"/>
              </a:solidFill>
              <a:latin typeface="Times New Roman" pitchFamily="18" charset="0"/>
            </a:endParaRPr>
          </a:p>
        </p:txBody>
      </p:sp>
      <p:sp>
        <p:nvSpPr>
          <p:cNvPr id="9248" name="Oval 30"/>
          <p:cNvSpPr/>
          <p:nvPr/>
        </p:nvSpPr>
        <p:spPr bwMode="auto">
          <a:xfrm>
            <a:off x="5940425" y="55895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2</a:t>
            </a:r>
            <a:endParaRPr lang="en-US" altLang="zh-CN" sz="1800">
              <a:solidFill>
                <a:srgbClr val="FF0000"/>
              </a:solidFill>
              <a:latin typeface="Times New Roman" pitchFamily="18" charset="0"/>
            </a:endParaRPr>
          </a:p>
        </p:txBody>
      </p:sp>
      <p:sp>
        <p:nvSpPr>
          <p:cNvPr id="9249" name="Oval 31"/>
          <p:cNvSpPr/>
          <p:nvPr/>
        </p:nvSpPr>
        <p:spPr bwMode="auto">
          <a:xfrm>
            <a:off x="6804025" y="55895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4</a:t>
            </a:r>
            <a:endParaRPr lang="en-US" altLang="zh-CN" sz="1800">
              <a:solidFill>
                <a:srgbClr val="FF0000"/>
              </a:solidFill>
              <a:latin typeface="Times New Roman" pitchFamily="18" charset="0"/>
            </a:endParaRPr>
          </a:p>
        </p:txBody>
      </p:sp>
      <p:sp>
        <p:nvSpPr>
          <p:cNvPr id="9250" name="Line 32"/>
          <p:cNvSpPr/>
          <p:nvPr/>
        </p:nvSpPr>
        <p:spPr bwMode="auto">
          <a:xfrm>
            <a:off x="6516688" y="6237288"/>
            <a:ext cx="0"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9251" name="Line 33"/>
          <p:cNvSpPr/>
          <p:nvPr/>
        </p:nvSpPr>
        <p:spPr bwMode="auto">
          <a:xfrm>
            <a:off x="6084888" y="5876925"/>
            <a:ext cx="287337"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9252" name="Line 34"/>
          <p:cNvSpPr/>
          <p:nvPr/>
        </p:nvSpPr>
        <p:spPr bwMode="auto">
          <a:xfrm flipH="1">
            <a:off x="6083300" y="5373688"/>
            <a:ext cx="288925"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9253" name="Line 35"/>
          <p:cNvSpPr/>
          <p:nvPr/>
        </p:nvSpPr>
        <p:spPr bwMode="auto">
          <a:xfrm flipH="1">
            <a:off x="6659563" y="5876925"/>
            <a:ext cx="288925" cy="215900"/>
          </a:xfrm>
          <a:prstGeom prst="line">
            <a:avLst/>
          </a:prstGeom>
          <a:noFill/>
          <a:ln w="28575">
            <a:solidFill>
              <a:schemeClr val="tx1"/>
            </a:solidFill>
            <a:miter lim="800000"/>
            <a:head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9254" name="Line 36"/>
          <p:cNvSpPr/>
          <p:nvPr/>
        </p:nvSpPr>
        <p:spPr bwMode="auto">
          <a:xfrm flipV="1">
            <a:off x="6661150" y="5876925"/>
            <a:ext cx="287338" cy="720725"/>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9255" name="Text Box 37"/>
          <p:cNvSpPr txBox="1"/>
          <p:nvPr/>
        </p:nvSpPr>
        <p:spPr bwMode="auto">
          <a:xfrm>
            <a:off x="5940425" y="6092825"/>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c)</a:t>
            </a:r>
            <a:endParaRPr lang="en-US" altLang="zh-CN" sz="2000">
              <a:solidFill>
                <a:srgbClr val="FF0000"/>
              </a:solidFill>
              <a:latin typeface="Times New Roman" pitchFamily="18" charset="0"/>
            </a:endParaRPr>
          </a:p>
        </p:txBody>
      </p:sp>
      <p:sp>
        <p:nvSpPr>
          <p:cNvPr id="9256" name="Oval 38"/>
          <p:cNvSpPr/>
          <p:nvPr/>
        </p:nvSpPr>
        <p:spPr bwMode="auto">
          <a:xfrm>
            <a:off x="6372225" y="64531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5</a:t>
            </a:r>
            <a:endParaRPr lang="en-US" altLang="zh-CN" sz="1800">
              <a:solidFill>
                <a:srgbClr val="FF0000"/>
              </a:solidFill>
              <a:latin typeface="Times New Roman" pitchFamily="18" charset="0"/>
            </a:endParaRPr>
          </a:p>
        </p:txBody>
      </p:sp>
      <p:sp>
        <p:nvSpPr>
          <p:cNvPr id="9257" name="Line 39"/>
          <p:cNvSpPr/>
          <p:nvPr/>
        </p:nvSpPr>
        <p:spPr bwMode="auto">
          <a:xfrm flipH="1">
            <a:off x="6516688" y="5734050"/>
            <a:ext cx="288925"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15523">
                                            <p:txEl>
                                              <p:pRg st="1" end="1"/>
                                            </p:txEl>
                                          </p:spTgt>
                                        </p:tgtEl>
                                        <p:attrNameLst>
                                          <p:attrName>style.visibility</p:attrName>
                                        </p:attrNameLst>
                                      </p:cBhvr>
                                      <p:to>
                                        <p:strVal val="visible"/>
                                      </p:to>
                                    </p:set>
                                    <p:anim calcmode="lin" valueType="num">
                                      <p:cBhvr additive="base">
                                        <p:cTn id="7" dur="500" fill="hold"/>
                                        <p:tgtEl>
                                          <p:spTgt spid="15155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155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15523">
                                            <p:txEl>
                                              <p:pRg st="2" end="2"/>
                                            </p:txEl>
                                          </p:spTgt>
                                        </p:tgtEl>
                                        <p:attrNameLst>
                                          <p:attrName>style.visibility</p:attrName>
                                        </p:attrNameLst>
                                      </p:cBhvr>
                                      <p:to>
                                        <p:strVal val="visible"/>
                                      </p:to>
                                    </p:set>
                                    <p:anim calcmode="lin" valueType="num">
                                      <p:cBhvr additive="base">
                                        <p:cTn id="13" dur="500" fill="hold"/>
                                        <p:tgtEl>
                                          <p:spTgt spid="15155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155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15523">
                                            <p:txEl>
                                              <p:pRg st="3" end="3"/>
                                            </p:txEl>
                                          </p:spTgt>
                                        </p:tgtEl>
                                        <p:attrNameLst>
                                          <p:attrName>style.visibility</p:attrName>
                                        </p:attrNameLst>
                                      </p:cBhvr>
                                      <p:to>
                                        <p:strVal val="visible"/>
                                      </p:to>
                                    </p:set>
                                    <p:anim calcmode="lin" valueType="num">
                                      <p:cBhvr additive="base">
                                        <p:cTn id="19" dur="500" fill="hold"/>
                                        <p:tgtEl>
                                          <p:spTgt spid="15155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155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15523">
                                            <p:txEl>
                                              <p:pRg st="4" end="4"/>
                                            </p:txEl>
                                          </p:spTgt>
                                        </p:tgtEl>
                                        <p:attrNameLst>
                                          <p:attrName>style.visibility</p:attrName>
                                        </p:attrNameLst>
                                      </p:cBhvr>
                                      <p:to>
                                        <p:strVal val="visible"/>
                                      </p:to>
                                    </p:set>
                                    <p:anim calcmode="lin" valueType="num">
                                      <p:cBhvr additive="base">
                                        <p:cTn id="25" dur="500" fill="hold"/>
                                        <p:tgtEl>
                                          <p:spTgt spid="151552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155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15523">
                                            <p:txEl>
                                              <p:pRg st="5" end="5"/>
                                            </p:txEl>
                                          </p:spTgt>
                                        </p:tgtEl>
                                        <p:attrNameLst>
                                          <p:attrName>style.visibility</p:attrName>
                                        </p:attrNameLst>
                                      </p:cBhvr>
                                      <p:to>
                                        <p:strVal val="visible"/>
                                      </p:to>
                                    </p:set>
                                    <p:anim calcmode="lin" valueType="num">
                                      <p:cBhvr additive="base">
                                        <p:cTn id="31" dur="500" fill="hold"/>
                                        <p:tgtEl>
                                          <p:spTgt spid="151552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155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15523">
                                            <p:txEl>
                                              <p:pRg st="6" end="6"/>
                                            </p:txEl>
                                          </p:spTgt>
                                        </p:tgtEl>
                                        <p:attrNameLst>
                                          <p:attrName>style.visibility</p:attrName>
                                        </p:attrNameLst>
                                      </p:cBhvr>
                                      <p:to>
                                        <p:strVal val="visible"/>
                                      </p:to>
                                    </p:set>
                                    <p:anim calcmode="lin" valueType="num">
                                      <p:cBhvr additive="base">
                                        <p:cTn id="37" dur="500" fill="hold"/>
                                        <p:tgtEl>
                                          <p:spTgt spid="151552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1552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灯片编号占位符 3"/>
          <p:cNvSpPr/>
          <p:nvPr>
            <p:ph type="sldNum" sz="quarter" idx="12"/>
          </p:nvPr>
        </p:nvSpPr>
        <p:spPr>
          <a:ln>
            <a:miter lim="800000"/>
          </a:ln>
        </p:spPr>
        <p:txBody>
          <a:bodyPr anchor="b"/>
          <a:lstStyle/>
          <a:p>
            <a:pPr>
              <a:defRPr/>
            </a:pPr>
            <a:fld id="{459523DE-0ABA-46CD-BEF9-9EB8E10BAB57}"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61445" name="Rectangle 3"/>
          <p:cNvSpPr/>
          <p:nvPr>
            <p:ph type="title" idx="4294967295"/>
          </p:nvPr>
        </p:nvSpPr>
        <p:spPr>
          <a:xfrm>
            <a:off x="899160" y="39370"/>
            <a:ext cx="8301355" cy="581660"/>
          </a:xfrm>
        </p:spPr>
        <p:txBody>
          <a:bodyPr anchor="b"/>
          <a:lstStyle/>
          <a:p>
            <a:pPr eaLnBrk="1" hangingPunct="1"/>
            <a:r>
              <a:rPr lang="en-US" altLang="zh-CN" sz="3400" dirty="0">
                <a:ea typeface="宋体" charset="-122"/>
              </a:rPr>
              <a:t>11.9 </a:t>
            </a:r>
            <a:r>
              <a:rPr lang="zh-CN" altLang="en-US" sz="3400" dirty="0">
                <a:ea typeface="宋体" charset="-122"/>
              </a:rPr>
              <a:t>连通网的最小生成树</a:t>
            </a:r>
            <a:r>
              <a:rPr lang="en-US" altLang="zh-CN" sz="3400" dirty="0">
                <a:ea typeface="宋体" charset="-122"/>
              </a:rPr>
              <a:t>-</a:t>
            </a:r>
            <a:r>
              <a:rPr lang="zh-CN" altLang="en-US" sz="3600" dirty="0">
                <a:solidFill>
                  <a:schemeClr val="folHlink"/>
                </a:solidFill>
                <a:latin typeface="Times New Roman" pitchFamily="18" charset="0"/>
                <a:ea typeface="宋体" charset="-122"/>
              </a:rPr>
              <a:t> </a:t>
            </a:r>
            <a:r>
              <a:rPr lang="en-US" altLang="zh-CN" sz="3600" dirty="0">
                <a:solidFill>
                  <a:schemeClr val="folHlink"/>
                </a:solidFill>
                <a:latin typeface="Times New Roman" pitchFamily="18" charset="0"/>
                <a:ea typeface="宋体" charset="-122"/>
              </a:rPr>
              <a:t>(Kruskal)</a:t>
            </a:r>
            <a:r>
              <a:rPr lang="zh-CN" altLang="en-US" sz="3600" dirty="0">
                <a:solidFill>
                  <a:schemeClr val="folHlink"/>
                </a:solidFill>
                <a:latin typeface="Times New Roman" pitchFamily="18" charset="0"/>
                <a:ea typeface="宋体" charset="-122"/>
              </a:rPr>
              <a:t>算法</a:t>
            </a:r>
            <a:endParaRPr lang="zh-CN" altLang="en-US" sz="3400" dirty="0">
              <a:ea typeface="宋体" charset="-122"/>
            </a:endParaRPr>
          </a:p>
        </p:txBody>
      </p:sp>
      <p:sp>
        <p:nvSpPr>
          <p:cNvPr id="1650692" name="Rectangle 4"/>
          <p:cNvSpPr/>
          <p:nvPr>
            <p:ph type="body" idx="4294967295"/>
          </p:nvPr>
        </p:nvSpPr>
        <p:spPr>
          <a:xfrm>
            <a:off x="791210" y="621030"/>
            <a:ext cx="8352790" cy="6236335"/>
          </a:xfrm>
          <a:solidFill>
            <a:schemeClr val="tx2">
              <a:lumMod val="20000"/>
              <a:lumOff val="80000"/>
            </a:schemeClr>
          </a:solidFill>
        </p:spPr>
        <p:txBody>
          <a:bodyPr/>
          <a:lstStyle/>
          <a:p>
            <a:pPr marL="0" indent="0">
              <a:buNone/>
            </a:pPr>
            <a:r>
              <a:rPr lang="en-US" altLang="zh-CN" sz="1800" dirty="0"/>
              <a:t>bool </a:t>
            </a:r>
            <a:r>
              <a:rPr lang="en-US" altLang="zh-CN" sz="1800" dirty="0" err="1"/>
              <a:t>kruskal</a:t>
            </a:r>
            <a:r>
              <a:rPr lang="en-US" altLang="zh-CN" sz="1800" dirty="0"/>
              <a:t>(</a:t>
            </a:r>
            <a:r>
              <a:rPr lang="en-US" altLang="zh-CN" sz="1800" dirty="0" err="1"/>
              <a:t>weightedEdge</a:t>
            </a:r>
            <a:r>
              <a:rPr lang="en-US" altLang="zh-CN" sz="1800" dirty="0"/>
              <a:t>&lt;T&gt; *</a:t>
            </a:r>
            <a:r>
              <a:rPr lang="en-US" altLang="zh-CN" sz="1800" dirty="0" err="1"/>
              <a:t>spanningTreeEdges</a:t>
            </a:r>
            <a:r>
              <a:rPr lang="en-US" altLang="zh-CN" sz="1800" dirty="0"/>
              <a:t>)</a:t>
            </a:r>
            <a:endParaRPr lang="zh-CN" altLang="zh-CN" sz="1800" dirty="0"/>
          </a:p>
          <a:p>
            <a:pPr marL="0" indent="0">
              <a:buNone/>
            </a:pPr>
            <a:r>
              <a:rPr lang="en-US" altLang="zh-CN" sz="1800" dirty="0"/>
              <a:t>{ //</a:t>
            </a:r>
            <a:r>
              <a:rPr lang="zh-CN" altLang="zh-CN" sz="1800" dirty="0"/>
              <a:t>使用</a:t>
            </a:r>
            <a:r>
              <a:rPr lang="en-US" altLang="zh-CN" sz="1800" dirty="0"/>
              <a:t>Kruskal</a:t>
            </a:r>
            <a:r>
              <a:rPr lang="zh-CN" altLang="zh-CN" sz="1800" dirty="0"/>
              <a:t>方法寻找一棵最小成本生成树</a:t>
            </a:r>
            <a:endParaRPr lang="zh-CN" altLang="zh-CN" sz="1800" dirty="0"/>
          </a:p>
          <a:p>
            <a:pPr marL="0" indent="0">
              <a:buNone/>
            </a:pPr>
            <a:r>
              <a:rPr lang="en-US" altLang="zh-CN" sz="1800" dirty="0"/>
              <a:t> //</a:t>
            </a:r>
            <a:r>
              <a:rPr lang="zh-CN" altLang="zh-CN" sz="1800" dirty="0"/>
              <a:t>返回</a:t>
            </a:r>
            <a:r>
              <a:rPr lang="en-US" altLang="zh-CN" sz="1800" dirty="0"/>
              <a:t>false</a:t>
            </a:r>
            <a:r>
              <a:rPr lang="zh-CN" altLang="zh-CN" sz="1800" dirty="0"/>
              <a:t>，当且仅当加权无向图是不连通的</a:t>
            </a:r>
            <a:endParaRPr lang="zh-CN" altLang="zh-CN" sz="1800" dirty="0"/>
          </a:p>
          <a:p>
            <a:pPr marL="0" indent="0">
              <a:buNone/>
            </a:pPr>
            <a:r>
              <a:rPr lang="en-US" altLang="zh-CN" sz="1800" dirty="0"/>
              <a:t> //</a:t>
            </a:r>
            <a:r>
              <a:rPr lang="zh-CN" altLang="zh-CN" sz="1800" dirty="0"/>
              <a:t>算法结束时，</a:t>
            </a:r>
            <a:r>
              <a:rPr lang="en-US" altLang="zh-CN" sz="1800" dirty="0" err="1"/>
              <a:t>spanningTreeEdges</a:t>
            </a:r>
            <a:r>
              <a:rPr lang="en-US" altLang="zh-CN" sz="1800" dirty="0"/>
              <a:t>[0:n-2]</a:t>
            </a:r>
            <a:r>
              <a:rPr lang="zh-CN" altLang="zh-CN" sz="1800" dirty="0"/>
              <a:t>存储的是最小成本生成树的边</a:t>
            </a:r>
            <a:endParaRPr lang="zh-CN" altLang="zh-CN" sz="1800" dirty="0"/>
          </a:p>
          <a:p>
            <a:pPr marL="0" indent="0">
              <a:buNone/>
            </a:pPr>
            <a:r>
              <a:rPr lang="en-US" altLang="zh-CN" sz="1800" dirty="0"/>
              <a:t> //</a:t>
            </a:r>
            <a:r>
              <a:rPr lang="zh-CN" altLang="zh-CN" sz="1800" dirty="0"/>
              <a:t>确定</a:t>
            </a:r>
            <a:r>
              <a:rPr lang="en-US" altLang="zh-CN" sz="1800" dirty="0"/>
              <a:t>*this</a:t>
            </a:r>
            <a:r>
              <a:rPr lang="zh-CN" altLang="zh-CN" sz="1800" dirty="0"/>
              <a:t>是否为无向加权图的代码在此省略</a:t>
            </a:r>
            <a:endParaRPr lang="zh-CN" altLang="zh-CN" sz="1800" dirty="0"/>
          </a:p>
          <a:p>
            <a:pPr marL="0" indent="0">
              <a:buNone/>
            </a:pPr>
            <a:r>
              <a:rPr lang="en-US" altLang="zh-CN" sz="1800" dirty="0"/>
              <a:t>    </a:t>
            </a:r>
            <a:r>
              <a:rPr lang="en-US" altLang="zh-CN" sz="1800" dirty="0" err="1"/>
              <a:t>int</a:t>
            </a:r>
            <a:r>
              <a:rPr lang="en-US" altLang="zh-CN" sz="1800" dirty="0"/>
              <a:t> n = </a:t>
            </a:r>
            <a:r>
              <a:rPr lang="en-US" altLang="zh-CN" sz="1800" dirty="0" err="1"/>
              <a:t>numberOfVertices</a:t>
            </a:r>
            <a:r>
              <a:rPr lang="en-US" altLang="zh-CN" sz="1800" dirty="0"/>
              <a:t>();</a:t>
            </a:r>
            <a:endParaRPr lang="zh-CN" altLang="zh-CN" sz="1800" dirty="0"/>
          </a:p>
          <a:p>
            <a:pPr marL="0" indent="0">
              <a:buNone/>
            </a:pPr>
            <a:r>
              <a:rPr lang="en-US" altLang="zh-CN" sz="1800" dirty="0"/>
              <a:t>    </a:t>
            </a:r>
            <a:r>
              <a:rPr lang="en-US" altLang="zh-CN" sz="1800" dirty="0" err="1"/>
              <a:t>int</a:t>
            </a:r>
            <a:r>
              <a:rPr lang="en-US" altLang="zh-CN" sz="1800" dirty="0"/>
              <a:t> e = </a:t>
            </a:r>
            <a:r>
              <a:rPr lang="en-US" altLang="zh-CN" sz="1800" dirty="0" err="1"/>
              <a:t>numberOfEdges</a:t>
            </a:r>
            <a:r>
              <a:rPr lang="en-US" altLang="zh-CN" sz="1800" dirty="0"/>
              <a:t>();</a:t>
            </a:r>
            <a:endParaRPr lang="zh-CN" altLang="zh-CN" sz="1800" dirty="0"/>
          </a:p>
          <a:p>
            <a:pPr marL="0" indent="0">
              <a:buNone/>
            </a:pPr>
            <a:r>
              <a:rPr lang="en-US" altLang="zh-CN" sz="1800" dirty="0"/>
              <a:t>    //</a:t>
            </a:r>
            <a:r>
              <a:rPr lang="zh-CN" altLang="zh-CN" sz="1800" dirty="0"/>
              <a:t>建立一个数组，存储边</a:t>
            </a:r>
            <a:endParaRPr lang="zh-CN" altLang="zh-CN" sz="1800" dirty="0"/>
          </a:p>
          <a:p>
            <a:pPr marL="0" indent="0">
              <a:buNone/>
            </a:pPr>
            <a:r>
              <a:rPr lang="en-US" altLang="zh-CN" sz="1800" dirty="0"/>
              <a:t>    </a:t>
            </a:r>
            <a:r>
              <a:rPr lang="en-US" altLang="zh-CN" sz="1800" dirty="0" err="1"/>
              <a:t>weightedEdge</a:t>
            </a:r>
            <a:r>
              <a:rPr lang="en-US" altLang="zh-CN" sz="1800" dirty="0"/>
              <a:t>&lt;T&gt; *edge = new </a:t>
            </a:r>
            <a:r>
              <a:rPr lang="en-US" altLang="zh-CN" sz="1800" dirty="0" err="1"/>
              <a:t>weightedEdge</a:t>
            </a:r>
            <a:r>
              <a:rPr lang="en-US" altLang="zh-CN" sz="1800" dirty="0"/>
              <a:t>&lt;T&gt; [e + 1];</a:t>
            </a:r>
            <a:endParaRPr lang="zh-CN" altLang="zh-CN" sz="1800" dirty="0"/>
          </a:p>
          <a:p>
            <a:pPr marL="0" indent="0">
              <a:buNone/>
            </a:pPr>
            <a:r>
              <a:rPr lang="en-US" altLang="zh-CN" sz="1800" dirty="0"/>
              <a:t>    </a:t>
            </a:r>
            <a:r>
              <a:rPr lang="en-US" altLang="zh-CN" sz="1800" dirty="0" err="1"/>
              <a:t>int</a:t>
            </a:r>
            <a:r>
              <a:rPr lang="en-US" altLang="zh-CN" sz="1800" dirty="0"/>
              <a:t> k = 0; //</a:t>
            </a:r>
            <a:r>
              <a:rPr lang="zh-CN" altLang="zh-CN" sz="1800" dirty="0"/>
              <a:t>数组</a:t>
            </a:r>
            <a:r>
              <a:rPr lang="en-US" altLang="zh-CN" sz="1800" dirty="0"/>
              <a:t>edge[]</a:t>
            </a:r>
            <a:r>
              <a:rPr lang="zh-CN" altLang="zh-CN" sz="1800" dirty="0"/>
              <a:t>的索引</a:t>
            </a:r>
            <a:endParaRPr lang="zh-CN" altLang="zh-CN" sz="1800" dirty="0"/>
          </a:p>
          <a:p>
            <a:pPr marL="0" indent="0">
              <a:buNone/>
            </a:pPr>
            <a:r>
              <a:rPr lang="en-US" altLang="zh-CN" sz="1800" dirty="0"/>
              <a:t>    for (</a:t>
            </a:r>
            <a:r>
              <a:rPr lang="en-US" altLang="zh-CN" sz="1800" dirty="0" err="1"/>
              <a:t>int</a:t>
            </a:r>
            <a:r>
              <a:rPr lang="en-US" altLang="zh-CN" sz="1800" dirty="0"/>
              <a:t> </a:t>
            </a:r>
            <a:r>
              <a:rPr lang="en-US" altLang="zh-CN" sz="1800" dirty="0" err="1"/>
              <a:t>i</a:t>
            </a:r>
            <a:r>
              <a:rPr lang="en-US" altLang="zh-CN" sz="1800" dirty="0"/>
              <a:t> = 1; </a:t>
            </a:r>
            <a:r>
              <a:rPr lang="en-US" altLang="zh-CN" sz="1800" dirty="0" err="1"/>
              <a:t>i</a:t>
            </a:r>
            <a:r>
              <a:rPr lang="en-US" altLang="zh-CN" sz="1800" dirty="0"/>
              <a:t> &lt;= n; </a:t>
            </a:r>
            <a:r>
              <a:rPr lang="en-US" altLang="zh-CN" sz="1800" dirty="0" err="1"/>
              <a:t>i</a:t>
            </a:r>
            <a:r>
              <a:rPr lang="en-US" altLang="zh-CN" sz="1800" dirty="0"/>
              <a:t>++)</a:t>
            </a:r>
            <a:endParaRPr lang="zh-CN" altLang="zh-CN" sz="1800" dirty="0"/>
          </a:p>
          <a:p>
            <a:pPr marL="0" indent="0">
              <a:buNone/>
            </a:pPr>
            <a:r>
              <a:rPr lang="en-US" altLang="zh-CN" sz="1800" dirty="0"/>
              <a:t>    {//</a:t>
            </a:r>
            <a:r>
              <a:rPr lang="zh-CN" altLang="zh-CN" sz="1800" dirty="0"/>
              <a:t>取所有关联至</a:t>
            </a:r>
            <a:r>
              <a:rPr lang="en-US" altLang="zh-CN" sz="1800" dirty="0" err="1"/>
              <a:t>i</a:t>
            </a:r>
            <a:r>
              <a:rPr lang="zh-CN" altLang="zh-CN" sz="1800" dirty="0"/>
              <a:t>的边</a:t>
            </a:r>
            <a:endParaRPr lang="zh-CN" altLang="zh-CN" sz="1800" dirty="0"/>
          </a:p>
          <a:p>
            <a:pPr marL="0" indent="0">
              <a:buNone/>
            </a:pPr>
            <a:r>
              <a:rPr lang="en-US" altLang="zh-CN" sz="1800" dirty="0"/>
              <a:t>        </a:t>
            </a:r>
            <a:r>
              <a:rPr lang="en-US" altLang="zh-CN" sz="1800" dirty="0" err="1"/>
              <a:t>vertexIterator</a:t>
            </a:r>
            <a:r>
              <a:rPr lang="en-US" altLang="zh-CN" sz="1800" dirty="0"/>
              <a:t>&lt;T&gt; *ii = iterator(</a:t>
            </a:r>
            <a:r>
              <a:rPr lang="en-US" altLang="zh-CN" sz="1800" dirty="0" err="1"/>
              <a:t>i</a:t>
            </a:r>
            <a:r>
              <a:rPr lang="en-US" altLang="zh-CN" sz="1800" dirty="0"/>
              <a:t>);</a:t>
            </a:r>
            <a:endParaRPr lang="zh-CN" altLang="zh-CN" sz="1800" dirty="0"/>
          </a:p>
          <a:p>
            <a:pPr marL="0" indent="0">
              <a:buNone/>
            </a:pPr>
            <a:r>
              <a:rPr lang="en-US" altLang="zh-CN" sz="1800" dirty="0"/>
              <a:t>        </a:t>
            </a:r>
            <a:r>
              <a:rPr lang="en-US" altLang="zh-CN" sz="1800" dirty="0" err="1"/>
              <a:t>int</a:t>
            </a:r>
            <a:r>
              <a:rPr lang="en-US" altLang="zh-CN" sz="1800" dirty="0"/>
              <a:t> j;</a:t>
            </a:r>
            <a:endParaRPr lang="zh-CN" altLang="zh-CN" sz="1800" dirty="0"/>
          </a:p>
          <a:p>
            <a:pPr marL="0" indent="0">
              <a:buNone/>
            </a:pPr>
            <a:r>
              <a:rPr lang="en-US" altLang="zh-CN" sz="1800" dirty="0"/>
              <a:t>        T w;</a:t>
            </a:r>
            <a:endParaRPr lang="zh-CN" altLang="zh-CN" sz="1800" dirty="0"/>
          </a:p>
          <a:p>
            <a:pPr marL="0" indent="0">
              <a:buNone/>
            </a:pPr>
            <a:r>
              <a:rPr lang="en-US" altLang="zh-CN" sz="1800" dirty="0"/>
              <a:t>        while((j = ii -&gt; next(w)) != 0)</a:t>
            </a:r>
            <a:endParaRPr lang="zh-CN" altLang="zh-CN" sz="1800" dirty="0"/>
          </a:p>
          <a:p>
            <a:pPr marL="0" indent="0">
              <a:buNone/>
            </a:pPr>
            <a:r>
              <a:rPr lang="en-US" altLang="zh-CN" sz="1800" dirty="0"/>
              <a:t>            if(</a:t>
            </a:r>
            <a:r>
              <a:rPr lang="en-US" altLang="zh-CN" sz="1800" dirty="0" err="1"/>
              <a:t>i</a:t>
            </a:r>
            <a:r>
              <a:rPr lang="en-US" altLang="zh-CN" sz="1800" dirty="0"/>
              <a:t> &lt; j)</a:t>
            </a:r>
            <a:endParaRPr lang="zh-CN" altLang="zh-CN" sz="1800" dirty="0"/>
          </a:p>
          <a:p>
            <a:pPr marL="0" indent="0">
              <a:buNone/>
            </a:pPr>
            <a:r>
              <a:rPr lang="en-US" altLang="zh-CN" sz="1800" dirty="0"/>
              <a:t>                edge[++k] = </a:t>
            </a:r>
            <a:r>
              <a:rPr lang="en-US" altLang="zh-CN" sz="1800" dirty="0" err="1"/>
              <a:t>weightedEdge</a:t>
            </a:r>
            <a:r>
              <a:rPr lang="en-US" altLang="zh-CN" sz="1800" dirty="0"/>
              <a:t>&lt;</a:t>
            </a:r>
            <a:r>
              <a:rPr lang="en-US" altLang="zh-CN" sz="1800" dirty="0" err="1"/>
              <a:t>int</a:t>
            </a:r>
            <a:r>
              <a:rPr lang="en-US" altLang="zh-CN" sz="1800" dirty="0"/>
              <a:t>&gt; (</a:t>
            </a:r>
            <a:r>
              <a:rPr lang="en-US" altLang="zh-CN" sz="1800" dirty="0" err="1"/>
              <a:t>i,j,w</a:t>
            </a:r>
            <a:r>
              <a:rPr lang="en-US" altLang="zh-CN" sz="1800" dirty="0"/>
              <a:t>);</a:t>
            </a:r>
            <a:endParaRPr lang="zh-CN" altLang="zh-CN" sz="1800" dirty="0"/>
          </a:p>
          <a:p>
            <a:pPr marL="0" indent="0">
              <a:buNone/>
            </a:pPr>
            <a:r>
              <a:rPr lang="en-US" altLang="zh-CN" sz="1800" dirty="0"/>
              <a:t>    }</a:t>
            </a:r>
            <a:endParaRPr lang="zh-CN" altLang="zh-CN" sz="1800" dirty="0"/>
          </a:p>
          <a:p>
            <a:pPr marL="0" indent="0" eaLnBrk="1" hangingPunct="1">
              <a:lnSpc>
                <a:spcPct val="90000"/>
              </a:lnSpc>
              <a:buFont typeface="Wingdings" charset="2"/>
              <a:buNone/>
            </a:pPr>
            <a:endParaRPr lang="zh-CN" altLang="en-US" sz="900" dirty="0">
              <a:latin typeface="Times New Roman" pitchFamily="18" charset="0"/>
              <a:ea typeface="宋体" charset="-122"/>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650692">
                                            <p:txEl>
                                              <p:pRg st="0" end="0"/>
                                            </p:txEl>
                                          </p:spTgt>
                                        </p:tgtEl>
                                        <p:attrNameLst>
                                          <p:attrName>style.visibility</p:attrName>
                                        </p:attrNameLst>
                                      </p:cBhvr>
                                      <p:to>
                                        <p:strVal val="visible"/>
                                      </p:to>
                                    </p:set>
                                    <p:anim calcmode="lin" valueType="num">
                                      <p:cBhvr additive="base">
                                        <p:cTn id="7" dur="500" fill="hold"/>
                                        <p:tgtEl>
                                          <p:spTgt spid="165069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65069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650692">
                                            <p:txEl>
                                              <p:pRg st="1" end="1"/>
                                            </p:txEl>
                                          </p:spTgt>
                                        </p:tgtEl>
                                        <p:attrNameLst>
                                          <p:attrName>style.visibility</p:attrName>
                                        </p:attrNameLst>
                                      </p:cBhvr>
                                      <p:to>
                                        <p:strVal val="visible"/>
                                      </p:to>
                                    </p:set>
                                    <p:anim calcmode="lin" valueType="num">
                                      <p:cBhvr additive="base">
                                        <p:cTn id="11" dur="500" fill="hold"/>
                                        <p:tgtEl>
                                          <p:spTgt spid="1650692">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65069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650692">
                                            <p:txEl>
                                              <p:pRg st="2" end="2"/>
                                            </p:txEl>
                                          </p:spTgt>
                                        </p:tgtEl>
                                        <p:attrNameLst>
                                          <p:attrName>style.visibility</p:attrName>
                                        </p:attrNameLst>
                                      </p:cBhvr>
                                      <p:to>
                                        <p:strVal val="visible"/>
                                      </p:to>
                                    </p:set>
                                    <p:anim calcmode="lin" valueType="num">
                                      <p:cBhvr additive="base">
                                        <p:cTn id="15" dur="500" fill="hold"/>
                                        <p:tgtEl>
                                          <p:spTgt spid="1650692">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650692">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650692">
                                            <p:txEl>
                                              <p:pRg st="3" end="3"/>
                                            </p:txEl>
                                          </p:spTgt>
                                        </p:tgtEl>
                                        <p:attrNameLst>
                                          <p:attrName>style.visibility</p:attrName>
                                        </p:attrNameLst>
                                      </p:cBhvr>
                                      <p:to>
                                        <p:strVal val="visible"/>
                                      </p:to>
                                    </p:set>
                                    <p:anim calcmode="lin" valueType="num">
                                      <p:cBhvr additive="base">
                                        <p:cTn id="19" dur="500" fill="hold"/>
                                        <p:tgtEl>
                                          <p:spTgt spid="1650692">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650692">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650692">
                                            <p:txEl>
                                              <p:pRg st="4" end="4"/>
                                            </p:txEl>
                                          </p:spTgt>
                                        </p:tgtEl>
                                        <p:attrNameLst>
                                          <p:attrName>style.visibility</p:attrName>
                                        </p:attrNameLst>
                                      </p:cBhvr>
                                      <p:to>
                                        <p:strVal val="visible"/>
                                      </p:to>
                                    </p:set>
                                    <p:anim calcmode="lin" valueType="num">
                                      <p:cBhvr additive="base">
                                        <p:cTn id="23" dur="500" fill="hold"/>
                                        <p:tgtEl>
                                          <p:spTgt spid="1650692">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650692">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1650692">
                                            <p:txEl>
                                              <p:pRg st="5" end="5"/>
                                            </p:txEl>
                                          </p:spTgt>
                                        </p:tgtEl>
                                        <p:attrNameLst>
                                          <p:attrName>style.visibility</p:attrName>
                                        </p:attrNameLst>
                                      </p:cBhvr>
                                      <p:to>
                                        <p:strVal val="visible"/>
                                      </p:to>
                                    </p:set>
                                    <p:anim calcmode="lin" valueType="num">
                                      <p:cBhvr additive="base">
                                        <p:cTn id="27" dur="500" fill="hold"/>
                                        <p:tgtEl>
                                          <p:spTgt spid="1650692">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650692">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1650692">
                                            <p:txEl>
                                              <p:pRg st="6" end="6"/>
                                            </p:txEl>
                                          </p:spTgt>
                                        </p:tgtEl>
                                        <p:attrNameLst>
                                          <p:attrName>style.visibility</p:attrName>
                                        </p:attrNameLst>
                                      </p:cBhvr>
                                      <p:to>
                                        <p:strVal val="visible"/>
                                      </p:to>
                                    </p:set>
                                    <p:anim calcmode="lin" valueType="num">
                                      <p:cBhvr additive="base">
                                        <p:cTn id="31" dur="500" fill="hold"/>
                                        <p:tgtEl>
                                          <p:spTgt spid="1650692">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650692">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1650692">
                                            <p:txEl>
                                              <p:pRg st="7" end="7"/>
                                            </p:txEl>
                                          </p:spTgt>
                                        </p:tgtEl>
                                        <p:attrNameLst>
                                          <p:attrName>style.visibility</p:attrName>
                                        </p:attrNameLst>
                                      </p:cBhvr>
                                      <p:to>
                                        <p:strVal val="visible"/>
                                      </p:to>
                                    </p:set>
                                    <p:anim calcmode="lin" valueType="num">
                                      <p:cBhvr additive="base">
                                        <p:cTn id="35" dur="500" fill="hold"/>
                                        <p:tgtEl>
                                          <p:spTgt spid="1650692">
                                            <p:txEl>
                                              <p:pRg st="7" end="7"/>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650692">
                                            <p:txEl>
                                              <p:pRg st="7" end="7"/>
                                            </p:txEl>
                                          </p:spTgt>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1650692">
                                            <p:txEl>
                                              <p:pRg st="8" end="8"/>
                                            </p:txEl>
                                          </p:spTgt>
                                        </p:tgtEl>
                                        <p:attrNameLst>
                                          <p:attrName>style.visibility</p:attrName>
                                        </p:attrNameLst>
                                      </p:cBhvr>
                                      <p:to>
                                        <p:strVal val="visible"/>
                                      </p:to>
                                    </p:set>
                                    <p:anim calcmode="lin" valueType="num">
                                      <p:cBhvr additive="base">
                                        <p:cTn id="39" dur="500" fill="hold"/>
                                        <p:tgtEl>
                                          <p:spTgt spid="1650692">
                                            <p:txEl>
                                              <p:pRg st="8" end="8"/>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650692">
                                            <p:txEl>
                                              <p:pRg st="8" end="8"/>
                                            </p:txEl>
                                          </p:spTgt>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1650692">
                                            <p:txEl>
                                              <p:pRg st="9" end="9"/>
                                            </p:txEl>
                                          </p:spTgt>
                                        </p:tgtEl>
                                        <p:attrNameLst>
                                          <p:attrName>style.visibility</p:attrName>
                                        </p:attrNameLst>
                                      </p:cBhvr>
                                      <p:to>
                                        <p:strVal val="visible"/>
                                      </p:to>
                                    </p:set>
                                    <p:anim calcmode="lin" valueType="num">
                                      <p:cBhvr additive="base">
                                        <p:cTn id="43" dur="500" fill="hold"/>
                                        <p:tgtEl>
                                          <p:spTgt spid="1650692">
                                            <p:txEl>
                                              <p:pRg st="9" end="9"/>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650692">
                                            <p:txEl>
                                              <p:pRg st="9" end="9"/>
                                            </p:txEl>
                                          </p:spTgt>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1650692">
                                            <p:txEl>
                                              <p:pRg st="10" end="10"/>
                                            </p:txEl>
                                          </p:spTgt>
                                        </p:tgtEl>
                                        <p:attrNameLst>
                                          <p:attrName>style.visibility</p:attrName>
                                        </p:attrNameLst>
                                      </p:cBhvr>
                                      <p:to>
                                        <p:strVal val="visible"/>
                                      </p:to>
                                    </p:set>
                                    <p:anim calcmode="lin" valueType="num">
                                      <p:cBhvr additive="base">
                                        <p:cTn id="47" dur="500" fill="hold"/>
                                        <p:tgtEl>
                                          <p:spTgt spid="1650692">
                                            <p:txEl>
                                              <p:pRg st="10" end="1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650692">
                                            <p:txEl>
                                              <p:pRg st="10" end="10"/>
                                            </p:txEl>
                                          </p:spTgt>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0"/>
                                  </p:stCondLst>
                                  <p:childTnLst>
                                    <p:set>
                                      <p:cBhvr>
                                        <p:cTn id="50" dur="1" fill="hold">
                                          <p:stCondLst>
                                            <p:cond delay="0"/>
                                          </p:stCondLst>
                                        </p:cTn>
                                        <p:tgtEl>
                                          <p:spTgt spid="1650692">
                                            <p:txEl>
                                              <p:pRg st="11" end="11"/>
                                            </p:txEl>
                                          </p:spTgt>
                                        </p:tgtEl>
                                        <p:attrNameLst>
                                          <p:attrName>style.visibility</p:attrName>
                                        </p:attrNameLst>
                                      </p:cBhvr>
                                      <p:to>
                                        <p:strVal val="visible"/>
                                      </p:to>
                                    </p:set>
                                    <p:anim calcmode="lin" valueType="num">
                                      <p:cBhvr additive="base">
                                        <p:cTn id="51" dur="500" fill="hold"/>
                                        <p:tgtEl>
                                          <p:spTgt spid="1650692">
                                            <p:txEl>
                                              <p:pRg st="11" end="11"/>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1650692">
                                            <p:txEl>
                                              <p:pRg st="11" end="11"/>
                                            </p:txEl>
                                          </p:spTgt>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0"/>
                                  </p:stCondLst>
                                  <p:childTnLst>
                                    <p:set>
                                      <p:cBhvr>
                                        <p:cTn id="54" dur="1" fill="hold">
                                          <p:stCondLst>
                                            <p:cond delay="0"/>
                                          </p:stCondLst>
                                        </p:cTn>
                                        <p:tgtEl>
                                          <p:spTgt spid="1650692">
                                            <p:txEl>
                                              <p:pRg st="12" end="12"/>
                                            </p:txEl>
                                          </p:spTgt>
                                        </p:tgtEl>
                                        <p:attrNameLst>
                                          <p:attrName>style.visibility</p:attrName>
                                        </p:attrNameLst>
                                      </p:cBhvr>
                                      <p:to>
                                        <p:strVal val="visible"/>
                                      </p:to>
                                    </p:set>
                                    <p:anim calcmode="lin" valueType="num">
                                      <p:cBhvr additive="base">
                                        <p:cTn id="55" dur="500" fill="hold"/>
                                        <p:tgtEl>
                                          <p:spTgt spid="1650692">
                                            <p:txEl>
                                              <p:pRg st="12" end="12"/>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650692">
                                            <p:txEl>
                                              <p:pRg st="12" end="12"/>
                                            </p:txEl>
                                          </p:spTgt>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0"/>
                                  </p:stCondLst>
                                  <p:childTnLst>
                                    <p:set>
                                      <p:cBhvr>
                                        <p:cTn id="58" dur="1" fill="hold">
                                          <p:stCondLst>
                                            <p:cond delay="0"/>
                                          </p:stCondLst>
                                        </p:cTn>
                                        <p:tgtEl>
                                          <p:spTgt spid="1650692">
                                            <p:txEl>
                                              <p:pRg st="13" end="13"/>
                                            </p:txEl>
                                          </p:spTgt>
                                        </p:tgtEl>
                                        <p:attrNameLst>
                                          <p:attrName>style.visibility</p:attrName>
                                        </p:attrNameLst>
                                      </p:cBhvr>
                                      <p:to>
                                        <p:strVal val="visible"/>
                                      </p:to>
                                    </p:set>
                                    <p:anim calcmode="lin" valueType="num">
                                      <p:cBhvr additive="base">
                                        <p:cTn id="59" dur="500" fill="hold"/>
                                        <p:tgtEl>
                                          <p:spTgt spid="1650692">
                                            <p:txEl>
                                              <p:pRg st="13" end="13"/>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1650692">
                                            <p:txEl>
                                              <p:pRg st="13" end="13"/>
                                            </p:txEl>
                                          </p:spTgt>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0"/>
                                  </p:stCondLst>
                                  <p:childTnLst>
                                    <p:set>
                                      <p:cBhvr>
                                        <p:cTn id="62" dur="1" fill="hold">
                                          <p:stCondLst>
                                            <p:cond delay="0"/>
                                          </p:stCondLst>
                                        </p:cTn>
                                        <p:tgtEl>
                                          <p:spTgt spid="1650692">
                                            <p:txEl>
                                              <p:pRg st="14" end="14"/>
                                            </p:txEl>
                                          </p:spTgt>
                                        </p:tgtEl>
                                        <p:attrNameLst>
                                          <p:attrName>style.visibility</p:attrName>
                                        </p:attrNameLst>
                                      </p:cBhvr>
                                      <p:to>
                                        <p:strVal val="visible"/>
                                      </p:to>
                                    </p:set>
                                    <p:anim calcmode="lin" valueType="num">
                                      <p:cBhvr additive="base">
                                        <p:cTn id="63" dur="500" fill="hold"/>
                                        <p:tgtEl>
                                          <p:spTgt spid="1650692">
                                            <p:txEl>
                                              <p:pRg st="14" end="14"/>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1650692">
                                            <p:txEl>
                                              <p:pRg st="14" end="14"/>
                                            </p:txEl>
                                          </p:spTgt>
                                        </p:tgtEl>
                                        <p:attrNameLst>
                                          <p:attrName>ppt_y</p:attrName>
                                        </p:attrNameLst>
                                      </p:cBhvr>
                                      <p:tavLst>
                                        <p:tav tm="0">
                                          <p:val>
                                            <p:strVal val="#ppt_y"/>
                                          </p:val>
                                        </p:tav>
                                        <p:tav tm="100000">
                                          <p:val>
                                            <p:strVal val="#ppt_y"/>
                                          </p:val>
                                        </p:tav>
                                      </p:tavLst>
                                    </p:anim>
                                  </p:childTnLst>
                                </p:cTn>
                              </p:par>
                              <p:par>
                                <p:cTn id="65" presetID="2" presetClass="entr" presetSubtype="2" fill="hold" nodeType="withEffect">
                                  <p:stCondLst>
                                    <p:cond delay="0"/>
                                  </p:stCondLst>
                                  <p:childTnLst>
                                    <p:set>
                                      <p:cBhvr>
                                        <p:cTn id="66" dur="1" fill="hold">
                                          <p:stCondLst>
                                            <p:cond delay="0"/>
                                          </p:stCondLst>
                                        </p:cTn>
                                        <p:tgtEl>
                                          <p:spTgt spid="1650692">
                                            <p:txEl>
                                              <p:pRg st="15" end="15"/>
                                            </p:txEl>
                                          </p:spTgt>
                                        </p:tgtEl>
                                        <p:attrNameLst>
                                          <p:attrName>style.visibility</p:attrName>
                                        </p:attrNameLst>
                                      </p:cBhvr>
                                      <p:to>
                                        <p:strVal val="visible"/>
                                      </p:to>
                                    </p:set>
                                    <p:anim calcmode="lin" valueType="num">
                                      <p:cBhvr additive="base">
                                        <p:cTn id="67" dur="500" fill="hold"/>
                                        <p:tgtEl>
                                          <p:spTgt spid="1650692">
                                            <p:txEl>
                                              <p:pRg st="15" end="15"/>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650692">
                                            <p:txEl>
                                              <p:pRg st="15" end="15"/>
                                            </p:txEl>
                                          </p:spTgt>
                                        </p:tgtEl>
                                        <p:attrNameLst>
                                          <p:attrName>ppt_y</p:attrName>
                                        </p:attrNameLst>
                                      </p:cBhvr>
                                      <p:tavLst>
                                        <p:tav tm="0">
                                          <p:val>
                                            <p:strVal val="#ppt_y"/>
                                          </p:val>
                                        </p:tav>
                                        <p:tav tm="100000">
                                          <p:val>
                                            <p:strVal val="#ppt_y"/>
                                          </p:val>
                                        </p:tav>
                                      </p:tavLst>
                                    </p:anim>
                                  </p:childTnLst>
                                </p:cTn>
                              </p:par>
                              <p:par>
                                <p:cTn id="69" presetID="2" presetClass="entr" presetSubtype="2" fill="hold" nodeType="withEffect">
                                  <p:stCondLst>
                                    <p:cond delay="0"/>
                                  </p:stCondLst>
                                  <p:childTnLst>
                                    <p:set>
                                      <p:cBhvr>
                                        <p:cTn id="70" dur="1" fill="hold">
                                          <p:stCondLst>
                                            <p:cond delay="0"/>
                                          </p:stCondLst>
                                        </p:cTn>
                                        <p:tgtEl>
                                          <p:spTgt spid="1650692">
                                            <p:txEl>
                                              <p:pRg st="16" end="16"/>
                                            </p:txEl>
                                          </p:spTgt>
                                        </p:tgtEl>
                                        <p:attrNameLst>
                                          <p:attrName>style.visibility</p:attrName>
                                        </p:attrNameLst>
                                      </p:cBhvr>
                                      <p:to>
                                        <p:strVal val="visible"/>
                                      </p:to>
                                    </p:set>
                                    <p:anim calcmode="lin" valueType="num">
                                      <p:cBhvr additive="base">
                                        <p:cTn id="71" dur="500" fill="hold"/>
                                        <p:tgtEl>
                                          <p:spTgt spid="1650692">
                                            <p:txEl>
                                              <p:pRg st="16" end="16"/>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1650692">
                                            <p:txEl>
                                              <p:pRg st="16" end="16"/>
                                            </p:txEl>
                                          </p:spTgt>
                                        </p:tgtEl>
                                        <p:attrNameLst>
                                          <p:attrName>ppt_y</p:attrName>
                                        </p:attrNameLst>
                                      </p:cBhvr>
                                      <p:tavLst>
                                        <p:tav tm="0">
                                          <p:val>
                                            <p:strVal val="#ppt_y"/>
                                          </p:val>
                                        </p:tav>
                                        <p:tav tm="100000">
                                          <p:val>
                                            <p:strVal val="#ppt_y"/>
                                          </p:val>
                                        </p:tav>
                                      </p:tavLst>
                                    </p:anim>
                                  </p:childTnLst>
                                </p:cTn>
                              </p:par>
                              <p:par>
                                <p:cTn id="73" presetID="2" presetClass="entr" presetSubtype="2" fill="hold" nodeType="withEffect">
                                  <p:stCondLst>
                                    <p:cond delay="0"/>
                                  </p:stCondLst>
                                  <p:childTnLst>
                                    <p:set>
                                      <p:cBhvr>
                                        <p:cTn id="74" dur="1" fill="hold">
                                          <p:stCondLst>
                                            <p:cond delay="0"/>
                                          </p:stCondLst>
                                        </p:cTn>
                                        <p:tgtEl>
                                          <p:spTgt spid="1650692">
                                            <p:txEl>
                                              <p:pRg st="17" end="17"/>
                                            </p:txEl>
                                          </p:spTgt>
                                        </p:tgtEl>
                                        <p:attrNameLst>
                                          <p:attrName>style.visibility</p:attrName>
                                        </p:attrNameLst>
                                      </p:cBhvr>
                                      <p:to>
                                        <p:strVal val="visible"/>
                                      </p:to>
                                    </p:set>
                                    <p:anim calcmode="lin" valueType="num">
                                      <p:cBhvr additive="base">
                                        <p:cTn id="75" dur="500" fill="hold"/>
                                        <p:tgtEl>
                                          <p:spTgt spid="1650692">
                                            <p:txEl>
                                              <p:pRg st="17" end="17"/>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1650692">
                                            <p:txEl>
                                              <p:pRg st="17" end="17"/>
                                            </p:txEl>
                                          </p:spTgt>
                                        </p:tgtEl>
                                        <p:attrNameLst>
                                          <p:attrName>ppt_y</p:attrName>
                                        </p:attrNameLst>
                                      </p:cBhvr>
                                      <p:tavLst>
                                        <p:tav tm="0">
                                          <p:val>
                                            <p:strVal val="#ppt_y"/>
                                          </p:val>
                                        </p:tav>
                                        <p:tav tm="100000">
                                          <p:val>
                                            <p:strVal val="#ppt_y"/>
                                          </p:val>
                                        </p:tav>
                                      </p:tavLst>
                                    </p:anim>
                                  </p:childTnLst>
                                </p:cTn>
                              </p:par>
                              <p:par>
                                <p:cTn id="77" presetID="2" presetClass="entr" presetSubtype="2" fill="hold" nodeType="withEffect">
                                  <p:stCondLst>
                                    <p:cond delay="0"/>
                                  </p:stCondLst>
                                  <p:childTnLst>
                                    <p:set>
                                      <p:cBhvr>
                                        <p:cTn id="78" dur="1" fill="hold">
                                          <p:stCondLst>
                                            <p:cond delay="0"/>
                                          </p:stCondLst>
                                        </p:cTn>
                                        <p:tgtEl>
                                          <p:spTgt spid="1650692">
                                            <p:txEl>
                                              <p:pRg st="18" end="18"/>
                                            </p:txEl>
                                          </p:spTgt>
                                        </p:tgtEl>
                                        <p:attrNameLst>
                                          <p:attrName>style.visibility</p:attrName>
                                        </p:attrNameLst>
                                      </p:cBhvr>
                                      <p:to>
                                        <p:strVal val="visible"/>
                                      </p:to>
                                    </p:set>
                                    <p:anim calcmode="lin" valueType="num">
                                      <p:cBhvr additive="base">
                                        <p:cTn id="79" dur="500" fill="hold"/>
                                        <p:tgtEl>
                                          <p:spTgt spid="1650692">
                                            <p:txEl>
                                              <p:pRg st="18" end="18"/>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1650692">
                                            <p:txEl>
                                              <p:pRg st="18" end="1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灯片编号占位符 3"/>
          <p:cNvSpPr/>
          <p:nvPr>
            <p:ph type="sldNum" sz="quarter" idx="12"/>
          </p:nvPr>
        </p:nvSpPr>
        <p:spPr>
          <a:ln>
            <a:miter lim="800000"/>
          </a:ln>
        </p:spPr>
        <p:txBody>
          <a:bodyPr anchor="b"/>
          <a:lstStyle/>
          <a:p>
            <a:pPr>
              <a:defRPr/>
            </a:pPr>
            <a:fld id="{459523DE-0ABA-46CD-BEF9-9EB8E10BAB57}"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61445" name="Rectangle 3"/>
          <p:cNvSpPr/>
          <p:nvPr>
            <p:ph type="title" idx="4294967295"/>
          </p:nvPr>
        </p:nvSpPr>
        <p:spPr>
          <a:xfrm>
            <a:off x="0" y="147320"/>
            <a:ext cx="8301355" cy="581660"/>
          </a:xfrm>
        </p:spPr>
        <p:txBody>
          <a:bodyPr anchor="b"/>
          <a:lstStyle/>
          <a:p>
            <a:pPr eaLnBrk="1" hangingPunct="1"/>
            <a:r>
              <a:rPr lang="en-US" altLang="zh-CN" sz="3400" dirty="0">
                <a:ea typeface="宋体" charset="-122"/>
              </a:rPr>
              <a:t>11.9 </a:t>
            </a:r>
            <a:r>
              <a:rPr lang="zh-CN" altLang="en-US" sz="3400" dirty="0">
                <a:ea typeface="宋体" charset="-122"/>
              </a:rPr>
              <a:t>连通网的最小生成树</a:t>
            </a:r>
            <a:r>
              <a:rPr lang="en-US" altLang="zh-CN" sz="3400" dirty="0">
                <a:ea typeface="宋体" charset="-122"/>
              </a:rPr>
              <a:t>-</a:t>
            </a:r>
            <a:r>
              <a:rPr lang="zh-CN" altLang="en-US" sz="3600" dirty="0">
                <a:solidFill>
                  <a:schemeClr val="folHlink"/>
                </a:solidFill>
                <a:latin typeface="Times New Roman" pitchFamily="18" charset="0"/>
                <a:ea typeface="宋体" charset="-122"/>
              </a:rPr>
              <a:t> </a:t>
            </a:r>
            <a:r>
              <a:rPr lang="en-US" altLang="zh-CN" sz="3600" dirty="0">
                <a:solidFill>
                  <a:schemeClr val="folHlink"/>
                </a:solidFill>
                <a:latin typeface="Times New Roman" pitchFamily="18" charset="0"/>
                <a:ea typeface="宋体" charset="-122"/>
              </a:rPr>
              <a:t>(Kruskal)</a:t>
            </a:r>
            <a:r>
              <a:rPr lang="zh-CN" altLang="en-US" sz="3600" dirty="0">
                <a:solidFill>
                  <a:schemeClr val="folHlink"/>
                </a:solidFill>
                <a:latin typeface="Times New Roman" pitchFamily="18" charset="0"/>
                <a:ea typeface="宋体" charset="-122"/>
              </a:rPr>
              <a:t>算法</a:t>
            </a:r>
            <a:endParaRPr lang="zh-CN" altLang="en-US" sz="3400" dirty="0">
              <a:ea typeface="宋体" charset="-122"/>
            </a:endParaRPr>
          </a:p>
        </p:txBody>
      </p:sp>
      <p:sp>
        <p:nvSpPr>
          <p:cNvPr id="1650692" name="Rectangle 4"/>
          <p:cNvSpPr/>
          <p:nvPr>
            <p:ph type="body" idx="4294967295"/>
          </p:nvPr>
        </p:nvSpPr>
        <p:spPr>
          <a:xfrm>
            <a:off x="539115" y="692785"/>
            <a:ext cx="8352790" cy="6088380"/>
          </a:xfrm>
          <a:solidFill>
            <a:schemeClr val="tx2">
              <a:lumMod val="20000"/>
              <a:lumOff val="80000"/>
            </a:schemeClr>
          </a:solidFill>
        </p:spPr>
        <p:txBody>
          <a:bodyPr/>
          <a:lstStyle/>
          <a:p>
            <a:pPr marL="0" indent="0">
              <a:buNone/>
            </a:pPr>
            <a:r>
              <a:rPr lang="en-US" altLang="zh-CN" sz="1600" dirty="0"/>
              <a:t>//</a:t>
            </a:r>
            <a:r>
              <a:rPr lang="zh-CN" altLang="zh-CN" sz="1600" dirty="0"/>
              <a:t>把边插入小根堆</a:t>
            </a:r>
            <a:endParaRPr lang="zh-CN" altLang="zh-CN" sz="1600" dirty="0"/>
          </a:p>
          <a:p>
            <a:pPr marL="0" indent="0">
              <a:buNone/>
            </a:pPr>
            <a:r>
              <a:rPr lang="en-US" altLang="zh-CN" sz="1600" dirty="0"/>
              <a:t>    </a:t>
            </a:r>
            <a:r>
              <a:rPr lang="en-US" altLang="zh-CN" sz="1600" dirty="0" err="1"/>
              <a:t>minHeap</a:t>
            </a:r>
            <a:r>
              <a:rPr lang="en-US" altLang="zh-CN" sz="1600" dirty="0"/>
              <a:t>&lt;</a:t>
            </a:r>
            <a:r>
              <a:rPr lang="en-US" altLang="zh-CN" sz="1600" dirty="0" err="1"/>
              <a:t>weightedEdge</a:t>
            </a:r>
            <a:r>
              <a:rPr lang="en-US" altLang="zh-CN" sz="1600" dirty="0"/>
              <a:t>&lt;T&gt; &gt; heap(1);</a:t>
            </a:r>
            <a:endParaRPr lang="zh-CN" altLang="zh-CN" sz="1600" dirty="0"/>
          </a:p>
          <a:p>
            <a:pPr marL="0" indent="0">
              <a:buNone/>
            </a:pPr>
            <a:r>
              <a:rPr lang="en-US" altLang="zh-CN" sz="1600" dirty="0"/>
              <a:t>    </a:t>
            </a:r>
            <a:r>
              <a:rPr lang="en-US" altLang="zh-CN" sz="1600" dirty="0" err="1"/>
              <a:t>heap.initialize</a:t>
            </a:r>
            <a:r>
              <a:rPr lang="en-US" altLang="zh-CN" sz="1600" dirty="0"/>
              <a:t>(edge, e);</a:t>
            </a:r>
            <a:endParaRPr lang="zh-CN" altLang="zh-CN" sz="1600" dirty="0"/>
          </a:p>
          <a:p>
            <a:pPr marL="0" indent="0">
              <a:buNone/>
            </a:pPr>
            <a:r>
              <a:rPr lang="en-US" altLang="zh-CN" sz="1600" dirty="0"/>
              <a:t>    </a:t>
            </a:r>
            <a:r>
              <a:rPr lang="en-US" altLang="zh-CN" sz="1600" dirty="0" err="1"/>
              <a:t>fastUnionFind</a:t>
            </a:r>
            <a:r>
              <a:rPr lang="en-US" altLang="zh-CN" sz="1600" dirty="0"/>
              <a:t> </a:t>
            </a:r>
            <a:r>
              <a:rPr lang="en-US" altLang="zh-CN" sz="1600" dirty="0" err="1"/>
              <a:t>uf</a:t>
            </a:r>
            <a:r>
              <a:rPr lang="en-US" altLang="zh-CN" sz="1600" dirty="0"/>
              <a:t>(n) ; //union/find </a:t>
            </a:r>
            <a:r>
              <a:rPr lang="zh-CN" altLang="zh-CN" sz="1600" dirty="0"/>
              <a:t>结构</a:t>
            </a:r>
            <a:endParaRPr lang="zh-CN" altLang="zh-CN" sz="1600" dirty="0"/>
          </a:p>
          <a:p>
            <a:pPr marL="0" indent="0">
              <a:buNone/>
            </a:pPr>
            <a:r>
              <a:rPr lang="en-US" altLang="zh-CN" sz="1600" dirty="0"/>
              <a:t>    //</a:t>
            </a:r>
            <a:r>
              <a:rPr lang="zh-CN" altLang="zh-CN" sz="1600" dirty="0"/>
              <a:t>按照权的递增顺序提取边，然后决定选入或舍弃</a:t>
            </a:r>
            <a:endParaRPr lang="zh-CN" altLang="zh-CN" sz="1600" dirty="0"/>
          </a:p>
          <a:p>
            <a:pPr marL="0" indent="0">
              <a:buNone/>
            </a:pPr>
            <a:r>
              <a:rPr lang="en-US" altLang="zh-CN" sz="1600" dirty="0"/>
              <a:t>    k = 0; //</a:t>
            </a:r>
            <a:r>
              <a:rPr lang="zh-CN" altLang="zh-CN" sz="1600" dirty="0"/>
              <a:t>用于索引</a:t>
            </a:r>
            <a:endParaRPr lang="zh-CN" altLang="zh-CN" sz="1600" dirty="0"/>
          </a:p>
          <a:p>
            <a:pPr marL="0" indent="0">
              <a:buNone/>
            </a:pPr>
            <a:r>
              <a:rPr lang="en-US" altLang="zh-CN" sz="1600" dirty="0"/>
              <a:t>    while(e &gt; 0 &amp;&amp; k &lt; n-1)</a:t>
            </a:r>
            <a:endParaRPr lang="zh-CN" altLang="zh-CN" sz="1600" dirty="0"/>
          </a:p>
          <a:p>
            <a:pPr marL="0" indent="0">
              <a:buNone/>
            </a:pPr>
            <a:r>
              <a:rPr lang="en-US" altLang="zh-CN" sz="1600" dirty="0"/>
              <a:t>    {//</a:t>
            </a:r>
            <a:r>
              <a:rPr lang="zh-CN" altLang="zh-CN" sz="1600" dirty="0"/>
              <a:t>生成树没有完成且还有边存在</a:t>
            </a:r>
            <a:endParaRPr lang="zh-CN" altLang="zh-CN" sz="1600" dirty="0"/>
          </a:p>
          <a:p>
            <a:pPr marL="0" indent="0">
              <a:buNone/>
            </a:pPr>
            <a:r>
              <a:rPr lang="en-US" altLang="zh-CN" sz="1600" dirty="0"/>
              <a:t>        </a:t>
            </a:r>
            <a:r>
              <a:rPr lang="en-US" altLang="zh-CN" sz="1600" dirty="0" err="1"/>
              <a:t>weightedEdge</a:t>
            </a:r>
            <a:r>
              <a:rPr lang="en-US" altLang="zh-CN" sz="1600" dirty="0"/>
              <a:t>&lt;T&gt; x = </a:t>
            </a:r>
            <a:r>
              <a:rPr lang="en-US" altLang="zh-CN" sz="1600" dirty="0" err="1"/>
              <a:t>heap.top</a:t>
            </a:r>
            <a:r>
              <a:rPr lang="en-US" altLang="zh-CN" sz="1600" dirty="0"/>
              <a:t>();</a:t>
            </a:r>
            <a:endParaRPr lang="zh-CN" altLang="zh-CN" sz="1600" dirty="0"/>
          </a:p>
          <a:p>
            <a:pPr marL="0" indent="0">
              <a:buNone/>
            </a:pPr>
            <a:r>
              <a:rPr lang="en-US" altLang="zh-CN" sz="1600" dirty="0"/>
              <a:t>        </a:t>
            </a:r>
            <a:r>
              <a:rPr lang="en-US" altLang="zh-CN" sz="1600" dirty="0" err="1"/>
              <a:t>heap.pop</a:t>
            </a:r>
            <a:r>
              <a:rPr lang="en-US" altLang="zh-CN" sz="1600" dirty="0"/>
              <a:t>();</a:t>
            </a:r>
            <a:endParaRPr lang="zh-CN" altLang="zh-CN" sz="1600" dirty="0"/>
          </a:p>
          <a:p>
            <a:pPr marL="0" indent="0">
              <a:buNone/>
            </a:pPr>
            <a:r>
              <a:rPr lang="en-US" altLang="zh-CN" sz="1600" dirty="0"/>
              <a:t>        e--;</a:t>
            </a:r>
            <a:endParaRPr lang="zh-CN" altLang="zh-CN" sz="1600" dirty="0"/>
          </a:p>
          <a:p>
            <a:pPr marL="0" indent="0">
              <a:buNone/>
            </a:pPr>
            <a:r>
              <a:rPr lang="en-US" altLang="zh-CN" sz="1600" dirty="0"/>
              <a:t>        </a:t>
            </a:r>
            <a:r>
              <a:rPr lang="en-US" altLang="zh-CN" sz="1600" dirty="0" err="1"/>
              <a:t>int</a:t>
            </a:r>
            <a:r>
              <a:rPr lang="en-US" altLang="zh-CN" sz="1600" dirty="0"/>
              <a:t> a = </a:t>
            </a:r>
            <a:r>
              <a:rPr lang="en-US" altLang="zh-CN" sz="1600" dirty="0" err="1"/>
              <a:t>uf.find</a:t>
            </a:r>
            <a:r>
              <a:rPr lang="en-US" altLang="zh-CN" sz="1600" dirty="0"/>
              <a:t>(x.vertex1());</a:t>
            </a:r>
            <a:endParaRPr lang="zh-CN" altLang="zh-CN" sz="1600" dirty="0"/>
          </a:p>
          <a:p>
            <a:pPr marL="0" indent="0">
              <a:buNone/>
            </a:pPr>
            <a:r>
              <a:rPr lang="en-US" altLang="zh-CN" sz="1600" dirty="0"/>
              <a:t>        </a:t>
            </a:r>
            <a:r>
              <a:rPr lang="en-US" altLang="zh-CN" sz="1600" dirty="0" err="1"/>
              <a:t>int</a:t>
            </a:r>
            <a:r>
              <a:rPr lang="en-US" altLang="zh-CN" sz="1600" dirty="0"/>
              <a:t> b = </a:t>
            </a:r>
            <a:r>
              <a:rPr lang="en-US" altLang="zh-CN" sz="1600" dirty="0" err="1"/>
              <a:t>uf.find</a:t>
            </a:r>
            <a:r>
              <a:rPr lang="en-US" altLang="zh-CN" sz="1600" dirty="0"/>
              <a:t>(x.vertex2());</a:t>
            </a:r>
            <a:endParaRPr lang="zh-CN" altLang="zh-CN" sz="1600" dirty="0"/>
          </a:p>
          <a:p>
            <a:pPr marL="0" indent="0">
              <a:buNone/>
            </a:pPr>
            <a:r>
              <a:rPr lang="en-US" altLang="zh-CN" sz="1600" dirty="0"/>
              <a:t>        if(a != b</a:t>
            </a:r>
            <a:endParaRPr lang="zh-CN" altLang="zh-CN" sz="1600" dirty="0"/>
          </a:p>
          <a:p>
            <a:pPr marL="0" indent="0">
              <a:buNone/>
            </a:pPr>
            <a:r>
              <a:rPr lang="en-US" altLang="zh-CN" sz="1600" dirty="0"/>
              <a:t>        {//</a:t>
            </a:r>
            <a:r>
              <a:rPr lang="zh-CN" altLang="zh-CN" sz="1600" dirty="0"/>
              <a:t>选取边</a:t>
            </a:r>
            <a:r>
              <a:rPr lang="en-US" altLang="zh-CN" sz="1600" dirty="0"/>
              <a:t>x</a:t>
            </a:r>
            <a:endParaRPr lang="zh-CN" altLang="zh-CN" sz="1600" dirty="0"/>
          </a:p>
          <a:p>
            <a:pPr marL="0" indent="0">
              <a:buNone/>
            </a:pPr>
            <a:r>
              <a:rPr lang="en-US" altLang="zh-CN" sz="1600" dirty="0"/>
              <a:t>            </a:t>
            </a:r>
            <a:r>
              <a:rPr lang="en-US" altLang="zh-CN" sz="1600" dirty="0" err="1"/>
              <a:t>spanningTreeEdges</a:t>
            </a:r>
            <a:r>
              <a:rPr lang="en-US" altLang="zh-CN" sz="1600" dirty="0"/>
              <a:t>[k++] = x;</a:t>
            </a:r>
            <a:endParaRPr lang="zh-CN" altLang="zh-CN" sz="1600" dirty="0"/>
          </a:p>
          <a:p>
            <a:pPr marL="0" indent="0">
              <a:buNone/>
            </a:pPr>
            <a:r>
              <a:rPr lang="en-US" altLang="zh-CN" sz="1600" dirty="0"/>
              <a:t>            </a:t>
            </a:r>
            <a:r>
              <a:rPr lang="en-US" altLang="zh-CN" sz="1600" dirty="0" err="1"/>
              <a:t>uf.unite</a:t>
            </a:r>
            <a:r>
              <a:rPr lang="en-US" altLang="zh-CN" sz="1600" dirty="0"/>
              <a:t>(</a:t>
            </a:r>
            <a:r>
              <a:rPr lang="en-US" altLang="zh-CN" sz="1600" dirty="0" err="1"/>
              <a:t>a,b</a:t>
            </a:r>
            <a:r>
              <a:rPr lang="en-US" altLang="zh-CN" sz="1600" dirty="0"/>
              <a:t>);</a:t>
            </a:r>
            <a:endParaRPr lang="zh-CN" altLang="zh-CN" sz="1600" dirty="0"/>
          </a:p>
          <a:p>
            <a:pPr marL="0" indent="0">
              <a:buNone/>
            </a:pPr>
            <a:r>
              <a:rPr lang="en-US" altLang="zh-CN" sz="1600" dirty="0"/>
              <a:t>        }</a:t>
            </a:r>
            <a:endParaRPr lang="zh-CN" altLang="zh-CN" sz="1600" dirty="0"/>
          </a:p>
          <a:p>
            <a:pPr marL="0" indent="0">
              <a:buNone/>
            </a:pPr>
            <a:r>
              <a:rPr lang="en-US" altLang="zh-CN" sz="1600" dirty="0"/>
              <a:t>    }</a:t>
            </a:r>
            <a:endParaRPr lang="zh-CN" altLang="zh-CN" sz="1600" dirty="0"/>
          </a:p>
          <a:p>
            <a:pPr marL="0" indent="0">
              <a:buNone/>
            </a:pPr>
            <a:r>
              <a:rPr lang="en-US" altLang="zh-CN" sz="1600" dirty="0"/>
              <a:t>    return (k == n - 1);</a:t>
            </a:r>
            <a:endParaRPr lang="zh-CN" altLang="zh-CN" sz="1600" dirty="0"/>
          </a:p>
          <a:p>
            <a:pPr marL="0" indent="0">
              <a:buNone/>
            </a:pPr>
            <a:r>
              <a:rPr lang="en-US" altLang="zh-CN" sz="1600" dirty="0"/>
              <a:t>}</a:t>
            </a:r>
            <a:r>
              <a:rPr lang="zh-CN" altLang="en-US" sz="1600" dirty="0"/>
              <a:t>  </a:t>
            </a:r>
            <a:endParaRPr lang="zh-CN" sz="400" dirty="0">
              <a:latin typeface="Times New Roman" pitchFamily="18" charset="0"/>
              <a:ea typeface="宋体" charset="-122"/>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650692">
                                            <p:txEl>
                                              <p:pRg st="0" end="0"/>
                                            </p:txEl>
                                          </p:spTgt>
                                        </p:tgtEl>
                                        <p:attrNameLst>
                                          <p:attrName>style.visibility</p:attrName>
                                        </p:attrNameLst>
                                      </p:cBhvr>
                                      <p:to>
                                        <p:strVal val="visible"/>
                                      </p:to>
                                    </p:set>
                                    <p:anim calcmode="lin" valueType="num">
                                      <p:cBhvr additive="base">
                                        <p:cTn id="7" dur="500" fill="hold"/>
                                        <p:tgtEl>
                                          <p:spTgt spid="165069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65069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650692">
                                            <p:txEl>
                                              <p:pRg st="1" end="1"/>
                                            </p:txEl>
                                          </p:spTgt>
                                        </p:tgtEl>
                                        <p:attrNameLst>
                                          <p:attrName>style.visibility</p:attrName>
                                        </p:attrNameLst>
                                      </p:cBhvr>
                                      <p:to>
                                        <p:strVal val="visible"/>
                                      </p:to>
                                    </p:set>
                                    <p:anim calcmode="lin" valueType="num">
                                      <p:cBhvr additive="base">
                                        <p:cTn id="11" dur="500" fill="hold"/>
                                        <p:tgtEl>
                                          <p:spTgt spid="1650692">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65069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650692">
                                            <p:txEl>
                                              <p:pRg st="2" end="2"/>
                                            </p:txEl>
                                          </p:spTgt>
                                        </p:tgtEl>
                                        <p:attrNameLst>
                                          <p:attrName>style.visibility</p:attrName>
                                        </p:attrNameLst>
                                      </p:cBhvr>
                                      <p:to>
                                        <p:strVal val="visible"/>
                                      </p:to>
                                    </p:set>
                                    <p:anim calcmode="lin" valueType="num">
                                      <p:cBhvr additive="base">
                                        <p:cTn id="15" dur="500" fill="hold"/>
                                        <p:tgtEl>
                                          <p:spTgt spid="1650692">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650692">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650692">
                                            <p:txEl>
                                              <p:pRg st="3" end="3"/>
                                            </p:txEl>
                                          </p:spTgt>
                                        </p:tgtEl>
                                        <p:attrNameLst>
                                          <p:attrName>style.visibility</p:attrName>
                                        </p:attrNameLst>
                                      </p:cBhvr>
                                      <p:to>
                                        <p:strVal val="visible"/>
                                      </p:to>
                                    </p:set>
                                    <p:anim calcmode="lin" valueType="num">
                                      <p:cBhvr additive="base">
                                        <p:cTn id="19" dur="500" fill="hold"/>
                                        <p:tgtEl>
                                          <p:spTgt spid="1650692">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650692">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650692">
                                            <p:txEl>
                                              <p:pRg st="4" end="4"/>
                                            </p:txEl>
                                          </p:spTgt>
                                        </p:tgtEl>
                                        <p:attrNameLst>
                                          <p:attrName>style.visibility</p:attrName>
                                        </p:attrNameLst>
                                      </p:cBhvr>
                                      <p:to>
                                        <p:strVal val="visible"/>
                                      </p:to>
                                    </p:set>
                                    <p:anim calcmode="lin" valueType="num">
                                      <p:cBhvr additive="base">
                                        <p:cTn id="23" dur="500" fill="hold"/>
                                        <p:tgtEl>
                                          <p:spTgt spid="1650692">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650692">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1650692">
                                            <p:txEl>
                                              <p:pRg st="5" end="5"/>
                                            </p:txEl>
                                          </p:spTgt>
                                        </p:tgtEl>
                                        <p:attrNameLst>
                                          <p:attrName>style.visibility</p:attrName>
                                        </p:attrNameLst>
                                      </p:cBhvr>
                                      <p:to>
                                        <p:strVal val="visible"/>
                                      </p:to>
                                    </p:set>
                                    <p:anim calcmode="lin" valueType="num">
                                      <p:cBhvr additive="base">
                                        <p:cTn id="27" dur="500" fill="hold"/>
                                        <p:tgtEl>
                                          <p:spTgt spid="1650692">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650692">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1650692">
                                            <p:txEl>
                                              <p:pRg st="6" end="6"/>
                                            </p:txEl>
                                          </p:spTgt>
                                        </p:tgtEl>
                                        <p:attrNameLst>
                                          <p:attrName>style.visibility</p:attrName>
                                        </p:attrNameLst>
                                      </p:cBhvr>
                                      <p:to>
                                        <p:strVal val="visible"/>
                                      </p:to>
                                    </p:set>
                                    <p:anim calcmode="lin" valueType="num">
                                      <p:cBhvr additive="base">
                                        <p:cTn id="31" dur="500" fill="hold"/>
                                        <p:tgtEl>
                                          <p:spTgt spid="1650692">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650692">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1650692">
                                            <p:txEl>
                                              <p:pRg st="7" end="7"/>
                                            </p:txEl>
                                          </p:spTgt>
                                        </p:tgtEl>
                                        <p:attrNameLst>
                                          <p:attrName>style.visibility</p:attrName>
                                        </p:attrNameLst>
                                      </p:cBhvr>
                                      <p:to>
                                        <p:strVal val="visible"/>
                                      </p:to>
                                    </p:set>
                                    <p:anim calcmode="lin" valueType="num">
                                      <p:cBhvr additive="base">
                                        <p:cTn id="35" dur="500" fill="hold"/>
                                        <p:tgtEl>
                                          <p:spTgt spid="1650692">
                                            <p:txEl>
                                              <p:pRg st="7" end="7"/>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650692">
                                            <p:txEl>
                                              <p:pRg st="7" end="7"/>
                                            </p:txEl>
                                          </p:spTgt>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1650692">
                                            <p:txEl>
                                              <p:pRg st="8" end="8"/>
                                            </p:txEl>
                                          </p:spTgt>
                                        </p:tgtEl>
                                        <p:attrNameLst>
                                          <p:attrName>style.visibility</p:attrName>
                                        </p:attrNameLst>
                                      </p:cBhvr>
                                      <p:to>
                                        <p:strVal val="visible"/>
                                      </p:to>
                                    </p:set>
                                    <p:anim calcmode="lin" valueType="num">
                                      <p:cBhvr additive="base">
                                        <p:cTn id="39" dur="500" fill="hold"/>
                                        <p:tgtEl>
                                          <p:spTgt spid="1650692">
                                            <p:txEl>
                                              <p:pRg st="8" end="8"/>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650692">
                                            <p:txEl>
                                              <p:pRg st="8" end="8"/>
                                            </p:txEl>
                                          </p:spTgt>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1650692">
                                            <p:txEl>
                                              <p:pRg st="9" end="9"/>
                                            </p:txEl>
                                          </p:spTgt>
                                        </p:tgtEl>
                                        <p:attrNameLst>
                                          <p:attrName>style.visibility</p:attrName>
                                        </p:attrNameLst>
                                      </p:cBhvr>
                                      <p:to>
                                        <p:strVal val="visible"/>
                                      </p:to>
                                    </p:set>
                                    <p:anim calcmode="lin" valueType="num">
                                      <p:cBhvr additive="base">
                                        <p:cTn id="43" dur="500" fill="hold"/>
                                        <p:tgtEl>
                                          <p:spTgt spid="1650692">
                                            <p:txEl>
                                              <p:pRg st="9" end="9"/>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650692">
                                            <p:txEl>
                                              <p:pRg st="9" end="9"/>
                                            </p:txEl>
                                          </p:spTgt>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1650692">
                                            <p:txEl>
                                              <p:pRg st="10" end="10"/>
                                            </p:txEl>
                                          </p:spTgt>
                                        </p:tgtEl>
                                        <p:attrNameLst>
                                          <p:attrName>style.visibility</p:attrName>
                                        </p:attrNameLst>
                                      </p:cBhvr>
                                      <p:to>
                                        <p:strVal val="visible"/>
                                      </p:to>
                                    </p:set>
                                    <p:anim calcmode="lin" valueType="num">
                                      <p:cBhvr additive="base">
                                        <p:cTn id="47" dur="500" fill="hold"/>
                                        <p:tgtEl>
                                          <p:spTgt spid="1650692">
                                            <p:txEl>
                                              <p:pRg st="10" end="1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650692">
                                            <p:txEl>
                                              <p:pRg st="10" end="10"/>
                                            </p:txEl>
                                          </p:spTgt>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0"/>
                                  </p:stCondLst>
                                  <p:childTnLst>
                                    <p:set>
                                      <p:cBhvr>
                                        <p:cTn id="50" dur="1" fill="hold">
                                          <p:stCondLst>
                                            <p:cond delay="0"/>
                                          </p:stCondLst>
                                        </p:cTn>
                                        <p:tgtEl>
                                          <p:spTgt spid="1650692">
                                            <p:txEl>
                                              <p:pRg st="11" end="11"/>
                                            </p:txEl>
                                          </p:spTgt>
                                        </p:tgtEl>
                                        <p:attrNameLst>
                                          <p:attrName>style.visibility</p:attrName>
                                        </p:attrNameLst>
                                      </p:cBhvr>
                                      <p:to>
                                        <p:strVal val="visible"/>
                                      </p:to>
                                    </p:set>
                                    <p:anim calcmode="lin" valueType="num">
                                      <p:cBhvr additive="base">
                                        <p:cTn id="51" dur="500" fill="hold"/>
                                        <p:tgtEl>
                                          <p:spTgt spid="1650692">
                                            <p:txEl>
                                              <p:pRg st="11" end="11"/>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1650692">
                                            <p:txEl>
                                              <p:pRg st="11" end="11"/>
                                            </p:txEl>
                                          </p:spTgt>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0"/>
                                  </p:stCondLst>
                                  <p:childTnLst>
                                    <p:set>
                                      <p:cBhvr>
                                        <p:cTn id="54" dur="1" fill="hold">
                                          <p:stCondLst>
                                            <p:cond delay="0"/>
                                          </p:stCondLst>
                                        </p:cTn>
                                        <p:tgtEl>
                                          <p:spTgt spid="1650692">
                                            <p:txEl>
                                              <p:pRg st="12" end="12"/>
                                            </p:txEl>
                                          </p:spTgt>
                                        </p:tgtEl>
                                        <p:attrNameLst>
                                          <p:attrName>style.visibility</p:attrName>
                                        </p:attrNameLst>
                                      </p:cBhvr>
                                      <p:to>
                                        <p:strVal val="visible"/>
                                      </p:to>
                                    </p:set>
                                    <p:anim calcmode="lin" valueType="num">
                                      <p:cBhvr additive="base">
                                        <p:cTn id="55" dur="500" fill="hold"/>
                                        <p:tgtEl>
                                          <p:spTgt spid="1650692">
                                            <p:txEl>
                                              <p:pRg st="12" end="12"/>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650692">
                                            <p:txEl>
                                              <p:pRg st="12" end="12"/>
                                            </p:txEl>
                                          </p:spTgt>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0"/>
                                  </p:stCondLst>
                                  <p:childTnLst>
                                    <p:set>
                                      <p:cBhvr>
                                        <p:cTn id="58" dur="1" fill="hold">
                                          <p:stCondLst>
                                            <p:cond delay="0"/>
                                          </p:stCondLst>
                                        </p:cTn>
                                        <p:tgtEl>
                                          <p:spTgt spid="1650692">
                                            <p:txEl>
                                              <p:pRg st="13" end="13"/>
                                            </p:txEl>
                                          </p:spTgt>
                                        </p:tgtEl>
                                        <p:attrNameLst>
                                          <p:attrName>style.visibility</p:attrName>
                                        </p:attrNameLst>
                                      </p:cBhvr>
                                      <p:to>
                                        <p:strVal val="visible"/>
                                      </p:to>
                                    </p:set>
                                    <p:anim calcmode="lin" valueType="num">
                                      <p:cBhvr additive="base">
                                        <p:cTn id="59" dur="500" fill="hold"/>
                                        <p:tgtEl>
                                          <p:spTgt spid="1650692">
                                            <p:txEl>
                                              <p:pRg st="13" end="13"/>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1650692">
                                            <p:txEl>
                                              <p:pRg st="13" end="13"/>
                                            </p:txEl>
                                          </p:spTgt>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0"/>
                                  </p:stCondLst>
                                  <p:childTnLst>
                                    <p:set>
                                      <p:cBhvr>
                                        <p:cTn id="62" dur="1" fill="hold">
                                          <p:stCondLst>
                                            <p:cond delay="0"/>
                                          </p:stCondLst>
                                        </p:cTn>
                                        <p:tgtEl>
                                          <p:spTgt spid="1650692">
                                            <p:txEl>
                                              <p:pRg st="14" end="14"/>
                                            </p:txEl>
                                          </p:spTgt>
                                        </p:tgtEl>
                                        <p:attrNameLst>
                                          <p:attrName>style.visibility</p:attrName>
                                        </p:attrNameLst>
                                      </p:cBhvr>
                                      <p:to>
                                        <p:strVal val="visible"/>
                                      </p:to>
                                    </p:set>
                                    <p:anim calcmode="lin" valueType="num">
                                      <p:cBhvr additive="base">
                                        <p:cTn id="63" dur="500" fill="hold"/>
                                        <p:tgtEl>
                                          <p:spTgt spid="1650692">
                                            <p:txEl>
                                              <p:pRg st="14" end="14"/>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1650692">
                                            <p:txEl>
                                              <p:pRg st="14" end="14"/>
                                            </p:txEl>
                                          </p:spTgt>
                                        </p:tgtEl>
                                        <p:attrNameLst>
                                          <p:attrName>ppt_y</p:attrName>
                                        </p:attrNameLst>
                                      </p:cBhvr>
                                      <p:tavLst>
                                        <p:tav tm="0">
                                          <p:val>
                                            <p:strVal val="#ppt_y"/>
                                          </p:val>
                                        </p:tav>
                                        <p:tav tm="100000">
                                          <p:val>
                                            <p:strVal val="#ppt_y"/>
                                          </p:val>
                                        </p:tav>
                                      </p:tavLst>
                                    </p:anim>
                                  </p:childTnLst>
                                </p:cTn>
                              </p:par>
                              <p:par>
                                <p:cTn id="65" presetID="2" presetClass="entr" presetSubtype="2" fill="hold" nodeType="withEffect">
                                  <p:stCondLst>
                                    <p:cond delay="0"/>
                                  </p:stCondLst>
                                  <p:childTnLst>
                                    <p:set>
                                      <p:cBhvr>
                                        <p:cTn id="66" dur="1" fill="hold">
                                          <p:stCondLst>
                                            <p:cond delay="0"/>
                                          </p:stCondLst>
                                        </p:cTn>
                                        <p:tgtEl>
                                          <p:spTgt spid="1650692">
                                            <p:txEl>
                                              <p:pRg st="15" end="15"/>
                                            </p:txEl>
                                          </p:spTgt>
                                        </p:tgtEl>
                                        <p:attrNameLst>
                                          <p:attrName>style.visibility</p:attrName>
                                        </p:attrNameLst>
                                      </p:cBhvr>
                                      <p:to>
                                        <p:strVal val="visible"/>
                                      </p:to>
                                    </p:set>
                                    <p:anim calcmode="lin" valueType="num">
                                      <p:cBhvr additive="base">
                                        <p:cTn id="67" dur="500" fill="hold"/>
                                        <p:tgtEl>
                                          <p:spTgt spid="1650692">
                                            <p:txEl>
                                              <p:pRg st="15" end="15"/>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650692">
                                            <p:txEl>
                                              <p:pRg st="15" end="15"/>
                                            </p:txEl>
                                          </p:spTgt>
                                        </p:tgtEl>
                                        <p:attrNameLst>
                                          <p:attrName>ppt_y</p:attrName>
                                        </p:attrNameLst>
                                      </p:cBhvr>
                                      <p:tavLst>
                                        <p:tav tm="0">
                                          <p:val>
                                            <p:strVal val="#ppt_y"/>
                                          </p:val>
                                        </p:tav>
                                        <p:tav tm="100000">
                                          <p:val>
                                            <p:strVal val="#ppt_y"/>
                                          </p:val>
                                        </p:tav>
                                      </p:tavLst>
                                    </p:anim>
                                  </p:childTnLst>
                                </p:cTn>
                              </p:par>
                              <p:par>
                                <p:cTn id="69" presetID="2" presetClass="entr" presetSubtype="2" fill="hold" nodeType="withEffect">
                                  <p:stCondLst>
                                    <p:cond delay="0"/>
                                  </p:stCondLst>
                                  <p:childTnLst>
                                    <p:set>
                                      <p:cBhvr>
                                        <p:cTn id="70" dur="1" fill="hold">
                                          <p:stCondLst>
                                            <p:cond delay="0"/>
                                          </p:stCondLst>
                                        </p:cTn>
                                        <p:tgtEl>
                                          <p:spTgt spid="1650692">
                                            <p:txEl>
                                              <p:pRg st="16" end="16"/>
                                            </p:txEl>
                                          </p:spTgt>
                                        </p:tgtEl>
                                        <p:attrNameLst>
                                          <p:attrName>style.visibility</p:attrName>
                                        </p:attrNameLst>
                                      </p:cBhvr>
                                      <p:to>
                                        <p:strVal val="visible"/>
                                      </p:to>
                                    </p:set>
                                    <p:anim calcmode="lin" valueType="num">
                                      <p:cBhvr additive="base">
                                        <p:cTn id="71" dur="500" fill="hold"/>
                                        <p:tgtEl>
                                          <p:spTgt spid="1650692">
                                            <p:txEl>
                                              <p:pRg st="16" end="16"/>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1650692">
                                            <p:txEl>
                                              <p:pRg st="16" end="16"/>
                                            </p:txEl>
                                          </p:spTgt>
                                        </p:tgtEl>
                                        <p:attrNameLst>
                                          <p:attrName>ppt_y</p:attrName>
                                        </p:attrNameLst>
                                      </p:cBhvr>
                                      <p:tavLst>
                                        <p:tav tm="0">
                                          <p:val>
                                            <p:strVal val="#ppt_y"/>
                                          </p:val>
                                        </p:tav>
                                        <p:tav tm="100000">
                                          <p:val>
                                            <p:strVal val="#ppt_y"/>
                                          </p:val>
                                        </p:tav>
                                      </p:tavLst>
                                    </p:anim>
                                  </p:childTnLst>
                                </p:cTn>
                              </p:par>
                              <p:par>
                                <p:cTn id="73" presetID="2" presetClass="entr" presetSubtype="2" fill="hold" nodeType="withEffect">
                                  <p:stCondLst>
                                    <p:cond delay="0"/>
                                  </p:stCondLst>
                                  <p:childTnLst>
                                    <p:set>
                                      <p:cBhvr>
                                        <p:cTn id="74" dur="1" fill="hold">
                                          <p:stCondLst>
                                            <p:cond delay="0"/>
                                          </p:stCondLst>
                                        </p:cTn>
                                        <p:tgtEl>
                                          <p:spTgt spid="1650692">
                                            <p:txEl>
                                              <p:pRg st="17" end="17"/>
                                            </p:txEl>
                                          </p:spTgt>
                                        </p:tgtEl>
                                        <p:attrNameLst>
                                          <p:attrName>style.visibility</p:attrName>
                                        </p:attrNameLst>
                                      </p:cBhvr>
                                      <p:to>
                                        <p:strVal val="visible"/>
                                      </p:to>
                                    </p:set>
                                    <p:anim calcmode="lin" valueType="num">
                                      <p:cBhvr additive="base">
                                        <p:cTn id="75" dur="500" fill="hold"/>
                                        <p:tgtEl>
                                          <p:spTgt spid="1650692">
                                            <p:txEl>
                                              <p:pRg st="17" end="17"/>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1650692">
                                            <p:txEl>
                                              <p:pRg st="17" end="17"/>
                                            </p:txEl>
                                          </p:spTgt>
                                        </p:tgtEl>
                                        <p:attrNameLst>
                                          <p:attrName>ppt_y</p:attrName>
                                        </p:attrNameLst>
                                      </p:cBhvr>
                                      <p:tavLst>
                                        <p:tav tm="0">
                                          <p:val>
                                            <p:strVal val="#ppt_y"/>
                                          </p:val>
                                        </p:tav>
                                        <p:tav tm="100000">
                                          <p:val>
                                            <p:strVal val="#ppt_y"/>
                                          </p:val>
                                        </p:tav>
                                      </p:tavLst>
                                    </p:anim>
                                  </p:childTnLst>
                                </p:cTn>
                              </p:par>
                              <p:par>
                                <p:cTn id="77" presetID="2" presetClass="entr" presetSubtype="2" fill="hold" nodeType="withEffect">
                                  <p:stCondLst>
                                    <p:cond delay="0"/>
                                  </p:stCondLst>
                                  <p:childTnLst>
                                    <p:set>
                                      <p:cBhvr>
                                        <p:cTn id="78" dur="1" fill="hold">
                                          <p:stCondLst>
                                            <p:cond delay="0"/>
                                          </p:stCondLst>
                                        </p:cTn>
                                        <p:tgtEl>
                                          <p:spTgt spid="1650692">
                                            <p:txEl>
                                              <p:pRg st="18" end="18"/>
                                            </p:txEl>
                                          </p:spTgt>
                                        </p:tgtEl>
                                        <p:attrNameLst>
                                          <p:attrName>style.visibility</p:attrName>
                                        </p:attrNameLst>
                                      </p:cBhvr>
                                      <p:to>
                                        <p:strVal val="visible"/>
                                      </p:to>
                                    </p:set>
                                    <p:anim calcmode="lin" valueType="num">
                                      <p:cBhvr additive="base">
                                        <p:cTn id="79" dur="500" fill="hold"/>
                                        <p:tgtEl>
                                          <p:spTgt spid="1650692">
                                            <p:txEl>
                                              <p:pRg st="18" end="18"/>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1650692">
                                            <p:txEl>
                                              <p:pRg st="18" end="18"/>
                                            </p:txEl>
                                          </p:spTgt>
                                        </p:tgtEl>
                                        <p:attrNameLst>
                                          <p:attrName>ppt_y</p:attrName>
                                        </p:attrNameLst>
                                      </p:cBhvr>
                                      <p:tavLst>
                                        <p:tav tm="0">
                                          <p:val>
                                            <p:strVal val="#ppt_y"/>
                                          </p:val>
                                        </p:tav>
                                        <p:tav tm="100000">
                                          <p:val>
                                            <p:strVal val="#ppt_y"/>
                                          </p:val>
                                        </p:tav>
                                      </p:tavLst>
                                    </p:anim>
                                  </p:childTnLst>
                                </p:cTn>
                              </p:par>
                              <p:par>
                                <p:cTn id="81" presetID="2" presetClass="entr" presetSubtype="2" fill="hold" nodeType="withEffect">
                                  <p:stCondLst>
                                    <p:cond delay="0"/>
                                  </p:stCondLst>
                                  <p:childTnLst>
                                    <p:set>
                                      <p:cBhvr>
                                        <p:cTn id="82" dur="1" fill="hold">
                                          <p:stCondLst>
                                            <p:cond delay="0"/>
                                          </p:stCondLst>
                                        </p:cTn>
                                        <p:tgtEl>
                                          <p:spTgt spid="1650692">
                                            <p:txEl>
                                              <p:pRg st="19" end="19"/>
                                            </p:txEl>
                                          </p:spTgt>
                                        </p:tgtEl>
                                        <p:attrNameLst>
                                          <p:attrName>style.visibility</p:attrName>
                                        </p:attrNameLst>
                                      </p:cBhvr>
                                      <p:to>
                                        <p:strVal val="visible"/>
                                      </p:to>
                                    </p:set>
                                    <p:anim calcmode="lin" valueType="num">
                                      <p:cBhvr additive="base">
                                        <p:cTn id="83" dur="500" fill="hold"/>
                                        <p:tgtEl>
                                          <p:spTgt spid="1650692">
                                            <p:txEl>
                                              <p:pRg st="19" end="19"/>
                                            </p:tx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1650692">
                                            <p:txEl>
                                              <p:pRg st="19" end="19"/>
                                            </p:txEl>
                                          </p:spTgt>
                                        </p:tgtEl>
                                        <p:attrNameLst>
                                          <p:attrName>ppt_y</p:attrName>
                                        </p:attrNameLst>
                                      </p:cBhvr>
                                      <p:tavLst>
                                        <p:tav tm="0">
                                          <p:val>
                                            <p:strVal val="#ppt_y"/>
                                          </p:val>
                                        </p:tav>
                                        <p:tav tm="100000">
                                          <p:val>
                                            <p:strVal val="#ppt_y"/>
                                          </p:val>
                                        </p:tav>
                                      </p:tavLst>
                                    </p:anim>
                                  </p:childTnLst>
                                </p:cTn>
                              </p:par>
                              <p:par>
                                <p:cTn id="85" presetID="2" presetClass="entr" presetSubtype="2" fill="hold" nodeType="withEffect">
                                  <p:stCondLst>
                                    <p:cond delay="0"/>
                                  </p:stCondLst>
                                  <p:childTnLst>
                                    <p:set>
                                      <p:cBhvr>
                                        <p:cTn id="86" dur="1" fill="hold">
                                          <p:stCondLst>
                                            <p:cond delay="0"/>
                                          </p:stCondLst>
                                        </p:cTn>
                                        <p:tgtEl>
                                          <p:spTgt spid="1650692">
                                            <p:txEl>
                                              <p:pRg st="20" end="20"/>
                                            </p:txEl>
                                          </p:spTgt>
                                        </p:tgtEl>
                                        <p:attrNameLst>
                                          <p:attrName>style.visibility</p:attrName>
                                        </p:attrNameLst>
                                      </p:cBhvr>
                                      <p:to>
                                        <p:strVal val="visible"/>
                                      </p:to>
                                    </p:set>
                                    <p:anim calcmode="lin" valueType="num">
                                      <p:cBhvr additive="base">
                                        <p:cTn id="87" dur="500" fill="hold"/>
                                        <p:tgtEl>
                                          <p:spTgt spid="1650692">
                                            <p:txEl>
                                              <p:pRg st="20" end="20"/>
                                            </p:tx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1650692">
                                            <p:txEl>
                                              <p:pRg st="20" end="2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p:nvPr>
            <p:ph type="sldNum" sz="quarter" idx="12"/>
          </p:nvPr>
        </p:nvSpPr>
        <p:spPr>
          <a:ln>
            <a:miter lim="800000"/>
          </a:ln>
        </p:spPr>
        <p:txBody>
          <a:bodyPr anchor="b"/>
          <a:lstStyle/>
          <a:p>
            <a:pPr>
              <a:defRPr/>
            </a:pPr>
            <a:fld id="{846836FC-8136-40F8-863D-E80038D3CD99}"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62468" name="Rectangle 3"/>
          <p:cNvSpPr/>
          <p:nvPr>
            <p:ph type="body" idx="4294967295"/>
          </p:nvPr>
        </p:nvSpPr>
        <p:spPr>
          <a:xfrm>
            <a:off x="539750" y="1268730"/>
            <a:ext cx="8171180" cy="4432300"/>
          </a:xfrm>
        </p:spPr>
        <p:txBody>
          <a:bodyPr/>
          <a:lstStyle/>
          <a:p>
            <a:pPr marL="0" indent="0" eaLnBrk="1" hangingPunct="1">
              <a:lnSpc>
                <a:spcPct val="90000"/>
              </a:lnSpc>
              <a:buFont typeface="Wingdings" charset="2"/>
              <a:buNone/>
            </a:pPr>
            <a:r>
              <a:rPr lang="en-US" altLang="zh-CN" sz="2800" dirty="0">
                <a:solidFill>
                  <a:srgbClr val="FF0000"/>
                </a:solidFill>
                <a:latin typeface="Times New Roman" pitchFamily="18" charset="0"/>
                <a:ea typeface="宋体" charset="-122"/>
              </a:rPr>
              <a:t>2.</a:t>
            </a:r>
            <a:r>
              <a:rPr lang="zh-CN" altLang="en-US" sz="2800" dirty="0">
                <a:solidFill>
                  <a:srgbClr val="FF0000"/>
                </a:solidFill>
                <a:latin typeface="Times New Roman" pitchFamily="18" charset="0"/>
                <a:ea typeface="宋体" charset="-122"/>
              </a:rPr>
              <a:t>普里姆</a:t>
            </a:r>
            <a:r>
              <a:rPr lang="en-US" altLang="zh-CN" sz="2800" dirty="0">
                <a:solidFill>
                  <a:srgbClr val="FF0000"/>
                </a:solidFill>
                <a:latin typeface="Times New Roman" pitchFamily="18" charset="0"/>
                <a:ea typeface="宋体" charset="-122"/>
              </a:rPr>
              <a:t>(Prim)</a:t>
            </a:r>
            <a:r>
              <a:rPr lang="zh-CN" altLang="en-US" sz="2800" dirty="0">
                <a:solidFill>
                  <a:srgbClr val="FF0000"/>
                </a:solidFill>
                <a:latin typeface="Times New Roman" pitchFamily="18" charset="0"/>
                <a:ea typeface="宋体" charset="-122"/>
              </a:rPr>
              <a:t>算法</a:t>
            </a:r>
            <a:endParaRPr lang="zh-CN" altLang="en-US" sz="2800" dirty="0">
              <a:solidFill>
                <a:srgbClr val="FF0000"/>
              </a:solidFill>
              <a:latin typeface="Times New Roman" pitchFamily="18" charset="0"/>
              <a:ea typeface="宋体" charset="-122"/>
            </a:endParaRPr>
          </a:p>
          <a:p>
            <a:pPr eaLnBrk="1" hangingPunct="1">
              <a:lnSpc>
                <a:spcPct val="90000"/>
              </a:lnSpc>
            </a:pPr>
            <a:r>
              <a:rPr lang="zh-CN" altLang="en-US" sz="2800" dirty="0">
                <a:latin typeface="Times New Roman" pitchFamily="18" charset="0"/>
                <a:ea typeface="宋体" charset="-122"/>
              </a:rPr>
              <a:t> 连通网</a:t>
            </a:r>
            <a:r>
              <a:rPr lang="en-US" altLang="zh-CN" sz="2800" dirty="0">
                <a:latin typeface="Times New Roman" pitchFamily="18" charset="0"/>
                <a:ea typeface="宋体" charset="-122"/>
              </a:rPr>
              <a:t>G=(V,E)</a:t>
            </a:r>
            <a:r>
              <a:rPr lang="zh-CN" altLang="en-US" sz="2800" dirty="0">
                <a:latin typeface="Times New Roman" pitchFamily="18" charset="0"/>
                <a:ea typeface="宋体" charset="-122"/>
              </a:rPr>
              <a:t> ，设置两个新的集合</a:t>
            </a:r>
            <a:r>
              <a:rPr lang="en-US" altLang="zh-CN" sz="2800" dirty="0">
                <a:latin typeface="Times New Roman" pitchFamily="18" charset="0"/>
                <a:ea typeface="宋体" charset="-122"/>
              </a:rPr>
              <a:t>U</a:t>
            </a:r>
            <a:r>
              <a:rPr lang="zh-CN" altLang="en-US" sz="2800" dirty="0">
                <a:latin typeface="Times New Roman" pitchFamily="18" charset="0"/>
                <a:ea typeface="宋体" charset="-122"/>
              </a:rPr>
              <a:t>和</a:t>
            </a:r>
            <a:r>
              <a:rPr lang="en-US" altLang="zh-CN" sz="2800" dirty="0">
                <a:latin typeface="Times New Roman" pitchFamily="18" charset="0"/>
                <a:ea typeface="宋体" charset="-122"/>
              </a:rPr>
              <a:t>T</a:t>
            </a:r>
            <a:r>
              <a:rPr lang="zh-CN" altLang="en-US" sz="2800" dirty="0">
                <a:latin typeface="Times New Roman" pitchFamily="18" charset="0"/>
                <a:ea typeface="宋体" charset="-122"/>
              </a:rPr>
              <a:t>，分别用于存放最小生成树中的顶点和边。令</a:t>
            </a:r>
            <a:r>
              <a:rPr lang="en-US" altLang="zh-CN" sz="2800" dirty="0">
                <a:latin typeface="Times New Roman" pitchFamily="18" charset="0"/>
                <a:ea typeface="宋体" charset="-122"/>
              </a:rPr>
              <a:t>U</a:t>
            </a:r>
            <a:r>
              <a:rPr lang="zh-CN" altLang="en-US" sz="2800" dirty="0">
                <a:latin typeface="Times New Roman" pitchFamily="18" charset="0"/>
                <a:ea typeface="宋体" charset="-122"/>
              </a:rPr>
              <a:t>的初值为</a:t>
            </a:r>
            <a:r>
              <a:rPr lang="en-US" altLang="zh-CN" sz="2800" dirty="0">
                <a:solidFill>
                  <a:schemeClr val="hlink"/>
                </a:solidFill>
                <a:latin typeface="Times New Roman" pitchFamily="18" charset="0"/>
                <a:ea typeface="宋体" charset="-122"/>
              </a:rPr>
              <a:t>U={u</a:t>
            </a:r>
            <a:r>
              <a:rPr lang="en-US" altLang="zh-CN" sz="2800" baseline="-25000" dirty="0">
                <a:solidFill>
                  <a:schemeClr val="hlink"/>
                </a:solidFill>
                <a:latin typeface="Times New Roman" pitchFamily="18" charset="0"/>
                <a:ea typeface="宋体" charset="-122"/>
              </a:rPr>
              <a:t>0</a:t>
            </a:r>
            <a:r>
              <a:rPr lang="en-US" altLang="zh-CN" sz="2800" dirty="0">
                <a:solidFill>
                  <a:schemeClr val="hlink"/>
                </a:solidFill>
                <a:latin typeface="Times New Roman" pitchFamily="18" charset="0"/>
                <a:ea typeface="宋体" charset="-122"/>
              </a:rPr>
              <a:t>} </a:t>
            </a:r>
            <a:r>
              <a:rPr lang="en-US" altLang="zh-CN" sz="2800" dirty="0">
                <a:latin typeface="Times New Roman" pitchFamily="18" charset="0"/>
                <a:ea typeface="宋体" charset="-122"/>
              </a:rPr>
              <a:t>(</a:t>
            </a:r>
            <a:r>
              <a:rPr lang="zh-CN" altLang="en-US" sz="2800" dirty="0">
                <a:latin typeface="Times New Roman" pitchFamily="18" charset="0"/>
                <a:ea typeface="宋体" charset="-122"/>
              </a:rPr>
              <a:t>假设从顶点</a:t>
            </a:r>
            <a:r>
              <a:rPr lang="en-US" altLang="zh-CN" sz="2800" dirty="0">
                <a:latin typeface="Times New Roman" pitchFamily="18" charset="0"/>
                <a:ea typeface="宋体" charset="-122"/>
              </a:rPr>
              <a:t>u</a:t>
            </a:r>
            <a:r>
              <a:rPr lang="en-US" altLang="zh-CN" sz="2800" baseline="-25000" dirty="0">
                <a:latin typeface="Times New Roman" pitchFamily="18" charset="0"/>
                <a:ea typeface="宋体" charset="-122"/>
              </a:rPr>
              <a:t>0</a:t>
            </a:r>
            <a:r>
              <a:rPr lang="zh-CN" altLang="en-US" sz="2800" dirty="0">
                <a:latin typeface="Times New Roman" pitchFamily="18" charset="0"/>
                <a:ea typeface="宋体" charset="-122"/>
              </a:rPr>
              <a:t>出发构造最小生成树</a:t>
            </a:r>
            <a:r>
              <a:rPr lang="en-US" altLang="zh-CN" sz="2800" dirty="0">
                <a:latin typeface="Times New Roman" pitchFamily="18" charset="0"/>
                <a:ea typeface="宋体" charset="-122"/>
              </a:rPr>
              <a:t>)</a:t>
            </a:r>
            <a:r>
              <a:rPr lang="zh-CN" altLang="en-US" sz="2800" dirty="0">
                <a:latin typeface="Times New Roman" pitchFamily="18" charset="0"/>
                <a:ea typeface="宋体" charset="-122"/>
              </a:rPr>
              <a:t>，令</a:t>
            </a:r>
            <a:r>
              <a:rPr lang="en-US" altLang="zh-CN" sz="2800" dirty="0">
                <a:latin typeface="Times New Roman" pitchFamily="18" charset="0"/>
                <a:ea typeface="宋体" charset="-122"/>
              </a:rPr>
              <a:t>T</a:t>
            </a:r>
            <a:r>
              <a:rPr lang="zh-CN" altLang="en-US" sz="2800" dirty="0">
                <a:latin typeface="Times New Roman" pitchFamily="18" charset="0"/>
                <a:ea typeface="宋体" charset="-122"/>
              </a:rPr>
              <a:t>的初值为空，</a:t>
            </a:r>
            <a:r>
              <a:rPr lang="en-US" altLang="zh-CN" sz="2800" dirty="0">
                <a:solidFill>
                  <a:schemeClr val="hlink"/>
                </a:solidFill>
                <a:latin typeface="Times New Roman" pitchFamily="18" charset="0"/>
                <a:ea typeface="宋体" charset="-122"/>
              </a:rPr>
              <a:t>T={}</a:t>
            </a:r>
            <a:r>
              <a:rPr lang="zh-CN" altLang="en-US" sz="2800" dirty="0">
                <a:latin typeface="Times New Roman" pitchFamily="18" charset="0"/>
                <a:ea typeface="宋体" charset="-122"/>
              </a:rPr>
              <a:t>。</a:t>
            </a:r>
            <a:endParaRPr lang="zh-CN" altLang="en-US" sz="2800" dirty="0">
              <a:latin typeface="Times New Roman" pitchFamily="18" charset="0"/>
              <a:ea typeface="宋体" charset="-122"/>
            </a:endParaRPr>
          </a:p>
          <a:p>
            <a:pPr eaLnBrk="1" hangingPunct="1">
              <a:lnSpc>
                <a:spcPct val="90000"/>
              </a:lnSpc>
            </a:pPr>
            <a:r>
              <a:rPr lang="zh-CN" altLang="en-US" sz="2800" dirty="0">
                <a:latin typeface="Times New Roman" pitchFamily="18" charset="0"/>
                <a:ea typeface="宋体" charset="-122"/>
              </a:rPr>
              <a:t>普里姆算法的思想：从所有</a:t>
            </a:r>
            <a:r>
              <a:rPr lang="en-US" altLang="zh-CN" sz="2800" dirty="0">
                <a:solidFill>
                  <a:schemeClr val="folHlink"/>
                </a:solidFill>
                <a:latin typeface="Times New Roman" pitchFamily="18" charset="0"/>
                <a:ea typeface="宋体" charset="-122"/>
              </a:rPr>
              <a:t>u</a:t>
            </a:r>
            <a:r>
              <a:rPr lang="ru-RU" altLang="zh-CN" sz="2800" dirty="0">
                <a:solidFill>
                  <a:schemeClr val="folHlink"/>
                </a:solidFill>
                <a:latin typeface="Times New Roman" pitchFamily="18" charset="0"/>
                <a:ea typeface="仿宋_GB2312" pitchFamily="49" charset="-122"/>
              </a:rPr>
              <a:t>∈</a:t>
            </a:r>
            <a:r>
              <a:rPr lang="en-US" altLang="zh-CN" sz="2800" dirty="0">
                <a:solidFill>
                  <a:schemeClr val="folHlink"/>
                </a:solidFill>
                <a:latin typeface="Times New Roman" pitchFamily="18" charset="0"/>
                <a:ea typeface="宋体" charset="-122"/>
              </a:rPr>
              <a:t>U</a:t>
            </a:r>
            <a:r>
              <a:rPr lang="zh-CN" altLang="en-US" sz="2800" dirty="0">
                <a:latin typeface="Times New Roman" pitchFamily="18" charset="0"/>
                <a:ea typeface="宋体" charset="-122"/>
              </a:rPr>
              <a:t>，</a:t>
            </a:r>
            <a:r>
              <a:rPr lang="en-US" altLang="zh-CN" sz="2800" dirty="0">
                <a:solidFill>
                  <a:schemeClr val="folHlink"/>
                </a:solidFill>
                <a:latin typeface="Times New Roman" pitchFamily="18" charset="0"/>
                <a:ea typeface="宋体" charset="-122"/>
              </a:rPr>
              <a:t>v</a:t>
            </a:r>
            <a:r>
              <a:rPr lang="ru-RU" altLang="zh-CN" sz="2800" dirty="0">
                <a:solidFill>
                  <a:schemeClr val="folHlink"/>
                </a:solidFill>
                <a:latin typeface="Times New Roman" pitchFamily="18" charset="0"/>
                <a:ea typeface="仿宋_GB2312" pitchFamily="49" charset="-122"/>
              </a:rPr>
              <a:t>∈</a:t>
            </a:r>
            <a:r>
              <a:rPr lang="en-US" altLang="zh-CN" sz="2800" dirty="0">
                <a:solidFill>
                  <a:schemeClr val="folHlink"/>
                </a:solidFill>
                <a:latin typeface="Times New Roman" pitchFamily="18" charset="0"/>
                <a:ea typeface="宋体" charset="-122"/>
              </a:rPr>
              <a:t>V-U</a:t>
            </a:r>
            <a:r>
              <a:rPr lang="zh-CN" altLang="en-US" sz="2800" dirty="0">
                <a:latin typeface="Times New Roman" pitchFamily="18" charset="0"/>
                <a:ea typeface="宋体" charset="-122"/>
              </a:rPr>
              <a:t>的边中选取权值最小的边</a:t>
            </a:r>
            <a:r>
              <a:rPr lang="en-US" altLang="zh-CN" sz="2800" dirty="0">
                <a:latin typeface="Times New Roman" pitchFamily="18" charset="0"/>
                <a:ea typeface="宋体" charset="-122"/>
              </a:rPr>
              <a:t>(u, v)</a:t>
            </a:r>
            <a:r>
              <a:rPr lang="zh-CN" altLang="en-US" sz="2800" dirty="0">
                <a:latin typeface="Times New Roman" pitchFamily="18" charset="0"/>
                <a:ea typeface="宋体" charset="-122"/>
              </a:rPr>
              <a:t>，将顶点</a:t>
            </a:r>
            <a:r>
              <a:rPr lang="en-US" altLang="zh-CN" sz="2800" dirty="0">
                <a:latin typeface="Times New Roman" pitchFamily="18" charset="0"/>
                <a:ea typeface="宋体" charset="-122"/>
              </a:rPr>
              <a:t>v</a:t>
            </a:r>
            <a:r>
              <a:rPr lang="zh-CN" altLang="en-US" sz="2800" dirty="0">
                <a:latin typeface="Times New Roman" pitchFamily="18" charset="0"/>
                <a:ea typeface="宋体" charset="-122"/>
              </a:rPr>
              <a:t>加入集合</a:t>
            </a:r>
            <a:r>
              <a:rPr lang="en-US" altLang="zh-CN" sz="2800" dirty="0">
                <a:latin typeface="Times New Roman" pitchFamily="18" charset="0"/>
                <a:ea typeface="宋体" charset="-122"/>
              </a:rPr>
              <a:t>U</a:t>
            </a:r>
            <a:r>
              <a:rPr lang="zh-CN" altLang="en-US" sz="2800" dirty="0">
                <a:latin typeface="Times New Roman" pitchFamily="18" charset="0"/>
                <a:ea typeface="宋体" charset="-122"/>
              </a:rPr>
              <a:t>中，将边</a:t>
            </a:r>
            <a:r>
              <a:rPr lang="en-US" altLang="zh-CN" sz="2800" dirty="0">
                <a:latin typeface="Times New Roman" pitchFamily="18" charset="0"/>
                <a:ea typeface="宋体" charset="-122"/>
              </a:rPr>
              <a:t>(u, v)</a:t>
            </a:r>
            <a:r>
              <a:rPr lang="zh-CN" altLang="en-US" sz="2800" dirty="0">
                <a:latin typeface="Times New Roman" pitchFamily="18" charset="0"/>
                <a:ea typeface="宋体" charset="-122"/>
              </a:rPr>
              <a:t>加入集合</a:t>
            </a:r>
            <a:r>
              <a:rPr lang="en-US" altLang="zh-CN" sz="2800" dirty="0">
                <a:latin typeface="Times New Roman" pitchFamily="18" charset="0"/>
                <a:ea typeface="宋体" charset="-122"/>
              </a:rPr>
              <a:t>T</a:t>
            </a:r>
            <a:r>
              <a:rPr lang="zh-CN" altLang="en-US" sz="2800" dirty="0">
                <a:latin typeface="Times New Roman" pitchFamily="18" charset="0"/>
                <a:ea typeface="宋体" charset="-122"/>
              </a:rPr>
              <a:t>中，如此不断重复，直到</a:t>
            </a:r>
            <a:r>
              <a:rPr lang="en-US" altLang="zh-CN" sz="2800" dirty="0">
                <a:latin typeface="Times New Roman" pitchFamily="18" charset="0"/>
                <a:ea typeface="宋体" charset="-122"/>
              </a:rPr>
              <a:t>U=V</a:t>
            </a:r>
            <a:r>
              <a:rPr lang="zh-CN" altLang="en-US" sz="2800" dirty="0">
                <a:latin typeface="Times New Roman" pitchFamily="18" charset="0"/>
                <a:ea typeface="宋体" charset="-122"/>
              </a:rPr>
              <a:t>为止，最小生成树构造完毕，这时集合</a:t>
            </a:r>
            <a:r>
              <a:rPr lang="en-US" altLang="zh-CN" sz="2800" dirty="0">
                <a:latin typeface="Times New Roman" pitchFamily="18" charset="0"/>
                <a:ea typeface="宋体" charset="-122"/>
              </a:rPr>
              <a:t>T</a:t>
            </a:r>
            <a:r>
              <a:rPr lang="zh-CN" altLang="en-US" sz="2800" dirty="0">
                <a:latin typeface="Times New Roman" pitchFamily="18" charset="0"/>
                <a:ea typeface="宋体" charset="-122"/>
              </a:rPr>
              <a:t>中包含了最小生成树中的所有边。</a:t>
            </a:r>
            <a:endParaRPr lang="zh-CN" altLang="en-US" sz="2800" dirty="0">
              <a:latin typeface="Times New Roman" pitchFamily="18" charset="0"/>
              <a:ea typeface="宋体" charset="-122"/>
            </a:endParaRPr>
          </a:p>
        </p:txBody>
      </p:sp>
      <p:sp>
        <p:nvSpPr>
          <p:cNvPr id="62469" name="Rectangle 3"/>
          <p:cNvSpPr/>
          <p:nvPr/>
        </p:nvSpPr>
        <p:spPr bwMode="auto">
          <a:xfrm>
            <a:off x="395288" y="404813"/>
            <a:ext cx="8229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kumimoji="0" lang="en-US" altLang="zh-CN" sz="3400" b="0" dirty="0">
                <a:solidFill>
                  <a:schemeClr val="tx2"/>
                </a:solidFill>
                <a:latin typeface="Arial" charset="0"/>
              </a:rPr>
              <a:t>11.9 </a:t>
            </a:r>
            <a:r>
              <a:rPr kumimoji="0" lang="zh-CN" altLang="en-US" sz="3400" b="0" dirty="0">
                <a:solidFill>
                  <a:schemeClr val="tx2"/>
                </a:solidFill>
                <a:latin typeface="Arial" charset="0"/>
              </a:rPr>
              <a:t>连通网的最小生成树</a:t>
            </a:r>
            <a:endParaRPr kumimoji="0" lang="zh-CN" altLang="en-US" sz="3400" b="0" dirty="0">
              <a:solidFill>
                <a:schemeClr val="tx2"/>
              </a:solidFill>
              <a:latin typeface="Arial" charset="0"/>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
        <p:nvSpPr>
          <p:cNvPr id="61445" name="Rectangle 3"/>
          <p:cNvSpPr/>
          <p:nvPr/>
        </p:nvSpPr>
        <p:spPr>
          <a:xfrm>
            <a:off x="591185" y="260985"/>
            <a:ext cx="8229600" cy="581025"/>
          </a:xfrm>
          <a:prstGeom prst="rect">
            <a:avLst/>
          </a:prstGeom>
          <a:noFill/>
          <a:ln w="9525">
            <a:noFill/>
          </a:ln>
        </p:spPr>
        <p:txBody>
          <a:bodyPr anchor="b" anchorCtr="0"/>
          <a:lstStyle>
            <a:lvl1pPr marL="0" lvl="0" indent="0" algn="ctr" defTabSz="914400" rtl="0" eaLnBrk="1" fontAlgn="base" latinLnBrk="0" hangingPunct="1">
              <a:lnSpc>
                <a:spcPct val="100000"/>
              </a:lnSpc>
              <a:spcBef>
                <a:spcPct val="0"/>
              </a:spcBef>
              <a:spcAft>
                <a:spcPct val="0"/>
              </a:spcAft>
              <a:buNone/>
              <a:defRPr sz="3200" b="0" i="0" u="none" kern="1200" baseline="0">
                <a:solidFill>
                  <a:srgbClr val="F3C43F"/>
                </a:solidFill>
                <a:latin typeface="+mj-lt"/>
                <a:ea typeface="+mj-ea"/>
                <a:cs typeface="+mj-cs"/>
              </a:defRPr>
            </a:lvl1pPr>
          </a:lstStyle>
          <a:p>
            <a:pPr eaLnBrk="1" hangingPunct="1"/>
            <a:r>
              <a:rPr lang="en-US" altLang="zh-CN" sz="3400" dirty="0">
                <a:ea typeface="宋体" charset="-122"/>
              </a:rPr>
              <a:t>11.9 </a:t>
            </a:r>
            <a:r>
              <a:rPr lang="zh-CN" altLang="en-US" sz="3400" dirty="0">
                <a:ea typeface="宋体" charset="-122"/>
              </a:rPr>
              <a:t>连通网的最小生成树</a:t>
            </a:r>
            <a:endParaRPr lang="zh-CN" altLang="en-US" sz="3400" dirty="0">
              <a:ea typeface="宋体"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灯片编号占位符 3"/>
          <p:cNvSpPr/>
          <p:nvPr>
            <p:ph type="sldNum" sz="quarter" idx="12"/>
          </p:nvPr>
        </p:nvSpPr>
        <p:spPr>
          <a:ln>
            <a:miter lim="800000"/>
          </a:ln>
        </p:spPr>
        <p:txBody>
          <a:bodyPr anchor="b"/>
          <a:lstStyle/>
          <a:p>
            <a:pPr>
              <a:defRPr/>
            </a:pPr>
            <a:fld id="{3894550E-50DA-4DF2-A241-BB7AB3419015}"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1652739" name="Rectangle 3"/>
          <p:cNvSpPr/>
          <p:nvPr>
            <p:ph type="body" idx="4294967295"/>
          </p:nvPr>
        </p:nvSpPr>
        <p:spPr>
          <a:xfrm>
            <a:off x="591185" y="1484630"/>
            <a:ext cx="8229600" cy="473075"/>
          </a:xfrm>
        </p:spPr>
        <p:txBody>
          <a:bodyPr/>
          <a:lstStyle/>
          <a:p>
            <a:pPr marL="0" indent="0" eaLnBrk="1" hangingPunct="1">
              <a:buFont typeface="Wingdings" charset="2"/>
              <a:buNone/>
            </a:pPr>
            <a:r>
              <a:rPr lang="zh-CN" altLang="en-US" sz="2400">
                <a:ea typeface="宋体" charset="-122"/>
              </a:rPr>
              <a:t>利用</a:t>
            </a:r>
            <a:r>
              <a:rPr lang="en-US" altLang="zh-CN" sz="2400">
                <a:ea typeface="宋体" charset="-122"/>
              </a:rPr>
              <a:t>Prim</a:t>
            </a:r>
            <a:r>
              <a:rPr lang="zh-CN" altLang="en-US" sz="2400">
                <a:ea typeface="宋体" charset="-122"/>
              </a:rPr>
              <a:t>算法对下图从顶点</a:t>
            </a:r>
            <a:r>
              <a:rPr lang="en-US" altLang="zh-CN" sz="2400">
                <a:ea typeface="宋体" charset="-122"/>
              </a:rPr>
              <a:t>a</a:t>
            </a:r>
            <a:r>
              <a:rPr lang="zh-CN" altLang="en-US" sz="2400">
                <a:ea typeface="宋体" charset="-122"/>
              </a:rPr>
              <a:t>开始构造最小生成树</a:t>
            </a:r>
            <a:endParaRPr lang="zh-CN" altLang="en-US" sz="2400">
              <a:ea typeface="宋体" charset="-122"/>
            </a:endParaRPr>
          </a:p>
        </p:txBody>
      </p:sp>
      <p:grpSp>
        <p:nvGrpSpPr>
          <p:cNvPr id="2" name="Group 4"/>
          <p:cNvGrpSpPr/>
          <p:nvPr/>
        </p:nvGrpSpPr>
        <p:grpSpPr bwMode="auto">
          <a:xfrm>
            <a:off x="611188" y="2276475"/>
            <a:ext cx="3168650" cy="2063750"/>
            <a:chOff x="3470" y="952"/>
            <a:chExt cx="1996" cy="1300"/>
          </a:xfrm>
        </p:grpSpPr>
        <p:sp>
          <p:nvSpPr>
            <p:cNvPr id="63536" name="Oval 5"/>
            <p:cNvSpPr/>
            <p:nvPr/>
          </p:nvSpPr>
          <p:spPr bwMode="auto">
            <a:xfrm>
              <a:off x="3470" y="1453"/>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rgbClr val="008000"/>
                  </a:solidFill>
                  <a:latin typeface="Tahoma" pitchFamily="34" charset="0"/>
                </a:rPr>
                <a:t>a</a:t>
              </a:r>
              <a:endParaRPr lang="en-US" altLang="zh-CN" sz="1600">
                <a:solidFill>
                  <a:srgbClr val="008000"/>
                </a:solidFill>
                <a:latin typeface="Tahoma" pitchFamily="34" charset="0"/>
              </a:endParaRPr>
            </a:p>
          </p:txBody>
        </p:sp>
        <p:sp>
          <p:nvSpPr>
            <p:cNvPr id="63537" name="Oval 6"/>
            <p:cNvSpPr/>
            <p:nvPr/>
          </p:nvSpPr>
          <p:spPr bwMode="auto">
            <a:xfrm>
              <a:off x="4080" y="992"/>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rgbClr val="008000"/>
                  </a:solidFill>
                  <a:latin typeface="Tahoma" pitchFamily="34" charset="0"/>
                </a:rPr>
                <a:t>b</a:t>
              </a:r>
              <a:endParaRPr lang="en-US" altLang="zh-CN" sz="1600">
                <a:solidFill>
                  <a:srgbClr val="008000"/>
                </a:solidFill>
                <a:latin typeface="Tahoma" pitchFamily="34" charset="0"/>
              </a:endParaRPr>
            </a:p>
          </p:txBody>
        </p:sp>
        <p:sp>
          <p:nvSpPr>
            <p:cNvPr id="63538" name="Oval 7"/>
            <p:cNvSpPr/>
            <p:nvPr/>
          </p:nvSpPr>
          <p:spPr bwMode="auto">
            <a:xfrm>
              <a:off x="4746" y="992"/>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rgbClr val="008000"/>
                  </a:solidFill>
                  <a:latin typeface="Tahoma" pitchFamily="34" charset="0"/>
                </a:rPr>
                <a:t>c</a:t>
              </a:r>
              <a:endParaRPr lang="en-US" altLang="zh-CN" sz="1600">
                <a:solidFill>
                  <a:srgbClr val="008000"/>
                </a:solidFill>
                <a:latin typeface="Tahoma" pitchFamily="34" charset="0"/>
              </a:endParaRPr>
            </a:p>
          </p:txBody>
        </p:sp>
        <p:sp>
          <p:nvSpPr>
            <p:cNvPr id="63539" name="Oval 8"/>
            <p:cNvSpPr/>
            <p:nvPr/>
          </p:nvSpPr>
          <p:spPr bwMode="auto">
            <a:xfrm>
              <a:off x="5245" y="1453"/>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rgbClr val="008000"/>
                  </a:solidFill>
                  <a:latin typeface="Tahoma" pitchFamily="34" charset="0"/>
                </a:rPr>
                <a:t>d</a:t>
              </a:r>
              <a:endParaRPr lang="en-US" altLang="zh-CN" sz="1600">
                <a:solidFill>
                  <a:srgbClr val="008000"/>
                </a:solidFill>
                <a:latin typeface="Tahoma" pitchFamily="34" charset="0"/>
              </a:endParaRPr>
            </a:p>
          </p:txBody>
        </p:sp>
        <p:sp>
          <p:nvSpPr>
            <p:cNvPr id="63540" name="Oval 9"/>
            <p:cNvSpPr/>
            <p:nvPr/>
          </p:nvSpPr>
          <p:spPr bwMode="auto">
            <a:xfrm>
              <a:off x="4690" y="1973"/>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rgbClr val="008000"/>
                  </a:solidFill>
                  <a:latin typeface="Tahoma" pitchFamily="34" charset="0"/>
                </a:rPr>
                <a:t>e</a:t>
              </a:r>
              <a:endParaRPr lang="en-US" altLang="zh-CN" sz="1600">
                <a:solidFill>
                  <a:srgbClr val="008000"/>
                </a:solidFill>
                <a:latin typeface="Tahoma" pitchFamily="34" charset="0"/>
              </a:endParaRPr>
            </a:p>
          </p:txBody>
        </p:sp>
        <p:sp>
          <p:nvSpPr>
            <p:cNvPr id="63541" name="Oval 10"/>
            <p:cNvSpPr/>
            <p:nvPr/>
          </p:nvSpPr>
          <p:spPr bwMode="auto">
            <a:xfrm>
              <a:off x="4357" y="1453"/>
              <a:ext cx="222"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rgbClr val="008000"/>
                  </a:solidFill>
                  <a:latin typeface="Tahoma" pitchFamily="34" charset="0"/>
                </a:rPr>
                <a:t>f</a:t>
              </a:r>
              <a:endParaRPr lang="en-US" altLang="zh-CN" sz="1600">
                <a:solidFill>
                  <a:srgbClr val="008000"/>
                </a:solidFill>
                <a:latin typeface="Tahoma" pitchFamily="34" charset="0"/>
              </a:endParaRPr>
            </a:p>
          </p:txBody>
        </p:sp>
        <p:sp>
          <p:nvSpPr>
            <p:cNvPr id="63542" name="Oval 11"/>
            <p:cNvSpPr/>
            <p:nvPr/>
          </p:nvSpPr>
          <p:spPr bwMode="auto">
            <a:xfrm>
              <a:off x="3914" y="1973"/>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rgbClr val="008000"/>
                  </a:solidFill>
                  <a:latin typeface="Tahoma" pitchFamily="34" charset="0"/>
                </a:rPr>
                <a:t>g</a:t>
              </a:r>
              <a:endParaRPr lang="en-US" altLang="zh-CN" sz="1600">
                <a:solidFill>
                  <a:srgbClr val="008000"/>
                </a:solidFill>
                <a:latin typeface="Tahoma" pitchFamily="34" charset="0"/>
              </a:endParaRPr>
            </a:p>
          </p:txBody>
        </p:sp>
        <p:cxnSp>
          <p:nvCxnSpPr>
            <p:cNvPr id="63543" name="AutoShape 12"/>
            <p:cNvCxnSpPr>
              <a:cxnSpLocks xmlns:a14="http://schemas.microsoft.com/office/drawing/2010/main" noChangeShapeType="1"/>
              <a:stCxn id="63537" idx="6"/>
              <a:endCxn id="63538" idx="2"/>
            </p:cNvCxnSpPr>
            <p:nvPr/>
          </p:nvCxnSpPr>
          <p:spPr bwMode="auto">
            <a:xfrm>
              <a:off x="4311" y="1108"/>
              <a:ext cx="425" cy="0"/>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3544" name="AutoShape 13"/>
            <p:cNvCxnSpPr>
              <a:cxnSpLocks xmlns:a14="http://schemas.microsoft.com/office/drawing/2010/main" noChangeShapeType="1"/>
              <a:stCxn id="63537" idx="2"/>
              <a:endCxn id="63536" idx="7"/>
            </p:cNvCxnSpPr>
            <p:nvPr/>
          </p:nvCxnSpPr>
          <p:spPr bwMode="auto">
            <a:xfrm flipH="1">
              <a:off x="3659" y="1108"/>
              <a:ext cx="413" cy="371"/>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3545" name="AutoShape 14"/>
            <p:cNvCxnSpPr>
              <a:cxnSpLocks xmlns:a14="http://schemas.microsoft.com/office/drawing/2010/main" noChangeShapeType="1"/>
              <a:stCxn id="63537" idx="5"/>
              <a:endCxn id="63541" idx="1"/>
            </p:cNvCxnSpPr>
            <p:nvPr/>
          </p:nvCxnSpPr>
          <p:spPr bwMode="auto">
            <a:xfrm>
              <a:off x="4268" y="1199"/>
              <a:ext cx="122" cy="278"/>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3546" name="AutoShape 15"/>
            <p:cNvCxnSpPr>
              <a:cxnSpLocks xmlns:a14="http://schemas.microsoft.com/office/drawing/2010/main" noChangeShapeType="1"/>
              <a:stCxn id="63541" idx="7"/>
              <a:endCxn id="63538" idx="3"/>
            </p:cNvCxnSpPr>
            <p:nvPr/>
          </p:nvCxnSpPr>
          <p:spPr bwMode="auto">
            <a:xfrm flipV="1">
              <a:off x="4546" y="1199"/>
              <a:ext cx="233" cy="278"/>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3547" name="AutoShape 16"/>
            <p:cNvCxnSpPr>
              <a:cxnSpLocks xmlns:a14="http://schemas.microsoft.com/office/drawing/2010/main" noChangeShapeType="1"/>
              <a:stCxn id="63538" idx="4"/>
              <a:endCxn id="63540" idx="0"/>
            </p:cNvCxnSpPr>
            <p:nvPr/>
          </p:nvCxnSpPr>
          <p:spPr bwMode="auto">
            <a:xfrm flipH="1">
              <a:off x="4801" y="1233"/>
              <a:ext cx="56" cy="729"/>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3548" name="AutoShape 17"/>
            <p:cNvCxnSpPr>
              <a:cxnSpLocks xmlns:a14="http://schemas.microsoft.com/office/drawing/2010/main" noChangeShapeType="1"/>
              <a:stCxn id="63538" idx="5"/>
              <a:endCxn id="63539" idx="1"/>
            </p:cNvCxnSpPr>
            <p:nvPr/>
          </p:nvCxnSpPr>
          <p:spPr bwMode="auto">
            <a:xfrm>
              <a:off x="4934" y="1199"/>
              <a:ext cx="344" cy="278"/>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3549" name="AutoShape 18"/>
            <p:cNvCxnSpPr>
              <a:cxnSpLocks xmlns:a14="http://schemas.microsoft.com/office/drawing/2010/main" noChangeShapeType="1"/>
              <a:stCxn id="63539" idx="3"/>
              <a:endCxn id="63540" idx="7"/>
            </p:cNvCxnSpPr>
            <p:nvPr/>
          </p:nvCxnSpPr>
          <p:spPr bwMode="auto">
            <a:xfrm flipH="1">
              <a:off x="4878" y="1660"/>
              <a:ext cx="400" cy="337"/>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3550" name="AutoShape 19"/>
            <p:cNvCxnSpPr>
              <a:cxnSpLocks xmlns:a14="http://schemas.microsoft.com/office/drawing/2010/main" noChangeShapeType="1"/>
              <a:stCxn id="63536" idx="6"/>
              <a:endCxn id="63541" idx="2"/>
            </p:cNvCxnSpPr>
            <p:nvPr/>
          </p:nvCxnSpPr>
          <p:spPr bwMode="auto">
            <a:xfrm>
              <a:off x="3701" y="1569"/>
              <a:ext cx="647" cy="0"/>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3551" name="AutoShape 20"/>
            <p:cNvCxnSpPr>
              <a:cxnSpLocks xmlns:a14="http://schemas.microsoft.com/office/drawing/2010/main" noChangeShapeType="1"/>
              <a:stCxn id="63541" idx="3"/>
              <a:endCxn id="63542" idx="7"/>
            </p:cNvCxnSpPr>
            <p:nvPr/>
          </p:nvCxnSpPr>
          <p:spPr bwMode="auto">
            <a:xfrm flipH="1">
              <a:off x="4102" y="1660"/>
              <a:ext cx="288" cy="337"/>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3552" name="AutoShape 21"/>
            <p:cNvCxnSpPr>
              <a:cxnSpLocks xmlns:a14="http://schemas.microsoft.com/office/drawing/2010/main" noChangeShapeType="1"/>
              <a:stCxn id="63541" idx="5"/>
              <a:endCxn id="63540" idx="1"/>
            </p:cNvCxnSpPr>
            <p:nvPr/>
          </p:nvCxnSpPr>
          <p:spPr bwMode="auto">
            <a:xfrm>
              <a:off x="4546" y="1660"/>
              <a:ext cx="177" cy="337"/>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3553" name="AutoShape 22"/>
            <p:cNvCxnSpPr>
              <a:cxnSpLocks xmlns:a14="http://schemas.microsoft.com/office/drawing/2010/main" noChangeShapeType="1"/>
              <a:stCxn id="63536" idx="5"/>
              <a:endCxn id="63542" idx="1"/>
            </p:cNvCxnSpPr>
            <p:nvPr/>
          </p:nvCxnSpPr>
          <p:spPr bwMode="auto">
            <a:xfrm>
              <a:off x="3658" y="1660"/>
              <a:ext cx="289" cy="337"/>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3554" name="AutoShape 23"/>
            <p:cNvCxnSpPr>
              <a:cxnSpLocks xmlns:a14="http://schemas.microsoft.com/office/drawing/2010/main" noChangeShapeType="1"/>
              <a:stCxn id="63542" idx="6"/>
              <a:endCxn id="63540" idx="2"/>
            </p:cNvCxnSpPr>
            <p:nvPr/>
          </p:nvCxnSpPr>
          <p:spPr bwMode="auto">
            <a:xfrm>
              <a:off x="4145" y="2088"/>
              <a:ext cx="535" cy="0"/>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sp>
          <p:nvSpPr>
            <p:cNvPr id="63555" name="Text Box 24"/>
            <p:cNvSpPr txBox="1"/>
            <p:nvPr/>
          </p:nvSpPr>
          <p:spPr bwMode="auto">
            <a:xfrm>
              <a:off x="3681" y="1133"/>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dirty="0">
                  <a:solidFill>
                    <a:srgbClr val="990033"/>
                  </a:solidFill>
                  <a:latin typeface="Tahoma" pitchFamily="34" charset="0"/>
                </a:rPr>
                <a:t>12</a:t>
              </a:r>
              <a:endParaRPr lang="en-US" altLang="zh-CN" sz="1400" dirty="0">
                <a:solidFill>
                  <a:srgbClr val="990033"/>
                </a:solidFill>
                <a:latin typeface="Tahoma" pitchFamily="34" charset="0"/>
              </a:endParaRPr>
            </a:p>
          </p:txBody>
        </p:sp>
        <p:sp>
          <p:nvSpPr>
            <p:cNvPr id="63556" name="Text Box 25"/>
            <p:cNvSpPr txBox="1"/>
            <p:nvPr/>
          </p:nvSpPr>
          <p:spPr bwMode="auto">
            <a:xfrm>
              <a:off x="3859" y="1396"/>
              <a:ext cx="33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16</a:t>
              </a:r>
              <a:endParaRPr lang="en-US" altLang="zh-CN" sz="1400">
                <a:solidFill>
                  <a:srgbClr val="990033"/>
                </a:solidFill>
                <a:latin typeface="Tahoma" pitchFamily="34" charset="0"/>
              </a:endParaRPr>
            </a:p>
          </p:txBody>
        </p:sp>
        <p:sp>
          <p:nvSpPr>
            <p:cNvPr id="63557" name="Text Box 26"/>
            <p:cNvSpPr txBox="1"/>
            <p:nvPr/>
          </p:nvSpPr>
          <p:spPr bwMode="auto">
            <a:xfrm>
              <a:off x="5022" y="1799"/>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4</a:t>
              </a:r>
              <a:endParaRPr lang="en-US" altLang="zh-CN" sz="1400">
                <a:solidFill>
                  <a:srgbClr val="990033"/>
                </a:solidFill>
                <a:latin typeface="Tahoma" pitchFamily="34" charset="0"/>
              </a:endParaRPr>
            </a:p>
          </p:txBody>
        </p:sp>
        <p:sp>
          <p:nvSpPr>
            <p:cNvPr id="63558" name="Text Box 27"/>
            <p:cNvSpPr txBox="1"/>
            <p:nvPr/>
          </p:nvSpPr>
          <p:spPr bwMode="auto">
            <a:xfrm>
              <a:off x="5088" y="1224"/>
              <a:ext cx="33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3</a:t>
              </a:r>
              <a:endParaRPr lang="en-US" altLang="zh-CN" sz="1400">
                <a:solidFill>
                  <a:srgbClr val="990033"/>
                </a:solidFill>
                <a:latin typeface="Tahoma" pitchFamily="34" charset="0"/>
              </a:endParaRPr>
            </a:p>
          </p:txBody>
        </p:sp>
        <p:sp>
          <p:nvSpPr>
            <p:cNvPr id="63559" name="Text Box 28"/>
            <p:cNvSpPr txBox="1"/>
            <p:nvPr/>
          </p:nvSpPr>
          <p:spPr bwMode="auto">
            <a:xfrm>
              <a:off x="3590" y="1799"/>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14</a:t>
              </a:r>
              <a:endParaRPr lang="en-US" altLang="zh-CN" sz="1400">
                <a:solidFill>
                  <a:srgbClr val="990033"/>
                </a:solidFill>
                <a:latin typeface="Tahoma" pitchFamily="34" charset="0"/>
              </a:endParaRPr>
            </a:p>
          </p:txBody>
        </p:sp>
        <p:sp>
          <p:nvSpPr>
            <p:cNvPr id="63560" name="Text Box 29"/>
            <p:cNvSpPr txBox="1"/>
            <p:nvPr/>
          </p:nvSpPr>
          <p:spPr bwMode="auto">
            <a:xfrm>
              <a:off x="4361" y="2087"/>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8</a:t>
              </a:r>
              <a:endParaRPr lang="en-US" altLang="zh-CN" sz="1400">
                <a:solidFill>
                  <a:srgbClr val="990033"/>
                </a:solidFill>
                <a:latin typeface="Tahoma" pitchFamily="34" charset="0"/>
              </a:endParaRPr>
            </a:p>
          </p:txBody>
        </p:sp>
        <p:sp>
          <p:nvSpPr>
            <p:cNvPr id="63561" name="Text Box 30"/>
            <p:cNvSpPr txBox="1"/>
            <p:nvPr/>
          </p:nvSpPr>
          <p:spPr bwMode="auto">
            <a:xfrm>
              <a:off x="4080" y="1684"/>
              <a:ext cx="33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9</a:t>
              </a:r>
              <a:endParaRPr lang="en-US" altLang="zh-CN" sz="1400">
                <a:solidFill>
                  <a:srgbClr val="990033"/>
                </a:solidFill>
                <a:latin typeface="Tahoma" pitchFamily="34" charset="0"/>
              </a:endParaRPr>
            </a:p>
          </p:txBody>
        </p:sp>
        <p:sp>
          <p:nvSpPr>
            <p:cNvPr id="63562" name="Text Box 31"/>
            <p:cNvSpPr txBox="1"/>
            <p:nvPr/>
          </p:nvSpPr>
          <p:spPr bwMode="auto">
            <a:xfrm>
              <a:off x="4377" y="952"/>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10</a:t>
              </a:r>
              <a:endParaRPr lang="en-US" altLang="zh-CN" sz="1400">
                <a:solidFill>
                  <a:srgbClr val="990033"/>
                </a:solidFill>
                <a:latin typeface="Tahoma" pitchFamily="34" charset="0"/>
              </a:endParaRPr>
            </a:p>
          </p:txBody>
        </p:sp>
        <p:sp>
          <p:nvSpPr>
            <p:cNvPr id="63563" name="Text Box 32"/>
            <p:cNvSpPr txBox="1"/>
            <p:nvPr/>
          </p:nvSpPr>
          <p:spPr bwMode="auto">
            <a:xfrm>
              <a:off x="4513" y="1207"/>
              <a:ext cx="33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6</a:t>
              </a:r>
              <a:endParaRPr lang="en-US" altLang="zh-CN" sz="1400">
                <a:solidFill>
                  <a:srgbClr val="990033"/>
                </a:solidFill>
                <a:latin typeface="Tahoma" pitchFamily="34" charset="0"/>
              </a:endParaRPr>
            </a:p>
          </p:txBody>
        </p:sp>
        <p:sp>
          <p:nvSpPr>
            <p:cNvPr id="63564" name="Text Box 33"/>
            <p:cNvSpPr txBox="1"/>
            <p:nvPr/>
          </p:nvSpPr>
          <p:spPr bwMode="auto">
            <a:xfrm>
              <a:off x="4801" y="1512"/>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5</a:t>
              </a:r>
              <a:endParaRPr lang="en-US" altLang="zh-CN" sz="1400">
                <a:solidFill>
                  <a:srgbClr val="990033"/>
                </a:solidFill>
                <a:latin typeface="Tahoma" pitchFamily="34" charset="0"/>
              </a:endParaRPr>
            </a:p>
          </p:txBody>
        </p:sp>
        <p:sp>
          <p:nvSpPr>
            <p:cNvPr id="63565" name="Text Box 34"/>
            <p:cNvSpPr txBox="1"/>
            <p:nvPr/>
          </p:nvSpPr>
          <p:spPr bwMode="auto">
            <a:xfrm>
              <a:off x="4498" y="1799"/>
              <a:ext cx="33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2</a:t>
              </a:r>
              <a:endParaRPr lang="en-US" altLang="zh-CN" sz="1400">
                <a:solidFill>
                  <a:srgbClr val="990033"/>
                </a:solidFill>
                <a:latin typeface="Tahoma" pitchFamily="34" charset="0"/>
              </a:endParaRPr>
            </a:p>
          </p:txBody>
        </p:sp>
        <p:sp>
          <p:nvSpPr>
            <p:cNvPr id="63566" name="Text Box 35"/>
            <p:cNvSpPr txBox="1"/>
            <p:nvPr/>
          </p:nvSpPr>
          <p:spPr bwMode="auto">
            <a:xfrm>
              <a:off x="4150" y="1253"/>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7</a:t>
              </a:r>
              <a:endParaRPr lang="en-US" altLang="zh-CN" sz="1400">
                <a:solidFill>
                  <a:srgbClr val="990033"/>
                </a:solidFill>
                <a:latin typeface="Tahoma" pitchFamily="34" charset="0"/>
              </a:endParaRPr>
            </a:p>
          </p:txBody>
        </p:sp>
      </p:grpSp>
      <p:sp>
        <p:nvSpPr>
          <p:cNvPr id="1652772" name="Oval 36"/>
          <p:cNvSpPr/>
          <p:nvPr/>
        </p:nvSpPr>
        <p:spPr bwMode="auto">
          <a:xfrm>
            <a:off x="4500563" y="3081338"/>
            <a:ext cx="350837" cy="366712"/>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rgbClr val="008000"/>
                </a:solidFill>
                <a:latin typeface="Tahoma" pitchFamily="34" charset="0"/>
              </a:rPr>
              <a:t>a</a:t>
            </a:r>
            <a:endParaRPr lang="en-US" altLang="zh-CN" sz="1600">
              <a:solidFill>
                <a:srgbClr val="008000"/>
              </a:solidFill>
              <a:latin typeface="Tahoma" pitchFamily="34" charset="0"/>
            </a:endParaRPr>
          </a:p>
        </p:txBody>
      </p:sp>
      <p:sp>
        <p:nvSpPr>
          <p:cNvPr id="1652773" name="Oval 37"/>
          <p:cNvSpPr/>
          <p:nvPr/>
        </p:nvSpPr>
        <p:spPr bwMode="auto">
          <a:xfrm>
            <a:off x="5468938" y="2349500"/>
            <a:ext cx="350837" cy="366713"/>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rgbClr val="008000"/>
                </a:solidFill>
                <a:latin typeface="Tahoma" pitchFamily="34" charset="0"/>
              </a:rPr>
              <a:t>b</a:t>
            </a:r>
            <a:endParaRPr lang="en-US" altLang="zh-CN" sz="1600">
              <a:solidFill>
                <a:srgbClr val="008000"/>
              </a:solidFill>
              <a:latin typeface="Tahoma" pitchFamily="34" charset="0"/>
            </a:endParaRPr>
          </a:p>
        </p:txBody>
      </p:sp>
      <p:sp>
        <p:nvSpPr>
          <p:cNvPr id="1652774" name="Oval 38"/>
          <p:cNvSpPr/>
          <p:nvPr/>
        </p:nvSpPr>
        <p:spPr bwMode="auto">
          <a:xfrm>
            <a:off x="6526213" y="2349500"/>
            <a:ext cx="350837" cy="366713"/>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rgbClr val="008000"/>
                </a:solidFill>
                <a:latin typeface="Tahoma" pitchFamily="34" charset="0"/>
              </a:rPr>
              <a:t>c</a:t>
            </a:r>
            <a:endParaRPr lang="en-US" altLang="zh-CN" sz="1600">
              <a:solidFill>
                <a:srgbClr val="008000"/>
              </a:solidFill>
              <a:latin typeface="Tahoma" pitchFamily="34" charset="0"/>
            </a:endParaRPr>
          </a:p>
        </p:txBody>
      </p:sp>
      <p:sp>
        <p:nvSpPr>
          <p:cNvPr id="1652775" name="Oval 39"/>
          <p:cNvSpPr/>
          <p:nvPr/>
        </p:nvSpPr>
        <p:spPr bwMode="auto">
          <a:xfrm>
            <a:off x="7318375" y="3081338"/>
            <a:ext cx="350838" cy="366712"/>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rgbClr val="008000"/>
                </a:solidFill>
                <a:latin typeface="Tahoma" pitchFamily="34" charset="0"/>
              </a:rPr>
              <a:t>d</a:t>
            </a:r>
            <a:endParaRPr lang="en-US" altLang="zh-CN" sz="1600">
              <a:solidFill>
                <a:srgbClr val="008000"/>
              </a:solidFill>
              <a:latin typeface="Tahoma" pitchFamily="34" charset="0"/>
            </a:endParaRPr>
          </a:p>
        </p:txBody>
      </p:sp>
      <p:sp>
        <p:nvSpPr>
          <p:cNvPr id="1652776" name="Oval 40"/>
          <p:cNvSpPr/>
          <p:nvPr/>
        </p:nvSpPr>
        <p:spPr bwMode="auto">
          <a:xfrm>
            <a:off x="6437313" y="3906838"/>
            <a:ext cx="350837" cy="366712"/>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rgbClr val="008000"/>
                </a:solidFill>
                <a:latin typeface="Tahoma" pitchFamily="34" charset="0"/>
              </a:rPr>
              <a:t>e</a:t>
            </a:r>
            <a:endParaRPr lang="en-US" altLang="zh-CN" sz="1600">
              <a:solidFill>
                <a:srgbClr val="008000"/>
              </a:solidFill>
              <a:latin typeface="Tahoma" pitchFamily="34" charset="0"/>
            </a:endParaRPr>
          </a:p>
        </p:txBody>
      </p:sp>
      <p:sp>
        <p:nvSpPr>
          <p:cNvPr id="1652777" name="Oval 41"/>
          <p:cNvSpPr/>
          <p:nvPr/>
        </p:nvSpPr>
        <p:spPr bwMode="auto">
          <a:xfrm>
            <a:off x="5942013" y="3078163"/>
            <a:ext cx="352425" cy="366712"/>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rgbClr val="008000"/>
                </a:solidFill>
                <a:latin typeface="Tahoma" pitchFamily="34" charset="0"/>
              </a:rPr>
              <a:t>f</a:t>
            </a:r>
            <a:endParaRPr lang="en-US" altLang="zh-CN" sz="1600">
              <a:solidFill>
                <a:srgbClr val="008000"/>
              </a:solidFill>
              <a:latin typeface="Tahoma" pitchFamily="34" charset="0"/>
            </a:endParaRPr>
          </a:p>
        </p:txBody>
      </p:sp>
      <p:sp>
        <p:nvSpPr>
          <p:cNvPr id="1652778" name="Oval 42"/>
          <p:cNvSpPr/>
          <p:nvPr/>
        </p:nvSpPr>
        <p:spPr bwMode="auto">
          <a:xfrm>
            <a:off x="5205413" y="3906838"/>
            <a:ext cx="350837" cy="366712"/>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rgbClr val="008000"/>
                </a:solidFill>
                <a:latin typeface="Tahoma" pitchFamily="34" charset="0"/>
              </a:rPr>
              <a:t>g</a:t>
            </a:r>
            <a:endParaRPr lang="en-US" altLang="zh-CN" sz="1600">
              <a:solidFill>
                <a:srgbClr val="008000"/>
              </a:solidFill>
              <a:latin typeface="Tahoma" pitchFamily="34" charset="0"/>
            </a:endParaRPr>
          </a:p>
        </p:txBody>
      </p:sp>
      <p:sp>
        <p:nvSpPr>
          <p:cNvPr id="1652779" name="Text Box 43"/>
          <p:cNvSpPr txBox="1"/>
          <p:nvPr/>
        </p:nvSpPr>
        <p:spPr bwMode="auto">
          <a:xfrm>
            <a:off x="395288" y="4724400"/>
            <a:ext cx="4392612" cy="28733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600">
                <a:latin typeface="Tahoma" pitchFamily="34" charset="0"/>
              </a:rPr>
              <a:t>U:{a}</a:t>
            </a:r>
            <a:endParaRPr lang="en-US" altLang="zh-CN" sz="1600">
              <a:latin typeface="Tahoma" pitchFamily="34" charset="0"/>
            </a:endParaRPr>
          </a:p>
        </p:txBody>
      </p:sp>
      <p:sp>
        <p:nvSpPr>
          <p:cNvPr id="1652780" name="Text Box 44"/>
          <p:cNvSpPr txBox="1"/>
          <p:nvPr/>
        </p:nvSpPr>
        <p:spPr bwMode="auto">
          <a:xfrm>
            <a:off x="395288" y="5227638"/>
            <a:ext cx="4392612" cy="28733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600">
                <a:latin typeface="Tahoma" pitchFamily="34" charset="0"/>
              </a:rPr>
              <a:t>T:{}</a:t>
            </a:r>
            <a:endParaRPr lang="en-US" altLang="zh-CN" sz="1600">
              <a:latin typeface="Tahoma" pitchFamily="34" charset="0"/>
            </a:endParaRPr>
          </a:p>
        </p:txBody>
      </p:sp>
      <p:sp>
        <p:nvSpPr>
          <p:cNvPr id="1652781" name="Text Box 45"/>
          <p:cNvSpPr txBox="1"/>
          <p:nvPr/>
        </p:nvSpPr>
        <p:spPr bwMode="auto">
          <a:xfrm>
            <a:off x="7667625" y="3943350"/>
            <a:ext cx="1223963" cy="9223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600" dirty="0">
                <a:solidFill>
                  <a:srgbClr val="990033"/>
                </a:solidFill>
                <a:latin typeface="Tahoma" pitchFamily="34" charset="0"/>
              </a:rPr>
              <a:t>(</a:t>
            </a:r>
            <a:r>
              <a:rPr lang="en-US" altLang="zh-CN" sz="1600" dirty="0" err="1">
                <a:solidFill>
                  <a:srgbClr val="990033"/>
                </a:solidFill>
                <a:latin typeface="Tahoma" pitchFamily="34" charset="0"/>
              </a:rPr>
              <a:t>a,b</a:t>
            </a:r>
            <a:r>
              <a:rPr lang="en-US" altLang="zh-CN" sz="1600" dirty="0">
                <a:solidFill>
                  <a:srgbClr val="990033"/>
                </a:solidFill>
                <a:latin typeface="Tahoma" pitchFamily="34" charset="0"/>
              </a:rPr>
              <a:t>):12</a:t>
            </a:r>
            <a:endParaRPr lang="en-US" altLang="zh-CN" sz="1600" dirty="0">
              <a:solidFill>
                <a:srgbClr val="990033"/>
              </a:solidFill>
              <a:latin typeface="Tahoma" pitchFamily="34" charset="0"/>
            </a:endParaRPr>
          </a:p>
          <a:p>
            <a:pPr eaLnBrk="1" hangingPunct="1">
              <a:lnSpc>
                <a:spcPct val="80000"/>
              </a:lnSpc>
              <a:spcBef>
                <a:spcPct val="50000"/>
              </a:spcBef>
              <a:buClr>
                <a:schemeClr val="bg1"/>
              </a:buClr>
              <a:buSzPct val="100000"/>
              <a:buFont typeface="Wingdings" charset="2"/>
              <a:buNone/>
            </a:pPr>
            <a:r>
              <a:rPr lang="en-US" altLang="zh-CN" sz="1600" dirty="0">
                <a:solidFill>
                  <a:srgbClr val="990033"/>
                </a:solidFill>
                <a:latin typeface="Tahoma" pitchFamily="34" charset="0"/>
              </a:rPr>
              <a:t>(</a:t>
            </a:r>
            <a:r>
              <a:rPr lang="en-US" altLang="zh-CN" sz="1600" dirty="0" err="1">
                <a:solidFill>
                  <a:srgbClr val="990033"/>
                </a:solidFill>
                <a:latin typeface="Tahoma" pitchFamily="34" charset="0"/>
              </a:rPr>
              <a:t>a,f</a:t>
            </a:r>
            <a:r>
              <a:rPr lang="en-US" altLang="zh-CN" sz="1600" dirty="0">
                <a:solidFill>
                  <a:srgbClr val="990033"/>
                </a:solidFill>
                <a:latin typeface="Tahoma" pitchFamily="34" charset="0"/>
              </a:rPr>
              <a:t>):16</a:t>
            </a:r>
            <a:endParaRPr lang="en-US" altLang="zh-CN" sz="1600" dirty="0">
              <a:solidFill>
                <a:srgbClr val="990033"/>
              </a:solidFill>
              <a:latin typeface="Tahoma" pitchFamily="34" charset="0"/>
            </a:endParaRPr>
          </a:p>
          <a:p>
            <a:pPr eaLnBrk="1" hangingPunct="1">
              <a:lnSpc>
                <a:spcPct val="80000"/>
              </a:lnSpc>
              <a:spcBef>
                <a:spcPct val="50000"/>
              </a:spcBef>
              <a:buClr>
                <a:schemeClr val="bg1"/>
              </a:buClr>
              <a:buSzPct val="100000"/>
              <a:buFont typeface="Wingdings" charset="2"/>
              <a:buNone/>
            </a:pPr>
            <a:r>
              <a:rPr lang="en-US" altLang="zh-CN" sz="1600" dirty="0">
                <a:solidFill>
                  <a:srgbClr val="990033"/>
                </a:solidFill>
                <a:latin typeface="Tahoma" pitchFamily="34" charset="0"/>
              </a:rPr>
              <a:t>(</a:t>
            </a:r>
            <a:r>
              <a:rPr lang="en-US" altLang="zh-CN" sz="1600" dirty="0" err="1">
                <a:solidFill>
                  <a:srgbClr val="990033"/>
                </a:solidFill>
                <a:latin typeface="Tahoma" pitchFamily="34" charset="0"/>
              </a:rPr>
              <a:t>a,g</a:t>
            </a:r>
            <a:r>
              <a:rPr lang="en-US" altLang="zh-CN" sz="1600" dirty="0">
                <a:solidFill>
                  <a:srgbClr val="990033"/>
                </a:solidFill>
                <a:latin typeface="Tahoma" pitchFamily="34" charset="0"/>
              </a:rPr>
              <a:t>):14</a:t>
            </a:r>
            <a:endParaRPr lang="en-US" altLang="zh-CN" sz="1600" dirty="0">
              <a:solidFill>
                <a:srgbClr val="990033"/>
              </a:solidFill>
              <a:latin typeface="Tahoma" pitchFamily="34" charset="0"/>
            </a:endParaRPr>
          </a:p>
        </p:txBody>
      </p:sp>
      <p:cxnSp>
        <p:nvCxnSpPr>
          <p:cNvPr id="1652782" name="AutoShape 46"/>
          <p:cNvCxnSpPr>
            <a:cxnSpLocks xmlns:a14="http://schemas.microsoft.com/office/drawing/2010/main" noChangeShapeType="1"/>
            <a:stCxn id="1652772" idx="7"/>
            <a:endCxn id="1652773" idx="3"/>
          </p:cNvCxnSpPr>
          <p:nvPr/>
        </p:nvCxnSpPr>
        <p:spPr bwMode="auto">
          <a:xfrm flipV="1">
            <a:off x="4800600" y="2674938"/>
            <a:ext cx="719138" cy="447675"/>
          </a:xfrm>
          <a:prstGeom prst="straightConnector1">
            <a:avLst/>
          </a:prstGeom>
          <a:noFill/>
          <a:ln w="25400">
            <a:solidFill>
              <a:srgbClr val="990033"/>
            </a:solidFill>
            <a:round/>
          </a:ln>
          <a:extLst>
            <a:ext uri="{909E8E84-426E-40DD-AFC4-6F175D3DCCD1}">
              <a14:hiddenFill xmlns:a14="http://schemas.microsoft.com/office/drawing/2010/main">
                <a:noFill/>
              </a14:hiddenFill>
            </a:ext>
          </a:extLst>
        </p:spPr>
      </p:cxnSp>
      <p:sp>
        <p:nvSpPr>
          <p:cNvPr id="1652783" name="Text Box 47"/>
          <p:cNvSpPr txBox="1"/>
          <p:nvPr/>
        </p:nvSpPr>
        <p:spPr bwMode="auto">
          <a:xfrm>
            <a:off x="4859338" y="2636838"/>
            <a:ext cx="4318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dirty="0">
                <a:solidFill>
                  <a:srgbClr val="990033"/>
                </a:solidFill>
                <a:latin typeface="Tahoma" pitchFamily="34" charset="0"/>
              </a:rPr>
              <a:t>12</a:t>
            </a:r>
            <a:endParaRPr lang="en-US" altLang="zh-CN" sz="1400" dirty="0">
              <a:solidFill>
                <a:srgbClr val="990033"/>
              </a:solidFill>
              <a:latin typeface="Tahoma" pitchFamily="34" charset="0"/>
            </a:endParaRPr>
          </a:p>
        </p:txBody>
      </p:sp>
      <p:sp>
        <p:nvSpPr>
          <p:cNvPr id="1652784" name="Text Box 48"/>
          <p:cNvSpPr txBox="1"/>
          <p:nvPr/>
        </p:nvSpPr>
        <p:spPr bwMode="auto">
          <a:xfrm>
            <a:off x="395288" y="4724400"/>
            <a:ext cx="4392612" cy="28733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600">
                <a:latin typeface="Tahoma" pitchFamily="34" charset="0"/>
              </a:rPr>
              <a:t>U:{ a, b }</a:t>
            </a:r>
            <a:endParaRPr lang="en-US" altLang="zh-CN" sz="1600">
              <a:latin typeface="Tahoma" pitchFamily="34" charset="0"/>
            </a:endParaRPr>
          </a:p>
        </p:txBody>
      </p:sp>
      <p:sp>
        <p:nvSpPr>
          <p:cNvPr id="1652785" name="Text Box 49"/>
          <p:cNvSpPr txBox="1"/>
          <p:nvPr/>
        </p:nvSpPr>
        <p:spPr bwMode="auto">
          <a:xfrm>
            <a:off x="395288" y="5227638"/>
            <a:ext cx="4392612" cy="28733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600">
                <a:latin typeface="Tahoma" pitchFamily="34" charset="0"/>
              </a:rPr>
              <a:t>T:{ (a,b) }</a:t>
            </a:r>
            <a:endParaRPr lang="en-US" altLang="zh-CN" sz="1600">
              <a:latin typeface="Tahoma" pitchFamily="34" charset="0"/>
            </a:endParaRPr>
          </a:p>
        </p:txBody>
      </p:sp>
      <p:sp>
        <p:nvSpPr>
          <p:cNvPr id="1652786" name="Text Box 50"/>
          <p:cNvSpPr txBox="1"/>
          <p:nvPr/>
        </p:nvSpPr>
        <p:spPr bwMode="auto">
          <a:xfrm>
            <a:off x="7667625" y="3943350"/>
            <a:ext cx="1223963" cy="12398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600">
                <a:solidFill>
                  <a:srgbClr val="990033"/>
                </a:solidFill>
                <a:latin typeface="Tahoma" pitchFamily="34" charset="0"/>
              </a:rPr>
              <a:t>(a,f):16</a:t>
            </a:r>
            <a:endParaRPr lang="en-US" altLang="zh-CN" sz="1600">
              <a:solidFill>
                <a:srgbClr val="990033"/>
              </a:solidFill>
              <a:latin typeface="Tahoma" pitchFamily="34" charset="0"/>
            </a:endParaRPr>
          </a:p>
          <a:p>
            <a:pPr eaLnBrk="1" hangingPunct="1">
              <a:lnSpc>
                <a:spcPct val="80000"/>
              </a:lnSpc>
              <a:spcBef>
                <a:spcPct val="50000"/>
              </a:spcBef>
              <a:buClr>
                <a:schemeClr val="bg1"/>
              </a:buClr>
              <a:buSzPct val="100000"/>
              <a:buFont typeface="Wingdings" charset="2"/>
              <a:buNone/>
            </a:pPr>
            <a:r>
              <a:rPr lang="en-US" altLang="zh-CN" sz="1600">
                <a:solidFill>
                  <a:srgbClr val="990033"/>
                </a:solidFill>
                <a:latin typeface="Tahoma" pitchFamily="34" charset="0"/>
              </a:rPr>
              <a:t>(a,g):14</a:t>
            </a:r>
            <a:endParaRPr lang="en-US" altLang="zh-CN" sz="1600">
              <a:solidFill>
                <a:srgbClr val="990033"/>
              </a:solidFill>
              <a:latin typeface="Tahoma" pitchFamily="34" charset="0"/>
            </a:endParaRPr>
          </a:p>
          <a:p>
            <a:pPr eaLnBrk="1" hangingPunct="1">
              <a:lnSpc>
                <a:spcPct val="80000"/>
              </a:lnSpc>
              <a:spcBef>
                <a:spcPct val="50000"/>
              </a:spcBef>
              <a:buClr>
                <a:schemeClr val="bg1"/>
              </a:buClr>
              <a:buSzPct val="100000"/>
              <a:buFont typeface="Wingdings" charset="2"/>
              <a:buNone/>
            </a:pPr>
            <a:r>
              <a:rPr lang="en-US" altLang="zh-CN" sz="1600">
                <a:solidFill>
                  <a:srgbClr val="990033"/>
                </a:solidFill>
                <a:latin typeface="Tahoma" pitchFamily="34" charset="0"/>
              </a:rPr>
              <a:t>(b,c):10</a:t>
            </a:r>
            <a:endParaRPr lang="en-US" altLang="zh-CN" sz="1600">
              <a:solidFill>
                <a:srgbClr val="990033"/>
              </a:solidFill>
              <a:latin typeface="Tahoma" pitchFamily="34" charset="0"/>
            </a:endParaRPr>
          </a:p>
          <a:p>
            <a:pPr eaLnBrk="1" hangingPunct="1">
              <a:lnSpc>
                <a:spcPct val="80000"/>
              </a:lnSpc>
              <a:spcBef>
                <a:spcPct val="50000"/>
              </a:spcBef>
              <a:buClr>
                <a:schemeClr val="bg1"/>
              </a:buClr>
              <a:buSzPct val="100000"/>
              <a:buFont typeface="Wingdings" charset="2"/>
              <a:buNone/>
            </a:pPr>
            <a:r>
              <a:rPr lang="en-US" altLang="zh-CN" sz="1600">
                <a:solidFill>
                  <a:srgbClr val="990033"/>
                </a:solidFill>
                <a:latin typeface="Tahoma" pitchFamily="34" charset="0"/>
              </a:rPr>
              <a:t>(b,f):7</a:t>
            </a:r>
            <a:endParaRPr lang="en-US" altLang="zh-CN" sz="1600">
              <a:solidFill>
                <a:srgbClr val="990033"/>
              </a:solidFill>
              <a:latin typeface="Tahoma" pitchFamily="34" charset="0"/>
            </a:endParaRPr>
          </a:p>
        </p:txBody>
      </p:sp>
      <p:cxnSp>
        <p:nvCxnSpPr>
          <p:cNvPr id="1652787" name="AutoShape 51"/>
          <p:cNvCxnSpPr>
            <a:cxnSpLocks xmlns:a14="http://schemas.microsoft.com/office/drawing/2010/main" noChangeShapeType="1"/>
            <a:stCxn id="1652773" idx="5"/>
            <a:endCxn id="1652777" idx="1"/>
          </p:cNvCxnSpPr>
          <p:nvPr/>
        </p:nvCxnSpPr>
        <p:spPr bwMode="auto">
          <a:xfrm>
            <a:off x="5768975" y="2674938"/>
            <a:ext cx="225425" cy="444500"/>
          </a:xfrm>
          <a:prstGeom prst="straightConnector1">
            <a:avLst/>
          </a:prstGeom>
          <a:noFill/>
          <a:ln w="25400">
            <a:solidFill>
              <a:srgbClr val="990033"/>
            </a:solidFill>
            <a:round/>
          </a:ln>
          <a:extLst>
            <a:ext uri="{909E8E84-426E-40DD-AFC4-6F175D3DCCD1}">
              <a14:hiddenFill xmlns:a14="http://schemas.microsoft.com/office/drawing/2010/main">
                <a:noFill/>
              </a14:hiddenFill>
            </a:ext>
          </a:extLst>
        </p:spPr>
      </p:cxnSp>
      <p:sp>
        <p:nvSpPr>
          <p:cNvPr id="1652788" name="Text Box 52"/>
          <p:cNvSpPr txBox="1"/>
          <p:nvPr/>
        </p:nvSpPr>
        <p:spPr bwMode="auto">
          <a:xfrm>
            <a:off x="5867400" y="2708275"/>
            <a:ext cx="4318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7</a:t>
            </a:r>
            <a:endParaRPr lang="en-US" altLang="zh-CN" sz="1400">
              <a:solidFill>
                <a:srgbClr val="990033"/>
              </a:solidFill>
              <a:latin typeface="Tahoma" pitchFamily="34" charset="0"/>
            </a:endParaRPr>
          </a:p>
        </p:txBody>
      </p:sp>
      <p:sp>
        <p:nvSpPr>
          <p:cNvPr id="1652789" name="Text Box 53"/>
          <p:cNvSpPr txBox="1"/>
          <p:nvPr/>
        </p:nvSpPr>
        <p:spPr bwMode="auto">
          <a:xfrm>
            <a:off x="395288" y="4724400"/>
            <a:ext cx="4392612" cy="28733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600">
                <a:latin typeface="Tahoma" pitchFamily="34" charset="0"/>
              </a:rPr>
              <a:t>U:{ a, b, f }</a:t>
            </a:r>
            <a:endParaRPr lang="en-US" altLang="zh-CN" sz="1600">
              <a:latin typeface="Tahoma" pitchFamily="34" charset="0"/>
            </a:endParaRPr>
          </a:p>
        </p:txBody>
      </p:sp>
      <p:sp>
        <p:nvSpPr>
          <p:cNvPr id="1652790" name="Text Box 54"/>
          <p:cNvSpPr txBox="1"/>
          <p:nvPr/>
        </p:nvSpPr>
        <p:spPr bwMode="auto">
          <a:xfrm>
            <a:off x="395288" y="5227638"/>
            <a:ext cx="4392612" cy="28733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600">
                <a:latin typeface="Tahoma" pitchFamily="34" charset="0"/>
              </a:rPr>
              <a:t>T:{ (a,b) , (b,f) }</a:t>
            </a:r>
            <a:endParaRPr lang="en-US" altLang="zh-CN" sz="1600">
              <a:latin typeface="Tahoma" pitchFamily="34" charset="0"/>
            </a:endParaRPr>
          </a:p>
        </p:txBody>
      </p:sp>
      <p:sp>
        <p:nvSpPr>
          <p:cNvPr id="1652791" name="Text Box 55"/>
          <p:cNvSpPr txBox="1"/>
          <p:nvPr/>
        </p:nvSpPr>
        <p:spPr bwMode="auto">
          <a:xfrm>
            <a:off x="7667625" y="3943350"/>
            <a:ext cx="1223963" cy="15573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600">
                <a:solidFill>
                  <a:srgbClr val="990033"/>
                </a:solidFill>
                <a:latin typeface="Tahoma" pitchFamily="34" charset="0"/>
              </a:rPr>
              <a:t>(a,g):14</a:t>
            </a:r>
            <a:endParaRPr lang="en-US" altLang="zh-CN" sz="1600">
              <a:solidFill>
                <a:srgbClr val="990033"/>
              </a:solidFill>
              <a:latin typeface="Tahoma" pitchFamily="34" charset="0"/>
            </a:endParaRPr>
          </a:p>
          <a:p>
            <a:pPr eaLnBrk="1" hangingPunct="1">
              <a:lnSpc>
                <a:spcPct val="80000"/>
              </a:lnSpc>
              <a:spcBef>
                <a:spcPct val="50000"/>
              </a:spcBef>
              <a:buClr>
                <a:schemeClr val="bg1"/>
              </a:buClr>
              <a:buSzPct val="100000"/>
              <a:buFont typeface="Wingdings" charset="2"/>
              <a:buNone/>
            </a:pPr>
            <a:r>
              <a:rPr lang="en-US" altLang="zh-CN" sz="1600">
                <a:solidFill>
                  <a:srgbClr val="990033"/>
                </a:solidFill>
                <a:latin typeface="Tahoma" pitchFamily="34" charset="0"/>
              </a:rPr>
              <a:t>(b,c):10</a:t>
            </a:r>
            <a:endParaRPr lang="en-US" altLang="zh-CN" sz="1600">
              <a:solidFill>
                <a:srgbClr val="990033"/>
              </a:solidFill>
              <a:latin typeface="Tahoma" pitchFamily="34" charset="0"/>
            </a:endParaRPr>
          </a:p>
          <a:p>
            <a:pPr eaLnBrk="1" hangingPunct="1">
              <a:lnSpc>
                <a:spcPct val="80000"/>
              </a:lnSpc>
              <a:spcBef>
                <a:spcPct val="50000"/>
              </a:spcBef>
              <a:buClr>
                <a:schemeClr val="bg1"/>
              </a:buClr>
              <a:buSzPct val="100000"/>
              <a:buFont typeface="Wingdings" charset="2"/>
              <a:buNone/>
            </a:pPr>
            <a:r>
              <a:rPr lang="en-US" altLang="zh-CN" sz="1600">
                <a:solidFill>
                  <a:srgbClr val="990033"/>
                </a:solidFill>
                <a:latin typeface="Tahoma" pitchFamily="34" charset="0"/>
              </a:rPr>
              <a:t>(f,c):6</a:t>
            </a:r>
            <a:endParaRPr lang="en-US" altLang="zh-CN" sz="1600">
              <a:solidFill>
                <a:srgbClr val="990033"/>
              </a:solidFill>
              <a:latin typeface="Tahoma" pitchFamily="34" charset="0"/>
            </a:endParaRPr>
          </a:p>
          <a:p>
            <a:pPr eaLnBrk="1" hangingPunct="1">
              <a:lnSpc>
                <a:spcPct val="80000"/>
              </a:lnSpc>
              <a:spcBef>
                <a:spcPct val="50000"/>
              </a:spcBef>
              <a:buClr>
                <a:schemeClr val="bg1"/>
              </a:buClr>
              <a:buSzPct val="100000"/>
              <a:buFont typeface="Wingdings" charset="2"/>
              <a:buNone/>
            </a:pPr>
            <a:r>
              <a:rPr lang="en-US" altLang="zh-CN" sz="1600">
                <a:solidFill>
                  <a:srgbClr val="990033"/>
                </a:solidFill>
                <a:latin typeface="Tahoma" pitchFamily="34" charset="0"/>
              </a:rPr>
              <a:t>(f,e):2</a:t>
            </a:r>
            <a:endParaRPr lang="en-US" altLang="zh-CN" sz="1600">
              <a:solidFill>
                <a:srgbClr val="990033"/>
              </a:solidFill>
              <a:latin typeface="Tahoma" pitchFamily="34" charset="0"/>
            </a:endParaRPr>
          </a:p>
          <a:p>
            <a:pPr eaLnBrk="1" hangingPunct="1">
              <a:lnSpc>
                <a:spcPct val="80000"/>
              </a:lnSpc>
              <a:spcBef>
                <a:spcPct val="50000"/>
              </a:spcBef>
              <a:buClr>
                <a:schemeClr val="bg1"/>
              </a:buClr>
              <a:buSzPct val="100000"/>
              <a:buFont typeface="Wingdings" charset="2"/>
              <a:buNone/>
            </a:pPr>
            <a:r>
              <a:rPr lang="en-US" altLang="zh-CN" sz="1600">
                <a:solidFill>
                  <a:srgbClr val="990033"/>
                </a:solidFill>
                <a:latin typeface="Tahoma" pitchFamily="34" charset="0"/>
              </a:rPr>
              <a:t>(f,g):9</a:t>
            </a:r>
            <a:endParaRPr lang="en-US" altLang="zh-CN" sz="1600">
              <a:solidFill>
                <a:srgbClr val="990033"/>
              </a:solidFill>
              <a:latin typeface="Tahoma" pitchFamily="34" charset="0"/>
            </a:endParaRPr>
          </a:p>
        </p:txBody>
      </p:sp>
      <p:cxnSp>
        <p:nvCxnSpPr>
          <p:cNvPr id="1652792" name="AutoShape 56"/>
          <p:cNvCxnSpPr>
            <a:cxnSpLocks xmlns:a14="http://schemas.microsoft.com/office/drawing/2010/main" noChangeShapeType="1"/>
            <a:stCxn id="1652777" idx="5"/>
            <a:endCxn id="1652776" idx="1"/>
          </p:cNvCxnSpPr>
          <p:nvPr/>
        </p:nvCxnSpPr>
        <p:spPr bwMode="auto">
          <a:xfrm>
            <a:off x="6242050" y="3403600"/>
            <a:ext cx="246063" cy="544513"/>
          </a:xfrm>
          <a:prstGeom prst="straightConnector1">
            <a:avLst/>
          </a:prstGeom>
          <a:noFill/>
          <a:ln w="25400">
            <a:solidFill>
              <a:srgbClr val="990033"/>
            </a:solidFill>
            <a:round/>
          </a:ln>
          <a:extLst>
            <a:ext uri="{909E8E84-426E-40DD-AFC4-6F175D3DCCD1}">
              <a14:hiddenFill xmlns:a14="http://schemas.microsoft.com/office/drawing/2010/main">
                <a:noFill/>
              </a14:hiddenFill>
            </a:ext>
          </a:extLst>
        </p:spPr>
      </p:cxnSp>
      <p:sp>
        <p:nvSpPr>
          <p:cNvPr id="1652793" name="Text Box 57"/>
          <p:cNvSpPr txBox="1"/>
          <p:nvPr/>
        </p:nvSpPr>
        <p:spPr bwMode="auto">
          <a:xfrm>
            <a:off x="6300788" y="3500438"/>
            <a:ext cx="4318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2</a:t>
            </a:r>
            <a:endParaRPr lang="en-US" altLang="zh-CN" sz="1400">
              <a:solidFill>
                <a:srgbClr val="990033"/>
              </a:solidFill>
              <a:latin typeface="Tahoma" pitchFamily="34" charset="0"/>
            </a:endParaRPr>
          </a:p>
        </p:txBody>
      </p:sp>
      <p:sp>
        <p:nvSpPr>
          <p:cNvPr id="1652794" name="Text Box 58"/>
          <p:cNvSpPr txBox="1"/>
          <p:nvPr/>
        </p:nvSpPr>
        <p:spPr bwMode="auto">
          <a:xfrm>
            <a:off x="395288" y="4725988"/>
            <a:ext cx="4392612" cy="28733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600">
                <a:latin typeface="Tahoma" pitchFamily="34" charset="0"/>
              </a:rPr>
              <a:t>U:{ a, b, e, f }</a:t>
            </a:r>
            <a:endParaRPr lang="en-US" altLang="zh-CN" sz="1600">
              <a:latin typeface="Tahoma" pitchFamily="34" charset="0"/>
            </a:endParaRPr>
          </a:p>
        </p:txBody>
      </p:sp>
      <p:sp>
        <p:nvSpPr>
          <p:cNvPr id="1652795" name="Text Box 59"/>
          <p:cNvSpPr txBox="1"/>
          <p:nvPr/>
        </p:nvSpPr>
        <p:spPr bwMode="auto">
          <a:xfrm>
            <a:off x="395288" y="5229225"/>
            <a:ext cx="4392612" cy="28733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600">
                <a:latin typeface="Tahoma" pitchFamily="34" charset="0"/>
              </a:rPr>
              <a:t>T:{ (a,b) , (b,f) , (f,e) }</a:t>
            </a:r>
            <a:endParaRPr lang="en-US" altLang="zh-CN" sz="1600">
              <a:latin typeface="Tahoma" pitchFamily="34" charset="0"/>
            </a:endParaRPr>
          </a:p>
        </p:txBody>
      </p:sp>
      <p:sp>
        <p:nvSpPr>
          <p:cNvPr id="1652796" name="Text Box 60"/>
          <p:cNvSpPr txBox="1"/>
          <p:nvPr/>
        </p:nvSpPr>
        <p:spPr bwMode="auto">
          <a:xfrm>
            <a:off x="7667625" y="3943350"/>
            <a:ext cx="1223963" cy="21923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600">
                <a:solidFill>
                  <a:srgbClr val="990033"/>
                </a:solidFill>
                <a:latin typeface="Tahoma" pitchFamily="34" charset="0"/>
              </a:rPr>
              <a:t>(a,g):14</a:t>
            </a:r>
            <a:endParaRPr lang="en-US" altLang="zh-CN" sz="1600">
              <a:solidFill>
                <a:srgbClr val="990033"/>
              </a:solidFill>
              <a:latin typeface="Tahoma" pitchFamily="34" charset="0"/>
            </a:endParaRPr>
          </a:p>
          <a:p>
            <a:pPr eaLnBrk="1" hangingPunct="1">
              <a:lnSpc>
                <a:spcPct val="80000"/>
              </a:lnSpc>
              <a:spcBef>
                <a:spcPct val="50000"/>
              </a:spcBef>
              <a:buClr>
                <a:schemeClr val="bg1"/>
              </a:buClr>
              <a:buSzPct val="100000"/>
              <a:buFont typeface="Wingdings" charset="2"/>
              <a:buNone/>
            </a:pPr>
            <a:r>
              <a:rPr lang="en-US" altLang="zh-CN" sz="1600">
                <a:solidFill>
                  <a:srgbClr val="990033"/>
                </a:solidFill>
                <a:latin typeface="Tahoma" pitchFamily="34" charset="0"/>
              </a:rPr>
              <a:t>(b,c):10</a:t>
            </a:r>
            <a:endParaRPr lang="en-US" altLang="zh-CN" sz="1600">
              <a:solidFill>
                <a:srgbClr val="990033"/>
              </a:solidFill>
              <a:latin typeface="Tahoma" pitchFamily="34" charset="0"/>
            </a:endParaRPr>
          </a:p>
          <a:p>
            <a:pPr eaLnBrk="1" hangingPunct="1">
              <a:lnSpc>
                <a:spcPct val="80000"/>
              </a:lnSpc>
              <a:spcBef>
                <a:spcPct val="50000"/>
              </a:spcBef>
              <a:buClr>
                <a:schemeClr val="bg1"/>
              </a:buClr>
              <a:buSzPct val="100000"/>
              <a:buFont typeface="Wingdings" charset="2"/>
              <a:buNone/>
            </a:pPr>
            <a:r>
              <a:rPr lang="en-US" altLang="zh-CN" sz="1600">
                <a:solidFill>
                  <a:srgbClr val="990033"/>
                </a:solidFill>
                <a:latin typeface="Tahoma" pitchFamily="34" charset="0"/>
              </a:rPr>
              <a:t>(e,c):5</a:t>
            </a:r>
            <a:endParaRPr lang="en-US" altLang="zh-CN" sz="1600">
              <a:solidFill>
                <a:srgbClr val="990033"/>
              </a:solidFill>
              <a:latin typeface="Tahoma" pitchFamily="34" charset="0"/>
            </a:endParaRPr>
          </a:p>
          <a:p>
            <a:pPr eaLnBrk="1" hangingPunct="1">
              <a:lnSpc>
                <a:spcPct val="80000"/>
              </a:lnSpc>
              <a:spcBef>
                <a:spcPct val="50000"/>
              </a:spcBef>
              <a:buClr>
                <a:schemeClr val="bg1"/>
              </a:buClr>
              <a:buSzPct val="100000"/>
              <a:buFont typeface="Wingdings" charset="2"/>
              <a:buNone/>
            </a:pPr>
            <a:r>
              <a:rPr lang="en-US" altLang="zh-CN" sz="1600">
                <a:solidFill>
                  <a:srgbClr val="990033"/>
                </a:solidFill>
                <a:latin typeface="Tahoma" pitchFamily="34" charset="0"/>
              </a:rPr>
              <a:t>(e,d):4</a:t>
            </a:r>
            <a:endParaRPr lang="en-US" altLang="zh-CN" sz="1600">
              <a:solidFill>
                <a:srgbClr val="990033"/>
              </a:solidFill>
              <a:latin typeface="Tahoma" pitchFamily="34" charset="0"/>
            </a:endParaRPr>
          </a:p>
          <a:p>
            <a:pPr eaLnBrk="1" hangingPunct="1">
              <a:lnSpc>
                <a:spcPct val="80000"/>
              </a:lnSpc>
              <a:spcBef>
                <a:spcPct val="50000"/>
              </a:spcBef>
              <a:buClr>
                <a:schemeClr val="bg1"/>
              </a:buClr>
              <a:buSzPct val="100000"/>
              <a:buFont typeface="Wingdings" charset="2"/>
              <a:buNone/>
            </a:pPr>
            <a:r>
              <a:rPr lang="en-US" altLang="zh-CN" sz="1600">
                <a:solidFill>
                  <a:srgbClr val="990033"/>
                </a:solidFill>
                <a:latin typeface="Tahoma" pitchFamily="34" charset="0"/>
              </a:rPr>
              <a:t>(e,g):8</a:t>
            </a:r>
            <a:endParaRPr lang="en-US" altLang="zh-CN" sz="1600">
              <a:solidFill>
                <a:srgbClr val="990033"/>
              </a:solidFill>
              <a:latin typeface="Tahoma" pitchFamily="34" charset="0"/>
            </a:endParaRPr>
          </a:p>
          <a:p>
            <a:pPr eaLnBrk="1" hangingPunct="1">
              <a:lnSpc>
                <a:spcPct val="80000"/>
              </a:lnSpc>
              <a:spcBef>
                <a:spcPct val="50000"/>
              </a:spcBef>
              <a:buClr>
                <a:schemeClr val="bg1"/>
              </a:buClr>
              <a:buSzPct val="100000"/>
              <a:buFont typeface="Wingdings" charset="2"/>
              <a:buNone/>
            </a:pPr>
            <a:r>
              <a:rPr lang="en-US" altLang="zh-CN" sz="1600">
                <a:solidFill>
                  <a:srgbClr val="990033"/>
                </a:solidFill>
                <a:latin typeface="Tahoma" pitchFamily="34" charset="0"/>
              </a:rPr>
              <a:t>(f,c):6</a:t>
            </a:r>
            <a:endParaRPr lang="en-US" altLang="zh-CN" sz="1600">
              <a:solidFill>
                <a:srgbClr val="990033"/>
              </a:solidFill>
              <a:latin typeface="Tahoma" pitchFamily="34" charset="0"/>
            </a:endParaRPr>
          </a:p>
          <a:p>
            <a:pPr eaLnBrk="1" hangingPunct="1">
              <a:lnSpc>
                <a:spcPct val="80000"/>
              </a:lnSpc>
              <a:spcBef>
                <a:spcPct val="50000"/>
              </a:spcBef>
              <a:buClr>
                <a:schemeClr val="bg1"/>
              </a:buClr>
              <a:buSzPct val="100000"/>
              <a:buFont typeface="Wingdings" charset="2"/>
              <a:buNone/>
            </a:pPr>
            <a:r>
              <a:rPr lang="en-US" altLang="zh-CN" sz="1600">
                <a:solidFill>
                  <a:srgbClr val="990033"/>
                </a:solidFill>
                <a:latin typeface="Tahoma" pitchFamily="34" charset="0"/>
              </a:rPr>
              <a:t>(f,g):9</a:t>
            </a:r>
            <a:endParaRPr lang="en-US" altLang="zh-CN" sz="1600">
              <a:solidFill>
                <a:srgbClr val="990033"/>
              </a:solidFill>
              <a:latin typeface="Tahoma" pitchFamily="34" charset="0"/>
            </a:endParaRPr>
          </a:p>
        </p:txBody>
      </p:sp>
      <p:cxnSp>
        <p:nvCxnSpPr>
          <p:cNvPr id="1652797" name="AutoShape 61"/>
          <p:cNvCxnSpPr>
            <a:cxnSpLocks xmlns:a14="http://schemas.microsoft.com/office/drawing/2010/main" noChangeShapeType="1"/>
            <a:stCxn id="1652776" idx="7"/>
            <a:endCxn id="1652775" idx="3"/>
          </p:cNvCxnSpPr>
          <p:nvPr/>
        </p:nvCxnSpPr>
        <p:spPr bwMode="auto">
          <a:xfrm flipV="1">
            <a:off x="6737350" y="3406775"/>
            <a:ext cx="631825" cy="541338"/>
          </a:xfrm>
          <a:prstGeom prst="straightConnector1">
            <a:avLst/>
          </a:prstGeom>
          <a:noFill/>
          <a:ln w="25400">
            <a:solidFill>
              <a:srgbClr val="990033"/>
            </a:solidFill>
            <a:round/>
          </a:ln>
          <a:extLst>
            <a:ext uri="{909E8E84-426E-40DD-AFC4-6F175D3DCCD1}">
              <a14:hiddenFill xmlns:a14="http://schemas.microsoft.com/office/drawing/2010/main">
                <a:noFill/>
              </a14:hiddenFill>
            </a:ext>
          </a:extLst>
        </p:spPr>
      </p:cxnSp>
      <p:sp>
        <p:nvSpPr>
          <p:cNvPr id="1652798" name="Text Box 62"/>
          <p:cNvSpPr txBox="1"/>
          <p:nvPr/>
        </p:nvSpPr>
        <p:spPr bwMode="auto">
          <a:xfrm>
            <a:off x="6948488" y="3644900"/>
            <a:ext cx="4318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4</a:t>
            </a:r>
            <a:endParaRPr lang="en-US" altLang="zh-CN" sz="1400">
              <a:solidFill>
                <a:srgbClr val="990033"/>
              </a:solidFill>
              <a:latin typeface="Tahoma" pitchFamily="34" charset="0"/>
            </a:endParaRPr>
          </a:p>
        </p:txBody>
      </p:sp>
      <p:sp>
        <p:nvSpPr>
          <p:cNvPr id="1652799" name="Text Box 63"/>
          <p:cNvSpPr txBox="1"/>
          <p:nvPr/>
        </p:nvSpPr>
        <p:spPr bwMode="auto">
          <a:xfrm>
            <a:off x="395288" y="4724400"/>
            <a:ext cx="4392612" cy="28733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600">
                <a:latin typeface="Tahoma" pitchFamily="34" charset="0"/>
              </a:rPr>
              <a:t>U:{ a, b, d, e, f }</a:t>
            </a:r>
            <a:endParaRPr lang="en-US" altLang="zh-CN" sz="1600">
              <a:latin typeface="Tahoma" pitchFamily="34" charset="0"/>
            </a:endParaRPr>
          </a:p>
        </p:txBody>
      </p:sp>
      <p:sp>
        <p:nvSpPr>
          <p:cNvPr id="1652800" name="Text Box 64"/>
          <p:cNvSpPr txBox="1"/>
          <p:nvPr/>
        </p:nvSpPr>
        <p:spPr bwMode="auto">
          <a:xfrm>
            <a:off x="395288" y="5227638"/>
            <a:ext cx="4392612" cy="28733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600">
                <a:latin typeface="Tahoma" pitchFamily="34" charset="0"/>
              </a:rPr>
              <a:t>T:{ (a,b) , (b,f) , (f,e) , (e,d) }</a:t>
            </a:r>
            <a:endParaRPr lang="en-US" altLang="zh-CN" sz="1600">
              <a:latin typeface="Tahoma" pitchFamily="34" charset="0"/>
            </a:endParaRPr>
          </a:p>
        </p:txBody>
      </p:sp>
      <p:sp>
        <p:nvSpPr>
          <p:cNvPr id="1652801" name="Text Box 65"/>
          <p:cNvSpPr txBox="1"/>
          <p:nvPr/>
        </p:nvSpPr>
        <p:spPr bwMode="auto">
          <a:xfrm>
            <a:off x="7667625" y="3943350"/>
            <a:ext cx="1223963" cy="21923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600">
                <a:solidFill>
                  <a:srgbClr val="990033"/>
                </a:solidFill>
                <a:latin typeface="Tahoma" pitchFamily="34" charset="0"/>
              </a:rPr>
              <a:t>(a,g):14</a:t>
            </a:r>
            <a:endParaRPr lang="en-US" altLang="zh-CN" sz="1600">
              <a:solidFill>
                <a:srgbClr val="990033"/>
              </a:solidFill>
              <a:latin typeface="Tahoma" pitchFamily="34" charset="0"/>
            </a:endParaRPr>
          </a:p>
          <a:p>
            <a:pPr eaLnBrk="1" hangingPunct="1">
              <a:lnSpc>
                <a:spcPct val="80000"/>
              </a:lnSpc>
              <a:spcBef>
                <a:spcPct val="50000"/>
              </a:spcBef>
              <a:buClr>
                <a:schemeClr val="bg1"/>
              </a:buClr>
              <a:buSzPct val="100000"/>
              <a:buFont typeface="Wingdings" charset="2"/>
              <a:buNone/>
            </a:pPr>
            <a:r>
              <a:rPr lang="en-US" altLang="zh-CN" sz="1600">
                <a:solidFill>
                  <a:srgbClr val="990033"/>
                </a:solidFill>
                <a:latin typeface="Tahoma" pitchFamily="34" charset="0"/>
              </a:rPr>
              <a:t>(e,g):8</a:t>
            </a:r>
            <a:endParaRPr lang="en-US" altLang="zh-CN" sz="1600">
              <a:solidFill>
                <a:srgbClr val="990033"/>
              </a:solidFill>
              <a:latin typeface="Tahoma" pitchFamily="34" charset="0"/>
            </a:endParaRPr>
          </a:p>
          <a:p>
            <a:pPr eaLnBrk="1" hangingPunct="1">
              <a:lnSpc>
                <a:spcPct val="80000"/>
              </a:lnSpc>
              <a:spcBef>
                <a:spcPct val="50000"/>
              </a:spcBef>
              <a:buClr>
                <a:schemeClr val="bg1"/>
              </a:buClr>
              <a:buSzPct val="100000"/>
              <a:buFont typeface="Wingdings" charset="2"/>
              <a:buNone/>
            </a:pPr>
            <a:r>
              <a:rPr lang="en-US" altLang="zh-CN" sz="1600">
                <a:solidFill>
                  <a:srgbClr val="990033"/>
                </a:solidFill>
                <a:latin typeface="Tahoma" pitchFamily="34" charset="0"/>
              </a:rPr>
              <a:t>(f,g):9</a:t>
            </a:r>
            <a:endParaRPr lang="en-US" altLang="zh-CN" sz="1600">
              <a:solidFill>
                <a:srgbClr val="990033"/>
              </a:solidFill>
              <a:latin typeface="Tahoma" pitchFamily="34" charset="0"/>
            </a:endParaRPr>
          </a:p>
          <a:p>
            <a:pPr eaLnBrk="1" hangingPunct="1">
              <a:lnSpc>
                <a:spcPct val="80000"/>
              </a:lnSpc>
              <a:spcBef>
                <a:spcPct val="50000"/>
              </a:spcBef>
              <a:buClr>
                <a:schemeClr val="bg1"/>
              </a:buClr>
              <a:buSzPct val="100000"/>
              <a:buFont typeface="Wingdings" charset="2"/>
              <a:buNone/>
            </a:pPr>
            <a:r>
              <a:rPr lang="en-US" altLang="zh-CN" sz="1600">
                <a:solidFill>
                  <a:srgbClr val="990033"/>
                </a:solidFill>
                <a:latin typeface="Tahoma" pitchFamily="34" charset="0"/>
              </a:rPr>
              <a:t>(b,c):10</a:t>
            </a:r>
            <a:endParaRPr lang="en-US" altLang="zh-CN" sz="1600">
              <a:solidFill>
                <a:srgbClr val="990033"/>
              </a:solidFill>
              <a:latin typeface="Tahoma" pitchFamily="34" charset="0"/>
            </a:endParaRPr>
          </a:p>
          <a:p>
            <a:pPr eaLnBrk="1" hangingPunct="1">
              <a:lnSpc>
                <a:spcPct val="80000"/>
              </a:lnSpc>
              <a:spcBef>
                <a:spcPct val="50000"/>
              </a:spcBef>
              <a:buClr>
                <a:schemeClr val="bg1"/>
              </a:buClr>
              <a:buSzPct val="100000"/>
              <a:buFont typeface="Wingdings" charset="2"/>
              <a:buNone/>
            </a:pPr>
            <a:r>
              <a:rPr lang="en-US" altLang="zh-CN" sz="1600">
                <a:solidFill>
                  <a:srgbClr val="990033"/>
                </a:solidFill>
                <a:latin typeface="Tahoma" pitchFamily="34" charset="0"/>
              </a:rPr>
              <a:t>(d,c):3</a:t>
            </a:r>
            <a:endParaRPr lang="en-US" altLang="zh-CN" sz="1600">
              <a:solidFill>
                <a:srgbClr val="990033"/>
              </a:solidFill>
              <a:latin typeface="Tahoma" pitchFamily="34" charset="0"/>
            </a:endParaRPr>
          </a:p>
          <a:p>
            <a:pPr eaLnBrk="1" hangingPunct="1">
              <a:lnSpc>
                <a:spcPct val="80000"/>
              </a:lnSpc>
              <a:spcBef>
                <a:spcPct val="50000"/>
              </a:spcBef>
              <a:buClr>
                <a:schemeClr val="bg1"/>
              </a:buClr>
              <a:buSzPct val="100000"/>
              <a:buFont typeface="Wingdings" charset="2"/>
              <a:buNone/>
            </a:pPr>
            <a:r>
              <a:rPr lang="en-US" altLang="zh-CN" sz="1600">
                <a:solidFill>
                  <a:srgbClr val="990033"/>
                </a:solidFill>
                <a:latin typeface="Tahoma" pitchFamily="34" charset="0"/>
              </a:rPr>
              <a:t>(e,c):5</a:t>
            </a:r>
            <a:endParaRPr lang="en-US" altLang="zh-CN" sz="1600">
              <a:solidFill>
                <a:srgbClr val="990033"/>
              </a:solidFill>
              <a:latin typeface="Tahoma" pitchFamily="34" charset="0"/>
            </a:endParaRPr>
          </a:p>
          <a:p>
            <a:pPr eaLnBrk="1" hangingPunct="1">
              <a:lnSpc>
                <a:spcPct val="80000"/>
              </a:lnSpc>
              <a:spcBef>
                <a:spcPct val="50000"/>
              </a:spcBef>
              <a:buClr>
                <a:schemeClr val="bg1"/>
              </a:buClr>
              <a:buSzPct val="100000"/>
              <a:buFont typeface="Wingdings" charset="2"/>
              <a:buNone/>
            </a:pPr>
            <a:r>
              <a:rPr lang="en-US" altLang="zh-CN" sz="1600">
                <a:solidFill>
                  <a:srgbClr val="990033"/>
                </a:solidFill>
                <a:latin typeface="Tahoma" pitchFamily="34" charset="0"/>
              </a:rPr>
              <a:t>(f,c):6</a:t>
            </a:r>
            <a:endParaRPr lang="en-US" altLang="zh-CN" sz="1600">
              <a:solidFill>
                <a:srgbClr val="990033"/>
              </a:solidFill>
              <a:latin typeface="Tahoma" pitchFamily="34" charset="0"/>
            </a:endParaRPr>
          </a:p>
        </p:txBody>
      </p:sp>
      <p:cxnSp>
        <p:nvCxnSpPr>
          <p:cNvPr id="1652802" name="AutoShape 66"/>
          <p:cNvCxnSpPr>
            <a:cxnSpLocks xmlns:a14="http://schemas.microsoft.com/office/drawing/2010/main" noChangeShapeType="1"/>
            <a:stCxn id="1652774" idx="5"/>
            <a:endCxn id="1652775" idx="1"/>
          </p:cNvCxnSpPr>
          <p:nvPr/>
        </p:nvCxnSpPr>
        <p:spPr bwMode="auto">
          <a:xfrm>
            <a:off x="6826250" y="2674938"/>
            <a:ext cx="542925" cy="447675"/>
          </a:xfrm>
          <a:prstGeom prst="straightConnector1">
            <a:avLst/>
          </a:prstGeom>
          <a:noFill/>
          <a:ln w="25400">
            <a:solidFill>
              <a:srgbClr val="990033"/>
            </a:solidFill>
            <a:round/>
          </a:ln>
          <a:extLst>
            <a:ext uri="{909E8E84-426E-40DD-AFC4-6F175D3DCCD1}">
              <a14:hiddenFill xmlns:a14="http://schemas.microsoft.com/office/drawing/2010/main">
                <a:noFill/>
              </a14:hiddenFill>
            </a:ext>
          </a:extLst>
        </p:spPr>
      </p:cxnSp>
      <p:sp>
        <p:nvSpPr>
          <p:cNvPr id="1652803" name="Text Box 67"/>
          <p:cNvSpPr txBox="1"/>
          <p:nvPr/>
        </p:nvSpPr>
        <p:spPr bwMode="auto">
          <a:xfrm>
            <a:off x="7092950" y="2708275"/>
            <a:ext cx="4318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3</a:t>
            </a:r>
            <a:endParaRPr lang="en-US" altLang="zh-CN" sz="1400">
              <a:solidFill>
                <a:srgbClr val="990033"/>
              </a:solidFill>
              <a:latin typeface="Tahoma" pitchFamily="34" charset="0"/>
            </a:endParaRPr>
          </a:p>
        </p:txBody>
      </p:sp>
      <p:sp>
        <p:nvSpPr>
          <p:cNvPr id="1652804" name="Text Box 68"/>
          <p:cNvSpPr txBox="1"/>
          <p:nvPr/>
        </p:nvSpPr>
        <p:spPr bwMode="auto">
          <a:xfrm>
            <a:off x="395288" y="4725988"/>
            <a:ext cx="4392612" cy="28733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600">
                <a:latin typeface="Tahoma" pitchFamily="34" charset="0"/>
              </a:rPr>
              <a:t>U:{ a, b, c, d, e, f }</a:t>
            </a:r>
            <a:endParaRPr lang="en-US" altLang="zh-CN" sz="1600">
              <a:latin typeface="Tahoma" pitchFamily="34" charset="0"/>
            </a:endParaRPr>
          </a:p>
        </p:txBody>
      </p:sp>
      <p:sp>
        <p:nvSpPr>
          <p:cNvPr id="1652805" name="Text Box 69"/>
          <p:cNvSpPr txBox="1"/>
          <p:nvPr/>
        </p:nvSpPr>
        <p:spPr bwMode="auto">
          <a:xfrm>
            <a:off x="395288" y="5229225"/>
            <a:ext cx="4392612" cy="28733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600">
                <a:latin typeface="Tahoma" pitchFamily="34" charset="0"/>
              </a:rPr>
              <a:t>T:{ (a,b) , (b,f) , (f,e) , (e,d) , (d,c) }</a:t>
            </a:r>
            <a:endParaRPr lang="en-US" altLang="zh-CN" sz="1600">
              <a:latin typeface="Tahoma" pitchFamily="34" charset="0"/>
            </a:endParaRPr>
          </a:p>
        </p:txBody>
      </p:sp>
      <p:sp>
        <p:nvSpPr>
          <p:cNvPr id="1652806" name="Text Box 70"/>
          <p:cNvSpPr txBox="1"/>
          <p:nvPr/>
        </p:nvSpPr>
        <p:spPr bwMode="auto">
          <a:xfrm>
            <a:off x="7667625" y="3943350"/>
            <a:ext cx="1223963" cy="25098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600" dirty="0">
                <a:solidFill>
                  <a:srgbClr val="990033"/>
                </a:solidFill>
                <a:latin typeface="Tahoma" pitchFamily="34" charset="0"/>
              </a:rPr>
              <a:t>(</a:t>
            </a:r>
            <a:r>
              <a:rPr lang="en-US" altLang="zh-CN" sz="1600" dirty="0" err="1">
                <a:solidFill>
                  <a:srgbClr val="990033"/>
                </a:solidFill>
                <a:latin typeface="Tahoma" pitchFamily="34" charset="0"/>
              </a:rPr>
              <a:t>a,g</a:t>
            </a:r>
            <a:r>
              <a:rPr lang="en-US" altLang="zh-CN" sz="1600" dirty="0">
                <a:solidFill>
                  <a:srgbClr val="990033"/>
                </a:solidFill>
                <a:latin typeface="Tahoma" pitchFamily="34" charset="0"/>
              </a:rPr>
              <a:t>):14</a:t>
            </a:r>
            <a:endParaRPr lang="en-US" altLang="zh-CN" sz="1600" dirty="0">
              <a:solidFill>
                <a:srgbClr val="990033"/>
              </a:solidFill>
              <a:latin typeface="Tahoma" pitchFamily="34" charset="0"/>
            </a:endParaRPr>
          </a:p>
          <a:p>
            <a:pPr eaLnBrk="1" hangingPunct="1">
              <a:lnSpc>
                <a:spcPct val="80000"/>
              </a:lnSpc>
              <a:spcBef>
                <a:spcPct val="50000"/>
              </a:spcBef>
              <a:buClr>
                <a:schemeClr val="bg1"/>
              </a:buClr>
              <a:buSzPct val="100000"/>
              <a:buFont typeface="Wingdings" charset="2"/>
              <a:buNone/>
            </a:pPr>
            <a:r>
              <a:rPr lang="en-US" altLang="zh-CN" sz="1600" dirty="0">
                <a:solidFill>
                  <a:srgbClr val="990033"/>
                </a:solidFill>
                <a:latin typeface="Tahoma" pitchFamily="34" charset="0"/>
              </a:rPr>
              <a:t>(</a:t>
            </a:r>
            <a:r>
              <a:rPr lang="en-US" altLang="zh-CN" sz="1600" dirty="0" err="1">
                <a:solidFill>
                  <a:srgbClr val="990033"/>
                </a:solidFill>
                <a:latin typeface="Tahoma" pitchFamily="34" charset="0"/>
              </a:rPr>
              <a:t>e,g</a:t>
            </a:r>
            <a:r>
              <a:rPr lang="en-US" altLang="zh-CN" sz="1600" dirty="0">
                <a:solidFill>
                  <a:srgbClr val="990033"/>
                </a:solidFill>
                <a:latin typeface="Tahoma" pitchFamily="34" charset="0"/>
              </a:rPr>
              <a:t>):8</a:t>
            </a:r>
            <a:endParaRPr lang="en-US" altLang="zh-CN" sz="1600" dirty="0">
              <a:solidFill>
                <a:srgbClr val="990033"/>
              </a:solidFill>
              <a:latin typeface="Tahoma" pitchFamily="34" charset="0"/>
            </a:endParaRPr>
          </a:p>
          <a:p>
            <a:pPr eaLnBrk="1" hangingPunct="1">
              <a:lnSpc>
                <a:spcPct val="80000"/>
              </a:lnSpc>
              <a:spcBef>
                <a:spcPct val="50000"/>
              </a:spcBef>
              <a:buClr>
                <a:schemeClr val="bg1"/>
              </a:buClr>
              <a:buSzPct val="100000"/>
              <a:buFont typeface="Wingdings" charset="2"/>
              <a:buNone/>
            </a:pPr>
            <a:r>
              <a:rPr lang="en-US" altLang="zh-CN" sz="1600" dirty="0">
                <a:solidFill>
                  <a:srgbClr val="990033"/>
                </a:solidFill>
                <a:latin typeface="Tahoma" pitchFamily="34" charset="0"/>
              </a:rPr>
              <a:t>(</a:t>
            </a:r>
            <a:r>
              <a:rPr lang="en-US" altLang="zh-CN" sz="1600" dirty="0" err="1">
                <a:solidFill>
                  <a:srgbClr val="990033"/>
                </a:solidFill>
                <a:latin typeface="Tahoma" pitchFamily="34" charset="0"/>
              </a:rPr>
              <a:t>f,g</a:t>
            </a:r>
            <a:r>
              <a:rPr lang="en-US" altLang="zh-CN" sz="1600" dirty="0">
                <a:solidFill>
                  <a:srgbClr val="990033"/>
                </a:solidFill>
                <a:latin typeface="Tahoma" pitchFamily="34" charset="0"/>
              </a:rPr>
              <a:t>):9</a:t>
            </a:r>
            <a:endParaRPr lang="en-US" altLang="zh-CN" sz="1600" dirty="0">
              <a:solidFill>
                <a:srgbClr val="990033"/>
              </a:solidFill>
              <a:latin typeface="Tahoma" pitchFamily="34" charset="0"/>
            </a:endParaRPr>
          </a:p>
          <a:p>
            <a:pPr eaLnBrk="1" hangingPunct="1">
              <a:lnSpc>
                <a:spcPct val="80000"/>
              </a:lnSpc>
              <a:spcBef>
                <a:spcPct val="50000"/>
              </a:spcBef>
              <a:buClr>
                <a:schemeClr val="bg1"/>
              </a:buClr>
              <a:buSzPct val="100000"/>
              <a:buFont typeface="Wingdings" charset="2"/>
              <a:buNone/>
            </a:pPr>
            <a:endParaRPr lang="en-US" altLang="zh-CN" sz="1600" dirty="0">
              <a:solidFill>
                <a:srgbClr val="990033"/>
              </a:solidFill>
              <a:latin typeface="Tahoma" pitchFamily="34" charset="0"/>
            </a:endParaRPr>
          </a:p>
          <a:p>
            <a:pPr eaLnBrk="1" hangingPunct="1">
              <a:lnSpc>
                <a:spcPct val="80000"/>
              </a:lnSpc>
              <a:spcBef>
                <a:spcPct val="50000"/>
              </a:spcBef>
              <a:buClr>
                <a:schemeClr val="bg1"/>
              </a:buClr>
              <a:buSzPct val="100000"/>
              <a:buFont typeface="Wingdings" charset="2"/>
              <a:buNone/>
            </a:pPr>
            <a:endParaRPr lang="en-US" altLang="zh-CN" sz="1600" dirty="0">
              <a:solidFill>
                <a:srgbClr val="990033"/>
              </a:solidFill>
              <a:latin typeface="Tahoma" pitchFamily="34" charset="0"/>
            </a:endParaRPr>
          </a:p>
          <a:p>
            <a:pPr eaLnBrk="1" hangingPunct="1">
              <a:lnSpc>
                <a:spcPct val="80000"/>
              </a:lnSpc>
              <a:spcBef>
                <a:spcPct val="50000"/>
              </a:spcBef>
              <a:buClr>
                <a:schemeClr val="bg1"/>
              </a:buClr>
              <a:buSzPct val="100000"/>
              <a:buFont typeface="Wingdings" charset="2"/>
              <a:buNone/>
            </a:pPr>
            <a:endParaRPr lang="en-US" altLang="zh-CN" sz="1600" dirty="0">
              <a:solidFill>
                <a:srgbClr val="990033"/>
              </a:solidFill>
              <a:latin typeface="Tahoma" pitchFamily="34" charset="0"/>
            </a:endParaRPr>
          </a:p>
          <a:p>
            <a:pPr eaLnBrk="1" hangingPunct="1">
              <a:lnSpc>
                <a:spcPct val="80000"/>
              </a:lnSpc>
              <a:spcBef>
                <a:spcPct val="50000"/>
              </a:spcBef>
              <a:buClr>
                <a:schemeClr val="bg1"/>
              </a:buClr>
              <a:buSzPct val="100000"/>
              <a:buFont typeface="Wingdings" charset="2"/>
              <a:buNone/>
            </a:pPr>
            <a:endParaRPr lang="en-US" altLang="zh-CN" sz="1600" dirty="0">
              <a:solidFill>
                <a:srgbClr val="990033"/>
              </a:solidFill>
              <a:latin typeface="Tahoma" pitchFamily="34" charset="0"/>
            </a:endParaRPr>
          </a:p>
          <a:p>
            <a:pPr eaLnBrk="1" hangingPunct="1">
              <a:lnSpc>
                <a:spcPct val="80000"/>
              </a:lnSpc>
              <a:spcBef>
                <a:spcPct val="50000"/>
              </a:spcBef>
              <a:buClr>
                <a:schemeClr val="bg1"/>
              </a:buClr>
              <a:buSzPct val="100000"/>
              <a:buFont typeface="Wingdings" charset="2"/>
              <a:buNone/>
            </a:pPr>
            <a:endParaRPr lang="zh-CN" altLang="en-US" sz="1600" dirty="0">
              <a:solidFill>
                <a:srgbClr val="990033"/>
              </a:solidFill>
              <a:latin typeface="Tahoma" pitchFamily="34" charset="0"/>
            </a:endParaRPr>
          </a:p>
        </p:txBody>
      </p:sp>
      <p:cxnSp>
        <p:nvCxnSpPr>
          <p:cNvPr id="1652807" name="AutoShape 71"/>
          <p:cNvCxnSpPr>
            <a:cxnSpLocks xmlns:a14="http://schemas.microsoft.com/office/drawing/2010/main" noChangeShapeType="1"/>
            <a:stCxn id="1652778" idx="6"/>
            <a:endCxn id="1652776" idx="2"/>
          </p:cNvCxnSpPr>
          <p:nvPr/>
        </p:nvCxnSpPr>
        <p:spPr bwMode="auto">
          <a:xfrm>
            <a:off x="5568950" y="4090988"/>
            <a:ext cx="855663" cy="0"/>
          </a:xfrm>
          <a:prstGeom prst="straightConnector1">
            <a:avLst/>
          </a:prstGeom>
          <a:noFill/>
          <a:ln w="25400">
            <a:solidFill>
              <a:srgbClr val="990033"/>
            </a:solidFill>
            <a:round/>
          </a:ln>
          <a:extLst>
            <a:ext uri="{909E8E84-426E-40DD-AFC4-6F175D3DCCD1}">
              <a14:hiddenFill xmlns:a14="http://schemas.microsoft.com/office/drawing/2010/main">
                <a:noFill/>
              </a14:hiddenFill>
            </a:ext>
          </a:extLst>
        </p:spPr>
      </p:cxnSp>
      <p:sp>
        <p:nvSpPr>
          <p:cNvPr id="1652808" name="Text Box 72"/>
          <p:cNvSpPr txBox="1"/>
          <p:nvPr/>
        </p:nvSpPr>
        <p:spPr bwMode="auto">
          <a:xfrm>
            <a:off x="5795963" y="3860800"/>
            <a:ext cx="4318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8</a:t>
            </a:r>
            <a:endParaRPr lang="en-US" altLang="zh-CN" sz="1400">
              <a:solidFill>
                <a:srgbClr val="990033"/>
              </a:solidFill>
              <a:latin typeface="Tahoma" pitchFamily="34" charset="0"/>
            </a:endParaRPr>
          </a:p>
        </p:txBody>
      </p:sp>
      <p:sp>
        <p:nvSpPr>
          <p:cNvPr id="1652809" name="Text Box 73"/>
          <p:cNvSpPr txBox="1"/>
          <p:nvPr/>
        </p:nvSpPr>
        <p:spPr bwMode="auto">
          <a:xfrm>
            <a:off x="395288" y="4724400"/>
            <a:ext cx="4392612" cy="28733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600">
                <a:solidFill>
                  <a:srgbClr val="FF0000"/>
                </a:solidFill>
                <a:latin typeface="Tahoma" pitchFamily="34" charset="0"/>
              </a:rPr>
              <a:t>U:{ a, b, c, d, e, f, g }</a:t>
            </a:r>
            <a:endParaRPr lang="en-US" altLang="zh-CN" sz="1600">
              <a:solidFill>
                <a:srgbClr val="FF0000"/>
              </a:solidFill>
              <a:latin typeface="Tahoma" pitchFamily="34" charset="0"/>
            </a:endParaRPr>
          </a:p>
        </p:txBody>
      </p:sp>
      <p:sp>
        <p:nvSpPr>
          <p:cNvPr id="1652810" name="Text Box 74"/>
          <p:cNvSpPr txBox="1"/>
          <p:nvPr/>
        </p:nvSpPr>
        <p:spPr bwMode="auto">
          <a:xfrm>
            <a:off x="395288" y="5227638"/>
            <a:ext cx="4392612" cy="28733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600">
                <a:solidFill>
                  <a:srgbClr val="FF0000"/>
                </a:solidFill>
                <a:latin typeface="Tahoma" pitchFamily="34" charset="0"/>
              </a:rPr>
              <a:t>T:{ (a,b) , (b,f) , (f,e) , (e,d) , (d,c) , (e,g)}</a:t>
            </a:r>
            <a:endParaRPr lang="en-US" altLang="zh-CN" sz="1600">
              <a:solidFill>
                <a:srgbClr val="FF0000"/>
              </a:solidFill>
              <a:latin typeface="Tahoma" pitchFamily="34" charset="0"/>
            </a:endParaRPr>
          </a:p>
        </p:txBody>
      </p:sp>
      <p:sp>
        <p:nvSpPr>
          <p:cNvPr id="1652811" name="Text Box 75"/>
          <p:cNvSpPr txBox="1"/>
          <p:nvPr/>
        </p:nvSpPr>
        <p:spPr bwMode="auto">
          <a:xfrm>
            <a:off x="828040" y="5805170"/>
            <a:ext cx="755904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zh-CN" altLang="en-US" sz="2000" dirty="0">
                <a:solidFill>
                  <a:schemeClr val="folHlink"/>
                </a:solidFill>
                <a:latin typeface="Tahoma" pitchFamily="34" charset="0"/>
              </a:rPr>
              <a:t>此时，所有顶点都已加入集合</a:t>
            </a:r>
            <a:r>
              <a:rPr lang="en-US" altLang="zh-CN" sz="2000" dirty="0">
                <a:solidFill>
                  <a:schemeClr val="folHlink"/>
                </a:solidFill>
                <a:latin typeface="Tahoma" pitchFamily="34" charset="0"/>
              </a:rPr>
              <a:t>U</a:t>
            </a:r>
            <a:r>
              <a:rPr lang="zh-CN" altLang="en-US" sz="2000" dirty="0">
                <a:solidFill>
                  <a:schemeClr val="folHlink"/>
                </a:solidFill>
                <a:latin typeface="Tahoma" pitchFamily="34" charset="0"/>
              </a:rPr>
              <a:t>，即</a:t>
            </a:r>
            <a:r>
              <a:rPr lang="en-US" altLang="zh-CN" sz="2000" dirty="0">
                <a:solidFill>
                  <a:schemeClr val="folHlink"/>
                </a:solidFill>
                <a:latin typeface="Tahoma" pitchFamily="34" charset="0"/>
              </a:rPr>
              <a:t>U</a:t>
            </a:r>
            <a:r>
              <a:rPr lang="zh-CN" altLang="en-US" sz="2000" dirty="0">
                <a:solidFill>
                  <a:schemeClr val="folHlink"/>
                </a:solidFill>
                <a:latin typeface="Tahoma" pitchFamily="34" charset="0"/>
              </a:rPr>
              <a:t>＝</a:t>
            </a:r>
            <a:r>
              <a:rPr lang="en-US" altLang="zh-CN" sz="2000" dirty="0">
                <a:solidFill>
                  <a:schemeClr val="folHlink"/>
                </a:solidFill>
                <a:latin typeface="Tahoma" pitchFamily="34" charset="0"/>
              </a:rPr>
              <a:t>V</a:t>
            </a:r>
            <a:r>
              <a:rPr lang="zh-CN" altLang="en-US" sz="2000" dirty="0">
                <a:solidFill>
                  <a:schemeClr val="folHlink"/>
                </a:solidFill>
                <a:latin typeface="Tahoma" pitchFamily="34" charset="0"/>
              </a:rPr>
              <a:t>，最小生成树构造完毕。</a:t>
            </a:r>
            <a:endParaRPr lang="zh-CN" altLang="en-US" sz="2000" dirty="0">
              <a:solidFill>
                <a:schemeClr val="folHlink"/>
              </a:solidFill>
              <a:latin typeface="Tahoma" pitchFamily="34" charset="0"/>
            </a:endParaRPr>
          </a:p>
        </p:txBody>
      </p:sp>
      <p:sp>
        <p:nvSpPr>
          <p:cNvPr id="64591" name="AutoShape 79"/>
          <p:cNvSpPr/>
          <p:nvPr/>
        </p:nvSpPr>
        <p:spPr bwMode="auto">
          <a:xfrm>
            <a:off x="7740650" y="2781300"/>
            <a:ext cx="1403350" cy="720725"/>
          </a:xfrm>
          <a:prstGeom prst="wedgeRectCallout">
            <a:avLst>
              <a:gd name="adj1" fmla="val -18667"/>
              <a:gd name="adj2" fmla="val 93171"/>
            </a:avLst>
          </a:prstGeom>
        </p:spPr>
        <p:style>
          <a:lnRef idx="0">
            <a:schemeClr val="dk1"/>
          </a:lnRef>
          <a:fillRef idx="3">
            <a:schemeClr val="dk1"/>
          </a:fillRef>
          <a:effectRef idx="3">
            <a:schemeClr val="dk1"/>
          </a:effectRef>
          <a:fontRef idx="minor">
            <a:schemeClr val="lt1"/>
          </a:fontRef>
        </p:style>
        <p:txBody>
          <a:bodyPr/>
          <a:lstStyle/>
          <a:p>
            <a:pPr algn="ctr"/>
            <a:r>
              <a:rPr lang="zh-CN" altLang="en-US" sz="1600">
                <a:latin typeface="Times New Roman" pitchFamily="18" charset="0"/>
              </a:rPr>
              <a:t>存储当前可供选择的边</a:t>
            </a:r>
            <a:endParaRPr lang="zh-CN" altLang="en-US" sz="1600">
              <a:latin typeface="Times New Roman" pitchFamily="18" charset="0"/>
            </a:endParaRPr>
          </a:p>
        </p:txBody>
      </p:sp>
      <p:sp>
        <p:nvSpPr>
          <p:cNvPr id="63535" name="Rectangle 3"/>
          <p:cNvSpPr/>
          <p:nvPr/>
        </p:nvSpPr>
        <p:spPr bwMode="auto">
          <a:xfrm>
            <a:off x="395288" y="404813"/>
            <a:ext cx="8229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kumimoji="0" lang="en-US" altLang="zh-CN" sz="3400" b="0" dirty="0">
                <a:solidFill>
                  <a:schemeClr val="tx2"/>
                </a:solidFill>
                <a:latin typeface="Arial" charset="0"/>
              </a:rPr>
              <a:t>11.9 </a:t>
            </a:r>
            <a:r>
              <a:rPr kumimoji="0" lang="zh-CN" altLang="en-US" sz="3400" b="0" dirty="0">
                <a:solidFill>
                  <a:schemeClr val="tx2"/>
                </a:solidFill>
                <a:latin typeface="Arial" charset="0"/>
              </a:rPr>
              <a:t>连通网的最小生成树</a:t>
            </a:r>
            <a:endParaRPr kumimoji="0" lang="zh-CN" altLang="en-US" sz="3400" b="0" dirty="0">
              <a:solidFill>
                <a:schemeClr val="tx2"/>
              </a:solidFill>
              <a:latin typeface="Arial" charset="0"/>
            </a:endParaRPr>
          </a:p>
        </p:txBody>
      </p:sp>
      <p:sp>
        <p:nvSpPr>
          <p:cNvPr id="79" name="Text Box 75"/>
          <p:cNvSpPr txBox="1"/>
          <p:nvPr/>
        </p:nvSpPr>
        <p:spPr bwMode="auto">
          <a:xfrm>
            <a:off x="828234" y="6188075"/>
            <a:ext cx="71278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zh-CN" altLang="en-US" sz="2000" dirty="0">
                <a:solidFill>
                  <a:schemeClr val="folHlink"/>
                </a:solidFill>
                <a:latin typeface="Tahoma" pitchFamily="34" charset="0"/>
              </a:rPr>
              <a:t>参考</a:t>
            </a:r>
            <a:r>
              <a:rPr lang="en-US" altLang="zh-CN" sz="2000" dirty="0">
                <a:solidFill>
                  <a:schemeClr val="folHlink"/>
                </a:solidFill>
                <a:latin typeface="Times New Roman" pitchFamily="18" charset="0"/>
              </a:rPr>
              <a:t>Kruskal</a:t>
            </a:r>
            <a:r>
              <a:rPr lang="zh-CN" altLang="en-US" sz="2000" dirty="0">
                <a:solidFill>
                  <a:schemeClr val="folHlink"/>
                </a:solidFill>
                <a:latin typeface="Times New Roman" pitchFamily="18" charset="0"/>
              </a:rPr>
              <a:t>的代码，</a:t>
            </a:r>
            <a:r>
              <a:rPr lang="en-US" altLang="zh-CN" sz="2000" dirty="0">
                <a:solidFill>
                  <a:schemeClr val="folHlink"/>
                </a:solidFill>
                <a:latin typeface="Times New Roman" pitchFamily="18" charset="0"/>
              </a:rPr>
              <a:t>Prim</a:t>
            </a:r>
            <a:r>
              <a:rPr lang="zh-CN" altLang="en-US" sz="2000" dirty="0">
                <a:solidFill>
                  <a:schemeClr val="folHlink"/>
                </a:solidFill>
                <a:latin typeface="Tahoma" pitchFamily="34" charset="0"/>
              </a:rPr>
              <a:t> 的算法如何实现？</a:t>
            </a:r>
            <a:endParaRPr lang="zh-CN" altLang="en-US" sz="2000" dirty="0">
              <a:solidFill>
                <a:schemeClr val="folHlink"/>
              </a:solidFill>
              <a:latin typeface="Tahoma" pitchFamily="34" charset="0"/>
            </a:endParaRPr>
          </a:p>
        </p:txBody>
      </p:sp>
      <p:sp>
        <p:nvSpPr>
          <p:cNvPr id="3" name="日期占位符 2"/>
          <p:cNvSpPr/>
          <p:nvPr>
            <p:ph type="dt" sz="half" idx="10"/>
          </p:nvPr>
        </p:nvSpPr>
        <p:spPr/>
        <p:txBody>
          <a:bodyPr/>
          <a:p>
            <a:pPr>
              <a:defRPr/>
            </a:pPr>
            <a:fld id="{CDC456E2-39C9-4825-87E8-F4728BA2A9AF}" type="datetime7">
              <a:rPr lang="zh-CN" altLang="en-US"/>
            </a:fld>
            <a:endParaRPr lang="en-US" altLang="zh-CN"/>
          </a:p>
        </p:txBody>
      </p:sp>
      <p:sp>
        <p:nvSpPr>
          <p:cNvPr id="61445" name="Rectangle 3"/>
          <p:cNvSpPr/>
          <p:nvPr/>
        </p:nvSpPr>
        <p:spPr>
          <a:xfrm>
            <a:off x="591185" y="260985"/>
            <a:ext cx="8229600" cy="581025"/>
          </a:xfrm>
          <a:prstGeom prst="rect">
            <a:avLst/>
          </a:prstGeom>
          <a:noFill/>
          <a:ln w="9525">
            <a:noFill/>
          </a:ln>
        </p:spPr>
        <p:txBody>
          <a:bodyPr anchor="b" anchorCtr="0"/>
          <a:lstStyle>
            <a:lvl1pPr marL="0" lvl="0" indent="0" algn="ctr" defTabSz="914400" rtl="0" eaLnBrk="1" fontAlgn="base" latinLnBrk="0" hangingPunct="1">
              <a:lnSpc>
                <a:spcPct val="100000"/>
              </a:lnSpc>
              <a:spcBef>
                <a:spcPct val="0"/>
              </a:spcBef>
              <a:spcAft>
                <a:spcPct val="0"/>
              </a:spcAft>
              <a:buNone/>
              <a:defRPr sz="3200" b="0" i="0" u="none" kern="1200" baseline="0">
                <a:solidFill>
                  <a:srgbClr val="F3C43F"/>
                </a:solidFill>
                <a:latin typeface="+mj-lt"/>
                <a:ea typeface="+mj-ea"/>
                <a:cs typeface="+mj-cs"/>
              </a:defRPr>
            </a:lvl1pPr>
          </a:lstStyle>
          <a:p>
            <a:pPr eaLnBrk="1" hangingPunct="1"/>
            <a:r>
              <a:rPr lang="en-US" altLang="zh-CN" sz="3400" dirty="0">
                <a:ea typeface="宋体" charset="-122"/>
              </a:rPr>
              <a:t>11.9 </a:t>
            </a:r>
            <a:r>
              <a:rPr lang="zh-CN" altLang="en-US" sz="3400" dirty="0">
                <a:ea typeface="宋体" charset="-122"/>
              </a:rPr>
              <a:t>连通网的最小生成树</a:t>
            </a:r>
            <a:endParaRPr lang="zh-CN" altLang="en-US" sz="3400"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52739">
                                            <p:txEl>
                                              <p:pRg st="0" end="0"/>
                                            </p:txEl>
                                          </p:spTgt>
                                        </p:tgtEl>
                                        <p:attrNameLst>
                                          <p:attrName>style.visibility</p:attrName>
                                        </p:attrNameLst>
                                      </p:cBhvr>
                                      <p:to>
                                        <p:strVal val="visible"/>
                                      </p:to>
                                    </p:set>
                                    <p:animEffect transition="in" filter="checkerboard(across)">
                                      <p:cBhvr>
                                        <p:cTn id="7" dur="500"/>
                                        <p:tgtEl>
                                          <p:spTgt spid="1652739">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heckerboard(across)">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652772"/>
                                        </p:tgtEl>
                                        <p:attrNameLst>
                                          <p:attrName>style.visibility</p:attrName>
                                        </p:attrNameLst>
                                      </p:cBhvr>
                                      <p:to>
                                        <p:strVal val="visible"/>
                                      </p:to>
                                    </p:set>
                                    <p:animEffect transition="in" filter="checkerboard(across)">
                                      <p:cBhvr>
                                        <p:cTn id="15" dur="500"/>
                                        <p:tgtEl>
                                          <p:spTgt spid="1652772"/>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652779"/>
                                        </p:tgtEl>
                                        <p:attrNameLst>
                                          <p:attrName>style.visibility</p:attrName>
                                        </p:attrNameLst>
                                      </p:cBhvr>
                                      <p:to>
                                        <p:strVal val="visible"/>
                                      </p:to>
                                    </p:set>
                                    <p:anim calcmode="lin" valueType="num">
                                      <p:cBhvr additive="base">
                                        <p:cTn id="20" dur="500" fill="hold"/>
                                        <p:tgtEl>
                                          <p:spTgt spid="1652779"/>
                                        </p:tgtEl>
                                        <p:attrNameLst>
                                          <p:attrName>ppt_x</p:attrName>
                                        </p:attrNameLst>
                                      </p:cBhvr>
                                      <p:tavLst>
                                        <p:tav tm="0">
                                          <p:val>
                                            <p:strVal val="#ppt_x"/>
                                          </p:val>
                                        </p:tav>
                                        <p:tav tm="100000">
                                          <p:val>
                                            <p:strVal val="#ppt_x"/>
                                          </p:val>
                                        </p:tav>
                                      </p:tavLst>
                                    </p:anim>
                                    <p:anim calcmode="lin" valueType="num">
                                      <p:cBhvr additive="base">
                                        <p:cTn id="21" dur="500" fill="hold"/>
                                        <p:tgtEl>
                                          <p:spTgt spid="1652779"/>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652780"/>
                                        </p:tgtEl>
                                        <p:attrNameLst>
                                          <p:attrName>style.visibility</p:attrName>
                                        </p:attrNameLst>
                                      </p:cBhvr>
                                      <p:to>
                                        <p:strVal val="visible"/>
                                      </p:to>
                                    </p:set>
                                    <p:anim calcmode="lin" valueType="num">
                                      <p:cBhvr additive="base">
                                        <p:cTn id="24" dur="500" fill="hold"/>
                                        <p:tgtEl>
                                          <p:spTgt spid="1652780"/>
                                        </p:tgtEl>
                                        <p:attrNameLst>
                                          <p:attrName>ppt_x</p:attrName>
                                        </p:attrNameLst>
                                      </p:cBhvr>
                                      <p:tavLst>
                                        <p:tav tm="0">
                                          <p:val>
                                            <p:strVal val="#ppt_x"/>
                                          </p:val>
                                        </p:tav>
                                        <p:tav tm="100000">
                                          <p:val>
                                            <p:strVal val="#ppt_x"/>
                                          </p:val>
                                        </p:tav>
                                      </p:tavLst>
                                    </p:anim>
                                    <p:anim calcmode="lin" valueType="num">
                                      <p:cBhvr additive="base">
                                        <p:cTn id="25" dur="500" fill="hold"/>
                                        <p:tgtEl>
                                          <p:spTgt spid="165278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8" presetClass="entr" presetSubtype="16" fill="hold" grpId="0" nodeType="clickEffect">
                                  <p:stCondLst>
                                    <p:cond delay="0"/>
                                  </p:stCondLst>
                                  <p:childTnLst>
                                    <p:set>
                                      <p:cBhvr>
                                        <p:cTn id="29" dur="1" fill="hold">
                                          <p:stCondLst>
                                            <p:cond delay="0"/>
                                          </p:stCondLst>
                                        </p:cTn>
                                        <p:tgtEl>
                                          <p:spTgt spid="64591"/>
                                        </p:tgtEl>
                                        <p:attrNameLst>
                                          <p:attrName>style.visibility</p:attrName>
                                        </p:attrNameLst>
                                      </p:cBhvr>
                                      <p:to>
                                        <p:strVal val="visible"/>
                                      </p:to>
                                    </p:set>
                                    <p:animEffect transition="in" filter="diamond(in)">
                                      <p:cBhvr>
                                        <p:cTn id="30" dur="2000"/>
                                        <p:tgtEl>
                                          <p:spTgt spid="6459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5278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1652773"/>
                                        </p:tgtEl>
                                        <p:attrNameLst>
                                          <p:attrName>style.visibility</p:attrName>
                                        </p:attrNameLst>
                                      </p:cBhvr>
                                      <p:to>
                                        <p:strVal val="visible"/>
                                      </p:to>
                                    </p:set>
                                    <p:animEffect transition="in" filter="checkerboard(across)">
                                      <p:cBhvr>
                                        <p:cTn id="39" dur="500"/>
                                        <p:tgtEl>
                                          <p:spTgt spid="1652773"/>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1652783"/>
                                        </p:tgtEl>
                                        <p:attrNameLst>
                                          <p:attrName>style.visibility</p:attrName>
                                        </p:attrNameLst>
                                      </p:cBhvr>
                                      <p:to>
                                        <p:strVal val="visible"/>
                                      </p:to>
                                    </p:set>
                                    <p:animEffect transition="in" filter="checkerboard(across)">
                                      <p:cBhvr>
                                        <p:cTn id="42" dur="500"/>
                                        <p:tgtEl>
                                          <p:spTgt spid="1652783"/>
                                        </p:tgtEl>
                                      </p:cBhvr>
                                    </p:animEffect>
                                  </p:childTnLst>
                                </p:cTn>
                              </p:par>
                              <p:par>
                                <p:cTn id="43" presetID="5" presetClass="entr" presetSubtype="10" fill="hold" nodeType="withEffect">
                                  <p:stCondLst>
                                    <p:cond delay="0"/>
                                  </p:stCondLst>
                                  <p:childTnLst>
                                    <p:set>
                                      <p:cBhvr>
                                        <p:cTn id="44" dur="1" fill="hold">
                                          <p:stCondLst>
                                            <p:cond delay="0"/>
                                          </p:stCondLst>
                                        </p:cTn>
                                        <p:tgtEl>
                                          <p:spTgt spid="1652782"/>
                                        </p:tgtEl>
                                        <p:attrNameLst>
                                          <p:attrName>style.visibility</p:attrName>
                                        </p:attrNameLst>
                                      </p:cBhvr>
                                      <p:to>
                                        <p:strVal val="visible"/>
                                      </p:to>
                                    </p:set>
                                    <p:animEffect transition="in" filter="checkerboard(across)">
                                      <p:cBhvr>
                                        <p:cTn id="45" dur="500"/>
                                        <p:tgtEl>
                                          <p:spTgt spid="1652782"/>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652784"/>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65278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65278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5" presetClass="entr" presetSubtype="10" fill="hold" nodeType="clickEffect">
                                  <p:stCondLst>
                                    <p:cond delay="0"/>
                                  </p:stCondLst>
                                  <p:childTnLst>
                                    <p:set>
                                      <p:cBhvr>
                                        <p:cTn id="59" dur="1" fill="hold">
                                          <p:stCondLst>
                                            <p:cond delay="0"/>
                                          </p:stCondLst>
                                        </p:cTn>
                                        <p:tgtEl>
                                          <p:spTgt spid="1652787"/>
                                        </p:tgtEl>
                                        <p:attrNameLst>
                                          <p:attrName>style.visibility</p:attrName>
                                        </p:attrNameLst>
                                      </p:cBhvr>
                                      <p:to>
                                        <p:strVal val="visible"/>
                                      </p:to>
                                    </p:set>
                                    <p:animEffect transition="in" filter="checkerboard(across)">
                                      <p:cBhvr>
                                        <p:cTn id="60" dur="500"/>
                                        <p:tgtEl>
                                          <p:spTgt spid="1652787"/>
                                        </p:tgtEl>
                                      </p:cBhvr>
                                    </p:animEffect>
                                  </p:childTnLst>
                                </p:cTn>
                              </p:par>
                              <p:par>
                                <p:cTn id="61" presetID="5" presetClass="entr" presetSubtype="10" fill="hold" grpId="0" nodeType="withEffect">
                                  <p:stCondLst>
                                    <p:cond delay="0"/>
                                  </p:stCondLst>
                                  <p:childTnLst>
                                    <p:set>
                                      <p:cBhvr>
                                        <p:cTn id="62" dur="1" fill="hold">
                                          <p:stCondLst>
                                            <p:cond delay="0"/>
                                          </p:stCondLst>
                                        </p:cTn>
                                        <p:tgtEl>
                                          <p:spTgt spid="1652788"/>
                                        </p:tgtEl>
                                        <p:attrNameLst>
                                          <p:attrName>style.visibility</p:attrName>
                                        </p:attrNameLst>
                                      </p:cBhvr>
                                      <p:to>
                                        <p:strVal val="visible"/>
                                      </p:to>
                                    </p:set>
                                    <p:animEffect transition="in" filter="checkerboard(across)">
                                      <p:cBhvr>
                                        <p:cTn id="63" dur="500"/>
                                        <p:tgtEl>
                                          <p:spTgt spid="1652788"/>
                                        </p:tgtEl>
                                      </p:cBhvr>
                                    </p:animEffect>
                                  </p:childTnLst>
                                </p:cTn>
                              </p:par>
                              <p:par>
                                <p:cTn id="64" presetID="5" presetClass="entr" presetSubtype="10" fill="hold" grpId="0" nodeType="withEffect">
                                  <p:stCondLst>
                                    <p:cond delay="0"/>
                                  </p:stCondLst>
                                  <p:childTnLst>
                                    <p:set>
                                      <p:cBhvr>
                                        <p:cTn id="65" dur="1" fill="hold">
                                          <p:stCondLst>
                                            <p:cond delay="0"/>
                                          </p:stCondLst>
                                        </p:cTn>
                                        <p:tgtEl>
                                          <p:spTgt spid="1652777"/>
                                        </p:tgtEl>
                                        <p:attrNameLst>
                                          <p:attrName>style.visibility</p:attrName>
                                        </p:attrNameLst>
                                      </p:cBhvr>
                                      <p:to>
                                        <p:strVal val="visible"/>
                                      </p:to>
                                    </p:set>
                                    <p:animEffect transition="in" filter="checkerboard(across)">
                                      <p:cBhvr>
                                        <p:cTn id="66" dur="500"/>
                                        <p:tgtEl>
                                          <p:spTgt spid="1652777"/>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65278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65279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65279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5" presetClass="entr" presetSubtype="10" fill="hold" nodeType="clickEffect">
                                  <p:stCondLst>
                                    <p:cond delay="0"/>
                                  </p:stCondLst>
                                  <p:childTnLst>
                                    <p:set>
                                      <p:cBhvr>
                                        <p:cTn id="80" dur="1" fill="hold">
                                          <p:stCondLst>
                                            <p:cond delay="0"/>
                                          </p:stCondLst>
                                        </p:cTn>
                                        <p:tgtEl>
                                          <p:spTgt spid="1652792"/>
                                        </p:tgtEl>
                                        <p:attrNameLst>
                                          <p:attrName>style.visibility</p:attrName>
                                        </p:attrNameLst>
                                      </p:cBhvr>
                                      <p:to>
                                        <p:strVal val="visible"/>
                                      </p:to>
                                    </p:set>
                                    <p:animEffect transition="in" filter="checkerboard(across)">
                                      <p:cBhvr>
                                        <p:cTn id="81" dur="500"/>
                                        <p:tgtEl>
                                          <p:spTgt spid="1652792"/>
                                        </p:tgtEl>
                                      </p:cBhvr>
                                    </p:animEffect>
                                  </p:childTnLst>
                                </p:cTn>
                              </p:par>
                              <p:par>
                                <p:cTn id="82" presetID="5" presetClass="entr" presetSubtype="10" fill="hold" grpId="0" nodeType="withEffect">
                                  <p:stCondLst>
                                    <p:cond delay="0"/>
                                  </p:stCondLst>
                                  <p:childTnLst>
                                    <p:set>
                                      <p:cBhvr>
                                        <p:cTn id="83" dur="1" fill="hold">
                                          <p:stCondLst>
                                            <p:cond delay="0"/>
                                          </p:stCondLst>
                                        </p:cTn>
                                        <p:tgtEl>
                                          <p:spTgt spid="1652793"/>
                                        </p:tgtEl>
                                        <p:attrNameLst>
                                          <p:attrName>style.visibility</p:attrName>
                                        </p:attrNameLst>
                                      </p:cBhvr>
                                      <p:to>
                                        <p:strVal val="visible"/>
                                      </p:to>
                                    </p:set>
                                    <p:animEffect transition="in" filter="checkerboard(across)">
                                      <p:cBhvr>
                                        <p:cTn id="84" dur="500"/>
                                        <p:tgtEl>
                                          <p:spTgt spid="1652793"/>
                                        </p:tgtEl>
                                      </p:cBhvr>
                                    </p:animEffect>
                                  </p:childTnLst>
                                </p:cTn>
                              </p:par>
                              <p:par>
                                <p:cTn id="85" presetID="5" presetClass="entr" presetSubtype="10" fill="hold" grpId="0" nodeType="withEffect">
                                  <p:stCondLst>
                                    <p:cond delay="0"/>
                                  </p:stCondLst>
                                  <p:childTnLst>
                                    <p:set>
                                      <p:cBhvr>
                                        <p:cTn id="86" dur="1" fill="hold">
                                          <p:stCondLst>
                                            <p:cond delay="0"/>
                                          </p:stCondLst>
                                        </p:cTn>
                                        <p:tgtEl>
                                          <p:spTgt spid="1652776"/>
                                        </p:tgtEl>
                                        <p:attrNameLst>
                                          <p:attrName>style.visibility</p:attrName>
                                        </p:attrNameLst>
                                      </p:cBhvr>
                                      <p:to>
                                        <p:strVal val="visible"/>
                                      </p:to>
                                    </p:set>
                                    <p:animEffect transition="in" filter="checkerboard(across)">
                                      <p:cBhvr>
                                        <p:cTn id="87" dur="500"/>
                                        <p:tgtEl>
                                          <p:spTgt spid="1652776"/>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1652794"/>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652795"/>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1652796"/>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5" presetClass="entr" presetSubtype="10" fill="hold" nodeType="clickEffect">
                                  <p:stCondLst>
                                    <p:cond delay="0"/>
                                  </p:stCondLst>
                                  <p:childTnLst>
                                    <p:set>
                                      <p:cBhvr>
                                        <p:cTn id="101" dur="1" fill="hold">
                                          <p:stCondLst>
                                            <p:cond delay="0"/>
                                          </p:stCondLst>
                                        </p:cTn>
                                        <p:tgtEl>
                                          <p:spTgt spid="1652797"/>
                                        </p:tgtEl>
                                        <p:attrNameLst>
                                          <p:attrName>style.visibility</p:attrName>
                                        </p:attrNameLst>
                                      </p:cBhvr>
                                      <p:to>
                                        <p:strVal val="visible"/>
                                      </p:to>
                                    </p:set>
                                    <p:animEffect transition="in" filter="checkerboard(across)">
                                      <p:cBhvr>
                                        <p:cTn id="102" dur="500"/>
                                        <p:tgtEl>
                                          <p:spTgt spid="1652797"/>
                                        </p:tgtEl>
                                      </p:cBhvr>
                                    </p:animEffect>
                                  </p:childTnLst>
                                </p:cTn>
                              </p:par>
                              <p:par>
                                <p:cTn id="103" presetID="5" presetClass="entr" presetSubtype="10" fill="hold" grpId="0" nodeType="withEffect">
                                  <p:stCondLst>
                                    <p:cond delay="0"/>
                                  </p:stCondLst>
                                  <p:childTnLst>
                                    <p:set>
                                      <p:cBhvr>
                                        <p:cTn id="104" dur="1" fill="hold">
                                          <p:stCondLst>
                                            <p:cond delay="0"/>
                                          </p:stCondLst>
                                        </p:cTn>
                                        <p:tgtEl>
                                          <p:spTgt spid="1652798"/>
                                        </p:tgtEl>
                                        <p:attrNameLst>
                                          <p:attrName>style.visibility</p:attrName>
                                        </p:attrNameLst>
                                      </p:cBhvr>
                                      <p:to>
                                        <p:strVal val="visible"/>
                                      </p:to>
                                    </p:set>
                                    <p:animEffect transition="in" filter="checkerboard(across)">
                                      <p:cBhvr>
                                        <p:cTn id="105" dur="500"/>
                                        <p:tgtEl>
                                          <p:spTgt spid="1652798"/>
                                        </p:tgtEl>
                                      </p:cBhvr>
                                    </p:animEffect>
                                  </p:childTnLst>
                                </p:cTn>
                              </p:par>
                              <p:par>
                                <p:cTn id="106" presetID="5" presetClass="entr" presetSubtype="10" fill="hold" grpId="0" nodeType="withEffect">
                                  <p:stCondLst>
                                    <p:cond delay="0"/>
                                  </p:stCondLst>
                                  <p:childTnLst>
                                    <p:set>
                                      <p:cBhvr>
                                        <p:cTn id="107" dur="1" fill="hold">
                                          <p:stCondLst>
                                            <p:cond delay="0"/>
                                          </p:stCondLst>
                                        </p:cTn>
                                        <p:tgtEl>
                                          <p:spTgt spid="1652775"/>
                                        </p:tgtEl>
                                        <p:attrNameLst>
                                          <p:attrName>style.visibility</p:attrName>
                                        </p:attrNameLst>
                                      </p:cBhvr>
                                      <p:to>
                                        <p:strVal val="visible"/>
                                      </p:to>
                                    </p:set>
                                    <p:animEffect transition="in" filter="checkerboard(across)">
                                      <p:cBhvr>
                                        <p:cTn id="108" dur="500"/>
                                        <p:tgtEl>
                                          <p:spTgt spid="1652775"/>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652799"/>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65280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652801"/>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5" presetClass="entr" presetSubtype="10" fill="hold" grpId="0" nodeType="clickEffect">
                                  <p:stCondLst>
                                    <p:cond delay="0"/>
                                  </p:stCondLst>
                                  <p:childTnLst>
                                    <p:set>
                                      <p:cBhvr>
                                        <p:cTn id="122" dur="1" fill="hold">
                                          <p:stCondLst>
                                            <p:cond delay="0"/>
                                          </p:stCondLst>
                                        </p:cTn>
                                        <p:tgtEl>
                                          <p:spTgt spid="1652774"/>
                                        </p:tgtEl>
                                        <p:attrNameLst>
                                          <p:attrName>style.visibility</p:attrName>
                                        </p:attrNameLst>
                                      </p:cBhvr>
                                      <p:to>
                                        <p:strVal val="visible"/>
                                      </p:to>
                                    </p:set>
                                    <p:animEffect transition="in" filter="checkerboard(across)">
                                      <p:cBhvr>
                                        <p:cTn id="123" dur="500"/>
                                        <p:tgtEl>
                                          <p:spTgt spid="1652774"/>
                                        </p:tgtEl>
                                      </p:cBhvr>
                                    </p:animEffect>
                                  </p:childTnLst>
                                </p:cTn>
                              </p:par>
                              <p:par>
                                <p:cTn id="124" presetID="5" presetClass="entr" presetSubtype="10" fill="hold" grpId="0" nodeType="withEffect">
                                  <p:stCondLst>
                                    <p:cond delay="0"/>
                                  </p:stCondLst>
                                  <p:childTnLst>
                                    <p:set>
                                      <p:cBhvr>
                                        <p:cTn id="125" dur="1" fill="hold">
                                          <p:stCondLst>
                                            <p:cond delay="0"/>
                                          </p:stCondLst>
                                        </p:cTn>
                                        <p:tgtEl>
                                          <p:spTgt spid="1652803"/>
                                        </p:tgtEl>
                                        <p:attrNameLst>
                                          <p:attrName>style.visibility</p:attrName>
                                        </p:attrNameLst>
                                      </p:cBhvr>
                                      <p:to>
                                        <p:strVal val="visible"/>
                                      </p:to>
                                    </p:set>
                                    <p:animEffect transition="in" filter="checkerboard(across)">
                                      <p:cBhvr>
                                        <p:cTn id="126" dur="500"/>
                                        <p:tgtEl>
                                          <p:spTgt spid="1652803"/>
                                        </p:tgtEl>
                                      </p:cBhvr>
                                    </p:animEffect>
                                  </p:childTnLst>
                                </p:cTn>
                              </p:par>
                              <p:par>
                                <p:cTn id="127" presetID="5" presetClass="entr" presetSubtype="10" fill="hold" nodeType="withEffect">
                                  <p:stCondLst>
                                    <p:cond delay="0"/>
                                  </p:stCondLst>
                                  <p:childTnLst>
                                    <p:set>
                                      <p:cBhvr>
                                        <p:cTn id="128" dur="1" fill="hold">
                                          <p:stCondLst>
                                            <p:cond delay="0"/>
                                          </p:stCondLst>
                                        </p:cTn>
                                        <p:tgtEl>
                                          <p:spTgt spid="1652802"/>
                                        </p:tgtEl>
                                        <p:attrNameLst>
                                          <p:attrName>style.visibility</p:attrName>
                                        </p:attrNameLst>
                                      </p:cBhvr>
                                      <p:to>
                                        <p:strVal val="visible"/>
                                      </p:to>
                                    </p:set>
                                    <p:animEffect transition="in" filter="checkerboard(across)">
                                      <p:cBhvr>
                                        <p:cTn id="129" dur="500"/>
                                        <p:tgtEl>
                                          <p:spTgt spid="1652802"/>
                                        </p:tgtEl>
                                      </p:cBhvr>
                                    </p:animEffec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1652804"/>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1652805"/>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ntr" presetSubtype="0" fill="hold" grpId="0" nodeType="clickEffect">
                                  <p:stCondLst>
                                    <p:cond delay="0"/>
                                  </p:stCondLst>
                                  <p:childTnLst>
                                    <p:set>
                                      <p:cBhvr>
                                        <p:cTn id="139" dur="1" fill="hold">
                                          <p:stCondLst>
                                            <p:cond delay="0"/>
                                          </p:stCondLst>
                                        </p:cTn>
                                        <p:tgtEl>
                                          <p:spTgt spid="1652806"/>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5" presetClass="entr" presetSubtype="10" fill="hold" grpId="0" nodeType="clickEffect">
                                  <p:stCondLst>
                                    <p:cond delay="0"/>
                                  </p:stCondLst>
                                  <p:childTnLst>
                                    <p:set>
                                      <p:cBhvr>
                                        <p:cTn id="143" dur="1" fill="hold">
                                          <p:stCondLst>
                                            <p:cond delay="0"/>
                                          </p:stCondLst>
                                        </p:cTn>
                                        <p:tgtEl>
                                          <p:spTgt spid="1652778"/>
                                        </p:tgtEl>
                                        <p:attrNameLst>
                                          <p:attrName>style.visibility</p:attrName>
                                        </p:attrNameLst>
                                      </p:cBhvr>
                                      <p:to>
                                        <p:strVal val="visible"/>
                                      </p:to>
                                    </p:set>
                                    <p:animEffect transition="in" filter="checkerboard(across)">
                                      <p:cBhvr>
                                        <p:cTn id="144" dur="500"/>
                                        <p:tgtEl>
                                          <p:spTgt spid="1652778"/>
                                        </p:tgtEl>
                                      </p:cBhvr>
                                    </p:animEffect>
                                  </p:childTnLst>
                                </p:cTn>
                              </p:par>
                              <p:par>
                                <p:cTn id="145" presetID="5" presetClass="entr" presetSubtype="10" fill="hold" nodeType="withEffect">
                                  <p:stCondLst>
                                    <p:cond delay="0"/>
                                  </p:stCondLst>
                                  <p:childTnLst>
                                    <p:set>
                                      <p:cBhvr>
                                        <p:cTn id="146" dur="1" fill="hold">
                                          <p:stCondLst>
                                            <p:cond delay="0"/>
                                          </p:stCondLst>
                                        </p:cTn>
                                        <p:tgtEl>
                                          <p:spTgt spid="1652807"/>
                                        </p:tgtEl>
                                        <p:attrNameLst>
                                          <p:attrName>style.visibility</p:attrName>
                                        </p:attrNameLst>
                                      </p:cBhvr>
                                      <p:to>
                                        <p:strVal val="visible"/>
                                      </p:to>
                                    </p:set>
                                    <p:animEffect transition="in" filter="checkerboard(across)">
                                      <p:cBhvr>
                                        <p:cTn id="147" dur="500"/>
                                        <p:tgtEl>
                                          <p:spTgt spid="1652807"/>
                                        </p:tgtEl>
                                      </p:cBhvr>
                                    </p:animEffect>
                                  </p:childTnLst>
                                </p:cTn>
                              </p:par>
                              <p:par>
                                <p:cTn id="148" presetID="5" presetClass="entr" presetSubtype="10" fill="hold" grpId="0" nodeType="withEffect">
                                  <p:stCondLst>
                                    <p:cond delay="0"/>
                                  </p:stCondLst>
                                  <p:childTnLst>
                                    <p:set>
                                      <p:cBhvr>
                                        <p:cTn id="149" dur="1" fill="hold">
                                          <p:stCondLst>
                                            <p:cond delay="0"/>
                                          </p:stCondLst>
                                        </p:cTn>
                                        <p:tgtEl>
                                          <p:spTgt spid="1652808"/>
                                        </p:tgtEl>
                                        <p:attrNameLst>
                                          <p:attrName>style.visibility</p:attrName>
                                        </p:attrNameLst>
                                      </p:cBhvr>
                                      <p:to>
                                        <p:strVal val="visible"/>
                                      </p:to>
                                    </p:set>
                                    <p:animEffect transition="in" filter="checkerboard(across)">
                                      <p:cBhvr>
                                        <p:cTn id="150" dur="500"/>
                                        <p:tgtEl>
                                          <p:spTgt spid="1652808"/>
                                        </p:tgtEl>
                                      </p:cBhvr>
                                    </p:animEffec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652809"/>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652810"/>
                                        </p:tgtEl>
                                        <p:attrNameLst>
                                          <p:attrName>style.visibility</p:attrName>
                                        </p:attrNameLst>
                                      </p:cBhvr>
                                      <p:to>
                                        <p:strVal val="visible"/>
                                      </p:to>
                                    </p:set>
                                  </p:childTnLst>
                                </p:cTn>
                              </p:par>
                            </p:childTnLst>
                          </p:cTn>
                        </p:par>
                        <p:par>
                          <p:cTn id="157" fill="hold">
                            <p:stCondLst>
                              <p:cond delay="0"/>
                            </p:stCondLst>
                            <p:childTnLst>
                              <p:par>
                                <p:cTn id="158" presetID="1" presetClass="entr" presetSubtype="0" fill="hold" grpId="0" nodeType="afterEffect">
                                  <p:stCondLst>
                                    <p:cond delay="0"/>
                                  </p:stCondLst>
                                  <p:childTnLst>
                                    <p:set>
                                      <p:cBhvr>
                                        <p:cTn id="159" dur="1" fill="hold">
                                          <p:stCondLst>
                                            <p:cond delay="0"/>
                                          </p:stCondLst>
                                        </p:cTn>
                                        <p:tgtEl>
                                          <p:spTgt spid="1652811"/>
                                        </p:tgtEl>
                                        <p:attrNameLst>
                                          <p:attrName>style.visibility</p:attrName>
                                        </p:attrNameLst>
                                      </p:cBhvr>
                                      <p:to>
                                        <p:strVal val="visible"/>
                                      </p:to>
                                    </p:set>
                                  </p:childTnLst>
                                </p:cTn>
                              </p:par>
                            </p:childTnLst>
                          </p:cTn>
                        </p:par>
                        <p:par>
                          <p:cTn id="160" fill="hold">
                            <p:stCondLst>
                              <p:cond delay="0"/>
                            </p:stCondLst>
                            <p:childTnLst>
                              <p:par>
                                <p:cTn id="161" presetID="1" presetClass="entr" presetSubtype="0" fill="hold" grpId="0" nodeType="afterEffect">
                                  <p:stCondLst>
                                    <p:cond delay="0"/>
                                  </p:stCondLst>
                                  <p:childTnLst>
                                    <p:set>
                                      <p:cBhvr>
                                        <p:cTn id="162"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2739" grpId="0" build="p"/>
      <p:bldP spid="1652772" grpId="0" animBg="1"/>
      <p:bldP spid="1652773" grpId="0" animBg="1"/>
      <p:bldP spid="1652774" grpId="0" animBg="1"/>
      <p:bldP spid="1652775" grpId="0" animBg="1"/>
      <p:bldP spid="1652776" grpId="0" animBg="1"/>
      <p:bldP spid="1652777" grpId="0" animBg="1"/>
      <p:bldP spid="1652778" grpId="0" animBg="1"/>
      <p:bldP spid="1652779" grpId="0" animBg="1"/>
      <p:bldP spid="1652780" grpId="0" animBg="1"/>
      <p:bldP spid="1652781" grpId="0" animBg="1"/>
      <p:bldP spid="1652783" grpId="0"/>
      <p:bldP spid="1652784" grpId="0" animBg="1"/>
      <p:bldP spid="1652785" grpId="0" animBg="1"/>
      <p:bldP spid="1652786" grpId="0" animBg="1"/>
      <p:bldP spid="1652788" grpId="0"/>
      <p:bldP spid="1652789" grpId="0" animBg="1"/>
      <p:bldP spid="1652790" grpId="0" animBg="1"/>
      <p:bldP spid="1652791" grpId="0" animBg="1"/>
      <p:bldP spid="1652793" grpId="0"/>
      <p:bldP spid="1652794" grpId="0" animBg="1"/>
      <p:bldP spid="1652795" grpId="0" animBg="1"/>
      <p:bldP spid="1652796" grpId="0" animBg="1"/>
      <p:bldP spid="1652798" grpId="0"/>
      <p:bldP spid="1652799" grpId="0" animBg="1"/>
      <p:bldP spid="1652800" grpId="0" animBg="1"/>
      <p:bldP spid="1652801" grpId="0" animBg="1"/>
      <p:bldP spid="1652803" grpId="0"/>
      <p:bldP spid="1652804" grpId="0" animBg="1"/>
      <p:bldP spid="1652805" grpId="0" animBg="1"/>
      <p:bldP spid="1652806" grpId="0" animBg="1"/>
      <p:bldP spid="1652808" grpId="0"/>
      <p:bldP spid="1652809" grpId="0" bldLvl="0" animBg="1"/>
      <p:bldP spid="1652810" grpId="0" bldLvl="0" animBg="1"/>
      <p:bldP spid="1652811" grpId="0"/>
      <p:bldP spid="64591" grpId="0" bldLvl="0" animBg="1"/>
      <p:bldP spid="7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p:nvPr>
            <p:ph type="sldNum" sz="quarter" idx="12"/>
          </p:nvPr>
        </p:nvSpPr>
        <p:spPr>
          <a:ln>
            <a:miter lim="800000"/>
          </a:ln>
        </p:spPr>
        <p:txBody>
          <a:bodyPr anchor="b"/>
          <a:lstStyle/>
          <a:p>
            <a:pPr>
              <a:defRPr/>
            </a:pPr>
            <a:fld id="{E218D534-AAA2-4D7C-B168-127F6C092B52}"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64516" name="Rectangle 3"/>
          <p:cNvSpPr/>
          <p:nvPr>
            <p:ph type="body" idx="4294967295"/>
          </p:nvPr>
        </p:nvSpPr>
        <p:spPr>
          <a:xfrm>
            <a:off x="459740" y="1412875"/>
            <a:ext cx="8101330" cy="4183380"/>
          </a:xfrm>
        </p:spPr>
        <p:txBody>
          <a:bodyPr/>
          <a:lstStyle/>
          <a:p>
            <a:pPr eaLnBrk="1" hangingPunct="1">
              <a:buFont typeface="Wingdings" charset="2"/>
              <a:buNone/>
            </a:pPr>
            <a:r>
              <a:rPr lang="zh-CN" altLang="en-US">
                <a:latin typeface="Times New Roman" pitchFamily="18" charset="0"/>
                <a:ea typeface="宋体" charset="-122"/>
              </a:rPr>
              <a:t>比较以上两种算法：</a:t>
            </a:r>
            <a:endParaRPr lang="zh-CN" altLang="en-US">
              <a:latin typeface="Times New Roman" pitchFamily="18" charset="0"/>
              <a:ea typeface="宋体" charset="-122"/>
            </a:endParaRPr>
          </a:p>
          <a:p>
            <a:pPr eaLnBrk="1" hangingPunct="1"/>
            <a:r>
              <a:rPr lang="en-US" altLang="zh-CN">
                <a:latin typeface="Times New Roman" pitchFamily="18" charset="0"/>
                <a:ea typeface="宋体" charset="-122"/>
              </a:rPr>
              <a:t>Kurskal</a:t>
            </a:r>
            <a:r>
              <a:rPr lang="zh-CN" altLang="en-US">
                <a:latin typeface="Times New Roman" pitchFamily="18" charset="0"/>
                <a:ea typeface="宋体" charset="-122"/>
              </a:rPr>
              <a:t>算法主要对边进行操作，又称为“加边法”，其时间复杂度为</a:t>
            </a:r>
            <a:r>
              <a:rPr lang="en-US" altLang="zh-CN">
                <a:latin typeface="Times New Roman" pitchFamily="18" charset="0"/>
                <a:ea typeface="宋体" charset="-122"/>
              </a:rPr>
              <a:t>O(e)</a:t>
            </a:r>
            <a:r>
              <a:rPr lang="zh-CN" altLang="en-US">
                <a:latin typeface="Times New Roman" pitchFamily="18" charset="0"/>
                <a:ea typeface="宋体" charset="-122"/>
              </a:rPr>
              <a:t>，适用于稀疏图；</a:t>
            </a:r>
            <a:endParaRPr lang="zh-CN" altLang="en-US">
              <a:latin typeface="Times New Roman" pitchFamily="18" charset="0"/>
              <a:ea typeface="宋体" charset="-122"/>
            </a:endParaRPr>
          </a:p>
          <a:p>
            <a:pPr eaLnBrk="1" hangingPunct="1"/>
            <a:r>
              <a:rPr lang="en-US" altLang="zh-CN">
                <a:latin typeface="Times New Roman" pitchFamily="18" charset="0"/>
                <a:ea typeface="宋体" charset="-122"/>
              </a:rPr>
              <a:t>Prim</a:t>
            </a:r>
            <a:r>
              <a:rPr lang="zh-CN" altLang="en-US">
                <a:latin typeface="Times New Roman" pitchFamily="18" charset="0"/>
                <a:ea typeface="宋体" charset="-122"/>
              </a:rPr>
              <a:t>算法主要对顶点进行操作，又称为“加点法”，其时间复杂度为</a:t>
            </a:r>
            <a:r>
              <a:rPr lang="en-US" altLang="zh-CN">
                <a:latin typeface="Times New Roman" pitchFamily="18" charset="0"/>
                <a:ea typeface="宋体" charset="-122"/>
              </a:rPr>
              <a:t>O(n</a:t>
            </a:r>
            <a:r>
              <a:rPr lang="en-US" altLang="zh-CN" baseline="30000">
                <a:latin typeface="Times New Roman" pitchFamily="18" charset="0"/>
                <a:ea typeface="宋体" charset="-122"/>
              </a:rPr>
              <a:t>2</a:t>
            </a:r>
            <a:r>
              <a:rPr lang="en-US" altLang="zh-CN">
                <a:latin typeface="Times New Roman" pitchFamily="18" charset="0"/>
                <a:ea typeface="宋体" charset="-122"/>
              </a:rPr>
              <a:t>)</a:t>
            </a:r>
            <a:r>
              <a:rPr lang="zh-CN" altLang="en-US">
                <a:latin typeface="Times New Roman" pitchFamily="18" charset="0"/>
                <a:ea typeface="宋体" charset="-122"/>
              </a:rPr>
              <a:t>，适用于稠密图。</a:t>
            </a:r>
            <a:endParaRPr lang="zh-CN" altLang="en-US">
              <a:latin typeface="Times New Roman" pitchFamily="18" charset="0"/>
              <a:ea typeface="宋体" charset="-122"/>
            </a:endParaRPr>
          </a:p>
        </p:txBody>
      </p:sp>
      <p:sp>
        <p:nvSpPr>
          <p:cNvPr id="64517" name="Rectangle 3"/>
          <p:cNvSpPr/>
          <p:nvPr/>
        </p:nvSpPr>
        <p:spPr bwMode="auto">
          <a:xfrm>
            <a:off x="395288" y="404813"/>
            <a:ext cx="8229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kumimoji="0" lang="en-US" altLang="zh-CN" sz="3400" b="0" dirty="0">
                <a:solidFill>
                  <a:schemeClr val="tx2"/>
                </a:solidFill>
                <a:latin typeface="Arial" charset="0"/>
              </a:rPr>
              <a:t>11.9 </a:t>
            </a:r>
            <a:r>
              <a:rPr kumimoji="0" lang="zh-CN" altLang="en-US" sz="3400" b="0" dirty="0">
                <a:solidFill>
                  <a:schemeClr val="tx2"/>
                </a:solidFill>
                <a:latin typeface="Arial" charset="0"/>
              </a:rPr>
              <a:t>连通网的最小生成树</a:t>
            </a:r>
            <a:endParaRPr kumimoji="0" lang="zh-CN" altLang="en-US" sz="3400" b="0" dirty="0">
              <a:solidFill>
                <a:schemeClr val="tx2"/>
              </a:solidFill>
              <a:latin typeface="Arial" charset="0"/>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
        <p:nvSpPr>
          <p:cNvPr id="61445" name="Rectangle 3"/>
          <p:cNvSpPr/>
          <p:nvPr/>
        </p:nvSpPr>
        <p:spPr>
          <a:xfrm>
            <a:off x="591185" y="260985"/>
            <a:ext cx="8229600" cy="581025"/>
          </a:xfrm>
          <a:prstGeom prst="rect">
            <a:avLst/>
          </a:prstGeom>
          <a:noFill/>
          <a:ln w="9525">
            <a:noFill/>
          </a:ln>
        </p:spPr>
        <p:txBody>
          <a:bodyPr anchor="b" anchorCtr="0"/>
          <a:lstStyle>
            <a:lvl1pPr marL="0" lvl="0" indent="0" algn="ctr" defTabSz="914400" rtl="0" eaLnBrk="1" fontAlgn="base" latinLnBrk="0" hangingPunct="1">
              <a:lnSpc>
                <a:spcPct val="100000"/>
              </a:lnSpc>
              <a:spcBef>
                <a:spcPct val="0"/>
              </a:spcBef>
              <a:spcAft>
                <a:spcPct val="0"/>
              </a:spcAft>
              <a:buNone/>
              <a:defRPr sz="3200" b="0" i="0" u="none" kern="1200" baseline="0">
                <a:solidFill>
                  <a:srgbClr val="F3C43F"/>
                </a:solidFill>
                <a:latin typeface="+mj-lt"/>
                <a:ea typeface="+mj-ea"/>
                <a:cs typeface="+mj-cs"/>
              </a:defRPr>
            </a:lvl1pPr>
          </a:lstStyle>
          <a:p>
            <a:pPr eaLnBrk="1" hangingPunct="1"/>
            <a:r>
              <a:rPr lang="en-US" altLang="zh-CN" sz="3400" dirty="0">
                <a:ea typeface="宋体" charset="-122"/>
              </a:rPr>
              <a:t>11.9 </a:t>
            </a:r>
            <a:r>
              <a:rPr lang="zh-CN" altLang="en-US" sz="3400" dirty="0">
                <a:ea typeface="宋体" charset="-122"/>
              </a:rPr>
              <a:t>连通网的最小生成树</a:t>
            </a:r>
            <a:endParaRPr lang="zh-CN" altLang="en-US" sz="3400" dirty="0">
              <a:ea typeface="宋体"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灯片编号占位符 1"/>
          <p:cNvSpPr/>
          <p:nvPr>
            <p:ph type="sldNum" sz="quarter" idx="12"/>
          </p:nvPr>
        </p:nvSpPr>
        <p:spPr>
          <a:ln>
            <a:miter lim="800000"/>
          </a:ln>
        </p:spPr>
        <p:txBody>
          <a:bodyPr anchor="b"/>
          <a:lstStyle/>
          <a:p>
            <a:pPr>
              <a:defRPr/>
            </a:pPr>
            <a:fld id="{8EBB2049-54A1-44A5-AEE4-2DD400DA4645}"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65540" name="Rectangle 2"/>
          <p:cNvSpPr/>
          <p:nvPr/>
        </p:nvSpPr>
        <p:spPr bwMode="auto">
          <a:xfrm>
            <a:off x="0" y="0"/>
            <a:ext cx="9144000" cy="68580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1673219" name="Text Box 3"/>
          <p:cNvSpPr txBox="1"/>
          <p:nvPr/>
        </p:nvSpPr>
        <p:spPr bwMode="auto">
          <a:xfrm>
            <a:off x="3192145" y="260985"/>
            <a:ext cx="3995738" cy="614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r>
              <a:rPr lang="zh-CN" altLang="en-US" sz="3400" b="0" dirty="0">
                <a:solidFill>
                  <a:srgbClr val="F3C43F"/>
                </a:solidFill>
                <a:latin typeface="+mj-lt"/>
                <a:cs typeface="+mj-cs"/>
              </a:rPr>
              <a:t>11.9 拓扑排序</a:t>
            </a:r>
            <a:endParaRPr lang="zh-CN" altLang="en-US" sz="3400" b="0" dirty="0">
              <a:solidFill>
                <a:srgbClr val="F3C43F"/>
              </a:solidFill>
              <a:latin typeface="+mj-lt"/>
              <a:cs typeface="+mj-cs"/>
            </a:endParaRPr>
          </a:p>
        </p:txBody>
      </p:sp>
      <p:sp>
        <p:nvSpPr>
          <p:cNvPr id="1673220" name="Text Box 4"/>
          <p:cNvSpPr txBox="1"/>
          <p:nvPr/>
        </p:nvSpPr>
        <p:spPr bwMode="auto">
          <a:xfrm>
            <a:off x="415925" y="1125220"/>
            <a:ext cx="8660130"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r>
              <a:rPr lang="en-US" altLang="zh-CN" sz="2400" b="0">
                <a:latin typeface="宋体" charset="-122"/>
              </a:rPr>
              <a:t>1. </a:t>
            </a:r>
            <a:r>
              <a:rPr lang="zh-CN" altLang="en-US" sz="2400" b="0">
                <a:latin typeface="Times New Roman" pitchFamily="18" charset="0"/>
              </a:rPr>
              <a:t>有向无环图</a:t>
            </a:r>
            <a:r>
              <a:rPr lang="zh-CN" altLang="en-US" sz="2400" b="0">
                <a:latin typeface="宋体" charset="-122"/>
              </a:rPr>
              <a:t>定义：</a:t>
            </a:r>
            <a:r>
              <a:rPr lang="zh-CN" altLang="en-US" sz="2400" b="0">
                <a:latin typeface="宋体" charset="-122"/>
                <a:sym typeface="+mn-ea"/>
              </a:rPr>
              <a:t>图中不存在回路的有向图，简称为</a:t>
            </a:r>
            <a:r>
              <a:rPr lang="en-US" altLang="zh-CN" sz="2400" b="0">
                <a:latin typeface="宋体" charset="-122"/>
                <a:sym typeface="+mn-ea"/>
              </a:rPr>
              <a:t>DAG   (Directed Acycline Graph)</a:t>
            </a:r>
            <a:r>
              <a:rPr lang="zh-CN" altLang="en-US" sz="2400" b="0">
                <a:latin typeface="宋体" charset="-122"/>
                <a:sym typeface="+mn-ea"/>
              </a:rPr>
              <a:t>图，</a:t>
            </a:r>
            <a:r>
              <a:rPr kumimoji="0" lang="zh-CN" altLang="en-US" sz="2400" b="0" dirty="0">
                <a:latin typeface="宋体" charset="-122"/>
                <a:sym typeface="+mn-ea"/>
              </a:rPr>
              <a:t>利用有向无环图可实现对相同子式的共享</a:t>
            </a:r>
            <a:r>
              <a:rPr kumimoji="0" lang="en-US" altLang="zh-CN" sz="2400" b="0" dirty="0">
                <a:latin typeface="宋体" charset="-122"/>
                <a:sym typeface="+mn-ea"/>
              </a:rPr>
              <a:t>,</a:t>
            </a:r>
            <a:r>
              <a:rPr kumimoji="0" lang="zh-CN" altLang="en-US" sz="2400" b="0" dirty="0">
                <a:latin typeface="宋体" charset="-122"/>
                <a:sym typeface="+mn-ea"/>
              </a:rPr>
              <a:t>从而节省存储空间。</a:t>
            </a:r>
            <a:endParaRPr kumimoji="0" lang="zh-CN" altLang="en-US" sz="2400" b="0" dirty="0">
              <a:latin typeface="宋体" charset="-122"/>
            </a:endParaRPr>
          </a:p>
          <a:p>
            <a:endParaRPr lang="zh-CN" altLang="en-US" sz="2400">
              <a:latin typeface="宋体" charset="-122"/>
            </a:endParaRPr>
          </a:p>
          <a:p>
            <a:endParaRPr lang="zh-CN" altLang="en-US" sz="2400">
              <a:latin typeface="宋体" charset="-122"/>
            </a:endParaRPr>
          </a:p>
        </p:txBody>
      </p:sp>
      <p:sp>
        <p:nvSpPr>
          <p:cNvPr id="1673222" name="Text Box 6"/>
          <p:cNvSpPr txBox="1"/>
          <p:nvPr/>
        </p:nvSpPr>
        <p:spPr bwMode="auto">
          <a:xfrm>
            <a:off x="362585" y="2417445"/>
            <a:ext cx="5365115"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l">
              <a:buClrTx/>
              <a:buSzTx/>
              <a:buFontTx/>
            </a:pPr>
            <a:r>
              <a:rPr lang="en-US" altLang="zh-CN" sz="2400" b="0">
                <a:latin typeface="宋体" charset="-122"/>
              </a:rPr>
              <a:t>2. 举例: 计算表达式 </a:t>
            </a:r>
            <a:endParaRPr lang="en-US" altLang="zh-CN" sz="2400" b="0">
              <a:latin typeface="宋体" charset="-122"/>
            </a:endParaRPr>
          </a:p>
          <a:p>
            <a:pPr algn="l">
              <a:buClrTx/>
              <a:buSzTx/>
              <a:buFontTx/>
            </a:pPr>
            <a:endParaRPr lang="en-US" altLang="zh-CN" sz="2400" b="0">
              <a:latin typeface="宋体" charset="-122"/>
            </a:endParaRPr>
          </a:p>
          <a:p>
            <a:pPr algn="l">
              <a:buClrTx/>
              <a:buSzTx/>
              <a:buFontTx/>
            </a:pPr>
            <a:r>
              <a:rPr lang="en-US" altLang="zh-CN" sz="2400" b="0">
                <a:latin typeface="宋体" charset="-122"/>
              </a:rPr>
              <a:t>(a+b)*c+((a+b)+e)*(e+g)*((a+b)*c)</a:t>
            </a:r>
            <a:endParaRPr lang="en-US" altLang="zh-CN" sz="2400" b="0">
              <a:latin typeface="宋体" charset="-122"/>
            </a:endParaRPr>
          </a:p>
        </p:txBody>
      </p:sp>
      <p:grpSp>
        <p:nvGrpSpPr>
          <p:cNvPr id="5" name="组合 4"/>
          <p:cNvGrpSpPr/>
          <p:nvPr/>
        </p:nvGrpSpPr>
        <p:grpSpPr>
          <a:xfrm>
            <a:off x="4780280" y="2495550"/>
            <a:ext cx="4065270" cy="3952240"/>
            <a:chOff x="7302" y="2800"/>
            <a:chExt cx="6402" cy="6224"/>
          </a:xfrm>
        </p:grpSpPr>
        <p:sp>
          <p:nvSpPr>
            <p:cNvPr id="1673228" name="Oval 12"/>
            <p:cNvSpPr/>
            <p:nvPr/>
          </p:nvSpPr>
          <p:spPr bwMode="auto">
            <a:xfrm>
              <a:off x="9482" y="8544"/>
              <a:ext cx="480" cy="48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grpSp>
          <p:nvGrpSpPr>
            <p:cNvPr id="4" name="组合 3"/>
            <p:cNvGrpSpPr/>
            <p:nvPr/>
          </p:nvGrpSpPr>
          <p:grpSpPr>
            <a:xfrm>
              <a:off x="7302" y="2800"/>
              <a:ext cx="6402" cy="6225"/>
              <a:chOff x="7302" y="2800"/>
              <a:chExt cx="6402" cy="6225"/>
            </a:xfrm>
          </p:grpSpPr>
          <p:sp>
            <p:nvSpPr>
              <p:cNvPr id="1673226" name="Oval 10"/>
              <p:cNvSpPr/>
              <p:nvPr/>
            </p:nvSpPr>
            <p:spPr bwMode="auto">
              <a:xfrm>
                <a:off x="8622" y="8544"/>
                <a:ext cx="480" cy="48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grpSp>
            <p:nvGrpSpPr>
              <p:cNvPr id="3" name="组合 2"/>
              <p:cNvGrpSpPr/>
              <p:nvPr/>
            </p:nvGrpSpPr>
            <p:grpSpPr>
              <a:xfrm>
                <a:off x="7302" y="2800"/>
                <a:ext cx="6402" cy="6225"/>
                <a:chOff x="3859" y="3926"/>
                <a:chExt cx="6402" cy="6225"/>
              </a:xfrm>
            </p:grpSpPr>
            <p:sp>
              <p:nvSpPr>
                <p:cNvPr id="1673225" name="Text Box 9"/>
                <p:cNvSpPr txBox="1"/>
                <p:nvPr/>
              </p:nvSpPr>
              <p:spPr bwMode="auto">
                <a:xfrm>
                  <a:off x="5199" y="9573"/>
                  <a:ext cx="60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66CCFF"/>
                      </a:solidFill>
                      <a:latin typeface="宋体" charset="-122"/>
                    </a:rPr>
                    <a:t>a</a:t>
                  </a:r>
                  <a:endParaRPr kumimoji="0" lang="en-US" altLang="zh-CN" sz="1800">
                    <a:solidFill>
                      <a:srgbClr val="66CCFF"/>
                    </a:solidFill>
                    <a:latin typeface="宋体" charset="-122"/>
                  </a:endParaRPr>
                </a:p>
              </p:txBody>
            </p:sp>
            <p:sp>
              <p:nvSpPr>
                <p:cNvPr id="1673227" name="Text Box 11"/>
                <p:cNvSpPr txBox="1"/>
                <p:nvPr/>
              </p:nvSpPr>
              <p:spPr bwMode="auto">
                <a:xfrm>
                  <a:off x="6092" y="9573"/>
                  <a:ext cx="60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66CCFF"/>
                      </a:solidFill>
                      <a:latin typeface="宋体" charset="-122"/>
                    </a:rPr>
                    <a:t>b</a:t>
                  </a:r>
                  <a:endParaRPr kumimoji="0" lang="en-US" altLang="zh-CN" sz="1800">
                    <a:solidFill>
                      <a:srgbClr val="66CCFF"/>
                    </a:solidFill>
                    <a:latin typeface="宋体" charset="-122"/>
                  </a:endParaRPr>
                </a:p>
              </p:txBody>
            </p:sp>
            <p:sp>
              <p:nvSpPr>
                <p:cNvPr id="1673229" name="Line 13"/>
                <p:cNvSpPr/>
                <p:nvPr/>
              </p:nvSpPr>
              <p:spPr bwMode="auto">
                <a:xfrm flipV="1">
                  <a:off x="5439" y="9093"/>
                  <a:ext cx="480" cy="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73230" name="Line 14"/>
                <p:cNvSpPr/>
                <p:nvPr/>
              </p:nvSpPr>
              <p:spPr bwMode="auto">
                <a:xfrm flipH="1" flipV="1">
                  <a:off x="5799" y="9093"/>
                  <a:ext cx="480" cy="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73231" name="Text Box 15"/>
                <p:cNvSpPr txBox="1"/>
                <p:nvPr/>
              </p:nvSpPr>
              <p:spPr bwMode="auto">
                <a:xfrm>
                  <a:off x="5647" y="8603"/>
                  <a:ext cx="60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dirty="0">
                      <a:solidFill>
                        <a:srgbClr val="66CCFF"/>
                      </a:solidFill>
                      <a:latin typeface="宋体" charset="-122"/>
                    </a:rPr>
                    <a:t>+</a:t>
                  </a:r>
                  <a:endParaRPr kumimoji="0" lang="en-US" altLang="zh-CN" sz="1800" dirty="0">
                    <a:solidFill>
                      <a:srgbClr val="66CCFF"/>
                    </a:solidFill>
                    <a:latin typeface="宋体" charset="-122"/>
                  </a:endParaRPr>
                </a:p>
              </p:txBody>
            </p:sp>
            <p:sp>
              <p:nvSpPr>
                <p:cNvPr id="1673232" name="Oval 16"/>
                <p:cNvSpPr/>
                <p:nvPr/>
              </p:nvSpPr>
              <p:spPr bwMode="auto">
                <a:xfrm>
                  <a:off x="5619" y="8695"/>
                  <a:ext cx="480" cy="48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73233" name="Text Box 17"/>
                <p:cNvSpPr txBox="1"/>
                <p:nvPr/>
              </p:nvSpPr>
              <p:spPr bwMode="auto">
                <a:xfrm>
                  <a:off x="6367" y="8538"/>
                  <a:ext cx="60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66CCFF"/>
                      </a:solidFill>
                      <a:latin typeface="宋体" charset="-122"/>
                    </a:rPr>
                    <a:t>e</a:t>
                  </a:r>
                  <a:endParaRPr kumimoji="0" lang="en-US" altLang="zh-CN" sz="1800">
                    <a:solidFill>
                      <a:srgbClr val="66CCFF"/>
                    </a:solidFill>
                    <a:latin typeface="宋体" charset="-122"/>
                  </a:endParaRPr>
                </a:p>
              </p:txBody>
            </p:sp>
            <p:sp>
              <p:nvSpPr>
                <p:cNvPr id="1673234" name="Oval 18"/>
                <p:cNvSpPr/>
                <p:nvPr/>
              </p:nvSpPr>
              <p:spPr bwMode="auto">
                <a:xfrm>
                  <a:off x="6392" y="8630"/>
                  <a:ext cx="480" cy="48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73235" name="Line 19"/>
                <p:cNvSpPr/>
                <p:nvPr/>
              </p:nvSpPr>
              <p:spPr bwMode="auto">
                <a:xfrm flipV="1">
                  <a:off x="5919" y="8133"/>
                  <a:ext cx="24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73236" name="Line 20"/>
                <p:cNvSpPr/>
                <p:nvPr/>
              </p:nvSpPr>
              <p:spPr bwMode="auto">
                <a:xfrm flipH="1" flipV="1">
                  <a:off x="6399" y="8133"/>
                  <a:ext cx="24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73237" name="Text Box 21"/>
                <p:cNvSpPr txBox="1"/>
                <p:nvPr/>
              </p:nvSpPr>
              <p:spPr bwMode="auto">
                <a:xfrm>
                  <a:off x="6039" y="7560"/>
                  <a:ext cx="600" cy="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66CCFF"/>
                      </a:solidFill>
                      <a:latin typeface="宋体" charset="-122"/>
                    </a:rPr>
                    <a:t>+</a:t>
                  </a:r>
                  <a:endParaRPr kumimoji="0" lang="en-US" altLang="zh-CN" sz="1800">
                    <a:solidFill>
                      <a:srgbClr val="66CCFF"/>
                    </a:solidFill>
                    <a:latin typeface="宋体" charset="-122"/>
                  </a:endParaRPr>
                </a:p>
              </p:txBody>
            </p:sp>
            <p:sp>
              <p:nvSpPr>
                <p:cNvPr id="1673238" name="Oval 22"/>
                <p:cNvSpPr/>
                <p:nvPr/>
              </p:nvSpPr>
              <p:spPr bwMode="auto">
                <a:xfrm>
                  <a:off x="6039" y="7653"/>
                  <a:ext cx="480" cy="48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73241" name="Text Box 25"/>
                <p:cNvSpPr txBox="1"/>
                <p:nvPr/>
              </p:nvSpPr>
              <p:spPr bwMode="auto">
                <a:xfrm>
                  <a:off x="7207" y="8603"/>
                  <a:ext cx="60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66CCFF"/>
                      </a:solidFill>
                      <a:latin typeface="宋体" charset="-122"/>
                    </a:rPr>
                    <a:t>e</a:t>
                  </a:r>
                  <a:endParaRPr kumimoji="0" lang="en-US" altLang="zh-CN" sz="1800">
                    <a:solidFill>
                      <a:srgbClr val="66CCFF"/>
                    </a:solidFill>
                    <a:latin typeface="宋体" charset="-122"/>
                  </a:endParaRPr>
                </a:p>
              </p:txBody>
            </p:sp>
            <p:sp>
              <p:nvSpPr>
                <p:cNvPr id="1673242" name="Oval 26"/>
                <p:cNvSpPr/>
                <p:nvPr/>
              </p:nvSpPr>
              <p:spPr bwMode="auto">
                <a:xfrm>
                  <a:off x="7179" y="8695"/>
                  <a:ext cx="480" cy="48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73243" name="Text Box 27"/>
                <p:cNvSpPr txBox="1"/>
                <p:nvPr/>
              </p:nvSpPr>
              <p:spPr bwMode="auto">
                <a:xfrm>
                  <a:off x="7927" y="8538"/>
                  <a:ext cx="60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66CCFF"/>
                      </a:solidFill>
                      <a:latin typeface="宋体" charset="-122"/>
                    </a:rPr>
                    <a:t>g</a:t>
                  </a:r>
                  <a:endParaRPr kumimoji="0" lang="en-US" altLang="zh-CN" sz="1800">
                    <a:solidFill>
                      <a:srgbClr val="66CCFF"/>
                    </a:solidFill>
                    <a:latin typeface="宋体" charset="-122"/>
                  </a:endParaRPr>
                </a:p>
              </p:txBody>
            </p:sp>
            <p:sp>
              <p:nvSpPr>
                <p:cNvPr id="1673244" name="Oval 28"/>
                <p:cNvSpPr/>
                <p:nvPr/>
              </p:nvSpPr>
              <p:spPr bwMode="auto">
                <a:xfrm>
                  <a:off x="7952" y="8630"/>
                  <a:ext cx="480" cy="48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73245" name="Line 29"/>
                <p:cNvSpPr/>
                <p:nvPr/>
              </p:nvSpPr>
              <p:spPr bwMode="auto">
                <a:xfrm flipV="1">
                  <a:off x="7479" y="8133"/>
                  <a:ext cx="24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73246" name="Line 30"/>
                <p:cNvSpPr/>
                <p:nvPr/>
              </p:nvSpPr>
              <p:spPr bwMode="auto">
                <a:xfrm flipH="1" flipV="1">
                  <a:off x="7959" y="8133"/>
                  <a:ext cx="24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73247" name="Text Box 31"/>
                <p:cNvSpPr txBox="1"/>
                <p:nvPr/>
              </p:nvSpPr>
              <p:spPr bwMode="auto">
                <a:xfrm>
                  <a:off x="7599" y="7560"/>
                  <a:ext cx="600" cy="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66CCFF"/>
                      </a:solidFill>
                      <a:latin typeface="宋体" charset="-122"/>
                    </a:rPr>
                    <a:t>+</a:t>
                  </a:r>
                  <a:endParaRPr kumimoji="0" lang="en-US" altLang="zh-CN" sz="1800">
                    <a:solidFill>
                      <a:srgbClr val="66CCFF"/>
                    </a:solidFill>
                    <a:latin typeface="宋体" charset="-122"/>
                  </a:endParaRPr>
                </a:p>
              </p:txBody>
            </p:sp>
            <p:sp>
              <p:nvSpPr>
                <p:cNvPr id="1673248" name="Oval 32"/>
                <p:cNvSpPr/>
                <p:nvPr/>
              </p:nvSpPr>
              <p:spPr bwMode="auto">
                <a:xfrm>
                  <a:off x="7599" y="7653"/>
                  <a:ext cx="480" cy="48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73249" name="Line 33"/>
                <p:cNvSpPr/>
                <p:nvPr/>
              </p:nvSpPr>
              <p:spPr bwMode="auto">
                <a:xfrm flipV="1">
                  <a:off x="6334" y="7150"/>
                  <a:ext cx="72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73250" name="Line 34"/>
                <p:cNvSpPr/>
                <p:nvPr/>
              </p:nvSpPr>
              <p:spPr bwMode="auto">
                <a:xfrm flipH="1" flipV="1">
                  <a:off x="7174" y="7150"/>
                  <a:ext cx="60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73251" name="Text Box 35"/>
                <p:cNvSpPr txBox="1"/>
                <p:nvPr/>
              </p:nvSpPr>
              <p:spPr bwMode="auto">
                <a:xfrm>
                  <a:off x="6867" y="6590"/>
                  <a:ext cx="600" cy="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zh-CN" altLang="en-US" sz="1800">
                      <a:solidFill>
                        <a:srgbClr val="66CCFF"/>
                      </a:solidFill>
                      <a:latin typeface="宋体" charset="-122"/>
                    </a:rPr>
                    <a:t>*</a:t>
                  </a:r>
                  <a:endParaRPr kumimoji="0" lang="zh-CN" altLang="en-US" sz="1800">
                    <a:solidFill>
                      <a:srgbClr val="66CCFF"/>
                    </a:solidFill>
                    <a:latin typeface="宋体" charset="-122"/>
                  </a:endParaRPr>
                </a:p>
              </p:txBody>
            </p:sp>
            <p:sp>
              <p:nvSpPr>
                <p:cNvPr id="1673252" name="Oval 36"/>
                <p:cNvSpPr/>
                <p:nvPr/>
              </p:nvSpPr>
              <p:spPr bwMode="auto">
                <a:xfrm>
                  <a:off x="6867" y="6683"/>
                  <a:ext cx="480" cy="48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73255" name="Text Box 39"/>
                <p:cNvSpPr txBox="1"/>
                <p:nvPr/>
              </p:nvSpPr>
              <p:spPr bwMode="auto">
                <a:xfrm>
                  <a:off x="3859" y="8570"/>
                  <a:ext cx="600" cy="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66CCFF"/>
                      </a:solidFill>
                      <a:latin typeface="宋体" charset="-122"/>
                    </a:rPr>
                    <a:t>a</a:t>
                  </a:r>
                  <a:endParaRPr kumimoji="0" lang="en-US" altLang="zh-CN" sz="1800">
                    <a:solidFill>
                      <a:srgbClr val="66CCFF"/>
                    </a:solidFill>
                    <a:latin typeface="宋体" charset="-122"/>
                  </a:endParaRPr>
                </a:p>
              </p:txBody>
            </p:sp>
            <p:sp>
              <p:nvSpPr>
                <p:cNvPr id="1673256" name="Oval 40"/>
                <p:cNvSpPr/>
                <p:nvPr/>
              </p:nvSpPr>
              <p:spPr bwMode="auto">
                <a:xfrm>
                  <a:off x="3884" y="8663"/>
                  <a:ext cx="480" cy="48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73257" name="Text Box 41"/>
                <p:cNvSpPr txBox="1"/>
                <p:nvPr/>
              </p:nvSpPr>
              <p:spPr bwMode="auto">
                <a:xfrm>
                  <a:off x="4752" y="8570"/>
                  <a:ext cx="600" cy="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66CCFF"/>
                      </a:solidFill>
                      <a:latin typeface="宋体" charset="-122"/>
                    </a:rPr>
                    <a:t>b</a:t>
                  </a:r>
                  <a:endParaRPr kumimoji="0" lang="en-US" altLang="zh-CN" sz="1800">
                    <a:solidFill>
                      <a:srgbClr val="66CCFF"/>
                    </a:solidFill>
                    <a:latin typeface="宋体" charset="-122"/>
                  </a:endParaRPr>
                </a:p>
              </p:txBody>
            </p:sp>
            <p:sp>
              <p:nvSpPr>
                <p:cNvPr id="1673258" name="Oval 42"/>
                <p:cNvSpPr/>
                <p:nvPr/>
              </p:nvSpPr>
              <p:spPr bwMode="auto">
                <a:xfrm>
                  <a:off x="4724" y="8663"/>
                  <a:ext cx="480" cy="48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73259" name="Line 43"/>
                <p:cNvSpPr/>
                <p:nvPr/>
              </p:nvSpPr>
              <p:spPr bwMode="auto">
                <a:xfrm flipV="1">
                  <a:off x="4099" y="8090"/>
                  <a:ext cx="480" cy="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73260" name="Line 44"/>
                <p:cNvSpPr/>
                <p:nvPr/>
              </p:nvSpPr>
              <p:spPr bwMode="auto">
                <a:xfrm flipH="1" flipV="1">
                  <a:off x="4459" y="8090"/>
                  <a:ext cx="480" cy="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73261" name="Text Box 45"/>
                <p:cNvSpPr txBox="1"/>
                <p:nvPr/>
              </p:nvSpPr>
              <p:spPr bwMode="auto">
                <a:xfrm>
                  <a:off x="4307" y="7600"/>
                  <a:ext cx="600" cy="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66CCFF"/>
                      </a:solidFill>
                      <a:latin typeface="宋体" charset="-122"/>
                    </a:rPr>
                    <a:t>+</a:t>
                  </a:r>
                  <a:endParaRPr kumimoji="0" lang="en-US" altLang="zh-CN" sz="1800">
                    <a:solidFill>
                      <a:srgbClr val="66CCFF"/>
                    </a:solidFill>
                    <a:latin typeface="宋体" charset="-122"/>
                  </a:endParaRPr>
                </a:p>
              </p:txBody>
            </p:sp>
            <p:sp>
              <p:nvSpPr>
                <p:cNvPr id="1673262" name="Oval 46"/>
                <p:cNvSpPr/>
                <p:nvPr/>
              </p:nvSpPr>
              <p:spPr bwMode="auto">
                <a:xfrm>
                  <a:off x="4279" y="7693"/>
                  <a:ext cx="480" cy="48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73263" name="Text Box 47"/>
                <p:cNvSpPr txBox="1"/>
                <p:nvPr/>
              </p:nvSpPr>
              <p:spPr bwMode="auto">
                <a:xfrm>
                  <a:off x="5027" y="7535"/>
                  <a:ext cx="600" cy="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66CCFF"/>
                      </a:solidFill>
                      <a:latin typeface="宋体" charset="-122"/>
                    </a:rPr>
                    <a:t>c</a:t>
                  </a:r>
                  <a:endParaRPr kumimoji="0" lang="en-US" altLang="zh-CN" sz="1800">
                    <a:solidFill>
                      <a:srgbClr val="66CCFF"/>
                    </a:solidFill>
                    <a:latin typeface="宋体" charset="-122"/>
                  </a:endParaRPr>
                </a:p>
              </p:txBody>
            </p:sp>
            <p:sp>
              <p:nvSpPr>
                <p:cNvPr id="1673264" name="Oval 48"/>
                <p:cNvSpPr/>
                <p:nvPr/>
              </p:nvSpPr>
              <p:spPr bwMode="auto">
                <a:xfrm>
                  <a:off x="5052" y="7628"/>
                  <a:ext cx="480" cy="48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73265" name="Line 49"/>
                <p:cNvSpPr/>
                <p:nvPr/>
              </p:nvSpPr>
              <p:spPr bwMode="auto">
                <a:xfrm flipV="1">
                  <a:off x="4579" y="7130"/>
                  <a:ext cx="24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73266" name="Line 50"/>
                <p:cNvSpPr/>
                <p:nvPr/>
              </p:nvSpPr>
              <p:spPr bwMode="auto">
                <a:xfrm flipH="1" flipV="1">
                  <a:off x="5059" y="7130"/>
                  <a:ext cx="24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73267" name="Text Box 51"/>
                <p:cNvSpPr txBox="1"/>
                <p:nvPr/>
              </p:nvSpPr>
              <p:spPr bwMode="auto">
                <a:xfrm>
                  <a:off x="4699" y="6558"/>
                  <a:ext cx="60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zh-CN" altLang="en-US" sz="1800">
                      <a:solidFill>
                        <a:srgbClr val="66CCFF"/>
                      </a:solidFill>
                      <a:latin typeface="宋体" charset="-122"/>
                    </a:rPr>
                    <a:t>*</a:t>
                  </a:r>
                  <a:endParaRPr kumimoji="0" lang="zh-CN" altLang="en-US" sz="1800">
                    <a:solidFill>
                      <a:srgbClr val="66CCFF"/>
                    </a:solidFill>
                    <a:latin typeface="宋体" charset="-122"/>
                  </a:endParaRPr>
                </a:p>
              </p:txBody>
            </p:sp>
            <p:sp>
              <p:nvSpPr>
                <p:cNvPr id="1673268" name="Oval 52"/>
                <p:cNvSpPr/>
                <p:nvPr/>
              </p:nvSpPr>
              <p:spPr bwMode="auto">
                <a:xfrm>
                  <a:off x="4699" y="6650"/>
                  <a:ext cx="480" cy="48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73271" name="Line 55"/>
                <p:cNvSpPr/>
                <p:nvPr/>
              </p:nvSpPr>
              <p:spPr bwMode="auto">
                <a:xfrm flipV="1">
                  <a:off x="5014" y="6213"/>
                  <a:ext cx="84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73272" name="Line 56"/>
                <p:cNvSpPr/>
                <p:nvPr/>
              </p:nvSpPr>
              <p:spPr bwMode="auto">
                <a:xfrm flipH="1" flipV="1">
                  <a:off x="6094" y="6213"/>
                  <a:ext cx="96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73273" name="Text Box 57"/>
                <p:cNvSpPr txBox="1"/>
                <p:nvPr/>
              </p:nvSpPr>
              <p:spPr bwMode="auto">
                <a:xfrm>
                  <a:off x="5807" y="5700"/>
                  <a:ext cx="600" cy="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zh-CN" altLang="en-US" sz="1800">
                      <a:solidFill>
                        <a:srgbClr val="66CCFF"/>
                      </a:solidFill>
                      <a:latin typeface="宋体" charset="-122"/>
                    </a:rPr>
                    <a:t>*</a:t>
                  </a:r>
                  <a:endParaRPr kumimoji="0" lang="zh-CN" altLang="en-US" sz="1800">
                    <a:solidFill>
                      <a:srgbClr val="66CCFF"/>
                    </a:solidFill>
                    <a:latin typeface="宋体" charset="-122"/>
                  </a:endParaRPr>
                </a:p>
              </p:txBody>
            </p:sp>
            <p:sp>
              <p:nvSpPr>
                <p:cNvPr id="1673274" name="Oval 58"/>
                <p:cNvSpPr/>
                <p:nvPr/>
              </p:nvSpPr>
              <p:spPr bwMode="auto">
                <a:xfrm>
                  <a:off x="5807" y="5793"/>
                  <a:ext cx="480" cy="48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73276" name="Text Box 60"/>
                <p:cNvSpPr txBox="1"/>
                <p:nvPr/>
              </p:nvSpPr>
              <p:spPr bwMode="auto">
                <a:xfrm>
                  <a:off x="8494" y="7625"/>
                  <a:ext cx="600" cy="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66CCFF"/>
                      </a:solidFill>
                      <a:latin typeface="宋体" charset="-122"/>
                    </a:rPr>
                    <a:t>a</a:t>
                  </a:r>
                  <a:endParaRPr kumimoji="0" lang="en-US" altLang="zh-CN" sz="1800">
                    <a:solidFill>
                      <a:srgbClr val="66CCFF"/>
                    </a:solidFill>
                    <a:latin typeface="宋体" charset="-122"/>
                  </a:endParaRPr>
                </a:p>
              </p:txBody>
            </p:sp>
            <p:sp>
              <p:nvSpPr>
                <p:cNvPr id="1673277" name="Oval 61"/>
                <p:cNvSpPr/>
                <p:nvPr/>
              </p:nvSpPr>
              <p:spPr bwMode="auto">
                <a:xfrm>
                  <a:off x="8519" y="7718"/>
                  <a:ext cx="480" cy="48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73278" name="Text Box 62"/>
                <p:cNvSpPr txBox="1"/>
                <p:nvPr/>
              </p:nvSpPr>
              <p:spPr bwMode="auto">
                <a:xfrm>
                  <a:off x="9387" y="7625"/>
                  <a:ext cx="600" cy="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66CCFF"/>
                      </a:solidFill>
                      <a:latin typeface="宋体" charset="-122"/>
                    </a:rPr>
                    <a:t>b</a:t>
                  </a:r>
                  <a:endParaRPr kumimoji="0" lang="en-US" altLang="zh-CN" sz="1800">
                    <a:solidFill>
                      <a:srgbClr val="66CCFF"/>
                    </a:solidFill>
                    <a:latin typeface="宋体" charset="-122"/>
                  </a:endParaRPr>
                </a:p>
              </p:txBody>
            </p:sp>
            <p:sp>
              <p:nvSpPr>
                <p:cNvPr id="1673279" name="Oval 63"/>
                <p:cNvSpPr/>
                <p:nvPr/>
              </p:nvSpPr>
              <p:spPr bwMode="auto">
                <a:xfrm>
                  <a:off x="9359" y="7718"/>
                  <a:ext cx="480" cy="48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73280" name="Line 64"/>
                <p:cNvSpPr/>
                <p:nvPr/>
              </p:nvSpPr>
              <p:spPr bwMode="auto">
                <a:xfrm flipV="1">
                  <a:off x="8734" y="7145"/>
                  <a:ext cx="480" cy="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73281" name="Line 65"/>
                <p:cNvSpPr/>
                <p:nvPr/>
              </p:nvSpPr>
              <p:spPr bwMode="auto">
                <a:xfrm flipH="1" flipV="1">
                  <a:off x="9094" y="7145"/>
                  <a:ext cx="480" cy="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73282" name="Text Box 66"/>
                <p:cNvSpPr txBox="1"/>
                <p:nvPr/>
              </p:nvSpPr>
              <p:spPr bwMode="auto">
                <a:xfrm>
                  <a:off x="8942" y="6655"/>
                  <a:ext cx="600" cy="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66CCFF"/>
                      </a:solidFill>
                      <a:latin typeface="宋体" charset="-122"/>
                    </a:rPr>
                    <a:t>+</a:t>
                  </a:r>
                  <a:endParaRPr kumimoji="0" lang="en-US" altLang="zh-CN" sz="1800">
                    <a:solidFill>
                      <a:srgbClr val="66CCFF"/>
                    </a:solidFill>
                    <a:latin typeface="宋体" charset="-122"/>
                  </a:endParaRPr>
                </a:p>
              </p:txBody>
            </p:sp>
            <p:sp>
              <p:nvSpPr>
                <p:cNvPr id="1673283" name="Oval 67"/>
                <p:cNvSpPr/>
                <p:nvPr/>
              </p:nvSpPr>
              <p:spPr bwMode="auto">
                <a:xfrm>
                  <a:off x="8914" y="6748"/>
                  <a:ext cx="480" cy="48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73284" name="Text Box 68"/>
                <p:cNvSpPr txBox="1"/>
                <p:nvPr/>
              </p:nvSpPr>
              <p:spPr bwMode="auto">
                <a:xfrm>
                  <a:off x="9662" y="6590"/>
                  <a:ext cx="600" cy="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66CCFF"/>
                      </a:solidFill>
                      <a:latin typeface="宋体" charset="-122"/>
                    </a:rPr>
                    <a:t>c</a:t>
                  </a:r>
                  <a:endParaRPr kumimoji="0" lang="en-US" altLang="zh-CN" sz="1800">
                    <a:solidFill>
                      <a:srgbClr val="66CCFF"/>
                    </a:solidFill>
                    <a:latin typeface="宋体" charset="-122"/>
                  </a:endParaRPr>
                </a:p>
              </p:txBody>
            </p:sp>
            <p:sp>
              <p:nvSpPr>
                <p:cNvPr id="1673285" name="Oval 69"/>
                <p:cNvSpPr/>
                <p:nvPr/>
              </p:nvSpPr>
              <p:spPr bwMode="auto">
                <a:xfrm>
                  <a:off x="9687" y="6683"/>
                  <a:ext cx="480" cy="48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73286" name="Line 70"/>
                <p:cNvSpPr/>
                <p:nvPr/>
              </p:nvSpPr>
              <p:spPr bwMode="auto">
                <a:xfrm flipV="1">
                  <a:off x="9214" y="6185"/>
                  <a:ext cx="24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73287" name="Line 71"/>
                <p:cNvSpPr/>
                <p:nvPr/>
              </p:nvSpPr>
              <p:spPr bwMode="auto">
                <a:xfrm flipH="1" flipV="1">
                  <a:off x="9694" y="6185"/>
                  <a:ext cx="24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itchFamily="18" charset="0"/>
                  </a:endParaRPr>
                </a:p>
              </p:txBody>
            </p:sp>
            <p:sp>
              <p:nvSpPr>
                <p:cNvPr id="1673288" name="Text Box 72"/>
                <p:cNvSpPr txBox="1"/>
                <p:nvPr/>
              </p:nvSpPr>
              <p:spPr bwMode="auto">
                <a:xfrm>
                  <a:off x="9334" y="5613"/>
                  <a:ext cx="60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zh-CN" altLang="en-US" sz="1800">
                      <a:solidFill>
                        <a:srgbClr val="66CCFF"/>
                      </a:solidFill>
                      <a:latin typeface="宋体" charset="-122"/>
                    </a:rPr>
                    <a:t>*</a:t>
                  </a:r>
                  <a:endParaRPr kumimoji="0" lang="zh-CN" altLang="en-US" sz="1800">
                    <a:solidFill>
                      <a:srgbClr val="66CCFF"/>
                    </a:solidFill>
                    <a:latin typeface="宋体" charset="-122"/>
                  </a:endParaRPr>
                </a:p>
              </p:txBody>
            </p:sp>
            <p:sp>
              <p:nvSpPr>
                <p:cNvPr id="1673289" name="Oval 73"/>
                <p:cNvSpPr/>
                <p:nvPr/>
              </p:nvSpPr>
              <p:spPr bwMode="auto">
                <a:xfrm>
                  <a:off x="9334" y="5705"/>
                  <a:ext cx="480" cy="48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73290" name="Line 74"/>
                <p:cNvSpPr/>
                <p:nvPr/>
              </p:nvSpPr>
              <p:spPr bwMode="auto">
                <a:xfrm flipV="1">
                  <a:off x="6094" y="5013"/>
                  <a:ext cx="1560" cy="72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73291" name="Line 75"/>
                <p:cNvSpPr/>
                <p:nvPr/>
              </p:nvSpPr>
              <p:spPr bwMode="auto">
                <a:xfrm flipH="1" flipV="1">
                  <a:off x="8014" y="5013"/>
                  <a:ext cx="1560" cy="72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itchFamily="18" charset="0"/>
                  </a:endParaRPr>
                </a:p>
              </p:txBody>
            </p:sp>
            <p:sp>
              <p:nvSpPr>
                <p:cNvPr id="1673292" name="Text Box 76"/>
                <p:cNvSpPr txBox="1"/>
                <p:nvPr/>
              </p:nvSpPr>
              <p:spPr bwMode="auto">
                <a:xfrm>
                  <a:off x="7624" y="4493"/>
                  <a:ext cx="60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algn="just"/>
                  <a:r>
                    <a:rPr kumimoji="0" lang="en-US" altLang="zh-CN" sz="1800">
                      <a:solidFill>
                        <a:srgbClr val="66CCFF"/>
                      </a:solidFill>
                      <a:latin typeface="宋体" charset="-122"/>
                    </a:rPr>
                    <a:t>+</a:t>
                  </a:r>
                  <a:endParaRPr kumimoji="0" lang="en-US" altLang="zh-CN" sz="1800">
                    <a:solidFill>
                      <a:srgbClr val="66CCFF"/>
                    </a:solidFill>
                    <a:latin typeface="宋体" charset="-122"/>
                  </a:endParaRPr>
                </a:p>
              </p:txBody>
            </p:sp>
            <p:sp>
              <p:nvSpPr>
                <p:cNvPr id="1673293" name="Oval 77"/>
                <p:cNvSpPr/>
                <p:nvPr/>
              </p:nvSpPr>
              <p:spPr bwMode="auto">
                <a:xfrm>
                  <a:off x="7624" y="4585"/>
                  <a:ext cx="480" cy="48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73358" name="Freeform 142"/>
                <p:cNvSpPr/>
                <p:nvPr/>
              </p:nvSpPr>
              <p:spPr bwMode="auto">
                <a:xfrm>
                  <a:off x="4932" y="3926"/>
                  <a:ext cx="5060" cy="2700"/>
                </a:xfrm>
                <a:custGeom>
                  <a:avLst/>
                  <a:gdLst>
                    <a:gd name="T0" fmla="*/ 2147483647 w 2024"/>
                    <a:gd name="T1" fmla="*/ 2147483647 h 1080"/>
                    <a:gd name="T2" fmla="*/ 2147483647 w 2024"/>
                    <a:gd name="T3" fmla="*/ 2147483647 h 1080"/>
                    <a:gd name="T4" fmla="*/ 2147483647 w 2024"/>
                    <a:gd name="T5" fmla="*/ 2147483647 h 1080"/>
                    <a:gd name="T6" fmla="*/ 2147483647 w 2024"/>
                    <a:gd name="T7" fmla="*/ 2147483647 h 1080"/>
                    <a:gd name="T8" fmla="*/ 0 w 2024"/>
                    <a:gd name="T9" fmla="*/ 2147483647 h 1080"/>
                    <a:gd name="T10" fmla="*/ 0 60000 65536"/>
                    <a:gd name="T11" fmla="*/ 0 60000 65536"/>
                    <a:gd name="T12" fmla="*/ 0 60000 65536"/>
                    <a:gd name="T13" fmla="*/ 0 60000 65536"/>
                    <a:gd name="T14" fmla="*/ 0 60000 65536"/>
                    <a:gd name="T15" fmla="*/ 0 w 2024"/>
                    <a:gd name="T16" fmla="*/ 0 h 1080"/>
                    <a:gd name="T17" fmla="*/ 2024 w 2024"/>
                    <a:gd name="T18" fmla="*/ 1080 h 1080"/>
                  </a:gdLst>
                  <a:ahLst/>
                  <a:cxnLst>
                    <a:cxn ang="T10">
                      <a:pos x="T0" y="T1"/>
                    </a:cxn>
                    <a:cxn ang="T11">
                      <a:pos x="T2" y="T3"/>
                    </a:cxn>
                    <a:cxn ang="T12">
                      <a:pos x="T4" y="T5"/>
                    </a:cxn>
                    <a:cxn ang="T13">
                      <a:pos x="T6" y="T7"/>
                    </a:cxn>
                    <a:cxn ang="T14">
                      <a:pos x="T8" y="T9"/>
                    </a:cxn>
                  </a:cxnLst>
                  <a:rect l="T15" t="T16" r="T17" b="T18"/>
                  <a:pathLst>
                    <a:path w="2024" h="1080">
                      <a:moveTo>
                        <a:pt x="1824" y="744"/>
                      </a:moveTo>
                      <a:cubicBezTo>
                        <a:pt x="1924" y="656"/>
                        <a:pt x="2024" y="568"/>
                        <a:pt x="2016" y="456"/>
                      </a:cubicBezTo>
                      <a:cubicBezTo>
                        <a:pt x="2008" y="344"/>
                        <a:pt x="1984" y="120"/>
                        <a:pt x="1776" y="72"/>
                      </a:cubicBezTo>
                      <a:cubicBezTo>
                        <a:pt x="1568" y="24"/>
                        <a:pt x="1064" y="0"/>
                        <a:pt x="768" y="168"/>
                      </a:cubicBezTo>
                      <a:cubicBezTo>
                        <a:pt x="472" y="336"/>
                        <a:pt x="128" y="928"/>
                        <a:pt x="0" y="1080"/>
                      </a:cubicBezTo>
                    </a:path>
                  </a:pathLst>
                </a:custGeom>
                <a:noFill/>
                <a:ln w="9525">
                  <a:solidFill>
                    <a:schemeClr val="hlink"/>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sp>
              <p:nvSpPr>
                <p:cNvPr id="1673360" name="Freeform 144"/>
                <p:cNvSpPr/>
                <p:nvPr/>
              </p:nvSpPr>
              <p:spPr bwMode="auto">
                <a:xfrm>
                  <a:off x="4705" y="8122"/>
                  <a:ext cx="1200" cy="560"/>
                </a:xfrm>
                <a:custGeom>
                  <a:avLst/>
                  <a:gdLst>
                    <a:gd name="T0" fmla="*/ 2147483647 w 480"/>
                    <a:gd name="T1" fmla="*/ 2147483647 h 224"/>
                    <a:gd name="T2" fmla="*/ 2147483647 w 480"/>
                    <a:gd name="T3" fmla="*/ 2147483647 h 224"/>
                    <a:gd name="T4" fmla="*/ 0 w 480"/>
                    <a:gd name="T5" fmla="*/ 0 h 224"/>
                    <a:gd name="T6" fmla="*/ 0 60000 65536"/>
                    <a:gd name="T7" fmla="*/ 0 60000 65536"/>
                    <a:gd name="T8" fmla="*/ 0 60000 65536"/>
                    <a:gd name="T9" fmla="*/ 0 w 480"/>
                    <a:gd name="T10" fmla="*/ 0 h 224"/>
                    <a:gd name="T11" fmla="*/ 480 w 480"/>
                    <a:gd name="T12" fmla="*/ 224 h 224"/>
                  </a:gdLst>
                  <a:ahLst/>
                  <a:cxnLst>
                    <a:cxn ang="T6">
                      <a:pos x="T0" y="T1"/>
                    </a:cxn>
                    <a:cxn ang="T7">
                      <a:pos x="T2" y="T3"/>
                    </a:cxn>
                    <a:cxn ang="T8">
                      <a:pos x="T4" y="T5"/>
                    </a:cxn>
                  </a:cxnLst>
                  <a:rect l="T9" t="T10" r="T11" b="T12"/>
                  <a:pathLst>
                    <a:path w="480" h="224">
                      <a:moveTo>
                        <a:pt x="480" y="192"/>
                      </a:moveTo>
                      <a:cubicBezTo>
                        <a:pt x="424" y="208"/>
                        <a:pt x="368" y="224"/>
                        <a:pt x="288" y="192"/>
                      </a:cubicBezTo>
                      <a:cubicBezTo>
                        <a:pt x="208" y="160"/>
                        <a:pt x="48" y="32"/>
                        <a:pt x="0" y="0"/>
                      </a:cubicBezTo>
                    </a:path>
                  </a:pathLst>
                </a:custGeom>
                <a:noFill/>
                <a:ln w="9525">
                  <a:solidFill>
                    <a:schemeClr val="hlink"/>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itchFamily="18" charset="0"/>
                  </a:endParaRPr>
                </a:p>
              </p:txBody>
            </p:sp>
          </p:grpSp>
        </p:grpSp>
      </p:gr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iterate type="lt">
                                    <p:tmPct val="100000"/>
                                  </p:iterate>
                                  <p:childTnLst>
                                    <p:set>
                                      <p:cBhvr>
                                        <p:cTn id="6" dur="1" fill="hold">
                                          <p:stCondLst>
                                            <p:cond delay="0"/>
                                          </p:stCondLst>
                                        </p:cTn>
                                        <p:tgtEl>
                                          <p:spTgt spid="1673219"/>
                                        </p:tgtEl>
                                        <p:attrNameLst>
                                          <p:attrName>style.visibility</p:attrName>
                                        </p:attrNameLst>
                                      </p:cBhvr>
                                      <p:to>
                                        <p:strVal val="visible"/>
                                      </p:to>
                                    </p:set>
                                    <p:anim calcmode="lin" valueType="num">
                                      <p:cBhvr>
                                        <p:cTn id="7" dur="75" fill="hold"/>
                                        <p:tgtEl>
                                          <p:spTgt spid="1673219"/>
                                        </p:tgtEl>
                                        <p:attrNameLst>
                                          <p:attrName>ppt_x</p:attrName>
                                        </p:attrNameLst>
                                      </p:cBhvr>
                                      <p:tavLst>
                                        <p:tav tm="0">
                                          <p:val>
                                            <p:strVal val="#ppt_x-#ppt_w/2"/>
                                          </p:val>
                                        </p:tav>
                                        <p:tav tm="100000">
                                          <p:val>
                                            <p:strVal val="#ppt_x"/>
                                          </p:val>
                                        </p:tav>
                                      </p:tavLst>
                                    </p:anim>
                                    <p:anim calcmode="lin" valueType="num">
                                      <p:cBhvr>
                                        <p:cTn id="8" dur="75" fill="hold"/>
                                        <p:tgtEl>
                                          <p:spTgt spid="1673219"/>
                                        </p:tgtEl>
                                        <p:attrNameLst>
                                          <p:attrName>ppt_y</p:attrName>
                                        </p:attrNameLst>
                                      </p:cBhvr>
                                      <p:tavLst>
                                        <p:tav tm="0">
                                          <p:val>
                                            <p:strVal val="#ppt_y"/>
                                          </p:val>
                                        </p:tav>
                                        <p:tav tm="100000">
                                          <p:val>
                                            <p:strVal val="#ppt_y"/>
                                          </p:val>
                                        </p:tav>
                                      </p:tavLst>
                                    </p:anim>
                                    <p:anim calcmode="lin" valueType="num">
                                      <p:cBhvr>
                                        <p:cTn id="9" dur="75" fill="hold"/>
                                        <p:tgtEl>
                                          <p:spTgt spid="1673219"/>
                                        </p:tgtEl>
                                        <p:attrNameLst>
                                          <p:attrName>ppt_w</p:attrName>
                                        </p:attrNameLst>
                                      </p:cBhvr>
                                      <p:tavLst>
                                        <p:tav tm="0">
                                          <p:val>
                                            <p:fltVal val="0"/>
                                          </p:val>
                                        </p:tav>
                                        <p:tav tm="100000">
                                          <p:val>
                                            <p:strVal val="#ppt_w"/>
                                          </p:val>
                                        </p:tav>
                                      </p:tavLst>
                                    </p:anim>
                                    <p:anim calcmode="lin" valueType="num">
                                      <p:cBhvr>
                                        <p:cTn id="10" dur="75" fill="hold"/>
                                        <p:tgtEl>
                                          <p:spTgt spid="1673219"/>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iterate type="lt">
                                    <p:tmPct val="100000"/>
                                  </p:iterate>
                                  <p:childTnLst>
                                    <p:set>
                                      <p:cBhvr>
                                        <p:cTn id="14" dur="1" fill="hold">
                                          <p:stCondLst>
                                            <p:cond delay="0"/>
                                          </p:stCondLst>
                                        </p:cTn>
                                        <p:tgtEl>
                                          <p:spTgt spid="1673220"/>
                                        </p:tgtEl>
                                        <p:attrNameLst>
                                          <p:attrName>style.visibility</p:attrName>
                                        </p:attrNameLst>
                                      </p:cBhvr>
                                      <p:to>
                                        <p:strVal val="visible"/>
                                      </p:to>
                                    </p:set>
                                    <p:anim calcmode="lin" valueType="num">
                                      <p:cBhvr>
                                        <p:cTn id="15" dur="75" fill="hold"/>
                                        <p:tgtEl>
                                          <p:spTgt spid="1673220"/>
                                        </p:tgtEl>
                                        <p:attrNameLst>
                                          <p:attrName>ppt_x</p:attrName>
                                        </p:attrNameLst>
                                      </p:cBhvr>
                                      <p:tavLst>
                                        <p:tav tm="0">
                                          <p:val>
                                            <p:strVal val="#ppt_x-#ppt_w/2"/>
                                          </p:val>
                                        </p:tav>
                                        <p:tav tm="100000">
                                          <p:val>
                                            <p:strVal val="#ppt_x"/>
                                          </p:val>
                                        </p:tav>
                                      </p:tavLst>
                                    </p:anim>
                                    <p:anim calcmode="lin" valueType="num">
                                      <p:cBhvr>
                                        <p:cTn id="16" dur="75" fill="hold"/>
                                        <p:tgtEl>
                                          <p:spTgt spid="1673220"/>
                                        </p:tgtEl>
                                        <p:attrNameLst>
                                          <p:attrName>ppt_y</p:attrName>
                                        </p:attrNameLst>
                                      </p:cBhvr>
                                      <p:tavLst>
                                        <p:tav tm="0">
                                          <p:val>
                                            <p:strVal val="#ppt_y"/>
                                          </p:val>
                                        </p:tav>
                                        <p:tav tm="100000">
                                          <p:val>
                                            <p:strVal val="#ppt_y"/>
                                          </p:val>
                                        </p:tav>
                                      </p:tavLst>
                                    </p:anim>
                                    <p:anim calcmode="lin" valueType="num">
                                      <p:cBhvr>
                                        <p:cTn id="17" dur="75" fill="hold"/>
                                        <p:tgtEl>
                                          <p:spTgt spid="1673220"/>
                                        </p:tgtEl>
                                        <p:attrNameLst>
                                          <p:attrName>ppt_w</p:attrName>
                                        </p:attrNameLst>
                                      </p:cBhvr>
                                      <p:tavLst>
                                        <p:tav tm="0">
                                          <p:val>
                                            <p:fltVal val="0"/>
                                          </p:val>
                                        </p:tav>
                                        <p:tav tm="100000">
                                          <p:val>
                                            <p:strVal val="#ppt_w"/>
                                          </p:val>
                                        </p:tav>
                                      </p:tavLst>
                                    </p:anim>
                                    <p:anim calcmode="lin" valueType="num">
                                      <p:cBhvr>
                                        <p:cTn id="18" dur="75" fill="hold"/>
                                        <p:tgtEl>
                                          <p:spTgt spid="1673220"/>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iterate type="lt">
                                    <p:tmPct val="100000"/>
                                  </p:iterate>
                                  <p:childTnLst>
                                    <p:set>
                                      <p:cBhvr>
                                        <p:cTn id="22" dur="1" fill="hold">
                                          <p:stCondLst>
                                            <p:cond delay="0"/>
                                          </p:stCondLst>
                                        </p:cTn>
                                        <p:tgtEl>
                                          <p:spTgt spid="1673222"/>
                                        </p:tgtEl>
                                        <p:attrNameLst>
                                          <p:attrName>style.visibility</p:attrName>
                                        </p:attrNameLst>
                                      </p:cBhvr>
                                      <p:to>
                                        <p:strVal val="visible"/>
                                      </p:to>
                                    </p:set>
                                    <p:anim calcmode="lin" valueType="num">
                                      <p:cBhvr>
                                        <p:cTn id="23" dur="75" fill="hold"/>
                                        <p:tgtEl>
                                          <p:spTgt spid="1673222"/>
                                        </p:tgtEl>
                                        <p:attrNameLst>
                                          <p:attrName>ppt_x</p:attrName>
                                        </p:attrNameLst>
                                      </p:cBhvr>
                                      <p:tavLst>
                                        <p:tav tm="0">
                                          <p:val>
                                            <p:strVal val="#ppt_x-#ppt_w/2"/>
                                          </p:val>
                                        </p:tav>
                                        <p:tav tm="100000">
                                          <p:val>
                                            <p:strVal val="#ppt_x"/>
                                          </p:val>
                                        </p:tav>
                                      </p:tavLst>
                                    </p:anim>
                                    <p:anim calcmode="lin" valueType="num">
                                      <p:cBhvr>
                                        <p:cTn id="24" dur="75" fill="hold"/>
                                        <p:tgtEl>
                                          <p:spTgt spid="1673222"/>
                                        </p:tgtEl>
                                        <p:attrNameLst>
                                          <p:attrName>ppt_y</p:attrName>
                                        </p:attrNameLst>
                                      </p:cBhvr>
                                      <p:tavLst>
                                        <p:tav tm="0">
                                          <p:val>
                                            <p:strVal val="#ppt_y"/>
                                          </p:val>
                                        </p:tav>
                                        <p:tav tm="100000">
                                          <p:val>
                                            <p:strVal val="#ppt_y"/>
                                          </p:val>
                                        </p:tav>
                                      </p:tavLst>
                                    </p:anim>
                                    <p:anim calcmode="lin" valueType="num">
                                      <p:cBhvr>
                                        <p:cTn id="25" dur="75" fill="hold"/>
                                        <p:tgtEl>
                                          <p:spTgt spid="1673222"/>
                                        </p:tgtEl>
                                        <p:attrNameLst>
                                          <p:attrName>ppt_w</p:attrName>
                                        </p:attrNameLst>
                                      </p:cBhvr>
                                      <p:tavLst>
                                        <p:tav tm="0">
                                          <p:val>
                                            <p:fltVal val="0"/>
                                          </p:val>
                                        </p:tav>
                                        <p:tav tm="100000">
                                          <p:val>
                                            <p:strVal val="#ppt_w"/>
                                          </p:val>
                                        </p:tav>
                                      </p:tavLst>
                                    </p:anim>
                                    <p:anim calcmode="lin" valueType="num">
                                      <p:cBhvr>
                                        <p:cTn id="26" dur="75" fill="hold"/>
                                        <p:tgtEl>
                                          <p:spTgt spid="167322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3219" grpId="0" autoUpdateAnimBg="0"/>
      <p:bldP spid="1673220" grpId="0" autoUpdateAnimBg="0"/>
      <p:bldP spid="1673222"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p:nvPr>
            <p:ph type="sldNum" sz="quarter" idx="12"/>
          </p:nvPr>
        </p:nvSpPr>
        <p:spPr>
          <a:ln>
            <a:miter lim="800000"/>
          </a:ln>
        </p:spPr>
        <p:txBody>
          <a:bodyPr anchor="b"/>
          <a:lstStyle/>
          <a:p>
            <a:pPr>
              <a:defRPr/>
            </a:pPr>
            <a:fld id="{C2BC4FC7-6024-48A7-80F1-59234FAC4AF5}"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66564" name="Rectangle 2"/>
          <p:cNvSpPr/>
          <p:nvPr>
            <p:ph type="title" idx="4294967295"/>
          </p:nvPr>
        </p:nvSpPr>
        <p:spPr>
          <a:xfrm>
            <a:off x="395605" y="131445"/>
            <a:ext cx="8229600" cy="725170"/>
          </a:xfrm>
        </p:spPr>
        <p:txBody>
          <a:bodyPr anchor="b"/>
          <a:lstStyle/>
          <a:p>
            <a:pPr eaLnBrk="1" hangingPunct="1"/>
            <a:r>
              <a:rPr lang="en-US" altLang="zh-CN" dirty="0">
                <a:ea typeface="宋体" charset="-122"/>
              </a:rPr>
              <a:t>11.9 </a:t>
            </a:r>
            <a:r>
              <a:rPr lang="zh-CN" altLang="en-US" dirty="0">
                <a:ea typeface="宋体" charset="-122"/>
              </a:rPr>
              <a:t>拓扑排序</a:t>
            </a:r>
            <a:endParaRPr lang="zh-CN" altLang="en-US" dirty="0">
              <a:ea typeface="宋体" charset="-122"/>
            </a:endParaRPr>
          </a:p>
        </p:txBody>
      </p:sp>
      <p:sp>
        <p:nvSpPr>
          <p:cNvPr id="66565" name="Rectangle 3"/>
          <p:cNvSpPr/>
          <p:nvPr>
            <p:ph type="body" idx="4294967295"/>
          </p:nvPr>
        </p:nvSpPr>
        <p:spPr>
          <a:xfrm>
            <a:off x="467360" y="1171575"/>
            <a:ext cx="7880350" cy="5019040"/>
          </a:xfrm>
        </p:spPr>
        <p:txBody>
          <a:bodyPr/>
          <a:lstStyle/>
          <a:p>
            <a:pPr marL="457200" indent="-457200" eaLnBrk="1" hangingPunct="1">
              <a:lnSpc>
                <a:spcPct val="110000"/>
              </a:lnSpc>
            </a:pPr>
            <a:r>
              <a:rPr lang="zh-CN" altLang="en-US" sz="2800" dirty="0">
                <a:solidFill>
                  <a:schemeClr val="folHlink"/>
                </a:solidFill>
                <a:latin typeface="Times New Roman" pitchFamily="18" charset="0"/>
                <a:ea typeface="宋体" charset="-122"/>
              </a:rPr>
              <a:t>有向无环图</a:t>
            </a:r>
            <a:r>
              <a:rPr lang="zh-CN" altLang="en-US" sz="2800" dirty="0">
                <a:latin typeface="Times New Roman" pitchFamily="18" charset="0"/>
                <a:ea typeface="宋体" charset="-122"/>
              </a:rPr>
              <a:t>在工程计划和管理方面有着广泛的应用。</a:t>
            </a:r>
            <a:endParaRPr lang="zh-CN" altLang="en-US" sz="2800" dirty="0">
              <a:latin typeface="Times New Roman" pitchFamily="18" charset="0"/>
              <a:ea typeface="宋体" charset="-122"/>
            </a:endParaRPr>
          </a:p>
          <a:p>
            <a:pPr marL="457200" indent="-457200" eaLnBrk="1" hangingPunct="1">
              <a:lnSpc>
                <a:spcPct val="110000"/>
              </a:lnSpc>
            </a:pPr>
            <a:r>
              <a:rPr lang="zh-CN" altLang="en-US" sz="2800" dirty="0">
                <a:latin typeface="Times New Roman" pitchFamily="18" charset="0"/>
                <a:ea typeface="宋体" charset="-122"/>
              </a:rPr>
              <a:t>一项工程往往可以分解为一些具有相对独立性的子工程，称这些子工程为</a:t>
            </a:r>
            <a:r>
              <a:rPr lang="zh-CN" altLang="en-US" sz="2800" dirty="0">
                <a:solidFill>
                  <a:schemeClr val="folHlink"/>
                </a:solidFill>
                <a:latin typeface="Times New Roman" pitchFamily="18" charset="0"/>
                <a:ea typeface="宋体" charset="-122"/>
              </a:rPr>
              <a:t>活动</a:t>
            </a:r>
            <a:r>
              <a:rPr lang="zh-CN" altLang="en-US" sz="2800" dirty="0">
                <a:latin typeface="Times New Roman" pitchFamily="18" charset="0"/>
                <a:ea typeface="宋体" charset="-122"/>
              </a:rPr>
              <a:t>。</a:t>
            </a:r>
            <a:endParaRPr lang="zh-CN" altLang="en-US" sz="2800" dirty="0">
              <a:latin typeface="Times New Roman" pitchFamily="18" charset="0"/>
              <a:ea typeface="宋体" charset="-122"/>
            </a:endParaRPr>
          </a:p>
          <a:p>
            <a:pPr marL="457200" indent="-457200" eaLnBrk="1" hangingPunct="1">
              <a:lnSpc>
                <a:spcPct val="110000"/>
              </a:lnSpc>
            </a:pPr>
            <a:r>
              <a:rPr lang="zh-CN" altLang="en-US" sz="2800" dirty="0">
                <a:latin typeface="Times New Roman" pitchFamily="18" charset="0"/>
                <a:ea typeface="宋体" charset="-122"/>
              </a:rPr>
              <a:t>用有向图描述子工程之间时间上的相互制约关系：</a:t>
            </a:r>
            <a:r>
              <a:rPr lang="zh-CN" altLang="en-US" sz="2800" dirty="0">
                <a:solidFill>
                  <a:srgbClr val="FA0691"/>
                </a:solidFill>
                <a:latin typeface="Times New Roman" pitchFamily="18" charset="0"/>
                <a:ea typeface="宋体" charset="-122"/>
              </a:rPr>
              <a:t>其中以顶点表示活动，弧表示活动之间的优先制约关系</a:t>
            </a:r>
            <a:r>
              <a:rPr lang="zh-CN" altLang="en-US" sz="2800" dirty="0">
                <a:latin typeface="Times New Roman" pitchFamily="18" charset="0"/>
                <a:ea typeface="宋体" charset="-122"/>
              </a:rPr>
              <a:t>，称这种有向图为</a:t>
            </a:r>
            <a:r>
              <a:rPr lang="zh-CN" altLang="en-US" sz="2800" dirty="0">
                <a:solidFill>
                  <a:schemeClr val="hlink"/>
                </a:solidFill>
                <a:latin typeface="Times New Roman" pitchFamily="18" charset="0"/>
                <a:ea typeface="宋体" charset="-122"/>
              </a:rPr>
              <a:t>活动在顶点上的网络</a:t>
            </a:r>
            <a:r>
              <a:rPr lang="zh-CN" altLang="en-US" sz="2800" dirty="0">
                <a:latin typeface="Times New Roman" pitchFamily="18" charset="0"/>
                <a:ea typeface="宋体" charset="-122"/>
              </a:rPr>
              <a:t>，简称</a:t>
            </a:r>
            <a:r>
              <a:rPr lang="zh-CN" altLang="en-US" sz="2800" dirty="0">
                <a:solidFill>
                  <a:schemeClr val="folHlink"/>
                </a:solidFill>
                <a:latin typeface="Times New Roman" pitchFamily="18" charset="0"/>
                <a:ea typeface="宋体" charset="-122"/>
              </a:rPr>
              <a:t>活动顶点网络</a:t>
            </a:r>
            <a:r>
              <a:rPr lang="zh-CN" altLang="en-US" sz="2800" dirty="0">
                <a:latin typeface="Times New Roman" pitchFamily="18" charset="0"/>
                <a:ea typeface="宋体" charset="-122"/>
              </a:rPr>
              <a:t>，或</a:t>
            </a:r>
            <a:r>
              <a:rPr lang="en-US" altLang="zh-CN" sz="2800" dirty="0">
                <a:solidFill>
                  <a:schemeClr val="folHlink"/>
                </a:solidFill>
                <a:latin typeface="Times New Roman" pitchFamily="18" charset="0"/>
                <a:ea typeface="宋体" charset="-122"/>
              </a:rPr>
              <a:t>AOV</a:t>
            </a:r>
            <a:r>
              <a:rPr lang="zh-CN" altLang="en-US" sz="2800" dirty="0">
                <a:solidFill>
                  <a:schemeClr val="folHlink"/>
                </a:solidFill>
                <a:latin typeface="Times New Roman" pitchFamily="18" charset="0"/>
                <a:ea typeface="宋体" charset="-122"/>
              </a:rPr>
              <a:t>网</a:t>
            </a:r>
            <a:r>
              <a:rPr lang="en-US" altLang="zh-CN" sz="2800" dirty="0">
                <a:solidFill>
                  <a:schemeClr val="folHlink"/>
                </a:solidFill>
                <a:latin typeface="Times New Roman" pitchFamily="18" charset="0"/>
                <a:ea typeface="宋体" charset="-122"/>
              </a:rPr>
              <a:t>(</a:t>
            </a:r>
            <a:r>
              <a:rPr lang="en-US" altLang="zh-CN" sz="2800" dirty="0">
                <a:latin typeface="Times New Roman" pitchFamily="18" charset="0"/>
                <a:ea typeface="宋体" charset="-122"/>
              </a:rPr>
              <a:t>Activity On Vertex Network</a:t>
            </a:r>
            <a:r>
              <a:rPr lang="en-US" altLang="zh-CN" sz="2800" dirty="0">
                <a:solidFill>
                  <a:schemeClr val="folHlink"/>
                </a:solidFill>
                <a:latin typeface="Times New Roman" pitchFamily="18" charset="0"/>
                <a:ea typeface="宋体" charset="-122"/>
              </a:rPr>
              <a:t>)</a:t>
            </a:r>
            <a:r>
              <a:rPr lang="zh-CN" altLang="en-US" sz="2800" dirty="0">
                <a:latin typeface="Times New Roman" pitchFamily="18" charset="0"/>
                <a:ea typeface="宋体" charset="-122"/>
              </a:rPr>
              <a:t>。</a:t>
            </a:r>
            <a:endParaRPr lang="zh-CN" altLang="en-US" sz="2800" dirty="0">
              <a:latin typeface="Times New Roman" pitchFamily="18" charset="0"/>
              <a:ea typeface="宋体" charset="-122"/>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4"/>
          <p:cNvSpPr/>
          <p:nvPr>
            <p:ph type="sldNum" sz="quarter" idx="12"/>
          </p:nvPr>
        </p:nvSpPr>
        <p:spPr>
          <a:ln>
            <a:miter lim="800000"/>
          </a:ln>
        </p:spPr>
        <p:txBody>
          <a:bodyPr anchor="b"/>
          <a:lstStyle/>
          <a:p>
            <a:pPr>
              <a:defRPr/>
            </a:pPr>
            <a:fld id="{D985B4FE-EF65-4996-BAF7-DD277321E87F}"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1675267" name="Rectangle 3"/>
          <p:cNvSpPr/>
          <p:nvPr>
            <p:ph type="body" sz="half" idx="4294967295"/>
          </p:nvPr>
        </p:nvSpPr>
        <p:spPr>
          <a:xfrm>
            <a:off x="443230" y="1196975"/>
            <a:ext cx="8089900" cy="879475"/>
          </a:xfrm>
        </p:spPr>
        <p:txBody>
          <a:bodyPr/>
          <a:lstStyle/>
          <a:p>
            <a:pPr eaLnBrk="1" hangingPunct="1">
              <a:lnSpc>
                <a:spcPct val="105000"/>
              </a:lnSpc>
            </a:pPr>
            <a:r>
              <a:rPr lang="zh-CN" altLang="en-US" sz="1600">
                <a:ea typeface="宋体" charset="-122"/>
              </a:rPr>
              <a:t>在课程计划中，每门课程的学习就是一项活动，一门课程可能以其他某几门课程为先修基础，而它本身又可能是另一些课程的先修基础，各课程之间的先修关系可用活动顶点网络表示。</a:t>
            </a:r>
            <a:endParaRPr lang="zh-CN" altLang="en-US" sz="1600">
              <a:ea typeface="宋体" charset="-122"/>
            </a:endParaRPr>
          </a:p>
        </p:txBody>
      </p:sp>
      <p:graphicFrame>
        <p:nvGraphicFramePr>
          <p:cNvPr id="73777" name="Group 49"/>
          <p:cNvGraphicFramePr>
            <a:graphicFrameLocks noGrp="1"/>
          </p:cNvGraphicFramePr>
          <p:nvPr>
            <p:ph sz="half" idx="4294967295"/>
            <p:custDataLst>
              <p:tags r:id="rId1"/>
            </p:custDataLst>
          </p:nvPr>
        </p:nvGraphicFramePr>
        <p:xfrm>
          <a:off x="287020" y="2516505"/>
          <a:ext cx="3836987" cy="3713162"/>
        </p:xfrm>
        <a:graphic>
          <a:graphicData uri="http://schemas.openxmlformats.org/drawingml/2006/table">
            <a:tbl>
              <a:tblPr/>
              <a:tblGrid>
                <a:gridCol w="795337"/>
                <a:gridCol w="1878013"/>
                <a:gridCol w="1163637"/>
              </a:tblGrid>
              <a:tr h="33534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zh-CN" altLang="en-US" sz="1600" b="0" i="0" u="none" strike="noStrike" cap="none" normalizeH="0" baseline="0" dirty="0">
                          <a:ln>
                            <a:noFill/>
                          </a:ln>
                          <a:solidFill>
                            <a:schemeClr val="folHlink"/>
                          </a:solidFill>
                          <a:effectLst/>
                          <a:latin typeface="Arial" charset="0"/>
                          <a:ea typeface="宋体" charset="-122"/>
                        </a:rPr>
                        <a:t>课程号</a:t>
                      </a:r>
                      <a:endParaRPr kumimoji="0" lang="zh-CN" altLang="en-US" sz="1600" b="0" i="0" u="none" strike="noStrike" cap="none" normalizeH="0" baseline="0" dirty="0">
                        <a:ln>
                          <a:noFill/>
                        </a:ln>
                        <a:solidFill>
                          <a:schemeClr val="folHlink"/>
                        </a:solidFill>
                        <a:effectLst/>
                        <a:latin typeface="Arial" charset="0"/>
                        <a:ea typeface="宋体" charset="-122"/>
                      </a:endParaRPr>
                    </a:p>
                  </a:txBody>
                  <a:tcPr marT="45729" marB="45729"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zh-CN" altLang="en-US" sz="1600" b="0" i="0" u="none" strike="noStrike" cap="none" normalizeH="0" baseline="0">
                          <a:ln>
                            <a:noFill/>
                          </a:ln>
                          <a:solidFill>
                            <a:schemeClr val="folHlink"/>
                          </a:solidFill>
                          <a:effectLst/>
                          <a:latin typeface="Arial" charset="0"/>
                          <a:ea typeface="宋体" charset="-122"/>
                        </a:rPr>
                        <a:t>课程名</a:t>
                      </a:r>
                      <a:endParaRPr kumimoji="0" lang="zh-CN" altLang="en-US" sz="1600" b="0" i="0" u="none" strike="noStrike" cap="none" normalizeH="0" baseline="0">
                        <a:ln>
                          <a:noFill/>
                        </a:ln>
                        <a:solidFill>
                          <a:schemeClr val="folHlink"/>
                        </a:solidFill>
                        <a:effectLst/>
                        <a:latin typeface="Arial"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zh-CN" altLang="en-US" sz="1600" b="0" i="0" u="none" strike="noStrike" cap="none" normalizeH="0" baseline="0">
                          <a:ln>
                            <a:noFill/>
                          </a:ln>
                          <a:solidFill>
                            <a:schemeClr val="folHlink"/>
                          </a:solidFill>
                          <a:effectLst/>
                          <a:latin typeface="Arial" charset="0"/>
                          <a:ea typeface="宋体" charset="-122"/>
                        </a:rPr>
                        <a:t>先修课</a:t>
                      </a:r>
                      <a:endParaRPr kumimoji="0" lang="zh-CN" altLang="en-US" sz="1600" b="0" i="0" u="none" strike="noStrike" cap="none" normalizeH="0" baseline="0">
                        <a:ln>
                          <a:noFill/>
                        </a:ln>
                        <a:solidFill>
                          <a:schemeClr val="folHlink"/>
                        </a:solidFill>
                        <a:effectLst/>
                        <a:latin typeface="Arial"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77819">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400" b="0" i="0" u="none" strike="noStrike" cap="none" normalizeH="0" baseline="0" dirty="0">
                          <a:ln>
                            <a:noFill/>
                          </a:ln>
                          <a:solidFill>
                            <a:schemeClr val="tx1"/>
                          </a:solidFill>
                          <a:effectLst/>
                          <a:latin typeface="Arial" charset="0"/>
                          <a:ea typeface="宋体" charset="-122"/>
                        </a:rPr>
                        <a:t>C1</a:t>
                      </a:r>
                      <a:endParaRPr kumimoji="0" lang="en-US" altLang="zh-CN" sz="1400" b="0" i="0" u="none" strike="noStrike" cap="none" normalizeH="0" baseline="0" dirty="0">
                        <a:ln>
                          <a:noFill/>
                        </a:ln>
                        <a:solidFill>
                          <a:schemeClr val="tx1"/>
                        </a:solidFill>
                        <a:effectLst/>
                        <a:latin typeface="Arial" charset="0"/>
                        <a:ea typeface="宋体"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400" b="0" i="0" u="none" strike="noStrike" cap="none" normalizeH="0" baseline="0" dirty="0">
                          <a:ln>
                            <a:noFill/>
                          </a:ln>
                          <a:solidFill>
                            <a:schemeClr val="tx1"/>
                          </a:solidFill>
                          <a:effectLst/>
                          <a:latin typeface="Arial" charset="0"/>
                          <a:ea typeface="宋体" charset="-122"/>
                        </a:rPr>
                        <a:t>C2</a:t>
                      </a:r>
                      <a:endParaRPr kumimoji="0" lang="en-US" altLang="zh-CN" sz="1400" b="0" i="0" u="none" strike="noStrike" cap="none" normalizeH="0" baseline="0" dirty="0">
                        <a:ln>
                          <a:noFill/>
                        </a:ln>
                        <a:solidFill>
                          <a:schemeClr val="tx1"/>
                        </a:solidFill>
                        <a:effectLst/>
                        <a:latin typeface="Arial" charset="0"/>
                        <a:ea typeface="宋体"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400" b="0" i="0" u="none" strike="noStrike" cap="none" normalizeH="0" baseline="0" dirty="0">
                          <a:ln>
                            <a:noFill/>
                          </a:ln>
                          <a:solidFill>
                            <a:schemeClr val="tx1"/>
                          </a:solidFill>
                          <a:effectLst/>
                          <a:latin typeface="Arial" charset="0"/>
                          <a:ea typeface="宋体" charset="-122"/>
                        </a:rPr>
                        <a:t>C3</a:t>
                      </a:r>
                      <a:endParaRPr kumimoji="0" lang="en-US" altLang="zh-CN" sz="1400" b="0" i="0" u="none" strike="noStrike" cap="none" normalizeH="0" baseline="0" dirty="0">
                        <a:ln>
                          <a:noFill/>
                        </a:ln>
                        <a:solidFill>
                          <a:schemeClr val="tx1"/>
                        </a:solidFill>
                        <a:effectLst/>
                        <a:latin typeface="Arial" charset="0"/>
                        <a:ea typeface="宋体"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400" b="0" i="0" u="none" strike="noStrike" cap="none" normalizeH="0" baseline="0" dirty="0">
                          <a:ln>
                            <a:noFill/>
                          </a:ln>
                          <a:solidFill>
                            <a:schemeClr val="tx1"/>
                          </a:solidFill>
                          <a:effectLst/>
                          <a:latin typeface="Arial" charset="0"/>
                          <a:ea typeface="宋体" charset="-122"/>
                        </a:rPr>
                        <a:t>C4</a:t>
                      </a:r>
                      <a:endParaRPr kumimoji="0" lang="en-US" altLang="zh-CN" sz="1400" b="0" i="0" u="none" strike="noStrike" cap="none" normalizeH="0" baseline="0" dirty="0">
                        <a:ln>
                          <a:noFill/>
                        </a:ln>
                        <a:solidFill>
                          <a:schemeClr val="tx1"/>
                        </a:solidFill>
                        <a:effectLst/>
                        <a:latin typeface="Arial" charset="0"/>
                        <a:ea typeface="宋体"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400" b="0" i="0" u="none" strike="noStrike" cap="none" normalizeH="0" baseline="0" dirty="0">
                          <a:ln>
                            <a:noFill/>
                          </a:ln>
                          <a:solidFill>
                            <a:schemeClr val="tx1"/>
                          </a:solidFill>
                          <a:effectLst/>
                          <a:latin typeface="Arial" charset="0"/>
                          <a:ea typeface="宋体" charset="-122"/>
                        </a:rPr>
                        <a:t>C5</a:t>
                      </a:r>
                      <a:endParaRPr kumimoji="0" lang="en-US" altLang="zh-CN" sz="1400" b="0" i="0" u="none" strike="noStrike" cap="none" normalizeH="0" baseline="0" dirty="0">
                        <a:ln>
                          <a:noFill/>
                        </a:ln>
                        <a:solidFill>
                          <a:schemeClr val="tx1"/>
                        </a:solidFill>
                        <a:effectLst/>
                        <a:latin typeface="Arial" charset="0"/>
                        <a:ea typeface="宋体"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400" b="0" i="0" u="none" strike="noStrike" cap="none" normalizeH="0" baseline="0" dirty="0">
                          <a:ln>
                            <a:noFill/>
                          </a:ln>
                          <a:solidFill>
                            <a:schemeClr val="tx1"/>
                          </a:solidFill>
                          <a:effectLst/>
                          <a:latin typeface="Arial" charset="0"/>
                          <a:ea typeface="宋体" charset="-122"/>
                        </a:rPr>
                        <a:t>C6</a:t>
                      </a:r>
                      <a:endParaRPr kumimoji="0" lang="en-US" altLang="zh-CN" sz="1400" b="0" i="0" u="none" strike="noStrike" cap="none" normalizeH="0" baseline="0" dirty="0">
                        <a:ln>
                          <a:noFill/>
                        </a:ln>
                        <a:solidFill>
                          <a:schemeClr val="tx1"/>
                        </a:solidFill>
                        <a:effectLst/>
                        <a:latin typeface="Arial" charset="0"/>
                        <a:ea typeface="宋体"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400" b="0" i="0" u="none" strike="noStrike" cap="none" normalizeH="0" baseline="0" dirty="0">
                          <a:ln>
                            <a:noFill/>
                          </a:ln>
                          <a:solidFill>
                            <a:schemeClr val="tx1"/>
                          </a:solidFill>
                          <a:effectLst/>
                          <a:latin typeface="Arial" charset="0"/>
                          <a:ea typeface="宋体" charset="-122"/>
                        </a:rPr>
                        <a:t>C7</a:t>
                      </a:r>
                      <a:endParaRPr kumimoji="0" lang="en-US" altLang="zh-CN" sz="1400" b="0" i="0" u="none" strike="noStrike" cap="none" normalizeH="0" baseline="0" dirty="0">
                        <a:ln>
                          <a:noFill/>
                        </a:ln>
                        <a:solidFill>
                          <a:schemeClr val="tx1"/>
                        </a:solidFill>
                        <a:effectLst/>
                        <a:latin typeface="Arial" charset="0"/>
                        <a:ea typeface="宋体"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400" b="0" i="0" u="none" strike="noStrike" cap="none" normalizeH="0" baseline="0" dirty="0">
                          <a:ln>
                            <a:noFill/>
                          </a:ln>
                          <a:solidFill>
                            <a:schemeClr val="tx1"/>
                          </a:solidFill>
                          <a:effectLst/>
                          <a:latin typeface="Arial" charset="0"/>
                          <a:ea typeface="宋体" charset="-122"/>
                        </a:rPr>
                        <a:t>C8</a:t>
                      </a:r>
                      <a:endParaRPr kumimoji="0" lang="en-US" altLang="zh-CN" sz="1400" b="0" i="0" u="none" strike="noStrike" cap="none" normalizeH="0" baseline="0" dirty="0">
                        <a:ln>
                          <a:noFill/>
                        </a:ln>
                        <a:solidFill>
                          <a:schemeClr val="tx1"/>
                        </a:solidFill>
                        <a:effectLst/>
                        <a:latin typeface="Arial" charset="0"/>
                        <a:ea typeface="宋体"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400" b="0" i="0" u="none" strike="noStrike" cap="none" normalizeH="0" baseline="0" dirty="0">
                          <a:ln>
                            <a:noFill/>
                          </a:ln>
                          <a:solidFill>
                            <a:schemeClr val="tx1"/>
                          </a:solidFill>
                          <a:effectLst/>
                          <a:latin typeface="Arial" charset="0"/>
                          <a:ea typeface="宋体" charset="-122"/>
                        </a:rPr>
                        <a:t>C9</a:t>
                      </a:r>
                      <a:endParaRPr kumimoji="0" lang="en-US" altLang="zh-CN" sz="1400" b="0" i="0" u="none" strike="noStrike" cap="none" normalizeH="0" baseline="0" dirty="0">
                        <a:ln>
                          <a:noFill/>
                        </a:ln>
                        <a:solidFill>
                          <a:schemeClr val="tx1"/>
                        </a:solidFill>
                        <a:effectLst/>
                        <a:latin typeface="Arial" charset="0"/>
                        <a:ea typeface="宋体"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400" b="0" i="0" u="none" strike="noStrike" cap="none" normalizeH="0" baseline="0" dirty="0">
                          <a:ln>
                            <a:noFill/>
                          </a:ln>
                          <a:solidFill>
                            <a:schemeClr val="tx1"/>
                          </a:solidFill>
                          <a:effectLst/>
                          <a:latin typeface="Arial" charset="0"/>
                          <a:ea typeface="宋体" charset="-122"/>
                        </a:rPr>
                        <a:t>C10</a:t>
                      </a:r>
                      <a:endParaRPr kumimoji="0" lang="en-US" altLang="zh-CN" sz="1400" b="0" i="0" u="none" strike="noStrike" cap="none" normalizeH="0" baseline="0" dirty="0">
                        <a:ln>
                          <a:noFill/>
                        </a:ln>
                        <a:solidFill>
                          <a:schemeClr val="tx1"/>
                        </a:solidFill>
                        <a:effectLst/>
                        <a:latin typeface="Arial" charset="0"/>
                        <a:ea typeface="宋体"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400" b="0" i="0" u="none" strike="noStrike" cap="none" normalizeH="0" baseline="0" dirty="0">
                          <a:ln>
                            <a:noFill/>
                          </a:ln>
                          <a:solidFill>
                            <a:schemeClr val="tx1"/>
                          </a:solidFill>
                          <a:effectLst/>
                          <a:latin typeface="Arial" charset="0"/>
                          <a:ea typeface="宋体" charset="-122"/>
                        </a:rPr>
                        <a:t>C11</a:t>
                      </a:r>
                      <a:endParaRPr kumimoji="0" lang="en-US" altLang="zh-CN" sz="1400" b="0" i="0" u="none" strike="noStrike" cap="none" normalizeH="0" baseline="0" dirty="0">
                        <a:ln>
                          <a:noFill/>
                        </a:ln>
                        <a:solidFill>
                          <a:schemeClr val="tx1"/>
                        </a:solidFill>
                        <a:effectLst/>
                        <a:latin typeface="Arial" charset="0"/>
                        <a:ea typeface="宋体"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400" b="0" i="0" u="none" strike="noStrike" cap="none" normalizeH="0" baseline="0" dirty="0">
                          <a:ln>
                            <a:noFill/>
                          </a:ln>
                          <a:solidFill>
                            <a:schemeClr val="tx1"/>
                          </a:solidFill>
                          <a:effectLst/>
                          <a:latin typeface="Arial" charset="0"/>
                          <a:ea typeface="宋体" charset="-122"/>
                        </a:rPr>
                        <a:t>C12</a:t>
                      </a:r>
                      <a:endParaRPr kumimoji="0" lang="en-US" altLang="zh-CN" sz="1400" b="0" i="0" u="none" strike="noStrike" cap="none" normalizeH="0" baseline="0" dirty="0">
                        <a:ln>
                          <a:noFill/>
                        </a:ln>
                        <a:solidFill>
                          <a:schemeClr val="tx1"/>
                        </a:solidFill>
                        <a:effectLst/>
                        <a:latin typeface="Arial" charset="0"/>
                        <a:ea typeface="宋体"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400" b="0" i="0" u="none" strike="noStrike" cap="none" normalizeH="0" baseline="0" dirty="0">
                          <a:ln>
                            <a:noFill/>
                          </a:ln>
                          <a:solidFill>
                            <a:schemeClr val="tx1"/>
                          </a:solidFill>
                          <a:effectLst/>
                          <a:latin typeface="Arial" charset="0"/>
                          <a:ea typeface="宋体" charset="-122"/>
                        </a:rPr>
                        <a:t>C13</a:t>
                      </a:r>
                      <a:endParaRPr kumimoji="0" lang="en-US" altLang="zh-CN" sz="1400" b="0" i="0" u="none" strike="noStrike" cap="none" normalizeH="0" baseline="0" dirty="0">
                        <a:ln>
                          <a:noFill/>
                        </a:ln>
                        <a:solidFill>
                          <a:schemeClr val="tx1"/>
                        </a:solidFill>
                        <a:effectLst/>
                        <a:latin typeface="Arial" charset="0"/>
                        <a:ea typeface="宋体" charset="-122"/>
                      </a:endParaRPr>
                    </a:p>
                  </a:txBody>
                  <a:tcPr marT="45729" marB="4572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400" b="0" i="0" u="none" strike="noStrike" cap="none" normalizeH="0" baseline="0">
                          <a:ln>
                            <a:noFill/>
                          </a:ln>
                          <a:solidFill>
                            <a:schemeClr val="tx1"/>
                          </a:solidFill>
                          <a:effectLst/>
                          <a:latin typeface="Arial" charset="0"/>
                          <a:ea typeface="宋体" charset="-122"/>
                        </a:rPr>
                        <a:t>C</a:t>
                      </a:r>
                      <a:r>
                        <a:rPr kumimoji="0" lang="zh-CN" altLang="en-US" sz="1400" b="0" i="0" u="none" strike="noStrike" cap="none" normalizeH="0" baseline="0">
                          <a:ln>
                            <a:noFill/>
                          </a:ln>
                          <a:solidFill>
                            <a:schemeClr val="tx1"/>
                          </a:solidFill>
                          <a:effectLst/>
                          <a:latin typeface="Arial" charset="0"/>
                          <a:ea typeface="宋体" charset="-122"/>
                        </a:rPr>
                        <a:t>语言程序设计</a:t>
                      </a:r>
                      <a:endParaRPr kumimoji="0" lang="zh-CN" altLang="en-US" sz="1400" b="0" i="0" u="none" strike="noStrike" cap="none" normalizeH="0" baseline="0">
                        <a:ln>
                          <a:noFill/>
                        </a:ln>
                        <a:solidFill>
                          <a:schemeClr val="tx1"/>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charset="2"/>
                        <a:buNone/>
                      </a:pPr>
                      <a:r>
                        <a:rPr kumimoji="0" lang="zh-CN" altLang="en-US" sz="1400" b="0" i="0" u="none" strike="noStrike" cap="none" normalizeH="0" baseline="0">
                          <a:ln>
                            <a:noFill/>
                          </a:ln>
                          <a:solidFill>
                            <a:schemeClr val="tx1"/>
                          </a:solidFill>
                          <a:effectLst/>
                          <a:latin typeface="Arial" charset="0"/>
                          <a:ea typeface="宋体" charset="-122"/>
                        </a:rPr>
                        <a:t>计算机导论</a:t>
                      </a:r>
                      <a:endParaRPr kumimoji="0" lang="zh-CN" altLang="en-US" sz="1400" b="0" i="0" u="none" strike="noStrike" cap="none" normalizeH="0" baseline="0">
                        <a:ln>
                          <a:noFill/>
                        </a:ln>
                        <a:solidFill>
                          <a:schemeClr val="tx1"/>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charset="2"/>
                        <a:buNone/>
                      </a:pPr>
                      <a:r>
                        <a:rPr kumimoji="0" lang="zh-CN" altLang="en-US" sz="1400" b="0" i="0" u="none" strike="noStrike" cap="none" normalizeH="0" baseline="0">
                          <a:ln>
                            <a:noFill/>
                          </a:ln>
                          <a:solidFill>
                            <a:schemeClr val="tx1"/>
                          </a:solidFill>
                          <a:effectLst/>
                          <a:latin typeface="Arial" charset="0"/>
                          <a:ea typeface="宋体" charset="-122"/>
                        </a:rPr>
                        <a:t>数据结构</a:t>
                      </a:r>
                      <a:endParaRPr kumimoji="0" lang="zh-CN" altLang="en-US" sz="1400" b="0" i="0" u="none" strike="noStrike" cap="none" normalizeH="0" baseline="0">
                        <a:ln>
                          <a:noFill/>
                        </a:ln>
                        <a:solidFill>
                          <a:schemeClr val="tx1"/>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charset="2"/>
                        <a:buNone/>
                      </a:pPr>
                      <a:r>
                        <a:rPr kumimoji="0" lang="zh-CN" altLang="en-US" sz="1400" b="0" i="0" u="none" strike="noStrike" cap="none" normalizeH="0" baseline="0">
                          <a:ln>
                            <a:noFill/>
                          </a:ln>
                          <a:solidFill>
                            <a:schemeClr val="tx1"/>
                          </a:solidFill>
                          <a:effectLst/>
                          <a:latin typeface="Arial" charset="0"/>
                          <a:ea typeface="宋体" charset="-122"/>
                        </a:rPr>
                        <a:t>计算机系统结构</a:t>
                      </a:r>
                      <a:endParaRPr kumimoji="0" lang="zh-CN" altLang="en-US" sz="1400" b="0" i="0" u="none" strike="noStrike" cap="none" normalizeH="0" baseline="0">
                        <a:ln>
                          <a:noFill/>
                        </a:ln>
                        <a:solidFill>
                          <a:schemeClr val="tx1"/>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charset="2"/>
                        <a:buNone/>
                      </a:pPr>
                      <a:r>
                        <a:rPr kumimoji="0" lang="zh-CN" altLang="en-US" sz="1400" b="0" i="0" u="none" strike="noStrike" cap="none" normalizeH="0" baseline="0">
                          <a:ln>
                            <a:noFill/>
                          </a:ln>
                          <a:solidFill>
                            <a:schemeClr val="tx1"/>
                          </a:solidFill>
                          <a:effectLst/>
                          <a:latin typeface="Arial" charset="0"/>
                          <a:ea typeface="宋体" charset="-122"/>
                        </a:rPr>
                        <a:t>编译原理</a:t>
                      </a:r>
                      <a:endParaRPr kumimoji="0" lang="zh-CN" altLang="en-US" sz="1400" b="0" i="0" u="none" strike="noStrike" cap="none" normalizeH="0" baseline="0">
                        <a:ln>
                          <a:noFill/>
                        </a:ln>
                        <a:solidFill>
                          <a:schemeClr val="tx1"/>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charset="2"/>
                        <a:buNone/>
                      </a:pPr>
                      <a:r>
                        <a:rPr kumimoji="0" lang="zh-CN" altLang="en-US" sz="1400" b="0" i="0" u="none" strike="noStrike" cap="none" normalizeH="0" baseline="0">
                          <a:ln>
                            <a:noFill/>
                          </a:ln>
                          <a:solidFill>
                            <a:schemeClr val="tx1"/>
                          </a:solidFill>
                          <a:effectLst/>
                          <a:latin typeface="Arial" charset="0"/>
                          <a:ea typeface="宋体" charset="-122"/>
                        </a:rPr>
                        <a:t>操作系统</a:t>
                      </a:r>
                      <a:endParaRPr kumimoji="0" lang="zh-CN" altLang="en-US" sz="1400" b="0" i="0" u="none" strike="noStrike" cap="none" normalizeH="0" baseline="0">
                        <a:ln>
                          <a:noFill/>
                        </a:ln>
                        <a:solidFill>
                          <a:schemeClr val="tx1"/>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charset="2"/>
                        <a:buNone/>
                      </a:pPr>
                      <a:r>
                        <a:rPr kumimoji="0" lang="zh-CN" altLang="en-US" sz="1400" b="0" i="0" u="none" strike="noStrike" cap="none" normalizeH="0" baseline="0">
                          <a:ln>
                            <a:noFill/>
                          </a:ln>
                          <a:solidFill>
                            <a:schemeClr val="tx1"/>
                          </a:solidFill>
                          <a:effectLst/>
                          <a:latin typeface="Arial" charset="0"/>
                          <a:ea typeface="宋体" charset="-122"/>
                        </a:rPr>
                        <a:t>计算机网络</a:t>
                      </a:r>
                      <a:endParaRPr kumimoji="0" lang="zh-CN" altLang="en-US" sz="1400" b="0" i="0" u="none" strike="noStrike" cap="none" normalizeH="0" baseline="0">
                        <a:ln>
                          <a:noFill/>
                        </a:ln>
                        <a:solidFill>
                          <a:schemeClr val="tx1"/>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charset="2"/>
                        <a:buNone/>
                      </a:pPr>
                      <a:r>
                        <a:rPr kumimoji="0" lang="zh-CN" altLang="en-US" sz="1400" b="0" i="0" u="none" strike="noStrike" cap="none" normalizeH="0" baseline="0">
                          <a:ln>
                            <a:noFill/>
                          </a:ln>
                          <a:solidFill>
                            <a:schemeClr val="tx1"/>
                          </a:solidFill>
                          <a:effectLst/>
                          <a:latin typeface="Arial" charset="0"/>
                          <a:ea typeface="宋体" charset="-122"/>
                        </a:rPr>
                        <a:t>数据库</a:t>
                      </a:r>
                      <a:endParaRPr kumimoji="0" lang="zh-CN" altLang="en-US" sz="1400" b="0" i="0" u="none" strike="noStrike" cap="none" normalizeH="0" baseline="0">
                        <a:ln>
                          <a:noFill/>
                        </a:ln>
                        <a:solidFill>
                          <a:schemeClr val="tx1"/>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charset="2"/>
                        <a:buNone/>
                      </a:pPr>
                      <a:r>
                        <a:rPr kumimoji="0" lang="zh-CN" altLang="en-US" sz="1400" b="0" i="0" u="none" strike="noStrike" cap="none" normalizeH="0" baseline="0">
                          <a:ln>
                            <a:noFill/>
                          </a:ln>
                          <a:solidFill>
                            <a:schemeClr val="tx1"/>
                          </a:solidFill>
                          <a:effectLst/>
                          <a:latin typeface="Arial" charset="0"/>
                          <a:ea typeface="宋体" charset="-122"/>
                        </a:rPr>
                        <a:t>高等数学</a:t>
                      </a:r>
                      <a:endParaRPr kumimoji="0" lang="zh-CN" altLang="en-US" sz="1400" b="0" i="0" u="none" strike="noStrike" cap="none" normalizeH="0" baseline="0">
                        <a:ln>
                          <a:noFill/>
                        </a:ln>
                        <a:solidFill>
                          <a:schemeClr val="tx1"/>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charset="2"/>
                        <a:buNone/>
                      </a:pPr>
                      <a:r>
                        <a:rPr kumimoji="0" lang="zh-CN" altLang="en-US" sz="1400" b="0" i="0" u="none" strike="noStrike" cap="none" normalizeH="0" baseline="0">
                          <a:ln>
                            <a:noFill/>
                          </a:ln>
                          <a:solidFill>
                            <a:schemeClr val="tx1"/>
                          </a:solidFill>
                          <a:effectLst/>
                          <a:latin typeface="Arial" charset="0"/>
                          <a:ea typeface="宋体" charset="-122"/>
                        </a:rPr>
                        <a:t>数值分析</a:t>
                      </a:r>
                      <a:endParaRPr kumimoji="0" lang="zh-CN" altLang="en-US" sz="1400" b="0" i="0" u="none" strike="noStrike" cap="none" normalizeH="0" baseline="0">
                        <a:ln>
                          <a:noFill/>
                        </a:ln>
                        <a:solidFill>
                          <a:schemeClr val="tx1"/>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400" b="0" i="0" u="none" strike="noStrike" cap="none" normalizeH="0" baseline="0">
                          <a:ln>
                            <a:noFill/>
                          </a:ln>
                          <a:solidFill>
                            <a:schemeClr val="tx1"/>
                          </a:solidFill>
                          <a:effectLst/>
                          <a:latin typeface="Arial" charset="0"/>
                          <a:ea typeface="宋体" charset="-122"/>
                        </a:rPr>
                        <a:t>C++</a:t>
                      </a:r>
                      <a:r>
                        <a:rPr kumimoji="0" lang="zh-CN" altLang="en-US" sz="1400" b="0" i="0" u="none" strike="noStrike" cap="none" normalizeH="0" baseline="0">
                          <a:ln>
                            <a:noFill/>
                          </a:ln>
                          <a:solidFill>
                            <a:schemeClr val="tx1"/>
                          </a:solidFill>
                          <a:effectLst/>
                          <a:latin typeface="Arial" charset="0"/>
                          <a:ea typeface="宋体" charset="-122"/>
                        </a:rPr>
                        <a:t>语言</a:t>
                      </a:r>
                      <a:endParaRPr kumimoji="0" lang="zh-CN" altLang="en-US" sz="1400" b="0" i="0" u="none" strike="noStrike" cap="none" normalizeH="0" baseline="0">
                        <a:ln>
                          <a:noFill/>
                        </a:ln>
                        <a:solidFill>
                          <a:schemeClr val="tx1"/>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charset="2"/>
                        <a:buNone/>
                      </a:pPr>
                      <a:r>
                        <a:rPr kumimoji="0" lang="zh-CN" altLang="en-US" sz="1400" b="0" i="0" u="none" strike="noStrike" cap="none" normalizeH="0" baseline="0">
                          <a:ln>
                            <a:noFill/>
                          </a:ln>
                          <a:solidFill>
                            <a:schemeClr val="tx1"/>
                          </a:solidFill>
                          <a:effectLst/>
                          <a:latin typeface="Arial" charset="0"/>
                          <a:ea typeface="宋体" charset="-122"/>
                        </a:rPr>
                        <a:t>软件工程</a:t>
                      </a:r>
                      <a:endParaRPr kumimoji="0" lang="zh-CN" altLang="en-US" sz="1400" b="0" i="0" u="none" strike="noStrike" cap="none" normalizeH="0" baseline="0">
                        <a:ln>
                          <a:noFill/>
                        </a:ln>
                        <a:solidFill>
                          <a:schemeClr val="tx1"/>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charset="2"/>
                        <a:buNone/>
                      </a:pPr>
                      <a:r>
                        <a:rPr kumimoji="0" lang="zh-CN" altLang="en-US" sz="1400" b="0" i="0" u="none" strike="noStrike" cap="none" normalizeH="0" baseline="0">
                          <a:ln>
                            <a:noFill/>
                          </a:ln>
                          <a:solidFill>
                            <a:schemeClr val="tx1"/>
                          </a:solidFill>
                          <a:effectLst/>
                          <a:latin typeface="Arial" charset="0"/>
                          <a:ea typeface="宋体" charset="-122"/>
                        </a:rPr>
                        <a:t>离散数学</a:t>
                      </a:r>
                      <a:endParaRPr kumimoji="0" lang="zh-CN" altLang="en-US" sz="1400" b="0" i="0" u="none" strike="noStrike" cap="none" normalizeH="0" baseline="0">
                        <a:ln>
                          <a:noFill/>
                        </a:ln>
                        <a:solidFill>
                          <a:schemeClr val="tx1"/>
                        </a:solidFill>
                        <a:effectLst/>
                        <a:latin typeface="Arial"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charset="2"/>
                        <a:buNone/>
                      </a:pPr>
                      <a:r>
                        <a:rPr kumimoji="0" lang="zh-CN" altLang="en-US" sz="1400" b="0" i="0" u="none" strike="noStrike" cap="none" normalizeH="0" baseline="0">
                          <a:ln>
                            <a:noFill/>
                          </a:ln>
                          <a:solidFill>
                            <a:schemeClr val="tx1"/>
                          </a:solidFill>
                          <a:effectLst/>
                          <a:latin typeface="Arial" charset="0"/>
                          <a:ea typeface="宋体" charset="-122"/>
                        </a:rPr>
                        <a:t>无</a:t>
                      </a:r>
                      <a:endParaRPr kumimoji="0" lang="zh-CN" altLang="en-US" sz="1400" b="0" i="0" u="none" strike="noStrike" cap="none" normalizeH="0" baseline="0">
                        <a:ln>
                          <a:noFill/>
                        </a:ln>
                        <a:solidFill>
                          <a:schemeClr val="tx1"/>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charset="2"/>
                        <a:buNone/>
                      </a:pPr>
                      <a:r>
                        <a:rPr kumimoji="0" lang="zh-CN" altLang="en-US" sz="1400" b="0" i="0" u="none" strike="noStrike" cap="none" normalizeH="0" baseline="0">
                          <a:ln>
                            <a:noFill/>
                          </a:ln>
                          <a:solidFill>
                            <a:schemeClr val="tx1"/>
                          </a:solidFill>
                          <a:effectLst/>
                          <a:latin typeface="Arial" charset="0"/>
                          <a:ea typeface="宋体" charset="-122"/>
                        </a:rPr>
                        <a:t>无</a:t>
                      </a:r>
                      <a:endParaRPr kumimoji="0" lang="zh-CN" altLang="en-US" sz="1400" b="0" i="0" u="none" strike="noStrike" cap="none" normalizeH="0" baseline="0">
                        <a:ln>
                          <a:noFill/>
                        </a:ln>
                        <a:solidFill>
                          <a:schemeClr val="tx1"/>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400" b="0" i="0" u="none" strike="noStrike" cap="none" normalizeH="0" baseline="0">
                          <a:ln>
                            <a:noFill/>
                          </a:ln>
                          <a:solidFill>
                            <a:schemeClr val="tx1"/>
                          </a:solidFill>
                          <a:effectLst/>
                          <a:latin typeface="Arial" charset="0"/>
                          <a:ea typeface="宋体" charset="-122"/>
                        </a:rPr>
                        <a:t>C1 , C13</a:t>
                      </a:r>
                      <a:endParaRPr kumimoji="0" lang="en-US" altLang="zh-CN" sz="1400" b="0" i="0" u="none" strike="noStrike" cap="none" normalizeH="0" baseline="0">
                        <a:ln>
                          <a:noFill/>
                        </a:ln>
                        <a:solidFill>
                          <a:schemeClr val="tx1"/>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400" b="0" i="0" u="none" strike="noStrike" cap="none" normalizeH="0" baseline="0">
                          <a:ln>
                            <a:noFill/>
                          </a:ln>
                          <a:solidFill>
                            <a:schemeClr val="tx1"/>
                          </a:solidFill>
                          <a:effectLst/>
                          <a:latin typeface="Arial" charset="0"/>
                          <a:ea typeface="宋体" charset="-122"/>
                        </a:rPr>
                        <a:t>C2</a:t>
                      </a:r>
                      <a:endParaRPr kumimoji="0" lang="en-US" altLang="zh-CN" sz="1400" b="0" i="0" u="none" strike="noStrike" cap="none" normalizeH="0" baseline="0">
                        <a:ln>
                          <a:noFill/>
                        </a:ln>
                        <a:solidFill>
                          <a:schemeClr val="tx1"/>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400" b="0" i="0" u="none" strike="noStrike" cap="none" normalizeH="0" baseline="0">
                          <a:ln>
                            <a:noFill/>
                          </a:ln>
                          <a:solidFill>
                            <a:schemeClr val="tx1"/>
                          </a:solidFill>
                          <a:effectLst/>
                          <a:latin typeface="Arial" charset="0"/>
                          <a:ea typeface="宋体" charset="-122"/>
                        </a:rPr>
                        <a:t>C3</a:t>
                      </a:r>
                      <a:endParaRPr kumimoji="0" lang="en-US" altLang="zh-CN" sz="1400" b="0" i="0" u="none" strike="noStrike" cap="none" normalizeH="0" baseline="0">
                        <a:ln>
                          <a:noFill/>
                        </a:ln>
                        <a:solidFill>
                          <a:schemeClr val="tx1"/>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400" b="0" i="0" u="none" strike="noStrike" cap="none" normalizeH="0" baseline="0">
                          <a:ln>
                            <a:noFill/>
                          </a:ln>
                          <a:solidFill>
                            <a:schemeClr val="tx1"/>
                          </a:solidFill>
                          <a:effectLst/>
                          <a:latin typeface="Arial" charset="0"/>
                          <a:ea typeface="宋体" charset="-122"/>
                        </a:rPr>
                        <a:t>C3 , C4</a:t>
                      </a:r>
                      <a:endParaRPr kumimoji="0" lang="en-US" altLang="zh-CN" sz="1400" b="0" i="0" u="none" strike="noStrike" cap="none" normalizeH="0" baseline="0">
                        <a:ln>
                          <a:noFill/>
                        </a:ln>
                        <a:solidFill>
                          <a:schemeClr val="tx1"/>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400" b="0" i="0" u="none" strike="noStrike" cap="none" normalizeH="0" baseline="0">
                          <a:ln>
                            <a:noFill/>
                          </a:ln>
                          <a:solidFill>
                            <a:schemeClr val="tx1"/>
                          </a:solidFill>
                          <a:effectLst/>
                          <a:latin typeface="Arial" charset="0"/>
                          <a:ea typeface="宋体" charset="-122"/>
                        </a:rPr>
                        <a:t>C5</a:t>
                      </a:r>
                      <a:endParaRPr kumimoji="0" lang="en-US" altLang="zh-CN" sz="1400" b="0" i="0" u="none" strike="noStrike" cap="none" normalizeH="0" baseline="0">
                        <a:ln>
                          <a:noFill/>
                        </a:ln>
                        <a:solidFill>
                          <a:schemeClr val="tx1"/>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400" b="0" i="0" u="none" strike="noStrike" cap="none" normalizeH="0" baseline="0">
                          <a:ln>
                            <a:noFill/>
                          </a:ln>
                          <a:solidFill>
                            <a:schemeClr val="tx1"/>
                          </a:solidFill>
                          <a:effectLst/>
                          <a:latin typeface="Arial" charset="0"/>
                          <a:ea typeface="宋体" charset="-122"/>
                        </a:rPr>
                        <a:t>C5 , C6</a:t>
                      </a:r>
                      <a:endParaRPr kumimoji="0" lang="en-US" altLang="zh-CN" sz="1400" b="0" i="0" u="none" strike="noStrike" cap="none" normalizeH="0" baseline="0">
                        <a:ln>
                          <a:noFill/>
                        </a:ln>
                        <a:solidFill>
                          <a:schemeClr val="tx1"/>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charset="2"/>
                        <a:buNone/>
                      </a:pPr>
                      <a:r>
                        <a:rPr kumimoji="0" lang="zh-CN" altLang="en-US" sz="1400" b="0" i="0" u="none" strike="noStrike" cap="none" normalizeH="0" baseline="0">
                          <a:ln>
                            <a:noFill/>
                          </a:ln>
                          <a:solidFill>
                            <a:schemeClr val="tx1"/>
                          </a:solidFill>
                          <a:effectLst/>
                          <a:latin typeface="Arial" charset="0"/>
                          <a:ea typeface="宋体" charset="-122"/>
                        </a:rPr>
                        <a:t>无</a:t>
                      </a:r>
                      <a:endParaRPr kumimoji="0" lang="zh-CN" altLang="en-US" sz="1400" b="0" i="0" u="none" strike="noStrike" cap="none" normalizeH="0" baseline="0">
                        <a:ln>
                          <a:noFill/>
                        </a:ln>
                        <a:solidFill>
                          <a:schemeClr val="tx1"/>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400" b="0" i="0" u="none" strike="noStrike" cap="none" normalizeH="0" baseline="0">
                          <a:ln>
                            <a:noFill/>
                          </a:ln>
                          <a:solidFill>
                            <a:schemeClr val="tx1"/>
                          </a:solidFill>
                          <a:effectLst/>
                          <a:latin typeface="Arial" charset="0"/>
                          <a:ea typeface="宋体" charset="-122"/>
                        </a:rPr>
                        <a:t>C1 , C9</a:t>
                      </a:r>
                      <a:endParaRPr kumimoji="0" lang="en-US" altLang="zh-CN" sz="1400" b="0" i="0" u="none" strike="noStrike" cap="none" normalizeH="0" baseline="0">
                        <a:ln>
                          <a:noFill/>
                        </a:ln>
                        <a:solidFill>
                          <a:schemeClr val="tx1"/>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400" b="0" i="0" u="none" strike="noStrike" cap="none" normalizeH="0" baseline="0">
                          <a:ln>
                            <a:noFill/>
                          </a:ln>
                          <a:solidFill>
                            <a:schemeClr val="tx1"/>
                          </a:solidFill>
                          <a:effectLst/>
                          <a:latin typeface="Arial" charset="0"/>
                          <a:ea typeface="宋体" charset="-122"/>
                        </a:rPr>
                        <a:t>C1 , C3</a:t>
                      </a:r>
                      <a:endParaRPr kumimoji="0" lang="en-US" altLang="zh-CN" sz="1400" b="0" i="0" u="none" strike="noStrike" cap="none" normalizeH="0" baseline="0">
                        <a:ln>
                          <a:noFill/>
                        </a:ln>
                        <a:solidFill>
                          <a:schemeClr val="tx1"/>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400" b="0" i="0" u="none" strike="noStrike" cap="none" normalizeH="0" baseline="0">
                          <a:ln>
                            <a:noFill/>
                          </a:ln>
                          <a:solidFill>
                            <a:schemeClr val="tx1"/>
                          </a:solidFill>
                          <a:effectLst/>
                          <a:latin typeface="Arial" charset="0"/>
                          <a:ea typeface="宋体" charset="-122"/>
                        </a:rPr>
                        <a:t>C7 , C8</a:t>
                      </a:r>
                      <a:endParaRPr kumimoji="0" lang="en-US" altLang="zh-CN" sz="1400" b="0" i="0" u="none" strike="noStrike" cap="none" normalizeH="0" baseline="0">
                        <a:ln>
                          <a:noFill/>
                        </a:ln>
                        <a:solidFill>
                          <a:schemeClr val="tx1"/>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400" b="0" i="0" u="none" strike="noStrike" cap="none" normalizeH="0" baseline="0">
                          <a:ln>
                            <a:noFill/>
                          </a:ln>
                          <a:solidFill>
                            <a:schemeClr val="tx1"/>
                          </a:solidFill>
                          <a:effectLst/>
                          <a:latin typeface="Arial" charset="0"/>
                          <a:ea typeface="宋体" charset="-122"/>
                        </a:rPr>
                        <a:t>C9 </a:t>
                      </a:r>
                      <a:endParaRPr kumimoji="0" lang="en-US" altLang="zh-CN" sz="1400" b="0" i="0" u="none" strike="noStrike" cap="none" normalizeH="0" baseline="0">
                        <a:ln>
                          <a:noFill/>
                        </a:ln>
                        <a:solidFill>
                          <a:schemeClr val="tx1"/>
                        </a:solidFill>
                        <a:effectLst/>
                        <a:latin typeface="Arial"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20"/>
          <p:cNvGrpSpPr/>
          <p:nvPr/>
        </p:nvGrpSpPr>
        <p:grpSpPr bwMode="auto">
          <a:xfrm>
            <a:off x="4859338" y="2708275"/>
            <a:ext cx="3889375" cy="3384550"/>
            <a:chOff x="3061" y="1706"/>
            <a:chExt cx="2450" cy="2132"/>
          </a:xfrm>
        </p:grpSpPr>
        <p:sp>
          <p:nvSpPr>
            <p:cNvPr id="67603" name="Oval 21"/>
            <p:cNvSpPr/>
            <p:nvPr/>
          </p:nvSpPr>
          <p:spPr bwMode="auto">
            <a:xfrm>
              <a:off x="3061" y="1706"/>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400">
                  <a:solidFill>
                    <a:srgbClr val="990033"/>
                  </a:solidFill>
                  <a:latin typeface="Tahoma" pitchFamily="34" charset="0"/>
                </a:rPr>
                <a:t>C</a:t>
              </a:r>
              <a:r>
                <a:rPr lang="en-US" altLang="zh-CN" sz="1200" baseline="-25000">
                  <a:solidFill>
                    <a:srgbClr val="990033"/>
                  </a:solidFill>
                  <a:latin typeface="Tahoma" pitchFamily="34" charset="0"/>
                </a:rPr>
                <a:t>2</a:t>
              </a:r>
              <a:endParaRPr lang="en-US" altLang="zh-CN" sz="1200" baseline="-25000">
                <a:solidFill>
                  <a:srgbClr val="990033"/>
                </a:solidFill>
                <a:latin typeface="Tahoma" pitchFamily="34" charset="0"/>
              </a:endParaRPr>
            </a:p>
          </p:txBody>
        </p:sp>
        <p:sp>
          <p:nvSpPr>
            <p:cNvPr id="67604" name="Oval 22"/>
            <p:cNvSpPr/>
            <p:nvPr/>
          </p:nvSpPr>
          <p:spPr bwMode="auto">
            <a:xfrm>
              <a:off x="3061" y="2659"/>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400">
                  <a:solidFill>
                    <a:srgbClr val="990033"/>
                  </a:solidFill>
                  <a:latin typeface="Tahoma" pitchFamily="34" charset="0"/>
                </a:rPr>
                <a:t>C</a:t>
              </a:r>
              <a:r>
                <a:rPr lang="en-US" altLang="zh-CN" sz="1200" baseline="-25000">
                  <a:solidFill>
                    <a:srgbClr val="990033"/>
                  </a:solidFill>
                  <a:latin typeface="Tahoma" pitchFamily="34" charset="0"/>
                </a:rPr>
                <a:t>1</a:t>
              </a:r>
              <a:endParaRPr lang="en-US" altLang="zh-CN" sz="1200" baseline="-25000">
                <a:solidFill>
                  <a:srgbClr val="990033"/>
                </a:solidFill>
                <a:latin typeface="Tahoma" pitchFamily="34" charset="0"/>
              </a:endParaRPr>
            </a:p>
          </p:txBody>
        </p:sp>
        <p:sp>
          <p:nvSpPr>
            <p:cNvPr id="67605" name="Oval 23"/>
            <p:cNvSpPr/>
            <p:nvPr/>
          </p:nvSpPr>
          <p:spPr bwMode="auto">
            <a:xfrm>
              <a:off x="3061" y="3566"/>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400">
                  <a:solidFill>
                    <a:srgbClr val="990033"/>
                  </a:solidFill>
                  <a:latin typeface="Tahoma" pitchFamily="34" charset="0"/>
                </a:rPr>
                <a:t>C</a:t>
              </a:r>
              <a:r>
                <a:rPr lang="en-US" altLang="zh-CN" sz="1200" baseline="-25000">
                  <a:solidFill>
                    <a:srgbClr val="990033"/>
                  </a:solidFill>
                  <a:latin typeface="Tahoma" pitchFamily="34" charset="0"/>
                </a:rPr>
                <a:t>9</a:t>
              </a:r>
              <a:endParaRPr lang="en-US" altLang="zh-CN" sz="1200" baseline="-25000">
                <a:solidFill>
                  <a:srgbClr val="990033"/>
                </a:solidFill>
                <a:latin typeface="Tahoma" pitchFamily="34" charset="0"/>
              </a:endParaRPr>
            </a:p>
          </p:txBody>
        </p:sp>
        <p:sp>
          <p:nvSpPr>
            <p:cNvPr id="67606" name="Oval 24"/>
            <p:cNvSpPr/>
            <p:nvPr/>
          </p:nvSpPr>
          <p:spPr bwMode="auto">
            <a:xfrm>
              <a:off x="3968" y="2659"/>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400">
                  <a:solidFill>
                    <a:srgbClr val="990033"/>
                  </a:solidFill>
                  <a:latin typeface="Tahoma" pitchFamily="34" charset="0"/>
                </a:rPr>
                <a:t>C</a:t>
              </a:r>
              <a:r>
                <a:rPr lang="en-US" altLang="zh-CN" sz="1200" baseline="-25000">
                  <a:solidFill>
                    <a:srgbClr val="990033"/>
                  </a:solidFill>
                  <a:latin typeface="Tahoma" pitchFamily="34" charset="0"/>
                </a:rPr>
                <a:t>3</a:t>
              </a:r>
              <a:endParaRPr lang="en-US" altLang="zh-CN" sz="1200" baseline="-25000">
                <a:solidFill>
                  <a:srgbClr val="990033"/>
                </a:solidFill>
                <a:latin typeface="Tahoma" pitchFamily="34" charset="0"/>
              </a:endParaRPr>
            </a:p>
          </p:txBody>
        </p:sp>
        <p:sp>
          <p:nvSpPr>
            <p:cNvPr id="67607" name="Oval 25"/>
            <p:cNvSpPr/>
            <p:nvPr/>
          </p:nvSpPr>
          <p:spPr bwMode="auto">
            <a:xfrm>
              <a:off x="3514" y="2205"/>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400">
                  <a:solidFill>
                    <a:srgbClr val="990033"/>
                  </a:solidFill>
                  <a:latin typeface="Tahoma" pitchFamily="34" charset="0"/>
                </a:rPr>
                <a:t>C</a:t>
              </a:r>
              <a:r>
                <a:rPr lang="en-US" altLang="zh-CN" sz="1200" baseline="-25000">
                  <a:solidFill>
                    <a:srgbClr val="990033"/>
                  </a:solidFill>
                  <a:latin typeface="Tahoma" pitchFamily="34" charset="0"/>
                </a:rPr>
                <a:t>11</a:t>
              </a:r>
              <a:endParaRPr lang="en-US" altLang="zh-CN" sz="1200" baseline="-25000">
                <a:solidFill>
                  <a:srgbClr val="990033"/>
                </a:solidFill>
                <a:latin typeface="Tahoma" pitchFamily="34" charset="0"/>
              </a:endParaRPr>
            </a:p>
          </p:txBody>
        </p:sp>
        <p:sp>
          <p:nvSpPr>
            <p:cNvPr id="67608" name="Oval 26"/>
            <p:cNvSpPr/>
            <p:nvPr/>
          </p:nvSpPr>
          <p:spPr bwMode="auto">
            <a:xfrm>
              <a:off x="3922" y="1706"/>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400">
                  <a:solidFill>
                    <a:srgbClr val="990033"/>
                  </a:solidFill>
                  <a:latin typeface="Tahoma" pitchFamily="34" charset="0"/>
                </a:rPr>
                <a:t>C</a:t>
              </a:r>
              <a:r>
                <a:rPr lang="en-US" altLang="zh-CN" sz="1200" baseline="-25000">
                  <a:solidFill>
                    <a:srgbClr val="990033"/>
                  </a:solidFill>
                  <a:latin typeface="Tahoma" pitchFamily="34" charset="0"/>
                </a:rPr>
                <a:t>4</a:t>
              </a:r>
              <a:endParaRPr lang="en-US" altLang="zh-CN" sz="1200" baseline="-25000">
                <a:solidFill>
                  <a:srgbClr val="990033"/>
                </a:solidFill>
                <a:latin typeface="Tahoma" pitchFamily="34" charset="0"/>
              </a:endParaRPr>
            </a:p>
          </p:txBody>
        </p:sp>
        <p:sp>
          <p:nvSpPr>
            <p:cNvPr id="67609" name="Oval 27"/>
            <p:cNvSpPr/>
            <p:nvPr/>
          </p:nvSpPr>
          <p:spPr bwMode="auto">
            <a:xfrm>
              <a:off x="4467" y="2115"/>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400">
                  <a:solidFill>
                    <a:srgbClr val="990033"/>
                  </a:solidFill>
                  <a:latin typeface="Tahoma" pitchFamily="34" charset="0"/>
                </a:rPr>
                <a:t>C</a:t>
              </a:r>
              <a:r>
                <a:rPr lang="en-US" altLang="zh-CN" sz="1200" baseline="-25000">
                  <a:solidFill>
                    <a:srgbClr val="990033"/>
                  </a:solidFill>
                  <a:latin typeface="Tahoma" pitchFamily="34" charset="0"/>
                </a:rPr>
                <a:t>6</a:t>
              </a:r>
              <a:endParaRPr lang="en-US" altLang="zh-CN" sz="1200" baseline="-25000">
                <a:solidFill>
                  <a:srgbClr val="990033"/>
                </a:solidFill>
                <a:latin typeface="Tahoma" pitchFamily="34" charset="0"/>
              </a:endParaRPr>
            </a:p>
          </p:txBody>
        </p:sp>
        <p:sp>
          <p:nvSpPr>
            <p:cNvPr id="67610" name="Oval 28"/>
            <p:cNvSpPr/>
            <p:nvPr/>
          </p:nvSpPr>
          <p:spPr bwMode="auto">
            <a:xfrm>
              <a:off x="5238" y="2614"/>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400" dirty="0">
                  <a:solidFill>
                    <a:srgbClr val="990033"/>
                  </a:solidFill>
                  <a:latin typeface="Tahoma" pitchFamily="34" charset="0"/>
                </a:rPr>
                <a:t>C</a:t>
              </a:r>
              <a:r>
                <a:rPr lang="en-US" altLang="zh-CN" sz="1400" baseline="-25000" dirty="0">
                  <a:solidFill>
                    <a:srgbClr val="990033"/>
                  </a:solidFill>
                  <a:latin typeface="Tahoma" pitchFamily="34" charset="0"/>
                </a:rPr>
                <a:t>12</a:t>
              </a:r>
              <a:endParaRPr lang="en-US" altLang="zh-CN" sz="1200" baseline="-25000" dirty="0">
                <a:solidFill>
                  <a:srgbClr val="990033"/>
                </a:solidFill>
                <a:latin typeface="Tahoma" pitchFamily="34" charset="0"/>
              </a:endParaRPr>
            </a:p>
          </p:txBody>
        </p:sp>
        <p:sp>
          <p:nvSpPr>
            <p:cNvPr id="67611" name="Oval 29"/>
            <p:cNvSpPr/>
            <p:nvPr/>
          </p:nvSpPr>
          <p:spPr bwMode="auto">
            <a:xfrm>
              <a:off x="4920" y="1706"/>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400">
                  <a:solidFill>
                    <a:srgbClr val="990033"/>
                  </a:solidFill>
                  <a:latin typeface="Tahoma" pitchFamily="34" charset="0"/>
                </a:rPr>
                <a:t>C</a:t>
              </a:r>
              <a:r>
                <a:rPr lang="en-US" altLang="zh-CN" sz="1200" baseline="-25000">
                  <a:solidFill>
                    <a:srgbClr val="990033"/>
                  </a:solidFill>
                  <a:latin typeface="Tahoma" pitchFamily="34" charset="0"/>
                </a:rPr>
                <a:t>8</a:t>
              </a:r>
              <a:endParaRPr lang="en-US" altLang="zh-CN" sz="1200" baseline="-25000">
                <a:solidFill>
                  <a:srgbClr val="990033"/>
                </a:solidFill>
                <a:latin typeface="Tahoma" pitchFamily="34" charset="0"/>
              </a:endParaRPr>
            </a:p>
          </p:txBody>
        </p:sp>
        <p:sp>
          <p:nvSpPr>
            <p:cNvPr id="67612" name="Oval 30"/>
            <p:cNvSpPr/>
            <p:nvPr/>
          </p:nvSpPr>
          <p:spPr bwMode="auto">
            <a:xfrm>
              <a:off x="5147" y="3566"/>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400">
                  <a:solidFill>
                    <a:srgbClr val="990033"/>
                  </a:solidFill>
                  <a:latin typeface="Tahoma" pitchFamily="34" charset="0"/>
                </a:rPr>
                <a:t>C</a:t>
              </a:r>
              <a:r>
                <a:rPr lang="en-US" altLang="zh-CN" sz="1200" baseline="-25000">
                  <a:solidFill>
                    <a:srgbClr val="990033"/>
                  </a:solidFill>
                  <a:latin typeface="Tahoma" pitchFamily="34" charset="0"/>
                </a:rPr>
                <a:t>7</a:t>
              </a:r>
              <a:endParaRPr lang="en-US" altLang="zh-CN" sz="1200" baseline="-25000">
                <a:solidFill>
                  <a:srgbClr val="990033"/>
                </a:solidFill>
                <a:latin typeface="Tahoma" pitchFamily="34" charset="0"/>
              </a:endParaRPr>
            </a:p>
          </p:txBody>
        </p:sp>
        <p:sp>
          <p:nvSpPr>
            <p:cNvPr id="67613" name="Oval 31"/>
            <p:cNvSpPr/>
            <p:nvPr/>
          </p:nvSpPr>
          <p:spPr bwMode="auto">
            <a:xfrm>
              <a:off x="4557" y="2976"/>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400">
                  <a:solidFill>
                    <a:srgbClr val="990033"/>
                  </a:solidFill>
                  <a:latin typeface="Tahoma" pitchFamily="34" charset="0"/>
                </a:rPr>
                <a:t>C</a:t>
              </a:r>
              <a:r>
                <a:rPr lang="en-US" altLang="zh-CN" sz="1200" baseline="-25000">
                  <a:solidFill>
                    <a:srgbClr val="990033"/>
                  </a:solidFill>
                  <a:latin typeface="Tahoma" pitchFamily="34" charset="0"/>
                </a:rPr>
                <a:t>5</a:t>
              </a:r>
              <a:endParaRPr lang="en-US" altLang="zh-CN" sz="1200" baseline="-25000">
                <a:solidFill>
                  <a:srgbClr val="990033"/>
                </a:solidFill>
                <a:latin typeface="Tahoma" pitchFamily="34" charset="0"/>
              </a:endParaRPr>
            </a:p>
          </p:txBody>
        </p:sp>
        <p:sp>
          <p:nvSpPr>
            <p:cNvPr id="67614" name="Oval 32"/>
            <p:cNvSpPr/>
            <p:nvPr/>
          </p:nvSpPr>
          <p:spPr bwMode="auto">
            <a:xfrm>
              <a:off x="3968" y="3566"/>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400">
                  <a:solidFill>
                    <a:srgbClr val="990033"/>
                  </a:solidFill>
                  <a:latin typeface="Tahoma" pitchFamily="34" charset="0"/>
                </a:rPr>
                <a:t>C</a:t>
              </a:r>
              <a:r>
                <a:rPr lang="en-US" altLang="zh-CN" sz="1200" baseline="-25000">
                  <a:solidFill>
                    <a:srgbClr val="990033"/>
                  </a:solidFill>
                  <a:latin typeface="Tahoma" pitchFamily="34" charset="0"/>
                </a:rPr>
                <a:t>13</a:t>
              </a:r>
              <a:endParaRPr lang="en-US" altLang="zh-CN" sz="1200" baseline="-25000">
                <a:solidFill>
                  <a:srgbClr val="990033"/>
                </a:solidFill>
                <a:latin typeface="Tahoma" pitchFamily="34" charset="0"/>
              </a:endParaRPr>
            </a:p>
          </p:txBody>
        </p:sp>
        <p:sp>
          <p:nvSpPr>
            <p:cNvPr id="67615" name="Oval 33"/>
            <p:cNvSpPr/>
            <p:nvPr/>
          </p:nvSpPr>
          <p:spPr bwMode="auto">
            <a:xfrm>
              <a:off x="3514" y="3158"/>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400">
                  <a:solidFill>
                    <a:srgbClr val="990033"/>
                  </a:solidFill>
                  <a:latin typeface="Tahoma" pitchFamily="34" charset="0"/>
                </a:rPr>
                <a:t>C</a:t>
              </a:r>
              <a:r>
                <a:rPr lang="en-US" altLang="zh-CN" sz="1200" baseline="-25000">
                  <a:solidFill>
                    <a:srgbClr val="990033"/>
                  </a:solidFill>
                  <a:latin typeface="Tahoma" pitchFamily="34" charset="0"/>
                </a:rPr>
                <a:t>10</a:t>
              </a:r>
              <a:endParaRPr lang="en-US" altLang="zh-CN" sz="1200" baseline="-25000">
                <a:solidFill>
                  <a:srgbClr val="990033"/>
                </a:solidFill>
                <a:latin typeface="Tahoma" pitchFamily="34" charset="0"/>
              </a:endParaRPr>
            </a:p>
          </p:txBody>
        </p:sp>
        <p:cxnSp>
          <p:nvCxnSpPr>
            <p:cNvPr id="67616" name="AutoShape 34"/>
            <p:cNvCxnSpPr>
              <a:cxnSpLocks xmlns:a14="http://schemas.microsoft.com/office/drawing/2010/main" noChangeShapeType="1"/>
              <a:stCxn id="67605" idx="7"/>
              <a:endCxn id="67615" idx="3"/>
            </p:cNvCxnSpPr>
            <p:nvPr/>
          </p:nvCxnSpPr>
          <p:spPr bwMode="auto">
            <a:xfrm flipV="1">
              <a:off x="3294" y="3397"/>
              <a:ext cx="260" cy="202"/>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7617" name="AutoShape 35"/>
            <p:cNvCxnSpPr>
              <a:cxnSpLocks xmlns:a14="http://schemas.microsoft.com/office/drawing/2010/main" noChangeShapeType="1"/>
              <a:stCxn id="67604" idx="5"/>
              <a:endCxn id="67615" idx="1"/>
            </p:cNvCxnSpPr>
            <p:nvPr/>
          </p:nvCxnSpPr>
          <p:spPr bwMode="auto">
            <a:xfrm>
              <a:off x="3294" y="2898"/>
              <a:ext cx="260" cy="293"/>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7618" name="AutoShape 36"/>
            <p:cNvCxnSpPr>
              <a:cxnSpLocks xmlns:a14="http://schemas.microsoft.com/office/drawing/2010/main" noChangeShapeType="1"/>
              <a:stCxn id="67603" idx="6"/>
              <a:endCxn id="67608" idx="2"/>
            </p:cNvCxnSpPr>
            <p:nvPr/>
          </p:nvCxnSpPr>
          <p:spPr bwMode="auto">
            <a:xfrm>
              <a:off x="3341" y="1842"/>
              <a:ext cx="574" cy="0"/>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7619" name="AutoShape 37"/>
            <p:cNvCxnSpPr>
              <a:cxnSpLocks xmlns:a14="http://schemas.microsoft.com/office/drawing/2010/main" noChangeShapeType="1"/>
              <a:stCxn id="67608" idx="5"/>
              <a:endCxn id="67609" idx="1"/>
            </p:cNvCxnSpPr>
            <p:nvPr/>
          </p:nvCxnSpPr>
          <p:spPr bwMode="auto">
            <a:xfrm>
              <a:off x="4155" y="1945"/>
              <a:ext cx="352" cy="203"/>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7620" name="AutoShape 38"/>
            <p:cNvCxnSpPr>
              <a:cxnSpLocks xmlns:a14="http://schemas.microsoft.com/office/drawing/2010/main" noChangeShapeType="1"/>
              <a:stCxn id="67604" idx="6"/>
              <a:endCxn id="67606" idx="2"/>
            </p:cNvCxnSpPr>
            <p:nvPr/>
          </p:nvCxnSpPr>
          <p:spPr bwMode="auto">
            <a:xfrm>
              <a:off x="3341" y="2795"/>
              <a:ext cx="620" cy="0"/>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7621" name="AutoShape 39"/>
            <p:cNvCxnSpPr>
              <a:cxnSpLocks xmlns:a14="http://schemas.microsoft.com/office/drawing/2010/main" noChangeShapeType="1"/>
              <a:stCxn id="67606" idx="1"/>
              <a:endCxn id="67607" idx="5"/>
            </p:cNvCxnSpPr>
            <p:nvPr/>
          </p:nvCxnSpPr>
          <p:spPr bwMode="auto">
            <a:xfrm flipH="1" flipV="1">
              <a:off x="3747" y="2444"/>
              <a:ext cx="261" cy="248"/>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7622" name="AutoShape 40"/>
            <p:cNvCxnSpPr>
              <a:cxnSpLocks xmlns:a14="http://schemas.microsoft.com/office/drawing/2010/main" noChangeShapeType="1"/>
              <a:stCxn id="67604" idx="7"/>
              <a:endCxn id="67607" idx="3"/>
            </p:cNvCxnSpPr>
            <p:nvPr/>
          </p:nvCxnSpPr>
          <p:spPr bwMode="auto">
            <a:xfrm flipV="1">
              <a:off x="3294" y="2444"/>
              <a:ext cx="260" cy="248"/>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7623" name="AutoShape 41"/>
            <p:cNvCxnSpPr>
              <a:cxnSpLocks xmlns:a14="http://schemas.microsoft.com/office/drawing/2010/main" noChangeShapeType="1"/>
              <a:stCxn id="67605" idx="6"/>
              <a:endCxn id="67614" idx="2"/>
            </p:cNvCxnSpPr>
            <p:nvPr/>
          </p:nvCxnSpPr>
          <p:spPr bwMode="auto">
            <a:xfrm>
              <a:off x="3341" y="3702"/>
              <a:ext cx="620" cy="0"/>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7624" name="AutoShape 42"/>
            <p:cNvCxnSpPr>
              <a:cxnSpLocks xmlns:a14="http://schemas.microsoft.com/office/drawing/2010/main" noChangeShapeType="1"/>
              <a:stCxn id="67614" idx="0"/>
              <a:endCxn id="67606" idx="4"/>
            </p:cNvCxnSpPr>
            <p:nvPr/>
          </p:nvCxnSpPr>
          <p:spPr bwMode="auto">
            <a:xfrm flipV="1">
              <a:off x="4105" y="2938"/>
              <a:ext cx="0" cy="621"/>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7625" name="AutoShape 43"/>
            <p:cNvCxnSpPr>
              <a:cxnSpLocks xmlns:a14="http://schemas.microsoft.com/office/drawing/2010/main" noChangeShapeType="1"/>
              <a:stCxn id="67606" idx="7"/>
              <a:endCxn id="67609" idx="3"/>
            </p:cNvCxnSpPr>
            <p:nvPr/>
          </p:nvCxnSpPr>
          <p:spPr bwMode="auto">
            <a:xfrm flipV="1">
              <a:off x="4201" y="2354"/>
              <a:ext cx="306" cy="338"/>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7626" name="AutoShape 44"/>
            <p:cNvCxnSpPr>
              <a:cxnSpLocks xmlns:a14="http://schemas.microsoft.com/office/drawing/2010/main" noChangeShapeType="1"/>
              <a:stCxn id="67606" idx="5"/>
              <a:endCxn id="67613" idx="1"/>
            </p:cNvCxnSpPr>
            <p:nvPr/>
          </p:nvCxnSpPr>
          <p:spPr bwMode="auto">
            <a:xfrm>
              <a:off x="4201" y="2898"/>
              <a:ext cx="396" cy="111"/>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7627" name="AutoShape 45"/>
            <p:cNvCxnSpPr>
              <a:cxnSpLocks xmlns:a14="http://schemas.microsoft.com/office/drawing/2010/main" noChangeShapeType="1"/>
              <a:stCxn id="67613" idx="5"/>
              <a:endCxn id="67612" idx="1"/>
            </p:cNvCxnSpPr>
            <p:nvPr/>
          </p:nvCxnSpPr>
          <p:spPr bwMode="auto">
            <a:xfrm>
              <a:off x="4790" y="3215"/>
              <a:ext cx="397" cy="384"/>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7628" name="AutoShape 46"/>
            <p:cNvCxnSpPr>
              <a:cxnSpLocks xmlns:a14="http://schemas.microsoft.com/office/drawing/2010/main" noChangeShapeType="1"/>
              <a:stCxn id="67613" idx="7"/>
              <a:endCxn id="67611" idx="4"/>
            </p:cNvCxnSpPr>
            <p:nvPr/>
          </p:nvCxnSpPr>
          <p:spPr bwMode="auto">
            <a:xfrm flipV="1">
              <a:off x="4790" y="1985"/>
              <a:ext cx="267" cy="1024"/>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7629" name="AutoShape 47"/>
            <p:cNvCxnSpPr>
              <a:cxnSpLocks xmlns:a14="http://schemas.microsoft.com/office/drawing/2010/main" noChangeShapeType="1"/>
              <a:stCxn id="67609" idx="7"/>
              <a:endCxn id="67611" idx="3"/>
            </p:cNvCxnSpPr>
            <p:nvPr/>
          </p:nvCxnSpPr>
          <p:spPr bwMode="auto">
            <a:xfrm flipV="1">
              <a:off x="4700" y="1945"/>
              <a:ext cx="260" cy="203"/>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7630" name="AutoShape 48"/>
            <p:cNvCxnSpPr>
              <a:cxnSpLocks xmlns:a14="http://schemas.microsoft.com/office/drawing/2010/main" noChangeShapeType="1"/>
              <a:stCxn id="67611" idx="5"/>
              <a:endCxn id="67610" idx="0"/>
            </p:cNvCxnSpPr>
            <p:nvPr/>
          </p:nvCxnSpPr>
          <p:spPr bwMode="auto">
            <a:xfrm>
              <a:off x="5153" y="1945"/>
              <a:ext cx="222" cy="662"/>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7631" name="AutoShape 49"/>
            <p:cNvCxnSpPr>
              <a:cxnSpLocks xmlns:a14="http://schemas.microsoft.com/office/drawing/2010/main" noChangeShapeType="1"/>
              <a:stCxn id="67612" idx="0"/>
              <a:endCxn id="67610" idx="4"/>
            </p:cNvCxnSpPr>
            <p:nvPr/>
          </p:nvCxnSpPr>
          <p:spPr bwMode="auto">
            <a:xfrm flipV="1">
              <a:off x="5284" y="2893"/>
              <a:ext cx="91" cy="666"/>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grpSp>
      <p:sp>
        <p:nvSpPr>
          <p:cNvPr id="67602" name="Rectangle 2"/>
          <p:cNvSpPr/>
          <p:nvPr/>
        </p:nvSpPr>
        <p:spPr bwMode="auto">
          <a:xfrm>
            <a:off x="323850" y="188913"/>
            <a:ext cx="82296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kumimoji="0" lang="en-US" altLang="zh-CN" sz="3800" b="0" dirty="0">
                <a:solidFill>
                  <a:schemeClr val="tx2"/>
                </a:solidFill>
                <a:latin typeface="Arial" charset="0"/>
              </a:rPr>
              <a:t>11.9 </a:t>
            </a:r>
            <a:r>
              <a:rPr kumimoji="0" lang="zh-CN" altLang="en-US" sz="3800" b="0" dirty="0">
                <a:solidFill>
                  <a:schemeClr val="tx2"/>
                </a:solidFill>
                <a:latin typeface="Arial" charset="0"/>
              </a:rPr>
              <a:t>拓扑排序</a:t>
            </a:r>
            <a:endParaRPr kumimoji="0" lang="zh-CN" altLang="en-US" sz="3800" b="0" dirty="0">
              <a:solidFill>
                <a:schemeClr val="tx2"/>
              </a:solidFill>
              <a:latin typeface="Arial" charset="0"/>
            </a:endParaRPr>
          </a:p>
        </p:txBody>
      </p:sp>
      <p:sp>
        <p:nvSpPr>
          <p:cNvPr id="3" name="日期占位符 2"/>
          <p:cNvSpPr/>
          <p:nvPr>
            <p:ph type="dt" sz="half" idx="10"/>
          </p:nvPr>
        </p:nvSpPr>
        <p:spPr/>
        <p:txBody>
          <a:bodyPr/>
          <a:p>
            <a:pPr>
              <a:defRPr/>
            </a:pPr>
            <a:fld id="{CDC456E2-39C9-4825-87E8-F4728BA2A9AF}" type="datetime7">
              <a:rPr lang="zh-CN" altLang="en-US"/>
            </a:fld>
            <a:endParaRPr lang="en-US" altLang="zh-CN"/>
          </a:p>
        </p:txBody>
      </p:sp>
      <p:sp>
        <p:nvSpPr>
          <p:cNvPr id="66564" name="Rectangle 2"/>
          <p:cNvSpPr/>
          <p:nvPr/>
        </p:nvSpPr>
        <p:spPr>
          <a:xfrm>
            <a:off x="395605" y="131445"/>
            <a:ext cx="8229600" cy="725170"/>
          </a:xfrm>
          <a:prstGeom prst="rect">
            <a:avLst/>
          </a:prstGeom>
          <a:noFill/>
          <a:ln w="9525">
            <a:noFill/>
          </a:ln>
        </p:spPr>
        <p:txBody>
          <a:bodyPr anchor="b" anchorCtr="0"/>
          <a:lstStyle>
            <a:lvl1pPr marL="0" lvl="0" indent="0" algn="ctr" defTabSz="914400" rtl="0" eaLnBrk="1" fontAlgn="base" latinLnBrk="0" hangingPunct="1">
              <a:lnSpc>
                <a:spcPct val="100000"/>
              </a:lnSpc>
              <a:spcBef>
                <a:spcPct val="0"/>
              </a:spcBef>
              <a:spcAft>
                <a:spcPct val="0"/>
              </a:spcAft>
              <a:buNone/>
              <a:defRPr sz="3200" b="0" i="0" u="none" kern="1200" baseline="0">
                <a:solidFill>
                  <a:srgbClr val="F3C43F"/>
                </a:solidFill>
                <a:latin typeface="+mj-lt"/>
                <a:ea typeface="+mj-ea"/>
                <a:cs typeface="+mj-cs"/>
              </a:defRPr>
            </a:lvl1pPr>
          </a:lstStyle>
          <a:p>
            <a:pPr eaLnBrk="1" hangingPunct="1"/>
            <a:r>
              <a:rPr lang="en-US" altLang="zh-CN" dirty="0">
                <a:ea typeface="宋体" charset="-122"/>
              </a:rPr>
              <a:t>11.9 </a:t>
            </a:r>
            <a:r>
              <a:rPr lang="zh-CN" altLang="en-US" dirty="0">
                <a:ea typeface="宋体" charset="-122"/>
              </a:rPr>
              <a:t>拓扑排序</a:t>
            </a:r>
            <a:endParaRPr lang="zh-CN" altLang="en-US"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75267">
                                            <p:txEl>
                                              <p:pRg st="0" end="0"/>
                                            </p:txEl>
                                          </p:spTgt>
                                        </p:tgtEl>
                                        <p:attrNameLst>
                                          <p:attrName>style.visibility</p:attrName>
                                        </p:attrNameLst>
                                      </p:cBhvr>
                                      <p:to>
                                        <p:strVal val="visible"/>
                                      </p:to>
                                    </p:set>
                                    <p:anim calcmode="lin" valueType="num">
                                      <p:cBhvr additive="base">
                                        <p:cTn id="7" dur="500" fill="hold"/>
                                        <p:tgtEl>
                                          <p:spTgt spid="16752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675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73777"/>
                                        </p:tgtEl>
                                        <p:attrNameLst>
                                          <p:attrName>style.visibility</p:attrName>
                                        </p:attrNameLst>
                                      </p:cBhvr>
                                      <p:to>
                                        <p:strVal val="visible"/>
                                      </p:to>
                                    </p:set>
                                    <p:animEffect transition="in" filter="slide(fromBottom)">
                                      <p:cBhvr>
                                        <p:cTn id="13" dur="500"/>
                                        <p:tgtEl>
                                          <p:spTgt spid="73777"/>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slide(fromBottom)">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5267"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p:nvPr>
            <p:ph type="sldNum" sz="quarter" idx="12"/>
          </p:nvPr>
        </p:nvSpPr>
        <p:spPr>
          <a:ln>
            <a:miter lim="800000"/>
          </a:ln>
        </p:spPr>
        <p:txBody>
          <a:bodyPr anchor="b"/>
          <a:lstStyle/>
          <a:p>
            <a:pPr>
              <a:defRPr/>
            </a:pPr>
            <a:fld id="{1FD9DED3-282F-4127-BFF3-9C54300E0DFB}"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68612" name="Rectangle 3"/>
          <p:cNvSpPr/>
          <p:nvPr>
            <p:ph type="body" idx="4294967295"/>
          </p:nvPr>
        </p:nvSpPr>
        <p:spPr>
          <a:xfrm>
            <a:off x="467360" y="1268730"/>
            <a:ext cx="8159750" cy="4530725"/>
          </a:xfrm>
        </p:spPr>
        <p:txBody>
          <a:bodyPr/>
          <a:lstStyle/>
          <a:p>
            <a:pPr eaLnBrk="1" hangingPunct="1">
              <a:lnSpc>
                <a:spcPct val="105000"/>
              </a:lnSpc>
              <a:spcBef>
                <a:spcPct val="35000"/>
              </a:spcBef>
            </a:pPr>
            <a:r>
              <a:rPr lang="zh-CN" altLang="en-US" sz="2800">
                <a:ea typeface="宋体" charset="-122"/>
              </a:rPr>
              <a:t>在活动网络中不允许出现回路，因为回路意味着某项活动的开始将以自己工作的完成为先决条件，称为</a:t>
            </a:r>
            <a:r>
              <a:rPr lang="zh-CN" altLang="en-US" sz="2800">
                <a:solidFill>
                  <a:srgbClr val="FF0000"/>
                </a:solidFill>
                <a:ea typeface="宋体" charset="-122"/>
              </a:rPr>
              <a:t>死锁</a:t>
            </a:r>
            <a:r>
              <a:rPr lang="zh-CN" altLang="en-US" sz="2800">
                <a:ea typeface="宋体" charset="-122"/>
              </a:rPr>
              <a:t>现象。</a:t>
            </a:r>
            <a:endParaRPr lang="zh-CN" altLang="en-US" sz="2800">
              <a:ea typeface="宋体" charset="-122"/>
            </a:endParaRPr>
          </a:p>
          <a:p>
            <a:pPr eaLnBrk="1" hangingPunct="1">
              <a:lnSpc>
                <a:spcPct val="105000"/>
              </a:lnSpc>
              <a:spcBef>
                <a:spcPct val="35000"/>
              </a:spcBef>
            </a:pPr>
            <a:r>
              <a:rPr lang="zh-CN" altLang="en-US" sz="2800">
                <a:ea typeface="宋体" charset="-122"/>
              </a:rPr>
              <a:t>检测有向图中是否存在回路的方法之一为求有向图中顶点的一个排列，满足：若在有向图中从</a:t>
            </a:r>
            <a:r>
              <a:rPr lang="en-US" altLang="zh-CN" sz="2800">
                <a:ea typeface="宋体" charset="-122"/>
              </a:rPr>
              <a:t>u</a:t>
            </a:r>
            <a:r>
              <a:rPr lang="zh-CN" altLang="en-US" sz="2800">
                <a:ea typeface="宋体" charset="-122"/>
              </a:rPr>
              <a:t>到</a:t>
            </a:r>
            <a:r>
              <a:rPr lang="en-US" altLang="zh-CN" sz="2800">
                <a:ea typeface="宋体" charset="-122"/>
              </a:rPr>
              <a:t>v</a:t>
            </a:r>
            <a:r>
              <a:rPr lang="zh-CN" altLang="en-US" sz="2800">
                <a:ea typeface="宋体" charset="-122"/>
              </a:rPr>
              <a:t>有一条弧，则在此序列中</a:t>
            </a:r>
            <a:r>
              <a:rPr lang="en-US" altLang="zh-CN" sz="2800">
                <a:ea typeface="宋体" charset="-122"/>
              </a:rPr>
              <a:t>u</a:t>
            </a:r>
            <a:r>
              <a:rPr lang="zh-CN" altLang="en-US" sz="2800">
                <a:ea typeface="宋体" charset="-122"/>
              </a:rPr>
              <a:t>一定排在</a:t>
            </a:r>
            <a:r>
              <a:rPr lang="en-US" altLang="zh-CN" sz="2800">
                <a:ea typeface="宋体" charset="-122"/>
              </a:rPr>
              <a:t>v</a:t>
            </a:r>
            <a:r>
              <a:rPr lang="zh-CN" altLang="en-US" sz="2800">
                <a:ea typeface="宋体" charset="-122"/>
              </a:rPr>
              <a:t>之前，称有向图的这个操作为</a:t>
            </a:r>
            <a:r>
              <a:rPr lang="zh-CN" altLang="en-US" sz="2800">
                <a:solidFill>
                  <a:srgbClr val="FF0000"/>
                </a:solidFill>
                <a:ea typeface="宋体" charset="-122"/>
              </a:rPr>
              <a:t>拓扑排序</a:t>
            </a:r>
            <a:r>
              <a:rPr lang="zh-CN" altLang="en-US" sz="2800">
                <a:ea typeface="宋体" charset="-122"/>
              </a:rPr>
              <a:t>，所得顶点序列为</a:t>
            </a:r>
            <a:r>
              <a:rPr lang="zh-CN" altLang="en-US" sz="2800">
                <a:solidFill>
                  <a:srgbClr val="FF0000"/>
                </a:solidFill>
                <a:ea typeface="宋体" charset="-122"/>
              </a:rPr>
              <a:t>拓扑有序序列</a:t>
            </a:r>
            <a:r>
              <a:rPr lang="zh-CN" altLang="en-US" sz="2800">
                <a:ea typeface="宋体" charset="-122"/>
              </a:rPr>
              <a:t>。</a:t>
            </a:r>
            <a:endParaRPr lang="zh-CN" altLang="en-US" sz="2800">
              <a:ea typeface="宋体" charset="-122"/>
            </a:endParaRPr>
          </a:p>
        </p:txBody>
      </p:sp>
      <p:sp>
        <p:nvSpPr>
          <p:cNvPr id="68613" name="Rectangle 2"/>
          <p:cNvSpPr/>
          <p:nvPr/>
        </p:nvSpPr>
        <p:spPr bwMode="auto">
          <a:xfrm>
            <a:off x="323850" y="188913"/>
            <a:ext cx="82296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kumimoji="0" lang="en-US" altLang="zh-CN" sz="3800" b="0" dirty="0">
                <a:solidFill>
                  <a:schemeClr val="tx2"/>
                </a:solidFill>
                <a:latin typeface="Arial" charset="0"/>
              </a:rPr>
              <a:t>11.9 </a:t>
            </a:r>
            <a:r>
              <a:rPr kumimoji="0" lang="zh-CN" altLang="en-US" sz="3800" b="0" dirty="0">
                <a:solidFill>
                  <a:schemeClr val="tx2"/>
                </a:solidFill>
                <a:latin typeface="Arial" charset="0"/>
              </a:rPr>
              <a:t>拓扑排序</a:t>
            </a:r>
            <a:endParaRPr kumimoji="0" lang="zh-CN" altLang="en-US" sz="3800" b="0" dirty="0">
              <a:solidFill>
                <a:schemeClr val="tx2"/>
              </a:solidFill>
              <a:latin typeface="Arial" charset="0"/>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
        <p:nvSpPr>
          <p:cNvPr id="66564" name="Rectangle 2"/>
          <p:cNvSpPr/>
          <p:nvPr/>
        </p:nvSpPr>
        <p:spPr>
          <a:xfrm>
            <a:off x="395605" y="131445"/>
            <a:ext cx="8229600" cy="725170"/>
          </a:xfrm>
          <a:prstGeom prst="rect">
            <a:avLst/>
          </a:prstGeom>
          <a:noFill/>
          <a:ln w="9525">
            <a:noFill/>
          </a:ln>
        </p:spPr>
        <p:txBody>
          <a:bodyPr anchor="b" anchorCtr="0"/>
          <a:lstStyle>
            <a:lvl1pPr marL="0" lvl="0" indent="0" algn="ctr" defTabSz="914400" rtl="0" eaLnBrk="1" fontAlgn="base" latinLnBrk="0" hangingPunct="1">
              <a:lnSpc>
                <a:spcPct val="100000"/>
              </a:lnSpc>
              <a:spcBef>
                <a:spcPct val="0"/>
              </a:spcBef>
              <a:spcAft>
                <a:spcPct val="0"/>
              </a:spcAft>
              <a:buNone/>
              <a:defRPr sz="3200" b="0" i="0" u="none" kern="1200" baseline="0">
                <a:solidFill>
                  <a:srgbClr val="F3C43F"/>
                </a:solidFill>
                <a:latin typeface="+mj-lt"/>
                <a:ea typeface="+mj-ea"/>
                <a:cs typeface="+mj-cs"/>
              </a:defRPr>
            </a:lvl1pPr>
          </a:lstStyle>
          <a:p>
            <a:pPr eaLnBrk="1" hangingPunct="1"/>
            <a:r>
              <a:rPr lang="en-US" altLang="zh-CN" dirty="0">
                <a:ea typeface="宋体" charset="-122"/>
              </a:rPr>
              <a:t>11.9 </a:t>
            </a:r>
            <a:r>
              <a:rPr lang="zh-CN" altLang="en-US" dirty="0">
                <a:ea typeface="宋体" charset="-122"/>
              </a:rPr>
              <a:t>拓扑排序</a:t>
            </a:r>
            <a:endParaRPr lang="zh-CN" altLang="en-US" dirty="0">
              <a:ea typeface="宋体"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3"/>
          <p:cNvSpPr/>
          <p:nvPr>
            <p:ph type="sldNum" sz="quarter" idx="12"/>
          </p:nvPr>
        </p:nvSpPr>
        <p:spPr>
          <a:ln>
            <a:miter lim="800000"/>
          </a:ln>
        </p:spPr>
        <p:txBody>
          <a:bodyPr anchor="b"/>
          <a:lstStyle/>
          <a:p>
            <a:pPr>
              <a:defRPr/>
            </a:pPr>
            <a:fld id="{1B5DFA8D-28A8-44EF-80AC-3341E74C8AFC}" type="slidenum">
              <a:rPr lang="zh-CN" altLang="en-US" sz="1200">
                <a:solidFill>
                  <a:schemeClr val="bg2"/>
                </a:solidFill>
                <a:ea typeface="宋体" charset="-122"/>
              </a:rPr>
            </a:fld>
            <a:endParaRPr lang="en-US" altLang="zh-CN" sz="1200">
              <a:solidFill>
                <a:schemeClr val="bg2"/>
              </a:solidFill>
              <a:ea typeface="宋体" charset="-122"/>
            </a:endParaRPr>
          </a:p>
        </p:txBody>
      </p:sp>
      <p:grpSp>
        <p:nvGrpSpPr>
          <p:cNvPr id="69636" name="Group 3"/>
          <p:cNvGrpSpPr/>
          <p:nvPr/>
        </p:nvGrpSpPr>
        <p:grpSpPr bwMode="auto">
          <a:xfrm>
            <a:off x="611188" y="1989138"/>
            <a:ext cx="3889375" cy="3384550"/>
            <a:chOff x="3061" y="1706"/>
            <a:chExt cx="2450" cy="2132"/>
          </a:xfrm>
        </p:grpSpPr>
        <p:sp>
          <p:nvSpPr>
            <p:cNvPr id="69639" name="Oval 4"/>
            <p:cNvSpPr/>
            <p:nvPr/>
          </p:nvSpPr>
          <p:spPr bwMode="auto">
            <a:xfrm>
              <a:off x="3061" y="1706"/>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400">
                  <a:solidFill>
                    <a:srgbClr val="990033"/>
                  </a:solidFill>
                  <a:latin typeface="Tahoma" pitchFamily="34" charset="0"/>
                </a:rPr>
                <a:t>C</a:t>
              </a:r>
              <a:r>
                <a:rPr lang="en-US" altLang="zh-CN" sz="1200" baseline="-25000">
                  <a:solidFill>
                    <a:srgbClr val="990033"/>
                  </a:solidFill>
                  <a:latin typeface="Tahoma" pitchFamily="34" charset="0"/>
                </a:rPr>
                <a:t>2</a:t>
              </a:r>
              <a:endParaRPr lang="en-US" altLang="zh-CN" sz="1200" baseline="-25000">
                <a:solidFill>
                  <a:srgbClr val="990033"/>
                </a:solidFill>
                <a:latin typeface="Tahoma" pitchFamily="34" charset="0"/>
              </a:endParaRPr>
            </a:p>
          </p:txBody>
        </p:sp>
        <p:sp>
          <p:nvSpPr>
            <p:cNvPr id="69640" name="Oval 5"/>
            <p:cNvSpPr/>
            <p:nvPr/>
          </p:nvSpPr>
          <p:spPr bwMode="auto">
            <a:xfrm>
              <a:off x="3061" y="2659"/>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400">
                  <a:solidFill>
                    <a:srgbClr val="990033"/>
                  </a:solidFill>
                  <a:latin typeface="Tahoma" pitchFamily="34" charset="0"/>
                </a:rPr>
                <a:t>C</a:t>
              </a:r>
              <a:r>
                <a:rPr lang="en-US" altLang="zh-CN" sz="1200" baseline="-25000">
                  <a:solidFill>
                    <a:srgbClr val="990033"/>
                  </a:solidFill>
                  <a:latin typeface="Tahoma" pitchFamily="34" charset="0"/>
                </a:rPr>
                <a:t>1</a:t>
              </a:r>
              <a:endParaRPr lang="en-US" altLang="zh-CN" sz="1200" baseline="-25000">
                <a:solidFill>
                  <a:srgbClr val="990033"/>
                </a:solidFill>
                <a:latin typeface="Tahoma" pitchFamily="34" charset="0"/>
              </a:endParaRPr>
            </a:p>
          </p:txBody>
        </p:sp>
        <p:sp>
          <p:nvSpPr>
            <p:cNvPr id="69641" name="Oval 6"/>
            <p:cNvSpPr/>
            <p:nvPr/>
          </p:nvSpPr>
          <p:spPr bwMode="auto">
            <a:xfrm>
              <a:off x="3061" y="3566"/>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400">
                  <a:solidFill>
                    <a:srgbClr val="990033"/>
                  </a:solidFill>
                  <a:latin typeface="Tahoma" pitchFamily="34" charset="0"/>
                </a:rPr>
                <a:t>C</a:t>
              </a:r>
              <a:r>
                <a:rPr lang="en-US" altLang="zh-CN" sz="1200" baseline="-25000">
                  <a:solidFill>
                    <a:srgbClr val="990033"/>
                  </a:solidFill>
                  <a:latin typeface="Tahoma" pitchFamily="34" charset="0"/>
                </a:rPr>
                <a:t>9</a:t>
              </a:r>
              <a:endParaRPr lang="en-US" altLang="zh-CN" sz="1200" baseline="-25000">
                <a:solidFill>
                  <a:srgbClr val="990033"/>
                </a:solidFill>
                <a:latin typeface="Tahoma" pitchFamily="34" charset="0"/>
              </a:endParaRPr>
            </a:p>
          </p:txBody>
        </p:sp>
        <p:sp>
          <p:nvSpPr>
            <p:cNvPr id="69642" name="Oval 7"/>
            <p:cNvSpPr/>
            <p:nvPr/>
          </p:nvSpPr>
          <p:spPr bwMode="auto">
            <a:xfrm>
              <a:off x="3968" y="2659"/>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400">
                  <a:solidFill>
                    <a:srgbClr val="990033"/>
                  </a:solidFill>
                  <a:latin typeface="Tahoma" pitchFamily="34" charset="0"/>
                </a:rPr>
                <a:t>C</a:t>
              </a:r>
              <a:r>
                <a:rPr lang="en-US" altLang="zh-CN" sz="1200" baseline="-25000">
                  <a:solidFill>
                    <a:srgbClr val="990033"/>
                  </a:solidFill>
                  <a:latin typeface="Tahoma" pitchFamily="34" charset="0"/>
                </a:rPr>
                <a:t>3</a:t>
              </a:r>
              <a:endParaRPr lang="en-US" altLang="zh-CN" sz="1200" baseline="-25000">
                <a:solidFill>
                  <a:srgbClr val="990033"/>
                </a:solidFill>
                <a:latin typeface="Tahoma" pitchFamily="34" charset="0"/>
              </a:endParaRPr>
            </a:p>
          </p:txBody>
        </p:sp>
        <p:sp>
          <p:nvSpPr>
            <p:cNvPr id="69643" name="Oval 8"/>
            <p:cNvSpPr/>
            <p:nvPr/>
          </p:nvSpPr>
          <p:spPr bwMode="auto">
            <a:xfrm>
              <a:off x="3514" y="2205"/>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400">
                  <a:solidFill>
                    <a:srgbClr val="990033"/>
                  </a:solidFill>
                  <a:latin typeface="Tahoma" pitchFamily="34" charset="0"/>
                </a:rPr>
                <a:t>C</a:t>
              </a:r>
              <a:r>
                <a:rPr lang="en-US" altLang="zh-CN" sz="1200" baseline="-25000">
                  <a:solidFill>
                    <a:srgbClr val="990033"/>
                  </a:solidFill>
                  <a:latin typeface="Tahoma" pitchFamily="34" charset="0"/>
                </a:rPr>
                <a:t>11</a:t>
              </a:r>
              <a:endParaRPr lang="en-US" altLang="zh-CN" sz="1200" baseline="-25000">
                <a:solidFill>
                  <a:srgbClr val="990033"/>
                </a:solidFill>
                <a:latin typeface="Tahoma" pitchFamily="34" charset="0"/>
              </a:endParaRPr>
            </a:p>
          </p:txBody>
        </p:sp>
        <p:sp>
          <p:nvSpPr>
            <p:cNvPr id="69644" name="Oval 9"/>
            <p:cNvSpPr/>
            <p:nvPr/>
          </p:nvSpPr>
          <p:spPr bwMode="auto">
            <a:xfrm>
              <a:off x="3922" y="1706"/>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400">
                  <a:solidFill>
                    <a:srgbClr val="990033"/>
                  </a:solidFill>
                  <a:latin typeface="Tahoma" pitchFamily="34" charset="0"/>
                </a:rPr>
                <a:t>C</a:t>
              </a:r>
              <a:r>
                <a:rPr lang="en-US" altLang="zh-CN" sz="1200" baseline="-25000">
                  <a:solidFill>
                    <a:srgbClr val="990033"/>
                  </a:solidFill>
                  <a:latin typeface="Tahoma" pitchFamily="34" charset="0"/>
                </a:rPr>
                <a:t>4</a:t>
              </a:r>
              <a:endParaRPr lang="en-US" altLang="zh-CN" sz="1200" baseline="-25000">
                <a:solidFill>
                  <a:srgbClr val="990033"/>
                </a:solidFill>
                <a:latin typeface="Tahoma" pitchFamily="34" charset="0"/>
              </a:endParaRPr>
            </a:p>
          </p:txBody>
        </p:sp>
        <p:sp>
          <p:nvSpPr>
            <p:cNvPr id="69645" name="Oval 10"/>
            <p:cNvSpPr/>
            <p:nvPr/>
          </p:nvSpPr>
          <p:spPr bwMode="auto">
            <a:xfrm>
              <a:off x="4467" y="2115"/>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400">
                  <a:solidFill>
                    <a:srgbClr val="990033"/>
                  </a:solidFill>
                  <a:latin typeface="Tahoma" pitchFamily="34" charset="0"/>
                </a:rPr>
                <a:t>C</a:t>
              </a:r>
              <a:r>
                <a:rPr lang="en-US" altLang="zh-CN" sz="1200" baseline="-25000">
                  <a:solidFill>
                    <a:srgbClr val="990033"/>
                  </a:solidFill>
                  <a:latin typeface="Tahoma" pitchFamily="34" charset="0"/>
                </a:rPr>
                <a:t>6</a:t>
              </a:r>
              <a:endParaRPr lang="en-US" altLang="zh-CN" sz="1200" baseline="-25000">
                <a:solidFill>
                  <a:srgbClr val="990033"/>
                </a:solidFill>
                <a:latin typeface="Tahoma" pitchFamily="34" charset="0"/>
              </a:endParaRPr>
            </a:p>
          </p:txBody>
        </p:sp>
        <p:sp>
          <p:nvSpPr>
            <p:cNvPr id="69646" name="Oval 11"/>
            <p:cNvSpPr/>
            <p:nvPr/>
          </p:nvSpPr>
          <p:spPr bwMode="auto">
            <a:xfrm>
              <a:off x="5238" y="2614"/>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400" dirty="0">
                  <a:solidFill>
                    <a:srgbClr val="990033"/>
                  </a:solidFill>
                  <a:latin typeface="Tahoma" pitchFamily="34" charset="0"/>
                </a:rPr>
                <a:t>C</a:t>
              </a:r>
              <a:r>
                <a:rPr lang="en-US" altLang="zh-CN" sz="1400" baseline="-25000" dirty="0">
                  <a:solidFill>
                    <a:srgbClr val="990033"/>
                  </a:solidFill>
                  <a:latin typeface="Tahoma" pitchFamily="34" charset="0"/>
                </a:rPr>
                <a:t>12</a:t>
              </a:r>
              <a:endParaRPr lang="en-US" altLang="zh-CN" sz="1200" baseline="-25000" dirty="0">
                <a:solidFill>
                  <a:srgbClr val="990033"/>
                </a:solidFill>
                <a:latin typeface="Tahoma" pitchFamily="34" charset="0"/>
              </a:endParaRPr>
            </a:p>
          </p:txBody>
        </p:sp>
        <p:sp>
          <p:nvSpPr>
            <p:cNvPr id="69647" name="Oval 12"/>
            <p:cNvSpPr/>
            <p:nvPr/>
          </p:nvSpPr>
          <p:spPr bwMode="auto">
            <a:xfrm>
              <a:off x="4920" y="1706"/>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400">
                  <a:solidFill>
                    <a:srgbClr val="990033"/>
                  </a:solidFill>
                  <a:latin typeface="Tahoma" pitchFamily="34" charset="0"/>
                </a:rPr>
                <a:t>C</a:t>
              </a:r>
              <a:r>
                <a:rPr lang="en-US" altLang="zh-CN" sz="1200" baseline="-25000">
                  <a:solidFill>
                    <a:srgbClr val="990033"/>
                  </a:solidFill>
                  <a:latin typeface="Tahoma" pitchFamily="34" charset="0"/>
                </a:rPr>
                <a:t>8</a:t>
              </a:r>
              <a:endParaRPr lang="en-US" altLang="zh-CN" sz="1200" baseline="-25000">
                <a:solidFill>
                  <a:srgbClr val="990033"/>
                </a:solidFill>
                <a:latin typeface="Tahoma" pitchFamily="34" charset="0"/>
              </a:endParaRPr>
            </a:p>
          </p:txBody>
        </p:sp>
        <p:sp>
          <p:nvSpPr>
            <p:cNvPr id="69648" name="Oval 13"/>
            <p:cNvSpPr/>
            <p:nvPr/>
          </p:nvSpPr>
          <p:spPr bwMode="auto">
            <a:xfrm>
              <a:off x="5147" y="3566"/>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400">
                  <a:solidFill>
                    <a:srgbClr val="990033"/>
                  </a:solidFill>
                  <a:latin typeface="Tahoma" pitchFamily="34" charset="0"/>
                </a:rPr>
                <a:t>C</a:t>
              </a:r>
              <a:r>
                <a:rPr lang="en-US" altLang="zh-CN" sz="1200" baseline="-25000">
                  <a:solidFill>
                    <a:srgbClr val="990033"/>
                  </a:solidFill>
                  <a:latin typeface="Tahoma" pitchFamily="34" charset="0"/>
                </a:rPr>
                <a:t>7</a:t>
              </a:r>
              <a:endParaRPr lang="en-US" altLang="zh-CN" sz="1200" baseline="-25000">
                <a:solidFill>
                  <a:srgbClr val="990033"/>
                </a:solidFill>
                <a:latin typeface="Tahoma" pitchFamily="34" charset="0"/>
              </a:endParaRPr>
            </a:p>
          </p:txBody>
        </p:sp>
        <p:sp>
          <p:nvSpPr>
            <p:cNvPr id="69649" name="Oval 14"/>
            <p:cNvSpPr/>
            <p:nvPr/>
          </p:nvSpPr>
          <p:spPr bwMode="auto">
            <a:xfrm>
              <a:off x="4557" y="2976"/>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400">
                  <a:solidFill>
                    <a:srgbClr val="990033"/>
                  </a:solidFill>
                  <a:latin typeface="Tahoma" pitchFamily="34" charset="0"/>
                </a:rPr>
                <a:t>C</a:t>
              </a:r>
              <a:r>
                <a:rPr lang="en-US" altLang="zh-CN" sz="1200" baseline="-25000">
                  <a:solidFill>
                    <a:srgbClr val="990033"/>
                  </a:solidFill>
                  <a:latin typeface="Tahoma" pitchFamily="34" charset="0"/>
                </a:rPr>
                <a:t>5</a:t>
              </a:r>
              <a:endParaRPr lang="en-US" altLang="zh-CN" sz="1200" baseline="-25000">
                <a:solidFill>
                  <a:srgbClr val="990033"/>
                </a:solidFill>
                <a:latin typeface="Tahoma" pitchFamily="34" charset="0"/>
              </a:endParaRPr>
            </a:p>
          </p:txBody>
        </p:sp>
        <p:sp>
          <p:nvSpPr>
            <p:cNvPr id="69650" name="Oval 15"/>
            <p:cNvSpPr/>
            <p:nvPr/>
          </p:nvSpPr>
          <p:spPr bwMode="auto">
            <a:xfrm>
              <a:off x="3968" y="3566"/>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400">
                  <a:solidFill>
                    <a:srgbClr val="990033"/>
                  </a:solidFill>
                  <a:latin typeface="Tahoma" pitchFamily="34" charset="0"/>
                </a:rPr>
                <a:t>C</a:t>
              </a:r>
              <a:r>
                <a:rPr lang="en-US" altLang="zh-CN" sz="1200" baseline="-25000">
                  <a:solidFill>
                    <a:srgbClr val="990033"/>
                  </a:solidFill>
                  <a:latin typeface="Tahoma" pitchFamily="34" charset="0"/>
                </a:rPr>
                <a:t>13</a:t>
              </a:r>
              <a:endParaRPr lang="en-US" altLang="zh-CN" sz="1200" baseline="-25000">
                <a:solidFill>
                  <a:srgbClr val="990033"/>
                </a:solidFill>
                <a:latin typeface="Tahoma" pitchFamily="34" charset="0"/>
              </a:endParaRPr>
            </a:p>
          </p:txBody>
        </p:sp>
        <p:sp>
          <p:nvSpPr>
            <p:cNvPr id="69651" name="Oval 16"/>
            <p:cNvSpPr/>
            <p:nvPr/>
          </p:nvSpPr>
          <p:spPr bwMode="auto">
            <a:xfrm>
              <a:off x="3514" y="3158"/>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charset="2"/>
                <a:buNone/>
              </a:pPr>
              <a:r>
                <a:rPr lang="en-US" altLang="zh-CN" sz="1400">
                  <a:solidFill>
                    <a:srgbClr val="990033"/>
                  </a:solidFill>
                  <a:latin typeface="Tahoma" pitchFamily="34" charset="0"/>
                </a:rPr>
                <a:t>C</a:t>
              </a:r>
              <a:r>
                <a:rPr lang="en-US" altLang="zh-CN" sz="1200" baseline="-25000">
                  <a:solidFill>
                    <a:srgbClr val="990033"/>
                  </a:solidFill>
                  <a:latin typeface="Tahoma" pitchFamily="34" charset="0"/>
                </a:rPr>
                <a:t>10</a:t>
              </a:r>
              <a:endParaRPr lang="en-US" altLang="zh-CN" sz="1200" baseline="-25000">
                <a:solidFill>
                  <a:srgbClr val="990033"/>
                </a:solidFill>
                <a:latin typeface="Tahoma" pitchFamily="34" charset="0"/>
              </a:endParaRPr>
            </a:p>
          </p:txBody>
        </p:sp>
        <p:cxnSp>
          <p:nvCxnSpPr>
            <p:cNvPr id="69652" name="AutoShape 17"/>
            <p:cNvCxnSpPr>
              <a:cxnSpLocks xmlns:a14="http://schemas.microsoft.com/office/drawing/2010/main" noChangeShapeType="1"/>
              <a:stCxn id="69641" idx="7"/>
              <a:endCxn id="69651" idx="3"/>
            </p:cNvCxnSpPr>
            <p:nvPr/>
          </p:nvCxnSpPr>
          <p:spPr bwMode="auto">
            <a:xfrm flipV="1">
              <a:off x="3294" y="3397"/>
              <a:ext cx="260" cy="202"/>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9653" name="AutoShape 18"/>
            <p:cNvCxnSpPr>
              <a:cxnSpLocks xmlns:a14="http://schemas.microsoft.com/office/drawing/2010/main" noChangeShapeType="1"/>
              <a:stCxn id="69640" idx="5"/>
              <a:endCxn id="69651" idx="1"/>
            </p:cNvCxnSpPr>
            <p:nvPr/>
          </p:nvCxnSpPr>
          <p:spPr bwMode="auto">
            <a:xfrm>
              <a:off x="3294" y="2898"/>
              <a:ext cx="260" cy="293"/>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9654" name="AutoShape 19"/>
            <p:cNvCxnSpPr>
              <a:cxnSpLocks xmlns:a14="http://schemas.microsoft.com/office/drawing/2010/main" noChangeShapeType="1"/>
              <a:stCxn id="69639" idx="6"/>
              <a:endCxn id="69644" idx="2"/>
            </p:cNvCxnSpPr>
            <p:nvPr/>
          </p:nvCxnSpPr>
          <p:spPr bwMode="auto">
            <a:xfrm>
              <a:off x="3341" y="1842"/>
              <a:ext cx="574" cy="0"/>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9655" name="AutoShape 20"/>
            <p:cNvCxnSpPr>
              <a:cxnSpLocks xmlns:a14="http://schemas.microsoft.com/office/drawing/2010/main" noChangeShapeType="1"/>
              <a:stCxn id="69644" idx="5"/>
              <a:endCxn id="69645" idx="1"/>
            </p:cNvCxnSpPr>
            <p:nvPr/>
          </p:nvCxnSpPr>
          <p:spPr bwMode="auto">
            <a:xfrm>
              <a:off x="4155" y="1945"/>
              <a:ext cx="352" cy="203"/>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9656" name="AutoShape 21"/>
            <p:cNvCxnSpPr>
              <a:cxnSpLocks xmlns:a14="http://schemas.microsoft.com/office/drawing/2010/main" noChangeShapeType="1"/>
              <a:stCxn id="69640" idx="6"/>
              <a:endCxn id="69642" idx="2"/>
            </p:cNvCxnSpPr>
            <p:nvPr/>
          </p:nvCxnSpPr>
          <p:spPr bwMode="auto">
            <a:xfrm>
              <a:off x="3341" y="2795"/>
              <a:ext cx="620" cy="0"/>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9657" name="AutoShape 22"/>
            <p:cNvCxnSpPr>
              <a:cxnSpLocks xmlns:a14="http://schemas.microsoft.com/office/drawing/2010/main" noChangeShapeType="1"/>
              <a:stCxn id="69642" idx="1"/>
              <a:endCxn id="69643" idx="5"/>
            </p:cNvCxnSpPr>
            <p:nvPr/>
          </p:nvCxnSpPr>
          <p:spPr bwMode="auto">
            <a:xfrm flipH="1" flipV="1">
              <a:off x="3747" y="2444"/>
              <a:ext cx="261" cy="248"/>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9658" name="AutoShape 23"/>
            <p:cNvCxnSpPr>
              <a:cxnSpLocks xmlns:a14="http://schemas.microsoft.com/office/drawing/2010/main" noChangeShapeType="1"/>
              <a:stCxn id="69640" idx="7"/>
              <a:endCxn id="69643" idx="3"/>
            </p:cNvCxnSpPr>
            <p:nvPr/>
          </p:nvCxnSpPr>
          <p:spPr bwMode="auto">
            <a:xfrm flipV="1">
              <a:off x="3294" y="2444"/>
              <a:ext cx="260" cy="248"/>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9659" name="AutoShape 24"/>
            <p:cNvCxnSpPr>
              <a:cxnSpLocks xmlns:a14="http://schemas.microsoft.com/office/drawing/2010/main" noChangeShapeType="1"/>
              <a:stCxn id="69641" idx="6"/>
              <a:endCxn id="69650" idx="2"/>
            </p:cNvCxnSpPr>
            <p:nvPr/>
          </p:nvCxnSpPr>
          <p:spPr bwMode="auto">
            <a:xfrm>
              <a:off x="3341" y="3702"/>
              <a:ext cx="620" cy="0"/>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9660" name="AutoShape 25"/>
            <p:cNvCxnSpPr>
              <a:cxnSpLocks xmlns:a14="http://schemas.microsoft.com/office/drawing/2010/main" noChangeShapeType="1"/>
              <a:stCxn id="69650" idx="0"/>
              <a:endCxn id="69642" idx="4"/>
            </p:cNvCxnSpPr>
            <p:nvPr/>
          </p:nvCxnSpPr>
          <p:spPr bwMode="auto">
            <a:xfrm flipV="1">
              <a:off x="4105" y="2938"/>
              <a:ext cx="0" cy="621"/>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9661" name="AutoShape 26"/>
            <p:cNvCxnSpPr>
              <a:cxnSpLocks xmlns:a14="http://schemas.microsoft.com/office/drawing/2010/main" noChangeShapeType="1"/>
              <a:stCxn id="69642" idx="7"/>
              <a:endCxn id="69645" idx="3"/>
            </p:cNvCxnSpPr>
            <p:nvPr/>
          </p:nvCxnSpPr>
          <p:spPr bwMode="auto">
            <a:xfrm flipV="1">
              <a:off x="4201" y="2354"/>
              <a:ext cx="306" cy="338"/>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9662" name="AutoShape 27"/>
            <p:cNvCxnSpPr>
              <a:cxnSpLocks xmlns:a14="http://schemas.microsoft.com/office/drawing/2010/main" noChangeShapeType="1"/>
              <a:stCxn id="69642" idx="5"/>
              <a:endCxn id="69649" idx="1"/>
            </p:cNvCxnSpPr>
            <p:nvPr/>
          </p:nvCxnSpPr>
          <p:spPr bwMode="auto">
            <a:xfrm>
              <a:off x="4201" y="2898"/>
              <a:ext cx="396" cy="111"/>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9663" name="AutoShape 28"/>
            <p:cNvCxnSpPr>
              <a:cxnSpLocks xmlns:a14="http://schemas.microsoft.com/office/drawing/2010/main" noChangeShapeType="1"/>
              <a:stCxn id="69649" idx="5"/>
              <a:endCxn id="69648" idx="1"/>
            </p:cNvCxnSpPr>
            <p:nvPr/>
          </p:nvCxnSpPr>
          <p:spPr bwMode="auto">
            <a:xfrm>
              <a:off x="4790" y="3215"/>
              <a:ext cx="397" cy="384"/>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9664" name="AutoShape 29"/>
            <p:cNvCxnSpPr>
              <a:cxnSpLocks xmlns:a14="http://schemas.microsoft.com/office/drawing/2010/main" noChangeShapeType="1"/>
              <a:stCxn id="69649" idx="7"/>
              <a:endCxn id="69647" idx="4"/>
            </p:cNvCxnSpPr>
            <p:nvPr/>
          </p:nvCxnSpPr>
          <p:spPr bwMode="auto">
            <a:xfrm flipV="1">
              <a:off x="4790" y="1985"/>
              <a:ext cx="267" cy="1024"/>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9665" name="AutoShape 30"/>
            <p:cNvCxnSpPr>
              <a:cxnSpLocks xmlns:a14="http://schemas.microsoft.com/office/drawing/2010/main" noChangeShapeType="1"/>
              <a:stCxn id="69645" idx="7"/>
              <a:endCxn id="69647" idx="3"/>
            </p:cNvCxnSpPr>
            <p:nvPr/>
          </p:nvCxnSpPr>
          <p:spPr bwMode="auto">
            <a:xfrm flipV="1">
              <a:off x="4700" y="1945"/>
              <a:ext cx="260" cy="203"/>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9666" name="AutoShape 31"/>
            <p:cNvCxnSpPr>
              <a:cxnSpLocks xmlns:a14="http://schemas.microsoft.com/office/drawing/2010/main" noChangeShapeType="1"/>
              <a:stCxn id="69647" idx="5"/>
              <a:endCxn id="69646" idx="0"/>
            </p:cNvCxnSpPr>
            <p:nvPr/>
          </p:nvCxnSpPr>
          <p:spPr bwMode="auto">
            <a:xfrm>
              <a:off x="5153" y="1945"/>
              <a:ext cx="222" cy="662"/>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9667" name="AutoShape 32"/>
            <p:cNvCxnSpPr>
              <a:cxnSpLocks xmlns:a14="http://schemas.microsoft.com/office/drawing/2010/main" noChangeShapeType="1"/>
              <a:stCxn id="69648" idx="0"/>
              <a:endCxn id="69646" idx="4"/>
            </p:cNvCxnSpPr>
            <p:nvPr/>
          </p:nvCxnSpPr>
          <p:spPr bwMode="auto">
            <a:xfrm flipV="1">
              <a:off x="5284" y="2893"/>
              <a:ext cx="91" cy="666"/>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grpSp>
      <p:sp>
        <p:nvSpPr>
          <p:cNvPr id="69637" name="Text Box 33"/>
          <p:cNvSpPr txBox="1"/>
          <p:nvPr/>
        </p:nvSpPr>
        <p:spPr bwMode="auto">
          <a:xfrm>
            <a:off x="4787900" y="2276475"/>
            <a:ext cx="4176713" cy="2646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zh-CN" altLang="en-US" sz="2000" dirty="0">
                <a:latin typeface="Tahoma" pitchFamily="34" charset="0"/>
              </a:rPr>
              <a:t>左图的拓扑有序序列：</a:t>
            </a:r>
            <a:endParaRPr lang="zh-CN" altLang="en-US" sz="2000" dirty="0">
              <a:latin typeface="Tahoma" pitchFamily="34" charset="0"/>
            </a:endParaRPr>
          </a:p>
          <a:p>
            <a:pPr eaLnBrk="1" hangingPunct="1">
              <a:spcBef>
                <a:spcPct val="50000"/>
              </a:spcBef>
              <a:buClr>
                <a:schemeClr val="bg1"/>
              </a:buClr>
              <a:buSzPct val="100000"/>
              <a:buFont typeface="Wingdings" charset="2"/>
              <a:buNone/>
            </a:pPr>
            <a:r>
              <a:rPr lang="en-US" altLang="zh-CN" sz="1600" dirty="0">
                <a:solidFill>
                  <a:schemeClr val="hlink"/>
                </a:solidFill>
                <a:latin typeface="Tahoma" pitchFamily="34" charset="0"/>
              </a:rPr>
              <a:t>C</a:t>
            </a:r>
            <a:r>
              <a:rPr lang="en-US" altLang="zh-CN" sz="1600" baseline="-25000" dirty="0">
                <a:solidFill>
                  <a:schemeClr val="hlink"/>
                </a:solidFill>
                <a:latin typeface="Tahoma" pitchFamily="34" charset="0"/>
              </a:rPr>
              <a:t>1</a:t>
            </a:r>
            <a:r>
              <a:rPr lang="en-US" altLang="zh-CN" sz="1600" dirty="0">
                <a:solidFill>
                  <a:schemeClr val="hlink"/>
                </a:solidFill>
                <a:latin typeface="Tahoma" pitchFamily="34" charset="0"/>
              </a:rPr>
              <a:t>, C</a:t>
            </a:r>
            <a:r>
              <a:rPr lang="en-US" altLang="zh-CN" sz="1600" baseline="-25000" dirty="0">
                <a:solidFill>
                  <a:schemeClr val="hlink"/>
                </a:solidFill>
                <a:latin typeface="Tahoma" pitchFamily="34" charset="0"/>
              </a:rPr>
              <a:t>9</a:t>
            </a:r>
            <a:r>
              <a:rPr lang="en-US" altLang="zh-CN" sz="1600" dirty="0">
                <a:solidFill>
                  <a:schemeClr val="hlink"/>
                </a:solidFill>
                <a:latin typeface="Tahoma" pitchFamily="34" charset="0"/>
              </a:rPr>
              <a:t>, C</a:t>
            </a:r>
            <a:r>
              <a:rPr lang="en-US" altLang="zh-CN" sz="1600" baseline="-25000" dirty="0">
                <a:solidFill>
                  <a:schemeClr val="hlink"/>
                </a:solidFill>
                <a:latin typeface="Tahoma" pitchFamily="34" charset="0"/>
              </a:rPr>
              <a:t>10</a:t>
            </a:r>
            <a:r>
              <a:rPr lang="en-US" altLang="zh-CN" sz="1600" dirty="0">
                <a:solidFill>
                  <a:schemeClr val="hlink"/>
                </a:solidFill>
                <a:latin typeface="Tahoma" pitchFamily="34" charset="0"/>
              </a:rPr>
              <a:t>, C</a:t>
            </a:r>
            <a:r>
              <a:rPr lang="en-US" altLang="zh-CN" sz="1600" baseline="-25000" dirty="0">
                <a:solidFill>
                  <a:schemeClr val="hlink"/>
                </a:solidFill>
                <a:latin typeface="Tahoma" pitchFamily="34" charset="0"/>
              </a:rPr>
              <a:t>13</a:t>
            </a:r>
            <a:r>
              <a:rPr lang="en-US" altLang="zh-CN" sz="1600" dirty="0">
                <a:solidFill>
                  <a:schemeClr val="hlink"/>
                </a:solidFill>
                <a:latin typeface="Tahoma" pitchFamily="34" charset="0"/>
              </a:rPr>
              <a:t>, C</a:t>
            </a:r>
            <a:r>
              <a:rPr lang="en-US" altLang="zh-CN" sz="1600" baseline="-25000" dirty="0">
                <a:solidFill>
                  <a:schemeClr val="hlink"/>
                </a:solidFill>
                <a:latin typeface="Tahoma" pitchFamily="34" charset="0"/>
              </a:rPr>
              <a:t>3</a:t>
            </a:r>
            <a:r>
              <a:rPr lang="en-US" altLang="zh-CN" sz="1600" dirty="0">
                <a:solidFill>
                  <a:schemeClr val="hlink"/>
                </a:solidFill>
                <a:latin typeface="Tahoma" pitchFamily="34" charset="0"/>
              </a:rPr>
              <a:t>, C</a:t>
            </a:r>
            <a:r>
              <a:rPr lang="en-US" altLang="zh-CN" sz="1600" baseline="-25000" dirty="0">
                <a:solidFill>
                  <a:schemeClr val="hlink"/>
                </a:solidFill>
                <a:latin typeface="Tahoma" pitchFamily="34" charset="0"/>
              </a:rPr>
              <a:t>11</a:t>
            </a:r>
            <a:r>
              <a:rPr lang="en-US" altLang="zh-CN" sz="1600" dirty="0">
                <a:solidFill>
                  <a:schemeClr val="hlink"/>
                </a:solidFill>
                <a:latin typeface="Tahoma" pitchFamily="34" charset="0"/>
              </a:rPr>
              <a:t>, C</a:t>
            </a:r>
            <a:r>
              <a:rPr lang="en-US" altLang="zh-CN" sz="1600" baseline="-25000" dirty="0">
                <a:solidFill>
                  <a:schemeClr val="hlink"/>
                </a:solidFill>
                <a:latin typeface="Tahoma" pitchFamily="34" charset="0"/>
              </a:rPr>
              <a:t>2</a:t>
            </a:r>
            <a:r>
              <a:rPr lang="en-US" altLang="zh-CN" sz="1600" dirty="0">
                <a:solidFill>
                  <a:schemeClr val="hlink"/>
                </a:solidFill>
                <a:latin typeface="Tahoma" pitchFamily="34" charset="0"/>
              </a:rPr>
              <a:t>, C</a:t>
            </a:r>
            <a:r>
              <a:rPr lang="en-US" altLang="zh-CN" sz="1600" baseline="-25000" dirty="0">
                <a:solidFill>
                  <a:schemeClr val="hlink"/>
                </a:solidFill>
                <a:latin typeface="Tahoma" pitchFamily="34" charset="0"/>
              </a:rPr>
              <a:t>4</a:t>
            </a:r>
            <a:r>
              <a:rPr lang="en-US" altLang="zh-CN" sz="1600" dirty="0">
                <a:solidFill>
                  <a:schemeClr val="hlink"/>
                </a:solidFill>
                <a:latin typeface="Tahoma" pitchFamily="34" charset="0"/>
              </a:rPr>
              <a:t>, C</a:t>
            </a:r>
            <a:r>
              <a:rPr lang="en-US" altLang="zh-CN" sz="1600" baseline="-25000" dirty="0">
                <a:solidFill>
                  <a:schemeClr val="hlink"/>
                </a:solidFill>
                <a:latin typeface="Tahoma" pitchFamily="34" charset="0"/>
              </a:rPr>
              <a:t>5</a:t>
            </a:r>
            <a:r>
              <a:rPr lang="en-US" altLang="zh-CN" sz="1600" dirty="0">
                <a:solidFill>
                  <a:schemeClr val="hlink"/>
                </a:solidFill>
                <a:latin typeface="Tahoma" pitchFamily="34" charset="0"/>
              </a:rPr>
              <a:t>, C</a:t>
            </a:r>
            <a:r>
              <a:rPr lang="en-US" altLang="zh-CN" sz="1600" baseline="-25000" dirty="0">
                <a:solidFill>
                  <a:schemeClr val="hlink"/>
                </a:solidFill>
                <a:latin typeface="Tahoma" pitchFamily="34" charset="0"/>
              </a:rPr>
              <a:t>6</a:t>
            </a:r>
            <a:r>
              <a:rPr lang="en-US" altLang="zh-CN" sz="1600" dirty="0">
                <a:solidFill>
                  <a:schemeClr val="hlink"/>
                </a:solidFill>
                <a:latin typeface="Tahoma" pitchFamily="34" charset="0"/>
              </a:rPr>
              <a:t>, C</a:t>
            </a:r>
            <a:r>
              <a:rPr lang="en-US" altLang="zh-CN" sz="1600" baseline="-25000" dirty="0">
                <a:solidFill>
                  <a:schemeClr val="hlink"/>
                </a:solidFill>
                <a:latin typeface="Tahoma" pitchFamily="34" charset="0"/>
              </a:rPr>
              <a:t>7</a:t>
            </a:r>
            <a:r>
              <a:rPr lang="en-US" altLang="zh-CN" sz="1600" dirty="0">
                <a:solidFill>
                  <a:schemeClr val="hlink"/>
                </a:solidFill>
                <a:latin typeface="Tahoma" pitchFamily="34" charset="0"/>
              </a:rPr>
              <a:t>, C</a:t>
            </a:r>
            <a:r>
              <a:rPr lang="en-US" altLang="zh-CN" sz="1600" baseline="-25000" dirty="0">
                <a:solidFill>
                  <a:schemeClr val="hlink"/>
                </a:solidFill>
                <a:latin typeface="Tahoma" pitchFamily="34" charset="0"/>
              </a:rPr>
              <a:t>8</a:t>
            </a:r>
            <a:r>
              <a:rPr lang="en-US" altLang="zh-CN" sz="1600" dirty="0">
                <a:solidFill>
                  <a:schemeClr val="hlink"/>
                </a:solidFill>
                <a:latin typeface="Tahoma" pitchFamily="34" charset="0"/>
              </a:rPr>
              <a:t>, C</a:t>
            </a:r>
            <a:r>
              <a:rPr lang="en-US" altLang="zh-CN" sz="1600" baseline="-25000" dirty="0">
                <a:solidFill>
                  <a:schemeClr val="hlink"/>
                </a:solidFill>
                <a:latin typeface="Tahoma" pitchFamily="34" charset="0"/>
              </a:rPr>
              <a:t>12</a:t>
            </a:r>
            <a:endParaRPr lang="en-US" altLang="zh-CN" sz="1600" baseline="-25000" dirty="0">
              <a:solidFill>
                <a:schemeClr val="hlink"/>
              </a:solidFill>
              <a:latin typeface="Tahoma" pitchFamily="34" charset="0"/>
            </a:endParaRPr>
          </a:p>
          <a:p>
            <a:pPr eaLnBrk="1" hangingPunct="1">
              <a:spcBef>
                <a:spcPct val="50000"/>
              </a:spcBef>
              <a:buClr>
                <a:schemeClr val="bg1"/>
              </a:buClr>
              <a:buSzPct val="100000"/>
              <a:buFont typeface="Wingdings" charset="2"/>
              <a:buNone/>
            </a:pPr>
            <a:r>
              <a:rPr lang="en-US" altLang="zh-CN" sz="1600" dirty="0">
                <a:solidFill>
                  <a:schemeClr val="hlink"/>
                </a:solidFill>
                <a:latin typeface="Tahoma" pitchFamily="34" charset="0"/>
              </a:rPr>
              <a:t>C</a:t>
            </a:r>
            <a:r>
              <a:rPr lang="en-US" altLang="zh-CN" sz="1600" baseline="-25000" dirty="0">
                <a:solidFill>
                  <a:schemeClr val="hlink"/>
                </a:solidFill>
                <a:latin typeface="Tahoma" pitchFamily="34" charset="0"/>
              </a:rPr>
              <a:t>2</a:t>
            </a:r>
            <a:r>
              <a:rPr lang="en-US" altLang="zh-CN" sz="1600" dirty="0">
                <a:solidFill>
                  <a:schemeClr val="hlink"/>
                </a:solidFill>
                <a:latin typeface="Tahoma" pitchFamily="34" charset="0"/>
              </a:rPr>
              <a:t>, C</a:t>
            </a:r>
            <a:r>
              <a:rPr lang="en-US" altLang="zh-CN" sz="1600" baseline="-25000" dirty="0">
                <a:solidFill>
                  <a:schemeClr val="hlink"/>
                </a:solidFill>
                <a:latin typeface="Tahoma" pitchFamily="34" charset="0"/>
              </a:rPr>
              <a:t>4</a:t>
            </a:r>
            <a:r>
              <a:rPr lang="en-US" altLang="zh-CN" sz="1600" dirty="0">
                <a:solidFill>
                  <a:schemeClr val="hlink"/>
                </a:solidFill>
                <a:latin typeface="Tahoma" pitchFamily="34" charset="0"/>
              </a:rPr>
              <a:t>, C</a:t>
            </a:r>
            <a:r>
              <a:rPr lang="en-US" altLang="zh-CN" sz="1600" baseline="-25000" dirty="0">
                <a:solidFill>
                  <a:schemeClr val="hlink"/>
                </a:solidFill>
                <a:latin typeface="Tahoma" pitchFamily="34" charset="0"/>
              </a:rPr>
              <a:t>1</a:t>
            </a:r>
            <a:r>
              <a:rPr lang="en-US" altLang="zh-CN" sz="1600" dirty="0">
                <a:solidFill>
                  <a:schemeClr val="hlink"/>
                </a:solidFill>
                <a:latin typeface="Tahoma" pitchFamily="34" charset="0"/>
              </a:rPr>
              <a:t>, C</a:t>
            </a:r>
            <a:r>
              <a:rPr lang="en-US" altLang="zh-CN" sz="1600" baseline="-25000" dirty="0">
                <a:solidFill>
                  <a:schemeClr val="hlink"/>
                </a:solidFill>
                <a:latin typeface="Tahoma" pitchFamily="34" charset="0"/>
              </a:rPr>
              <a:t>9</a:t>
            </a:r>
            <a:r>
              <a:rPr lang="en-US" altLang="zh-CN" sz="1600" dirty="0">
                <a:solidFill>
                  <a:schemeClr val="hlink"/>
                </a:solidFill>
                <a:latin typeface="Tahoma" pitchFamily="34" charset="0"/>
              </a:rPr>
              <a:t>, C</a:t>
            </a:r>
            <a:r>
              <a:rPr lang="en-US" altLang="zh-CN" sz="1600" baseline="-25000" dirty="0">
                <a:solidFill>
                  <a:schemeClr val="hlink"/>
                </a:solidFill>
                <a:latin typeface="Tahoma" pitchFamily="34" charset="0"/>
              </a:rPr>
              <a:t>13</a:t>
            </a:r>
            <a:r>
              <a:rPr lang="en-US" altLang="zh-CN" sz="1600" dirty="0">
                <a:solidFill>
                  <a:schemeClr val="hlink"/>
                </a:solidFill>
                <a:latin typeface="Tahoma" pitchFamily="34" charset="0"/>
              </a:rPr>
              <a:t>, C</a:t>
            </a:r>
            <a:r>
              <a:rPr lang="en-US" altLang="zh-CN" sz="1600" baseline="-25000" dirty="0">
                <a:solidFill>
                  <a:schemeClr val="hlink"/>
                </a:solidFill>
                <a:latin typeface="Tahoma" pitchFamily="34" charset="0"/>
              </a:rPr>
              <a:t>3</a:t>
            </a:r>
            <a:r>
              <a:rPr lang="en-US" altLang="zh-CN" sz="1600" dirty="0">
                <a:solidFill>
                  <a:schemeClr val="hlink"/>
                </a:solidFill>
                <a:latin typeface="Tahoma" pitchFamily="34" charset="0"/>
              </a:rPr>
              <a:t>, C</a:t>
            </a:r>
            <a:r>
              <a:rPr lang="en-US" altLang="zh-CN" sz="1600" baseline="-25000" dirty="0">
                <a:solidFill>
                  <a:schemeClr val="hlink"/>
                </a:solidFill>
                <a:latin typeface="Tahoma" pitchFamily="34" charset="0"/>
              </a:rPr>
              <a:t>6</a:t>
            </a:r>
            <a:r>
              <a:rPr lang="en-US" altLang="zh-CN" sz="1600" dirty="0">
                <a:solidFill>
                  <a:schemeClr val="hlink"/>
                </a:solidFill>
                <a:latin typeface="Tahoma" pitchFamily="34" charset="0"/>
              </a:rPr>
              <a:t>, C</a:t>
            </a:r>
            <a:r>
              <a:rPr lang="en-US" altLang="zh-CN" sz="1600" baseline="-25000" dirty="0">
                <a:solidFill>
                  <a:schemeClr val="hlink"/>
                </a:solidFill>
                <a:latin typeface="Tahoma" pitchFamily="34" charset="0"/>
              </a:rPr>
              <a:t>5</a:t>
            </a:r>
            <a:r>
              <a:rPr lang="en-US" altLang="zh-CN" sz="1600" dirty="0">
                <a:solidFill>
                  <a:schemeClr val="hlink"/>
                </a:solidFill>
                <a:latin typeface="Tahoma" pitchFamily="34" charset="0"/>
              </a:rPr>
              <a:t>, C</a:t>
            </a:r>
            <a:r>
              <a:rPr lang="en-US" altLang="zh-CN" sz="1600" baseline="-25000" dirty="0">
                <a:solidFill>
                  <a:schemeClr val="hlink"/>
                </a:solidFill>
                <a:latin typeface="Tahoma" pitchFamily="34" charset="0"/>
              </a:rPr>
              <a:t>8</a:t>
            </a:r>
            <a:r>
              <a:rPr lang="en-US" altLang="zh-CN" sz="1600" dirty="0">
                <a:solidFill>
                  <a:schemeClr val="hlink"/>
                </a:solidFill>
                <a:latin typeface="Tahoma" pitchFamily="34" charset="0"/>
              </a:rPr>
              <a:t>, C</a:t>
            </a:r>
            <a:r>
              <a:rPr lang="en-US" altLang="zh-CN" sz="1600" baseline="-25000" dirty="0">
                <a:solidFill>
                  <a:schemeClr val="hlink"/>
                </a:solidFill>
                <a:latin typeface="Tahoma" pitchFamily="34" charset="0"/>
              </a:rPr>
              <a:t>7</a:t>
            </a:r>
            <a:r>
              <a:rPr lang="en-US" altLang="zh-CN" sz="1600" dirty="0">
                <a:solidFill>
                  <a:schemeClr val="hlink"/>
                </a:solidFill>
                <a:latin typeface="Tahoma" pitchFamily="34" charset="0"/>
              </a:rPr>
              <a:t>, C</a:t>
            </a:r>
            <a:r>
              <a:rPr lang="en-US" altLang="zh-CN" sz="1600" baseline="-25000" dirty="0">
                <a:solidFill>
                  <a:schemeClr val="hlink"/>
                </a:solidFill>
                <a:latin typeface="Tahoma" pitchFamily="34" charset="0"/>
              </a:rPr>
              <a:t>10 </a:t>
            </a:r>
            <a:r>
              <a:rPr lang="en-US" altLang="zh-CN" sz="1600" dirty="0">
                <a:solidFill>
                  <a:schemeClr val="hlink"/>
                </a:solidFill>
                <a:latin typeface="Tahoma" pitchFamily="34" charset="0"/>
              </a:rPr>
              <a:t>, C</a:t>
            </a:r>
            <a:r>
              <a:rPr lang="en-US" altLang="zh-CN" sz="1600" baseline="-25000" dirty="0">
                <a:solidFill>
                  <a:schemeClr val="hlink"/>
                </a:solidFill>
                <a:latin typeface="Tahoma" pitchFamily="34" charset="0"/>
              </a:rPr>
              <a:t>11</a:t>
            </a:r>
            <a:r>
              <a:rPr lang="en-US" altLang="zh-CN" sz="1600" dirty="0">
                <a:solidFill>
                  <a:schemeClr val="hlink"/>
                </a:solidFill>
                <a:latin typeface="Tahoma" pitchFamily="34" charset="0"/>
              </a:rPr>
              <a:t>,C</a:t>
            </a:r>
            <a:r>
              <a:rPr lang="en-US" altLang="zh-CN" sz="1600" baseline="-25000" dirty="0">
                <a:solidFill>
                  <a:schemeClr val="hlink"/>
                </a:solidFill>
                <a:latin typeface="Tahoma" pitchFamily="34" charset="0"/>
              </a:rPr>
              <a:t>12</a:t>
            </a:r>
            <a:endParaRPr lang="en-US" altLang="zh-CN" sz="1600" baseline="-25000" dirty="0">
              <a:solidFill>
                <a:schemeClr val="hlink"/>
              </a:solidFill>
              <a:latin typeface="Tahoma" pitchFamily="34" charset="0"/>
            </a:endParaRPr>
          </a:p>
          <a:p>
            <a:pPr eaLnBrk="1" hangingPunct="1">
              <a:spcBef>
                <a:spcPct val="50000"/>
              </a:spcBef>
              <a:buClr>
                <a:schemeClr val="bg1"/>
              </a:buClr>
              <a:buSzPct val="100000"/>
              <a:buFont typeface="Wingdings" charset="2"/>
              <a:buNone/>
            </a:pPr>
            <a:r>
              <a:rPr lang="zh-CN" altLang="en-US" sz="2000" dirty="0">
                <a:latin typeface="Tahoma" pitchFamily="34" charset="0"/>
              </a:rPr>
              <a:t>通常，顶点的拓扑有序序列是不唯一；若</a:t>
            </a:r>
            <a:r>
              <a:rPr lang="en-US" altLang="zh-CN" sz="2000" dirty="0">
                <a:latin typeface="Tahoma" pitchFamily="34" charset="0"/>
              </a:rPr>
              <a:t>AOV</a:t>
            </a:r>
            <a:r>
              <a:rPr lang="zh-CN" altLang="en-US" sz="2000" dirty="0">
                <a:latin typeface="Tahoma" pitchFamily="34" charset="0"/>
              </a:rPr>
              <a:t>网中存在回路，则不可能得到拓扑有序序列。</a:t>
            </a:r>
            <a:endParaRPr lang="zh-CN" altLang="en-US" sz="2000" dirty="0">
              <a:latin typeface="Tahoma" pitchFamily="34" charset="0"/>
            </a:endParaRPr>
          </a:p>
        </p:txBody>
      </p:sp>
      <p:sp>
        <p:nvSpPr>
          <p:cNvPr id="69638" name="Rectangle 2"/>
          <p:cNvSpPr/>
          <p:nvPr/>
        </p:nvSpPr>
        <p:spPr bwMode="auto">
          <a:xfrm>
            <a:off x="323850" y="188913"/>
            <a:ext cx="82296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kumimoji="0" lang="en-US" altLang="zh-CN" sz="3800" b="0" dirty="0">
                <a:solidFill>
                  <a:schemeClr val="tx2"/>
                </a:solidFill>
                <a:latin typeface="Arial" charset="0"/>
              </a:rPr>
              <a:t>11.9 </a:t>
            </a:r>
            <a:r>
              <a:rPr kumimoji="0" lang="zh-CN" altLang="en-US" sz="3800" b="0" dirty="0">
                <a:solidFill>
                  <a:schemeClr val="tx2"/>
                </a:solidFill>
                <a:latin typeface="Arial" charset="0"/>
              </a:rPr>
              <a:t>拓扑排序</a:t>
            </a:r>
            <a:endParaRPr kumimoji="0" lang="zh-CN" altLang="en-US" sz="3800" b="0" dirty="0">
              <a:solidFill>
                <a:schemeClr val="tx2"/>
              </a:solidFill>
              <a:latin typeface="Arial" charset="0"/>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
        <p:nvSpPr>
          <p:cNvPr id="66564" name="Rectangle 2"/>
          <p:cNvSpPr/>
          <p:nvPr/>
        </p:nvSpPr>
        <p:spPr>
          <a:xfrm>
            <a:off x="395605" y="131445"/>
            <a:ext cx="8229600" cy="725170"/>
          </a:xfrm>
          <a:prstGeom prst="rect">
            <a:avLst/>
          </a:prstGeom>
          <a:noFill/>
          <a:ln w="9525">
            <a:noFill/>
          </a:ln>
        </p:spPr>
        <p:txBody>
          <a:bodyPr anchor="b" anchorCtr="0"/>
          <a:lstStyle>
            <a:lvl1pPr marL="0" lvl="0" indent="0" algn="ctr" defTabSz="914400" rtl="0" eaLnBrk="1" fontAlgn="base" latinLnBrk="0" hangingPunct="1">
              <a:lnSpc>
                <a:spcPct val="100000"/>
              </a:lnSpc>
              <a:spcBef>
                <a:spcPct val="0"/>
              </a:spcBef>
              <a:spcAft>
                <a:spcPct val="0"/>
              </a:spcAft>
              <a:buNone/>
              <a:defRPr sz="3200" b="0" i="0" u="none" kern="1200" baseline="0">
                <a:solidFill>
                  <a:srgbClr val="F3C43F"/>
                </a:solidFill>
                <a:latin typeface="+mj-lt"/>
                <a:ea typeface="+mj-ea"/>
                <a:cs typeface="+mj-cs"/>
              </a:defRPr>
            </a:lvl1pPr>
          </a:lstStyle>
          <a:p>
            <a:pPr eaLnBrk="1" hangingPunct="1"/>
            <a:r>
              <a:rPr lang="en-US" altLang="zh-CN" dirty="0">
                <a:ea typeface="宋体" charset="-122"/>
              </a:rPr>
              <a:t>11.9 </a:t>
            </a:r>
            <a:r>
              <a:rPr lang="zh-CN" altLang="en-US" dirty="0">
                <a:ea typeface="宋体" charset="-122"/>
              </a:rPr>
              <a:t>拓扑排序</a:t>
            </a:r>
            <a:endParaRPr lang="zh-CN" altLang="en-US" dirty="0">
              <a:ea typeface="宋体"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3"/>
          <p:cNvSpPr/>
          <p:nvPr>
            <p:ph type="sldNum" sz="quarter" idx="12"/>
          </p:nvPr>
        </p:nvSpPr>
        <p:spPr>
          <a:ln>
            <a:miter lim="800000"/>
          </a:ln>
        </p:spPr>
        <p:txBody>
          <a:bodyPr anchor="b"/>
          <a:lstStyle/>
          <a:p>
            <a:pPr>
              <a:defRPr/>
            </a:pPr>
            <a:fld id="{26F6FAEA-346D-4FBC-9982-1084F75A95F7}" type="slidenum">
              <a:rPr lang="zh-CN" altLang="en-US" sz="1200">
                <a:solidFill>
                  <a:schemeClr val="tx1"/>
                </a:solidFill>
                <a:ea typeface="宋体" charset="-122"/>
              </a:rPr>
            </a:fld>
            <a:endParaRPr lang="zh-CN" altLang="en-US" sz="1200">
              <a:solidFill>
                <a:schemeClr val="tx1"/>
              </a:solidFill>
              <a:ea typeface="宋体" charset="-122"/>
            </a:endParaRPr>
          </a:p>
        </p:txBody>
      </p:sp>
      <p:sp>
        <p:nvSpPr>
          <p:cNvPr id="10244" name="Rectangle 2"/>
          <p:cNvSpPr/>
          <p:nvPr>
            <p:ph type="title" idx="4294967295"/>
          </p:nvPr>
        </p:nvSpPr>
        <p:spPr>
          <a:xfrm>
            <a:off x="1294130" y="159385"/>
            <a:ext cx="7849870" cy="688975"/>
          </a:xfrm>
        </p:spPr>
        <p:txBody>
          <a:bodyPr anchor="b"/>
          <a:lstStyle/>
          <a:p>
            <a:pPr eaLnBrk="1" hangingPunct="1"/>
            <a:r>
              <a:rPr lang="en-US" altLang="zh-CN" dirty="0">
                <a:ea typeface="宋体" charset="-122"/>
              </a:rPr>
              <a:t>11.1 Definitions</a:t>
            </a:r>
            <a:endParaRPr lang="zh-CN" altLang="en-US" dirty="0">
              <a:ea typeface="宋体" charset="-122"/>
            </a:endParaRPr>
          </a:p>
        </p:txBody>
      </p:sp>
      <p:sp>
        <p:nvSpPr>
          <p:cNvPr id="10245" name="Rectangle 3"/>
          <p:cNvSpPr/>
          <p:nvPr>
            <p:ph type="body" idx="4294967295"/>
          </p:nvPr>
        </p:nvSpPr>
        <p:spPr>
          <a:xfrm>
            <a:off x="467360" y="1270000"/>
            <a:ext cx="8229600" cy="3933825"/>
          </a:xfrm>
        </p:spPr>
        <p:txBody>
          <a:bodyPr/>
          <a:lstStyle/>
          <a:p>
            <a:pPr eaLnBrk="1" hangingPunct="1">
              <a:lnSpc>
                <a:spcPct val="90000"/>
              </a:lnSpc>
            </a:pPr>
            <a:r>
              <a:rPr lang="zh-CN" altLang="en-US" sz="2800" dirty="0">
                <a:latin typeface="Times New Roman" pitchFamily="18" charset="0"/>
                <a:ea typeface="宋体" charset="-122"/>
              </a:rPr>
              <a:t>图中所有的边都是无向边，该图叫作</a:t>
            </a:r>
            <a:r>
              <a:rPr lang="zh-CN" altLang="en-US" sz="2800" dirty="0">
                <a:solidFill>
                  <a:srgbClr val="FF0000"/>
                </a:solidFill>
                <a:latin typeface="Times New Roman" pitchFamily="18" charset="0"/>
                <a:ea typeface="宋体" charset="-122"/>
              </a:rPr>
              <a:t>无向图</a:t>
            </a:r>
            <a:r>
              <a:rPr lang="zh-CN" altLang="en-US" sz="2800" dirty="0">
                <a:latin typeface="Times New Roman" pitchFamily="18" charset="0"/>
                <a:ea typeface="宋体" charset="-122"/>
              </a:rPr>
              <a:t>（</a:t>
            </a:r>
            <a:r>
              <a:rPr lang="en-US" altLang="zh-CN" sz="2800" dirty="0">
                <a:latin typeface="Times New Roman" pitchFamily="18" charset="0"/>
                <a:ea typeface="宋体" charset="-122"/>
              </a:rPr>
              <a:t>undirected graph</a:t>
            </a:r>
            <a:r>
              <a:rPr lang="zh-CN" altLang="en-US" sz="2800" dirty="0">
                <a:latin typeface="Times New Roman" pitchFamily="18" charset="0"/>
                <a:ea typeface="宋体" charset="-122"/>
              </a:rPr>
              <a:t>）；</a:t>
            </a:r>
            <a:endParaRPr lang="zh-CN" altLang="en-US" sz="2800" dirty="0">
              <a:latin typeface="Times New Roman" pitchFamily="18" charset="0"/>
              <a:ea typeface="宋体" charset="-122"/>
            </a:endParaRPr>
          </a:p>
          <a:p>
            <a:pPr eaLnBrk="1" hangingPunct="1">
              <a:lnSpc>
                <a:spcPct val="90000"/>
              </a:lnSpc>
            </a:pPr>
            <a:r>
              <a:rPr lang="zh-CN" altLang="en-US" sz="2800" dirty="0">
                <a:latin typeface="Times New Roman" pitchFamily="18" charset="0"/>
                <a:ea typeface="宋体" charset="-122"/>
              </a:rPr>
              <a:t>若边都是有向的，该图叫作</a:t>
            </a:r>
            <a:r>
              <a:rPr lang="zh-CN" altLang="en-US" sz="2800" dirty="0">
                <a:solidFill>
                  <a:srgbClr val="FF0000"/>
                </a:solidFill>
                <a:latin typeface="Times New Roman" pitchFamily="18" charset="0"/>
                <a:ea typeface="宋体" charset="-122"/>
              </a:rPr>
              <a:t>有向图</a:t>
            </a:r>
            <a:r>
              <a:rPr lang="zh-CN" altLang="en-US" sz="2800" dirty="0">
                <a:latin typeface="Times New Roman" pitchFamily="18" charset="0"/>
                <a:ea typeface="宋体" charset="-122"/>
              </a:rPr>
              <a:t>（</a:t>
            </a:r>
            <a:r>
              <a:rPr lang="en-US" altLang="zh-CN" sz="2800" dirty="0">
                <a:latin typeface="Times New Roman" pitchFamily="18" charset="0"/>
                <a:ea typeface="宋体" charset="-122"/>
              </a:rPr>
              <a:t>directed graph</a:t>
            </a:r>
            <a:r>
              <a:rPr lang="zh-CN" altLang="en-US" sz="2800" dirty="0">
                <a:latin typeface="Times New Roman" pitchFamily="18" charset="0"/>
                <a:ea typeface="宋体" charset="-122"/>
              </a:rPr>
              <a:t>）；</a:t>
            </a:r>
            <a:endParaRPr lang="zh-CN" altLang="en-US" sz="2800" dirty="0">
              <a:latin typeface="Times New Roman" pitchFamily="18" charset="0"/>
              <a:ea typeface="宋体" charset="-122"/>
            </a:endParaRPr>
          </a:p>
          <a:p>
            <a:pPr eaLnBrk="1" hangingPunct="1">
              <a:lnSpc>
                <a:spcPct val="90000"/>
              </a:lnSpc>
            </a:pPr>
            <a:r>
              <a:rPr lang="zh-CN" altLang="en-US" sz="2800" dirty="0">
                <a:latin typeface="Times New Roman" pitchFamily="18" charset="0"/>
                <a:ea typeface="宋体" charset="-122"/>
              </a:rPr>
              <a:t>在无向图中的任意两个顶点之间，最多只能有一条边。在有向图中的任意两个顶点之间，最多只能有一条边从顶点</a:t>
            </a:r>
            <a:r>
              <a:rPr lang="en-US" altLang="zh-CN" sz="2800" dirty="0">
                <a:latin typeface="Times New Roman" pitchFamily="18" charset="0"/>
                <a:ea typeface="宋体" charset="-122"/>
              </a:rPr>
              <a:t>i</a:t>
            </a:r>
            <a:r>
              <a:rPr lang="zh-CN" altLang="en-US" sz="2800" dirty="0">
                <a:latin typeface="Times New Roman" pitchFamily="18" charset="0"/>
                <a:ea typeface="宋体" charset="-122"/>
              </a:rPr>
              <a:t>到顶点</a:t>
            </a:r>
            <a:r>
              <a:rPr lang="en-US" altLang="zh-CN" sz="2800" dirty="0">
                <a:latin typeface="Times New Roman" pitchFamily="18" charset="0"/>
                <a:ea typeface="宋体" charset="-122"/>
              </a:rPr>
              <a:t>j</a:t>
            </a:r>
            <a:r>
              <a:rPr lang="zh-CN" altLang="en-US" sz="2800" dirty="0">
                <a:latin typeface="Times New Roman" pitchFamily="18" charset="0"/>
                <a:ea typeface="宋体" charset="-122"/>
              </a:rPr>
              <a:t>或从</a:t>
            </a:r>
            <a:r>
              <a:rPr lang="en-US" altLang="zh-CN" sz="2800" dirty="0">
                <a:latin typeface="Times New Roman" pitchFamily="18" charset="0"/>
                <a:ea typeface="宋体" charset="-122"/>
              </a:rPr>
              <a:t>j</a:t>
            </a:r>
            <a:r>
              <a:rPr lang="zh-CN" altLang="en-US" sz="2800" dirty="0">
                <a:latin typeface="Times New Roman" pitchFamily="18" charset="0"/>
                <a:ea typeface="宋体" charset="-122"/>
              </a:rPr>
              <a:t>到</a:t>
            </a:r>
            <a:r>
              <a:rPr lang="en-US" altLang="zh-CN" sz="2800" dirty="0">
                <a:latin typeface="Times New Roman" pitchFamily="18" charset="0"/>
                <a:ea typeface="宋体" charset="-122"/>
              </a:rPr>
              <a:t>i</a:t>
            </a:r>
            <a:r>
              <a:rPr lang="zh-CN" altLang="en-US" sz="2800" dirty="0">
                <a:latin typeface="Times New Roman" pitchFamily="18" charset="0"/>
                <a:ea typeface="宋体" charset="-122"/>
              </a:rPr>
              <a:t>。</a:t>
            </a:r>
            <a:endParaRPr lang="zh-CN" altLang="en-US" sz="2800" dirty="0">
              <a:latin typeface="Times New Roman" pitchFamily="18" charset="0"/>
              <a:ea typeface="宋体" charset="-122"/>
            </a:endParaRPr>
          </a:p>
          <a:p>
            <a:pPr eaLnBrk="1" hangingPunct="1">
              <a:lnSpc>
                <a:spcPct val="90000"/>
              </a:lnSpc>
            </a:pPr>
            <a:r>
              <a:rPr lang="zh-CN" altLang="en-US" sz="2800" dirty="0">
                <a:latin typeface="Times New Roman" pitchFamily="18" charset="0"/>
                <a:ea typeface="宋体" charset="-122"/>
              </a:rPr>
              <a:t>图中不可能包含自连边（</a:t>
            </a:r>
            <a:r>
              <a:rPr lang="en-US" altLang="zh-CN" sz="2800" dirty="0">
                <a:latin typeface="Times New Roman" pitchFamily="18" charset="0"/>
                <a:ea typeface="宋体" charset="-122"/>
              </a:rPr>
              <a:t>self-edge</a:t>
            </a:r>
            <a:r>
              <a:rPr lang="zh-CN" altLang="en-US" sz="2800" dirty="0">
                <a:latin typeface="Times New Roman" pitchFamily="18" charset="0"/>
                <a:ea typeface="宋体" charset="-122"/>
              </a:rPr>
              <a:t>），即</a:t>
            </a:r>
            <a:r>
              <a:rPr lang="en-US" altLang="zh-CN" sz="2800" dirty="0">
                <a:latin typeface="Times New Roman" pitchFamily="18" charset="0"/>
                <a:ea typeface="宋体" charset="-122"/>
              </a:rPr>
              <a:t>(</a:t>
            </a:r>
            <a:r>
              <a:rPr lang="en-US" altLang="zh-CN" sz="2800" dirty="0" err="1">
                <a:latin typeface="Times New Roman" pitchFamily="18" charset="0"/>
                <a:ea typeface="宋体" charset="-122"/>
              </a:rPr>
              <a:t>i,i</a:t>
            </a:r>
            <a:r>
              <a:rPr lang="en-US" altLang="zh-CN" sz="2800" dirty="0">
                <a:latin typeface="Times New Roman" pitchFamily="18" charset="0"/>
                <a:ea typeface="宋体" charset="-122"/>
              </a:rPr>
              <a:t>)</a:t>
            </a:r>
            <a:r>
              <a:rPr lang="zh-CN" altLang="en-US" sz="2800" dirty="0">
                <a:latin typeface="Times New Roman" pitchFamily="18" charset="0"/>
                <a:ea typeface="宋体" charset="-122"/>
              </a:rPr>
              <a:t>类型的边，自连边也叫作</a:t>
            </a:r>
            <a:r>
              <a:rPr lang="zh-CN" altLang="en-US" sz="2800" dirty="0">
                <a:solidFill>
                  <a:srgbClr val="FF0000"/>
                </a:solidFill>
                <a:latin typeface="Times New Roman" pitchFamily="18" charset="0"/>
                <a:ea typeface="宋体" charset="-122"/>
              </a:rPr>
              <a:t>环</a:t>
            </a:r>
            <a:r>
              <a:rPr lang="zh-CN" altLang="en-US" sz="2800" dirty="0">
                <a:solidFill>
                  <a:schemeClr val="hlink"/>
                </a:solidFill>
                <a:latin typeface="Times New Roman" pitchFamily="18" charset="0"/>
                <a:ea typeface="宋体" charset="-122"/>
              </a:rPr>
              <a:t>（</a:t>
            </a:r>
            <a:r>
              <a:rPr lang="en-US" altLang="zh-CN" sz="2800" dirty="0">
                <a:solidFill>
                  <a:schemeClr val="hlink"/>
                </a:solidFill>
                <a:latin typeface="Times New Roman" pitchFamily="18" charset="0"/>
                <a:ea typeface="宋体" charset="-122"/>
              </a:rPr>
              <a:t>loop</a:t>
            </a:r>
            <a:r>
              <a:rPr lang="zh-CN" altLang="en-US" sz="2800" dirty="0">
                <a:solidFill>
                  <a:schemeClr val="hlink"/>
                </a:solidFill>
                <a:latin typeface="Times New Roman" pitchFamily="18" charset="0"/>
                <a:ea typeface="宋体" charset="-122"/>
              </a:rPr>
              <a:t>）</a:t>
            </a:r>
            <a:r>
              <a:rPr lang="zh-CN" altLang="en-US" sz="2800" dirty="0">
                <a:latin typeface="Times New Roman" pitchFamily="18" charset="0"/>
                <a:ea typeface="宋体" charset="-122"/>
              </a:rPr>
              <a:t>。</a:t>
            </a:r>
            <a:endParaRPr lang="en-US" altLang="zh-CN" sz="2800" dirty="0">
              <a:latin typeface="Times New Roman" pitchFamily="18" charset="0"/>
              <a:ea typeface="宋体" charset="-122"/>
            </a:endParaRPr>
          </a:p>
        </p:txBody>
      </p:sp>
      <p:sp>
        <p:nvSpPr>
          <p:cNvPr id="10246" name="Oval 4"/>
          <p:cNvSpPr/>
          <p:nvPr/>
        </p:nvSpPr>
        <p:spPr bwMode="auto">
          <a:xfrm>
            <a:off x="2771775" y="54800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1</a:t>
            </a:r>
            <a:endParaRPr lang="en-US" altLang="zh-CN" sz="1800">
              <a:solidFill>
                <a:srgbClr val="FF0000"/>
              </a:solidFill>
              <a:latin typeface="Times New Roman" pitchFamily="18" charset="0"/>
            </a:endParaRPr>
          </a:p>
        </p:txBody>
      </p:sp>
      <p:sp>
        <p:nvSpPr>
          <p:cNvPr id="10247" name="Oval 5"/>
          <p:cNvSpPr/>
          <p:nvPr/>
        </p:nvSpPr>
        <p:spPr bwMode="auto">
          <a:xfrm>
            <a:off x="2771775" y="620077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4</a:t>
            </a:r>
            <a:endParaRPr lang="en-US" altLang="zh-CN" sz="1800">
              <a:solidFill>
                <a:srgbClr val="FF0000"/>
              </a:solidFill>
              <a:latin typeface="Times New Roman" pitchFamily="18" charset="0"/>
            </a:endParaRPr>
          </a:p>
        </p:txBody>
      </p:sp>
      <p:sp>
        <p:nvSpPr>
          <p:cNvPr id="10248" name="Oval 6"/>
          <p:cNvSpPr/>
          <p:nvPr/>
        </p:nvSpPr>
        <p:spPr bwMode="auto">
          <a:xfrm>
            <a:off x="2339975" y="58404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2</a:t>
            </a:r>
            <a:endParaRPr lang="en-US" altLang="zh-CN" sz="1800">
              <a:solidFill>
                <a:srgbClr val="FF0000"/>
              </a:solidFill>
              <a:latin typeface="Times New Roman" pitchFamily="18" charset="0"/>
            </a:endParaRPr>
          </a:p>
        </p:txBody>
      </p:sp>
      <p:sp>
        <p:nvSpPr>
          <p:cNvPr id="10249" name="Oval 7"/>
          <p:cNvSpPr/>
          <p:nvPr/>
        </p:nvSpPr>
        <p:spPr bwMode="auto">
          <a:xfrm>
            <a:off x="3203575" y="58404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3</a:t>
            </a:r>
            <a:endParaRPr lang="en-US" altLang="zh-CN" sz="1800">
              <a:solidFill>
                <a:srgbClr val="FF0000"/>
              </a:solidFill>
              <a:latin typeface="Times New Roman" pitchFamily="18" charset="0"/>
            </a:endParaRPr>
          </a:p>
        </p:txBody>
      </p:sp>
      <p:sp>
        <p:nvSpPr>
          <p:cNvPr id="10250" name="Line 8"/>
          <p:cNvSpPr/>
          <p:nvPr/>
        </p:nvSpPr>
        <p:spPr bwMode="auto">
          <a:xfrm>
            <a:off x="2914650" y="5768975"/>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0251" name="Line 9"/>
          <p:cNvSpPr/>
          <p:nvPr/>
        </p:nvSpPr>
        <p:spPr bwMode="auto">
          <a:xfrm>
            <a:off x="2627313" y="5984875"/>
            <a:ext cx="576262"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0252" name="Line 10"/>
          <p:cNvSpPr/>
          <p:nvPr/>
        </p:nvSpPr>
        <p:spPr bwMode="auto">
          <a:xfrm flipH="1">
            <a:off x="2482850" y="5624513"/>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0253" name="Line 11"/>
          <p:cNvSpPr/>
          <p:nvPr/>
        </p:nvSpPr>
        <p:spPr bwMode="auto">
          <a:xfrm flipH="1">
            <a:off x="3059113" y="6127750"/>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0254" name="Line 12"/>
          <p:cNvSpPr/>
          <p:nvPr/>
        </p:nvSpPr>
        <p:spPr bwMode="auto">
          <a:xfrm flipH="1" flipV="1">
            <a:off x="3059113" y="5624513"/>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0255" name="Text Box 13"/>
          <p:cNvSpPr txBox="1"/>
          <p:nvPr/>
        </p:nvSpPr>
        <p:spPr bwMode="auto">
          <a:xfrm>
            <a:off x="2409825" y="6127750"/>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a)</a:t>
            </a:r>
            <a:endParaRPr lang="en-US" altLang="zh-CN" sz="2000">
              <a:solidFill>
                <a:srgbClr val="FF0000"/>
              </a:solidFill>
              <a:latin typeface="Times New Roman" pitchFamily="18" charset="0"/>
            </a:endParaRPr>
          </a:p>
        </p:txBody>
      </p:sp>
      <p:sp>
        <p:nvSpPr>
          <p:cNvPr id="10256" name="Oval 14"/>
          <p:cNvSpPr/>
          <p:nvPr/>
        </p:nvSpPr>
        <p:spPr bwMode="auto">
          <a:xfrm>
            <a:off x="4425950" y="55165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1</a:t>
            </a:r>
            <a:endParaRPr lang="en-US" altLang="zh-CN" sz="1800">
              <a:solidFill>
                <a:srgbClr val="FF0000"/>
              </a:solidFill>
              <a:latin typeface="Times New Roman" pitchFamily="18" charset="0"/>
            </a:endParaRPr>
          </a:p>
        </p:txBody>
      </p:sp>
      <p:sp>
        <p:nvSpPr>
          <p:cNvPr id="10257" name="Oval 15"/>
          <p:cNvSpPr/>
          <p:nvPr/>
        </p:nvSpPr>
        <p:spPr bwMode="auto">
          <a:xfrm>
            <a:off x="4067175" y="60213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2</a:t>
            </a:r>
            <a:endParaRPr lang="en-US" altLang="zh-CN" sz="1800">
              <a:solidFill>
                <a:srgbClr val="FF0000"/>
              </a:solidFill>
              <a:latin typeface="Times New Roman" pitchFamily="18" charset="0"/>
            </a:endParaRPr>
          </a:p>
        </p:txBody>
      </p:sp>
      <p:sp>
        <p:nvSpPr>
          <p:cNvPr id="10258" name="Oval 16"/>
          <p:cNvSpPr/>
          <p:nvPr/>
        </p:nvSpPr>
        <p:spPr bwMode="auto">
          <a:xfrm>
            <a:off x="4786313" y="60213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3</a:t>
            </a:r>
            <a:endParaRPr lang="en-US" altLang="zh-CN" sz="1800">
              <a:solidFill>
                <a:srgbClr val="FF0000"/>
              </a:solidFill>
              <a:latin typeface="Times New Roman" pitchFamily="18" charset="0"/>
            </a:endParaRPr>
          </a:p>
        </p:txBody>
      </p:sp>
      <p:sp>
        <p:nvSpPr>
          <p:cNvPr id="10259" name="Line 17"/>
          <p:cNvSpPr/>
          <p:nvPr/>
        </p:nvSpPr>
        <p:spPr bwMode="auto">
          <a:xfrm flipH="1">
            <a:off x="4210050" y="5732463"/>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0260" name="Line 18"/>
          <p:cNvSpPr/>
          <p:nvPr/>
        </p:nvSpPr>
        <p:spPr bwMode="auto">
          <a:xfrm flipH="1" flipV="1">
            <a:off x="4714875" y="5732463"/>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0261" name="Oval 19"/>
          <p:cNvSpPr/>
          <p:nvPr/>
        </p:nvSpPr>
        <p:spPr bwMode="auto">
          <a:xfrm>
            <a:off x="5218113" y="53006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4</a:t>
            </a:r>
            <a:endParaRPr lang="en-US" altLang="zh-CN" sz="1800">
              <a:solidFill>
                <a:srgbClr val="FF0000"/>
              </a:solidFill>
              <a:latin typeface="Times New Roman" pitchFamily="18" charset="0"/>
            </a:endParaRPr>
          </a:p>
        </p:txBody>
      </p:sp>
      <p:sp>
        <p:nvSpPr>
          <p:cNvPr id="10262" name="Oval 20"/>
          <p:cNvSpPr/>
          <p:nvPr/>
        </p:nvSpPr>
        <p:spPr bwMode="auto">
          <a:xfrm>
            <a:off x="4857750" y="65246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6</a:t>
            </a:r>
            <a:endParaRPr lang="en-US" altLang="zh-CN" sz="1800">
              <a:solidFill>
                <a:srgbClr val="FF0000"/>
              </a:solidFill>
              <a:latin typeface="Times New Roman" pitchFamily="18" charset="0"/>
            </a:endParaRPr>
          </a:p>
        </p:txBody>
      </p:sp>
      <p:sp>
        <p:nvSpPr>
          <p:cNvPr id="10263" name="Oval 21"/>
          <p:cNvSpPr/>
          <p:nvPr/>
        </p:nvSpPr>
        <p:spPr bwMode="auto">
          <a:xfrm>
            <a:off x="5218113" y="60213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5</a:t>
            </a:r>
            <a:endParaRPr lang="en-US" altLang="zh-CN" sz="1800">
              <a:solidFill>
                <a:srgbClr val="FF0000"/>
              </a:solidFill>
              <a:latin typeface="Times New Roman" pitchFamily="18" charset="0"/>
            </a:endParaRPr>
          </a:p>
        </p:txBody>
      </p:sp>
      <p:sp>
        <p:nvSpPr>
          <p:cNvPr id="10264" name="Oval 22"/>
          <p:cNvSpPr/>
          <p:nvPr/>
        </p:nvSpPr>
        <p:spPr bwMode="auto">
          <a:xfrm>
            <a:off x="5578475" y="65246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7</a:t>
            </a:r>
            <a:endParaRPr lang="en-US" altLang="zh-CN" sz="1800">
              <a:solidFill>
                <a:srgbClr val="FF0000"/>
              </a:solidFill>
              <a:latin typeface="Times New Roman" pitchFamily="18" charset="0"/>
            </a:endParaRPr>
          </a:p>
        </p:txBody>
      </p:sp>
      <p:sp>
        <p:nvSpPr>
          <p:cNvPr id="10265" name="Line 23"/>
          <p:cNvSpPr/>
          <p:nvPr/>
        </p:nvSpPr>
        <p:spPr bwMode="auto">
          <a:xfrm>
            <a:off x="5362575" y="5589588"/>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0266" name="Line 24"/>
          <p:cNvSpPr/>
          <p:nvPr/>
        </p:nvSpPr>
        <p:spPr bwMode="auto">
          <a:xfrm>
            <a:off x="5146675" y="6669088"/>
            <a:ext cx="431800"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0267" name="Line 25"/>
          <p:cNvSpPr/>
          <p:nvPr/>
        </p:nvSpPr>
        <p:spPr bwMode="auto">
          <a:xfrm flipH="1">
            <a:off x="5002213" y="6237288"/>
            <a:ext cx="2159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0268" name="Line 26"/>
          <p:cNvSpPr/>
          <p:nvPr/>
        </p:nvSpPr>
        <p:spPr bwMode="auto">
          <a:xfrm flipH="1" flipV="1">
            <a:off x="5507038" y="6237288"/>
            <a:ext cx="2159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0269" name="Text Box 27"/>
          <p:cNvSpPr txBox="1"/>
          <p:nvPr/>
        </p:nvSpPr>
        <p:spPr bwMode="auto">
          <a:xfrm>
            <a:off x="4354513" y="6021388"/>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b)</a:t>
            </a:r>
            <a:endParaRPr lang="en-US" altLang="zh-CN" sz="2000">
              <a:solidFill>
                <a:srgbClr val="FF0000"/>
              </a:solidFill>
              <a:latin typeface="Times New Roman" pitchFamily="18" charset="0"/>
            </a:endParaRPr>
          </a:p>
        </p:txBody>
      </p:sp>
      <p:sp>
        <p:nvSpPr>
          <p:cNvPr id="10270" name="Oval 28"/>
          <p:cNvSpPr/>
          <p:nvPr/>
        </p:nvSpPr>
        <p:spPr bwMode="auto">
          <a:xfrm>
            <a:off x="6657975" y="53006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1</a:t>
            </a:r>
            <a:endParaRPr lang="en-US" altLang="zh-CN" sz="1800">
              <a:solidFill>
                <a:srgbClr val="FF0000"/>
              </a:solidFill>
              <a:latin typeface="Times New Roman" pitchFamily="18" charset="0"/>
            </a:endParaRPr>
          </a:p>
        </p:txBody>
      </p:sp>
      <p:sp>
        <p:nvSpPr>
          <p:cNvPr id="10271" name="Oval 29"/>
          <p:cNvSpPr/>
          <p:nvPr/>
        </p:nvSpPr>
        <p:spPr bwMode="auto">
          <a:xfrm>
            <a:off x="6657975" y="60213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3</a:t>
            </a:r>
            <a:endParaRPr lang="en-US" altLang="zh-CN" sz="1800">
              <a:solidFill>
                <a:srgbClr val="FF0000"/>
              </a:solidFill>
              <a:latin typeface="Times New Roman" pitchFamily="18" charset="0"/>
            </a:endParaRPr>
          </a:p>
        </p:txBody>
      </p:sp>
      <p:sp>
        <p:nvSpPr>
          <p:cNvPr id="10272" name="Oval 30"/>
          <p:cNvSpPr/>
          <p:nvPr/>
        </p:nvSpPr>
        <p:spPr bwMode="auto">
          <a:xfrm>
            <a:off x="6226175" y="56610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2</a:t>
            </a:r>
            <a:endParaRPr lang="en-US" altLang="zh-CN" sz="1800">
              <a:solidFill>
                <a:srgbClr val="FF0000"/>
              </a:solidFill>
              <a:latin typeface="Times New Roman" pitchFamily="18" charset="0"/>
            </a:endParaRPr>
          </a:p>
        </p:txBody>
      </p:sp>
      <p:sp>
        <p:nvSpPr>
          <p:cNvPr id="10273" name="Oval 31"/>
          <p:cNvSpPr/>
          <p:nvPr/>
        </p:nvSpPr>
        <p:spPr bwMode="auto">
          <a:xfrm>
            <a:off x="7089775" y="56610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4</a:t>
            </a:r>
            <a:endParaRPr lang="en-US" altLang="zh-CN" sz="1800">
              <a:solidFill>
                <a:srgbClr val="FF0000"/>
              </a:solidFill>
              <a:latin typeface="Times New Roman" pitchFamily="18" charset="0"/>
            </a:endParaRPr>
          </a:p>
        </p:txBody>
      </p:sp>
      <p:sp>
        <p:nvSpPr>
          <p:cNvPr id="10274" name="Line 32"/>
          <p:cNvSpPr/>
          <p:nvPr/>
        </p:nvSpPr>
        <p:spPr bwMode="auto">
          <a:xfrm>
            <a:off x="6802438" y="6308725"/>
            <a:ext cx="0"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0275" name="Line 33"/>
          <p:cNvSpPr/>
          <p:nvPr/>
        </p:nvSpPr>
        <p:spPr bwMode="auto">
          <a:xfrm>
            <a:off x="6370638" y="5948363"/>
            <a:ext cx="287337"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0276" name="Line 34"/>
          <p:cNvSpPr/>
          <p:nvPr/>
        </p:nvSpPr>
        <p:spPr bwMode="auto">
          <a:xfrm flipH="1">
            <a:off x="6369050" y="5445125"/>
            <a:ext cx="288925"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0277" name="Line 35"/>
          <p:cNvSpPr/>
          <p:nvPr/>
        </p:nvSpPr>
        <p:spPr bwMode="auto">
          <a:xfrm flipH="1">
            <a:off x="6945313" y="5948363"/>
            <a:ext cx="288925" cy="215900"/>
          </a:xfrm>
          <a:prstGeom prst="line">
            <a:avLst/>
          </a:prstGeom>
          <a:noFill/>
          <a:ln w="28575">
            <a:solidFill>
              <a:schemeClr val="tx1"/>
            </a:solidFill>
            <a:miter lim="800000"/>
            <a:head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0278" name="Line 36"/>
          <p:cNvSpPr/>
          <p:nvPr/>
        </p:nvSpPr>
        <p:spPr bwMode="auto">
          <a:xfrm flipV="1">
            <a:off x="6946900" y="5948363"/>
            <a:ext cx="287338" cy="720725"/>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0279" name="Text Box 37"/>
          <p:cNvSpPr txBox="1"/>
          <p:nvPr/>
        </p:nvSpPr>
        <p:spPr bwMode="auto">
          <a:xfrm>
            <a:off x="6226175" y="6164263"/>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pPr>
            <a:r>
              <a:rPr lang="en-US" altLang="zh-CN" sz="2000">
                <a:solidFill>
                  <a:srgbClr val="FF0000"/>
                </a:solidFill>
                <a:latin typeface="Times New Roman" pitchFamily="18" charset="0"/>
              </a:rPr>
              <a:t>c)</a:t>
            </a:r>
            <a:endParaRPr lang="en-US" altLang="zh-CN" sz="2000">
              <a:solidFill>
                <a:srgbClr val="FF0000"/>
              </a:solidFill>
              <a:latin typeface="Times New Roman" pitchFamily="18" charset="0"/>
            </a:endParaRPr>
          </a:p>
        </p:txBody>
      </p:sp>
      <p:sp>
        <p:nvSpPr>
          <p:cNvPr id="10280" name="Oval 38"/>
          <p:cNvSpPr/>
          <p:nvPr/>
        </p:nvSpPr>
        <p:spPr bwMode="auto">
          <a:xfrm>
            <a:off x="6657975" y="65246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0000"/>
                </a:solidFill>
                <a:latin typeface="Times New Roman" pitchFamily="18" charset="0"/>
              </a:rPr>
              <a:t>5</a:t>
            </a:r>
            <a:endParaRPr lang="en-US" altLang="zh-CN" sz="1800">
              <a:solidFill>
                <a:srgbClr val="FF0000"/>
              </a:solidFill>
              <a:latin typeface="Times New Roman" pitchFamily="18" charset="0"/>
            </a:endParaRPr>
          </a:p>
        </p:txBody>
      </p:sp>
      <p:sp>
        <p:nvSpPr>
          <p:cNvPr id="10281" name="Line 39"/>
          <p:cNvSpPr/>
          <p:nvPr/>
        </p:nvSpPr>
        <p:spPr bwMode="auto">
          <a:xfrm flipH="1">
            <a:off x="6802438" y="5805488"/>
            <a:ext cx="288925"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3"/>
          <p:cNvSpPr/>
          <p:nvPr>
            <p:ph type="sldNum" sz="quarter" idx="12"/>
          </p:nvPr>
        </p:nvSpPr>
        <p:spPr>
          <a:ln>
            <a:miter lim="800000"/>
          </a:ln>
        </p:spPr>
        <p:txBody>
          <a:bodyPr anchor="b"/>
          <a:lstStyle/>
          <a:p>
            <a:pPr>
              <a:defRPr/>
            </a:pPr>
            <a:fld id="{5D86290E-2049-40B0-9491-95FCC82F22F6}"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70660" name="Rectangle 3"/>
          <p:cNvSpPr/>
          <p:nvPr>
            <p:ph type="body" idx="4294967295"/>
          </p:nvPr>
        </p:nvSpPr>
        <p:spPr>
          <a:xfrm>
            <a:off x="381000" y="1268730"/>
            <a:ext cx="4602480" cy="4530725"/>
          </a:xfrm>
        </p:spPr>
        <p:txBody>
          <a:bodyPr/>
          <a:lstStyle/>
          <a:p>
            <a:pPr marL="0" indent="0" eaLnBrk="1" hangingPunct="1"/>
            <a:r>
              <a:rPr lang="zh-CN" altLang="en-US" sz="2800" dirty="0">
                <a:latin typeface="Times New Roman" pitchFamily="18" charset="0"/>
                <a:ea typeface="宋体" charset="-122"/>
              </a:rPr>
              <a:t> 如何进行拓扑排序？</a:t>
            </a:r>
            <a:endParaRPr lang="zh-CN" altLang="en-US" sz="2800" dirty="0">
              <a:latin typeface="Times New Roman" pitchFamily="18" charset="0"/>
              <a:ea typeface="宋体" charset="-122"/>
            </a:endParaRPr>
          </a:p>
          <a:p>
            <a:pPr lvl="1" eaLnBrk="1" hangingPunct="1"/>
            <a:r>
              <a:rPr lang="zh-CN" altLang="en-US" sz="2025" dirty="0">
                <a:solidFill>
                  <a:srgbClr val="FF0000"/>
                </a:solidFill>
                <a:latin typeface="Times New Roman" pitchFamily="18" charset="0"/>
                <a:ea typeface="宋体" charset="-122"/>
              </a:rPr>
              <a:t>在拓扑有序序列中的第一个顶点必定是在</a:t>
            </a:r>
            <a:r>
              <a:rPr lang="en-US" altLang="zh-CN" sz="2025" dirty="0">
                <a:solidFill>
                  <a:srgbClr val="FF0000"/>
                </a:solidFill>
                <a:latin typeface="Times New Roman" pitchFamily="18" charset="0"/>
                <a:ea typeface="宋体" charset="-122"/>
              </a:rPr>
              <a:t>AOV</a:t>
            </a:r>
            <a:r>
              <a:rPr lang="zh-CN" altLang="en-US" sz="2025" dirty="0">
                <a:solidFill>
                  <a:srgbClr val="FF0000"/>
                </a:solidFill>
                <a:latin typeface="Times New Roman" pitchFamily="18" charset="0"/>
                <a:ea typeface="宋体" charset="-122"/>
              </a:rPr>
              <a:t>网中没有前驱的结点</a:t>
            </a:r>
            <a:endParaRPr lang="zh-CN" altLang="en-US" sz="2025" dirty="0">
              <a:solidFill>
                <a:srgbClr val="FF0000"/>
              </a:solidFill>
              <a:latin typeface="Times New Roman" pitchFamily="18" charset="0"/>
              <a:ea typeface="宋体" charset="-122"/>
            </a:endParaRPr>
          </a:p>
          <a:p>
            <a:pPr lvl="1" eaLnBrk="1" hangingPunct="1"/>
            <a:r>
              <a:rPr lang="zh-CN" altLang="en-US" sz="2025" dirty="0">
                <a:latin typeface="Times New Roman" pitchFamily="18" charset="0"/>
                <a:ea typeface="宋体" charset="-122"/>
              </a:rPr>
              <a:t>首先在</a:t>
            </a:r>
            <a:r>
              <a:rPr lang="en-US" altLang="zh-CN" sz="2025" dirty="0">
                <a:latin typeface="Times New Roman" pitchFamily="18" charset="0"/>
                <a:ea typeface="宋体" charset="-122"/>
              </a:rPr>
              <a:t>AOV</a:t>
            </a:r>
            <a:r>
              <a:rPr lang="zh-CN" altLang="en-US" sz="2025" dirty="0">
                <a:latin typeface="Times New Roman" pitchFamily="18" charset="0"/>
                <a:ea typeface="宋体" charset="-122"/>
              </a:rPr>
              <a:t>网中选取一个没有前驱的顶点，输出它并从</a:t>
            </a:r>
            <a:r>
              <a:rPr lang="en-US" altLang="zh-CN" sz="2025" dirty="0">
                <a:latin typeface="Times New Roman" pitchFamily="18" charset="0"/>
                <a:ea typeface="宋体" charset="-122"/>
              </a:rPr>
              <a:t>AOV</a:t>
            </a:r>
            <a:r>
              <a:rPr lang="zh-CN" altLang="en-US" sz="2025" dirty="0">
                <a:latin typeface="Times New Roman" pitchFamily="18" charset="0"/>
                <a:ea typeface="宋体" charset="-122"/>
              </a:rPr>
              <a:t>网中删去所有以它为尾的弧；</a:t>
            </a:r>
            <a:endParaRPr lang="zh-CN" altLang="en-US" sz="2025" dirty="0">
              <a:latin typeface="Times New Roman" pitchFamily="18" charset="0"/>
              <a:ea typeface="宋体" charset="-122"/>
            </a:endParaRPr>
          </a:p>
          <a:p>
            <a:pPr lvl="1" eaLnBrk="1" hangingPunct="1"/>
            <a:r>
              <a:rPr lang="zh-CN" altLang="en-US" sz="2025" dirty="0">
                <a:latin typeface="Times New Roman" pitchFamily="18" charset="0"/>
                <a:ea typeface="宋体" charset="-122"/>
              </a:rPr>
              <a:t>重复此操作直至所有顶点都被输出为止；</a:t>
            </a:r>
            <a:endParaRPr lang="zh-CN" altLang="en-US" sz="2025" dirty="0">
              <a:latin typeface="Times New Roman" pitchFamily="18" charset="0"/>
              <a:ea typeface="宋体" charset="-122"/>
            </a:endParaRPr>
          </a:p>
          <a:p>
            <a:pPr lvl="1" eaLnBrk="1" hangingPunct="1"/>
            <a:r>
              <a:rPr lang="zh-CN" altLang="en-US" sz="2025" dirty="0">
                <a:latin typeface="Times New Roman" pitchFamily="18" charset="0"/>
                <a:ea typeface="宋体" charset="-122"/>
              </a:rPr>
              <a:t>若在此过程中找不到没有前驱的顶点，则说明尚未输出的子图中必有回路。</a:t>
            </a:r>
            <a:endParaRPr lang="zh-CN" altLang="en-US" sz="2025" dirty="0">
              <a:latin typeface="Times New Roman" pitchFamily="18" charset="0"/>
              <a:ea typeface="宋体" charset="-122"/>
            </a:endParaRPr>
          </a:p>
        </p:txBody>
      </p:sp>
      <p:sp>
        <p:nvSpPr>
          <p:cNvPr id="1678340" name="Oval 4"/>
          <p:cNvSpPr/>
          <p:nvPr/>
        </p:nvSpPr>
        <p:spPr bwMode="auto">
          <a:xfrm>
            <a:off x="6589713" y="1844675"/>
            <a:ext cx="431800" cy="431800"/>
          </a:xfrm>
          <a:prstGeom prst="ellipse">
            <a:avLst/>
          </a:prstGeom>
          <a:solidFill>
            <a:srgbClr val="CCFFCC"/>
          </a:solidFill>
          <a:ln w="9525" algn="ctr">
            <a:solidFill>
              <a:schemeClr val="tx1"/>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2000">
                <a:latin typeface="Tahoma" pitchFamily="34" charset="0"/>
              </a:rPr>
              <a:t>1</a:t>
            </a:r>
            <a:endParaRPr lang="en-US" altLang="zh-CN" sz="2000">
              <a:latin typeface="Tahoma" pitchFamily="34" charset="0"/>
            </a:endParaRPr>
          </a:p>
        </p:txBody>
      </p:sp>
      <p:sp>
        <p:nvSpPr>
          <p:cNvPr id="1678341" name="Oval 5"/>
          <p:cNvSpPr/>
          <p:nvPr/>
        </p:nvSpPr>
        <p:spPr bwMode="auto">
          <a:xfrm>
            <a:off x="5653088" y="2709863"/>
            <a:ext cx="431800" cy="431800"/>
          </a:xfrm>
          <a:prstGeom prst="ellipse">
            <a:avLst/>
          </a:prstGeom>
          <a:solidFill>
            <a:srgbClr val="CCFFCC"/>
          </a:solidFill>
          <a:ln w="9525" algn="ctr">
            <a:solidFill>
              <a:schemeClr val="tx1"/>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2000">
                <a:latin typeface="Tahoma" pitchFamily="34" charset="0"/>
              </a:rPr>
              <a:t>2</a:t>
            </a:r>
            <a:endParaRPr lang="en-US" altLang="zh-CN" sz="2000">
              <a:latin typeface="Tahoma" pitchFamily="34" charset="0"/>
            </a:endParaRPr>
          </a:p>
        </p:txBody>
      </p:sp>
      <p:sp>
        <p:nvSpPr>
          <p:cNvPr id="1678342" name="Oval 6"/>
          <p:cNvSpPr/>
          <p:nvPr/>
        </p:nvSpPr>
        <p:spPr bwMode="auto">
          <a:xfrm>
            <a:off x="7524750" y="3644900"/>
            <a:ext cx="431800" cy="431800"/>
          </a:xfrm>
          <a:prstGeom prst="ellipse">
            <a:avLst/>
          </a:prstGeom>
          <a:solidFill>
            <a:srgbClr val="CCFFCC"/>
          </a:solidFill>
          <a:ln w="9525" algn="ctr">
            <a:solidFill>
              <a:schemeClr val="tx1"/>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2000">
                <a:latin typeface="Tahoma" pitchFamily="34" charset="0"/>
              </a:rPr>
              <a:t>6</a:t>
            </a:r>
            <a:endParaRPr lang="en-US" altLang="zh-CN" sz="2000">
              <a:latin typeface="Tahoma" pitchFamily="34" charset="0"/>
            </a:endParaRPr>
          </a:p>
        </p:txBody>
      </p:sp>
      <p:sp>
        <p:nvSpPr>
          <p:cNvPr id="1678343" name="Oval 7"/>
          <p:cNvSpPr/>
          <p:nvPr/>
        </p:nvSpPr>
        <p:spPr bwMode="auto">
          <a:xfrm>
            <a:off x="7524750" y="1844675"/>
            <a:ext cx="431800" cy="431800"/>
          </a:xfrm>
          <a:prstGeom prst="ellipse">
            <a:avLst/>
          </a:prstGeom>
          <a:solidFill>
            <a:srgbClr val="CCFFCC"/>
          </a:solidFill>
          <a:ln w="9525" algn="ctr">
            <a:solidFill>
              <a:schemeClr val="tx1"/>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2000">
                <a:latin typeface="Tahoma" pitchFamily="34" charset="0"/>
              </a:rPr>
              <a:t>7</a:t>
            </a:r>
            <a:endParaRPr lang="en-US" altLang="zh-CN" sz="2000">
              <a:latin typeface="Tahoma" pitchFamily="34" charset="0"/>
            </a:endParaRPr>
          </a:p>
        </p:txBody>
      </p:sp>
      <p:sp>
        <p:nvSpPr>
          <p:cNvPr id="1678344" name="Oval 8"/>
          <p:cNvSpPr/>
          <p:nvPr/>
        </p:nvSpPr>
        <p:spPr bwMode="auto">
          <a:xfrm>
            <a:off x="7524750" y="2709863"/>
            <a:ext cx="431800" cy="431800"/>
          </a:xfrm>
          <a:prstGeom prst="ellipse">
            <a:avLst/>
          </a:prstGeom>
          <a:solidFill>
            <a:srgbClr val="CCFFCC"/>
          </a:solidFill>
          <a:ln w="9525" algn="ctr">
            <a:solidFill>
              <a:schemeClr val="tx1"/>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2000">
                <a:latin typeface="Tahoma" pitchFamily="34" charset="0"/>
              </a:rPr>
              <a:t>8</a:t>
            </a:r>
            <a:endParaRPr lang="en-US" altLang="zh-CN" sz="2000">
              <a:latin typeface="Tahoma" pitchFamily="34" charset="0"/>
            </a:endParaRPr>
          </a:p>
        </p:txBody>
      </p:sp>
      <p:sp>
        <p:nvSpPr>
          <p:cNvPr id="1678345" name="Oval 9"/>
          <p:cNvSpPr/>
          <p:nvPr/>
        </p:nvSpPr>
        <p:spPr bwMode="auto">
          <a:xfrm>
            <a:off x="5653088" y="3644900"/>
            <a:ext cx="431800" cy="431800"/>
          </a:xfrm>
          <a:prstGeom prst="ellipse">
            <a:avLst/>
          </a:prstGeom>
          <a:solidFill>
            <a:srgbClr val="CCFFCC"/>
          </a:solidFill>
          <a:ln w="9525" algn="ctr">
            <a:solidFill>
              <a:schemeClr val="tx1"/>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2000">
                <a:latin typeface="Tahoma" pitchFamily="34" charset="0"/>
              </a:rPr>
              <a:t>5</a:t>
            </a:r>
            <a:endParaRPr lang="en-US" altLang="zh-CN" sz="2000">
              <a:latin typeface="Tahoma" pitchFamily="34" charset="0"/>
            </a:endParaRPr>
          </a:p>
        </p:txBody>
      </p:sp>
      <p:sp>
        <p:nvSpPr>
          <p:cNvPr id="1678346" name="Oval 10"/>
          <p:cNvSpPr/>
          <p:nvPr/>
        </p:nvSpPr>
        <p:spPr bwMode="auto">
          <a:xfrm>
            <a:off x="6589713" y="3644900"/>
            <a:ext cx="431800" cy="431800"/>
          </a:xfrm>
          <a:prstGeom prst="ellipse">
            <a:avLst/>
          </a:prstGeom>
          <a:solidFill>
            <a:srgbClr val="CCFFCC"/>
          </a:solidFill>
          <a:ln w="9525" algn="ctr">
            <a:solidFill>
              <a:schemeClr val="tx1"/>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2000">
                <a:latin typeface="Tahoma" pitchFamily="34" charset="0"/>
              </a:rPr>
              <a:t>4</a:t>
            </a:r>
            <a:endParaRPr lang="en-US" altLang="zh-CN" sz="2000">
              <a:latin typeface="Tahoma" pitchFamily="34" charset="0"/>
            </a:endParaRPr>
          </a:p>
        </p:txBody>
      </p:sp>
      <p:sp>
        <p:nvSpPr>
          <p:cNvPr id="1678347" name="Oval 11"/>
          <p:cNvSpPr/>
          <p:nvPr/>
        </p:nvSpPr>
        <p:spPr bwMode="auto">
          <a:xfrm>
            <a:off x="6589713" y="2709863"/>
            <a:ext cx="431800" cy="431800"/>
          </a:xfrm>
          <a:prstGeom prst="ellipse">
            <a:avLst/>
          </a:prstGeom>
          <a:solidFill>
            <a:srgbClr val="CCFFCC"/>
          </a:solidFill>
          <a:ln w="9525" algn="ctr">
            <a:solidFill>
              <a:schemeClr val="tx1"/>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2000">
                <a:latin typeface="Tahoma" pitchFamily="34" charset="0"/>
              </a:rPr>
              <a:t>3</a:t>
            </a:r>
            <a:endParaRPr lang="en-US" altLang="zh-CN" sz="2000">
              <a:latin typeface="Tahoma" pitchFamily="34" charset="0"/>
            </a:endParaRPr>
          </a:p>
        </p:txBody>
      </p:sp>
      <p:cxnSp>
        <p:nvCxnSpPr>
          <p:cNvPr id="1678348" name="AutoShape 12"/>
          <p:cNvCxnSpPr>
            <a:cxnSpLocks xmlns:a14="http://schemas.microsoft.com/office/drawing/2010/main" noChangeShapeType="1"/>
            <a:stCxn id="1678341" idx="7"/>
            <a:endCxn id="1678340" idx="3"/>
          </p:cNvCxnSpPr>
          <p:nvPr/>
        </p:nvCxnSpPr>
        <p:spPr bwMode="auto">
          <a:xfrm flipV="1">
            <a:off x="6021388" y="2212975"/>
            <a:ext cx="631825" cy="560388"/>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678349" name="AutoShape 13"/>
          <p:cNvCxnSpPr>
            <a:cxnSpLocks xmlns:a14="http://schemas.microsoft.com/office/drawing/2010/main" noChangeShapeType="1"/>
            <a:stCxn id="1678341" idx="5"/>
            <a:endCxn id="1678346" idx="1"/>
          </p:cNvCxnSpPr>
          <p:nvPr/>
        </p:nvCxnSpPr>
        <p:spPr bwMode="auto">
          <a:xfrm>
            <a:off x="6021388" y="3078163"/>
            <a:ext cx="631825" cy="630237"/>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678350" name="AutoShape 14"/>
          <p:cNvCxnSpPr>
            <a:cxnSpLocks xmlns:a14="http://schemas.microsoft.com/office/drawing/2010/main" noChangeShapeType="1"/>
            <a:stCxn id="1678345" idx="6"/>
            <a:endCxn id="1678346" idx="2"/>
          </p:cNvCxnSpPr>
          <p:nvPr/>
        </p:nvCxnSpPr>
        <p:spPr bwMode="auto">
          <a:xfrm>
            <a:off x="6084888" y="3860800"/>
            <a:ext cx="504825" cy="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678351" name="AutoShape 15"/>
          <p:cNvCxnSpPr>
            <a:cxnSpLocks xmlns:a14="http://schemas.microsoft.com/office/drawing/2010/main" noChangeShapeType="1"/>
            <a:stCxn id="1678346" idx="6"/>
            <a:endCxn id="1678342" idx="2"/>
          </p:cNvCxnSpPr>
          <p:nvPr/>
        </p:nvCxnSpPr>
        <p:spPr bwMode="auto">
          <a:xfrm>
            <a:off x="7021513" y="3860800"/>
            <a:ext cx="503237" cy="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678352" name="AutoShape 16"/>
          <p:cNvCxnSpPr>
            <a:cxnSpLocks xmlns:a14="http://schemas.microsoft.com/office/drawing/2010/main" noChangeShapeType="1"/>
            <a:stCxn id="1678346" idx="7"/>
            <a:endCxn id="1678344" idx="3"/>
          </p:cNvCxnSpPr>
          <p:nvPr/>
        </p:nvCxnSpPr>
        <p:spPr bwMode="auto">
          <a:xfrm flipV="1">
            <a:off x="6958013" y="3078163"/>
            <a:ext cx="630237" cy="630237"/>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678353" name="AutoShape 17"/>
          <p:cNvCxnSpPr>
            <a:cxnSpLocks xmlns:a14="http://schemas.microsoft.com/office/drawing/2010/main" noChangeShapeType="1"/>
            <a:stCxn id="1678347" idx="5"/>
            <a:endCxn id="1678342" idx="1"/>
          </p:cNvCxnSpPr>
          <p:nvPr/>
        </p:nvCxnSpPr>
        <p:spPr bwMode="auto">
          <a:xfrm>
            <a:off x="6958013" y="3078163"/>
            <a:ext cx="630237" cy="630237"/>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678354" name="AutoShape 18"/>
          <p:cNvCxnSpPr>
            <a:cxnSpLocks xmlns:a14="http://schemas.microsoft.com/office/drawing/2010/main" noChangeShapeType="1"/>
            <a:stCxn id="1678343" idx="4"/>
            <a:endCxn id="1678344" idx="0"/>
          </p:cNvCxnSpPr>
          <p:nvPr/>
        </p:nvCxnSpPr>
        <p:spPr bwMode="auto">
          <a:xfrm>
            <a:off x="7740650" y="2276475"/>
            <a:ext cx="0" cy="433388"/>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678355" name="AutoShape 19"/>
          <p:cNvCxnSpPr>
            <a:cxnSpLocks xmlns:a14="http://schemas.microsoft.com/office/drawing/2010/main" noChangeShapeType="1"/>
            <a:stCxn id="1678340" idx="5"/>
            <a:endCxn id="1678344" idx="1"/>
          </p:cNvCxnSpPr>
          <p:nvPr/>
        </p:nvCxnSpPr>
        <p:spPr bwMode="auto">
          <a:xfrm>
            <a:off x="6958013" y="2212975"/>
            <a:ext cx="630237" cy="560388"/>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678356" name="AutoShape 20"/>
          <p:cNvCxnSpPr>
            <a:cxnSpLocks xmlns:a14="http://schemas.microsoft.com/office/drawing/2010/main" noChangeShapeType="1"/>
            <a:stCxn id="1678347" idx="6"/>
            <a:endCxn id="1678344" idx="2"/>
          </p:cNvCxnSpPr>
          <p:nvPr/>
        </p:nvCxnSpPr>
        <p:spPr bwMode="auto">
          <a:xfrm>
            <a:off x="7021513" y="2925763"/>
            <a:ext cx="503237" cy="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678357" name="Text Box 21"/>
          <p:cNvSpPr txBox="1"/>
          <p:nvPr/>
        </p:nvSpPr>
        <p:spPr bwMode="auto">
          <a:xfrm>
            <a:off x="6300788" y="4652963"/>
            <a:ext cx="1008062" cy="336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zh-CN" altLang="en-US" sz="2000">
                <a:latin typeface="Tahoma" pitchFamily="34" charset="0"/>
              </a:rPr>
              <a:t>输出 </a:t>
            </a:r>
            <a:r>
              <a:rPr lang="en-US" altLang="zh-CN" sz="2000">
                <a:latin typeface="Tahoma" pitchFamily="34" charset="0"/>
              </a:rPr>
              <a:t>2</a:t>
            </a:r>
            <a:endParaRPr lang="en-US" altLang="zh-CN" sz="2000">
              <a:latin typeface="Tahoma" pitchFamily="34" charset="0"/>
            </a:endParaRPr>
          </a:p>
        </p:txBody>
      </p:sp>
      <p:sp>
        <p:nvSpPr>
          <p:cNvPr id="1678358" name="Text Box 22"/>
          <p:cNvSpPr txBox="1"/>
          <p:nvPr/>
        </p:nvSpPr>
        <p:spPr bwMode="auto">
          <a:xfrm>
            <a:off x="5292725" y="5373688"/>
            <a:ext cx="3024188" cy="336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2000">
                <a:solidFill>
                  <a:srgbClr val="990033"/>
                </a:solidFill>
                <a:latin typeface="Tahoma" pitchFamily="34" charset="0"/>
              </a:rPr>
              <a:t>2</a:t>
            </a:r>
            <a:endParaRPr lang="en-US" altLang="zh-CN" sz="2000">
              <a:solidFill>
                <a:srgbClr val="990033"/>
              </a:solidFill>
              <a:latin typeface="Tahoma" pitchFamily="34" charset="0"/>
            </a:endParaRPr>
          </a:p>
        </p:txBody>
      </p:sp>
      <p:sp>
        <p:nvSpPr>
          <p:cNvPr id="1678359" name="Text Box 23"/>
          <p:cNvSpPr txBox="1"/>
          <p:nvPr/>
        </p:nvSpPr>
        <p:spPr bwMode="auto">
          <a:xfrm>
            <a:off x="6300788" y="4652963"/>
            <a:ext cx="1008062" cy="336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zh-CN" altLang="en-US" sz="2000">
                <a:latin typeface="Tahoma" pitchFamily="34" charset="0"/>
              </a:rPr>
              <a:t>输出 </a:t>
            </a:r>
            <a:r>
              <a:rPr lang="en-US" altLang="zh-CN" sz="2000">
                <a:latin typeface="Tahoma" pitchFamily="34" charset="0"/>
              </a:rPr>
              <a:t>5</a:t>
            </a:r>
            <a:endParaRPr lang="en-US" altLang="zh-CN" sz="2000">
              <a:latin typeface="Tahoma" pitchFamily="34" charset="0"/>
            </a:endParaRPr>
          </a:p>
        </p:txBody>
      </p:sp>
      <p:sp>
        <p:nvSpPr>
          <p:cNvPr id="1678360" name="Text Box 24"/>
          <p:cNvSpPr txBox="1"/>
          <p:nvPr/>
        </p:nvSpPr>
        <p:spPr bwMode="auto">
          <a:xfrm>
            <a:off x="5292725" y="5373688"/>
            <a:ext cx="3024188" cy="336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2000">
                <a:solidFill>
                  <a:srgbClr val="990033"/>
                </a:solidFill>
                <a:latin typeface="Tahoma" pitchFamily="34" charset="0"/>
              </a:rPr>
              <a:t>2  5</a:t>
            </a:r>
            <a:endParaRPr lang="en-US" altLang="zh-CN" sz="2000">
              <a:solidFill>
                <a:srgbClr val="990033"/>
              </a:solidFill>
              <a:latin typeface="Tahoma" pitchFamily="34" charset="0"/>
            </a:endParaRPr>
          </a:p>
        </p:txBody>
      </p:sp>
      <p:sp>
        <p:nvSpPr>
          <p:cNvPr id="1678361" name="Text Box 25"/>
          <p:cNvSpPr txBox="1"/>
          <p:nvPr/>
        </p:nvSpPr>
        <p:spPr bwMode="auto">
          <a:xfrm>
            <a:off x="6300788" y="4652963"/>
            <a:ext cx="1008062" cy="336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zh-CN" altLang="en-US" sz="2000">
                <a:latin typeface="Tahoma" pitchFamily="34" charset="0"/>
              </a:rPr>
              <a:t>输出 </a:t>
            </a:r>
            <a:r>
              <a:rPr lang="en-US" altLang="zh-CN" sz="2000">
                <a:latin typeface="Tahoma" pitchFamily="34" charset="0"/>
              </a:rPr>
              <a:t>7</a:t>
            </a:r>
            <a:endParaRPr lang="en-US" altLang="zh-CN" sz="2000">
              <a:latin typeface="Tahoma" pitchFamily="34" charset="0"/>
            </a:endParaRPr>
          </a:p>
        </p:txBody>
      </p:sp>
      <p:sp>
        <p:nvSpPr>
          <p:cNvPr id="1678362" name="Text Box 26"/>
          <p:cNvSpPr txBox="1"/>
          <p:nvPr/>
        </p:nvSpPr>
        <p:spPr bwMode="auto">
          <a:xfrm>
            <a:off x="5292725" y="5373688"/>
            <a:ext cx="3024188" cy="336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2000">
                <a:solidFill>
                  <a:srgbClr val="990033"/>
                </a:solidFill>
                <a:latin typeface="Tahoma" pitchFamily="34" charset="0"/>
              </a:rPr>
              <a:t>2  5  7</a:t>
            </a:r>
            <a:endParaRPr lang="en-US" altLang="zh-CN" sz="2000">
              <a:solidFill>
                <a:srgbClr val="990033"/>
              </a:solidFill>
              <a:latin typeface="Tahoma" pitchFamily="34" charset="0"/>
            </a:endParaRPr>
          </a:p>
        </p:txBody>
      </p:sp>
      <p:sp>
        <p:nvSpPr>
          <p:cNvPr id="1678363" name="Text Box 27"/>
          <p:cNvSpPr txBox="1"/>
          <p:nvPr/>
        </p:nvSpPr>
        <p:spPr bwMode="auto">
          <a:xfrm>
            <a:off x="6300788" y="4652963"/>
            <a:ext cx="1008062" cy="336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zh-CN" altLang="en-US" sz="2000">
                <a:latin typeface="Tahoma" pitchFamily="34" charset="0"/>
              </a:rPr>
              <a:t>输出 </a:t>
            </a:r>
            <a:r>
              <a:rPr lang="en-US" altLang="zh-CN" sz="2000">
                <a:latin typeface="Tahoma" pitchFamily="34" charset="0"/>
              </a:rPr>
              <a:t>1</a:t>
            </a:r>
            <a:endParaRPr lang="en-US" altLang="zh-CN" sz="2000">
              <a:latin typeface="Tahoma" pitchFamily="34" charset="0"/>
            </a:endParaRPr>
          </a:p>
        </p:txBody>
      </p:sp>
      <p:sp>
        <p:nvSpPr>
          <p:cNvPr id="1678364" name="Text Box 28"/>
          <p:cNvSpPr txBox="1"/>
          <p:nvPr/>
        </p:nvSpPr>
        <p:spPr bwMode="auto">
          <a:xfrm>
            <a:off x="5292725" y="5373688"/>
            <a:ext cx="3024188" cy="336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2000">
                <a:solidFill>
                  <a:srgbClr val="990033"/>
                </a:solidFill>
                <a:latin typeface="Tahoma" pitchFamily="34" charset="0"/>
              </a:rPr>
              <a:t>2  5  7  1</a:t>
            </a:r>
            <a:endParaRPr lang="en-US" altLang="zh-CN" sz="2000">
              <a:solidFill>
                <a:srgbClr val="990033"/>
              </a:solidFill>
              <a:latin typeface="Tahoma" pitchFamily="34" charset="0"/>
            </a:endParaRPr>
          </a:p>
        </p:txBody>
      </p:sp>
      <p:sp>
        <p:nvSpPr>
          <p:cNvPr id="1678365" name="Text Box 29"/>
          <p:cNvSpPr txBox="1"/>
          <p:nvPr/>
        </p:nvSpPr>
        <p:spPr bwMode="auto">
          <a:xfrm>
            <a:off x="6300788" y="4652963"/>
            <a:ext cx="1008062" cy="336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zh-CN" altLang="en-US" sz="2000">
                <a:latin typeface="Tahoma" pitchFamily="34" charset="0"/>
              </a:rPr>
              <a:t>输出 </a:t>
            </a:r>
            <a:r>
              <a:rPr lang="en-US" altLang="zh-CN" sz="2000">
                <a:latin typeface="Tahoma" pitchFamily="34" charset="0"/>
              </a:rPr>
              <a:t>3</a:t>
            </a:r>
            <a:endParaRPr lang="en-US" altLang="zh-CN" sz="2000">
              <a:latin typeface="Tahoma" pitchFamily="34" charset="0"/>
            </a:endParaRPr>
          </a:p>
        </p:txBody>
      </p:sp>
      <p:sp>
        <p:nvSpPr>
          <p:cNvPr id="1678366" name="Text Box 30"/>
          <p:cNvSpPr txBox="1"/>
          <p:nvPr/>
        </p:nvSpPr>
        <p:spPr bwMode="auto">
          <a:xfrm>
            <a:off x="5292725" y="5373688"/>
            <a:ext cx="3024188" cy="336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2000">
                <a:solidFill>
                  <a:srgbClr val="990033"/>
                </a:solidFill>
                <a:latin typeface="Tahoma" pitchFamily="34" charset="0"/>
              </a:rPr>
              <a:t>2  5  7  1  3</a:t>
            </a:r>
            <a:endParaRPr lang="en-US" altLang="zh-CN" sz="2000">
              <a:solidFill>
                <a:srgbClr val="990033"/>
              </a:solidFill>
              <a:latin typeface="Tahoma" pitchFamily="34" charset="0"/>
            </a:endParaRPr>
          </a:p>
        </p:txBody>
      </p:sp>
      <p:sp>
        <p:nvSpPr>
          <p:cNvPr id="1678367" name="Text Box 31"/>
          <p:cNvSpPr txBox="1"/>
          <p:nvPr/>
        </p:nvSpPr>
        <p:spPr bwMode="auto">
          <a:xfrm>
            <a:off x="6300788" y="4652963"/>
            <a:ext cx="1008062" cy="336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zh-CN" altLang="en-US" sz="2000">
                <a:latin typeface="Tahoma" pitchFamily="34" charset="0"/>
              </a:rPr>
              <a:t>输出 </a:t>
            </a:r>
            <a:r>
              <a:rPr lang="en-US" altLang="zh-CN" sz="2000">
                <a:latin typeface="Tahoma" pitchFamily="34" charset="0"/>
              </a:rPr>
              <a:t>4</a:t>
            </a:r>
            <a:endParaRPr lang="en-US" altLang="zh-CN" sz="2000">
              <a:latin typeface="Tahoma" pitchFamily="34" charset="0"/>
            </a:endParaRPr>
          </a:p>
        </p:txBody>
      </p:sp>
      <p:sp>
        <p:nvSpPr>
          <p:cNvPr id="1678368" name="Text Box 32"/>
          <p:cNvSpPr txBox="1"/>
          <p:nvPr/>
        </p:nvSpPr>
        <p:spPr bwMode="auto">
          <a:xfrm>
            <a:off x="5292725" y="5373688"/>
            <a:ext cx="3024188" cy="336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2000">
                <a:solidFill>
                  <a:srgbClr val="990033"/>
                </a:solidFill>
                <a:latin typeface="Tahoma" pitchFamily="34" charset="0"/>
              </a:rPr>
              <a:t>2  5  7  1  3  4</a:t>
            </a:r>
            <a:endParaRPr lang="en-US" altLang="zh-CN" sz="2000">
              <a:solidFill>
                <a:srgbClr val="990033"/>
              </a:solidFill>
              <a:latin typeface="Tahoma" pitchFamily="34" charset="0"/>
            </a:endParaRPr>
          </a:p>
        </p:txBody>
      </p:sp>
      <p:sp>
        <p:nvSpPr>
          <p:cNvPr id="1678369" name="Text Box 33"/>
          <p:cNvSpPr txBox="1"/>
          <p:nvPr/>
        </p:nvSpPr>
        <p:spPr bwMode="auto">
          <a:xfrm>
            <a:off x="6300788" y="4652963"/>
            <a:ext cx="1008062" cy="336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zh-CN" altLang="en-US" sz="2000">
                <a:latin typeface="Tahoma" pitchFamily="34" charset="0"/>
              </a:rPr>
              <a:t>输出 </a:t>
            </a:r>
            <a:r>
              <a:rPr lang="en-US" altLang="zh-CN" sz="2000">
                <a:latin typeface="Tahoma" pitchFamily="34" charset="0"/>
              </a:rPr>
              <a:t>8</a:t>
            </a:r>
            <a:endParaRPr lang="en-US" altLang="zh-CN" sz="2000">
              <a:latin typeface="Tahoma" pitchFamily="34" charset="0"/>
            </a:endParaRPr>
          </a:p>
        </p:txBody>
      </p:sp>
      <p:sp>
        <p:nvSpPr>
          <p:cNvPr id="1678370" name="Text Box 34"/>
          <p:cNvSpPr txBox="1"/>
          <p:nvPr/>
        </p:nvSpPr>
        <p:spPr bwMode="auto">
          <a:xfrm>
            <a:off x="5292725" y="5373688"/>
            <a:ext cx="3024188" cy="336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2000">
                <a:solidFill>
                  <a:srgbClr val="990033"/>
                </a:solidFill>
                <a:latin typeface="Tahoma" pitchFamily="34" charset="0"/>
              </a:rPr>
              <a:t>2  5  7  1  3  4  8</a:t>
            </a:r>
            <a:endParaRPr lang="en-US" altLang="zh-CN" sz="2000">
              <a:solidFill>
                <a:srgbClr val="990033"/>
              </a:solidFill>
              <a:latin typeface="Tahoma" pitchFamily="34" charset="0"/>
            </a:endParaRPr>
          </a:p>
        </p:txBody>
      </p:sp>
      <p:sp>
        <p:nvSpPr>
          <p:cNvPr id="1678371" name="Text Box 35"/>
          <p:cNvSpPr txBox="1"/>
          <p:nvPr/>
        </p:nvSpPr>
        <p:spPr bwMode="auto">
          <a:xfrm>
            <a:off x="6300788" y="4652963"/>
            <a:ext cx="1008062" cy="336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zh-CN" altLang="en-US" sz="2000">
                <a:latin typeface="Tahoma" pitchFamily="34" charset="0"/>
              </a:rPr>
              <a:t>输出 </a:t>
            </a:r>
            <a:r>
              <a:rPr lang="en-US" altLang="zh-CN" sz="2000">
                <a:latin typeface="Tahoma" pitchFamily="34" charset="0"/>
              </a:rPr>
              <a:t>6</a:t>
            </a:r>
            <a:endParaRPr lang="en-US" altLang="zh-CN" sz="2000">
              <a:latin typeface="Tahoma" pitchFamily="34" charset="0"/>
            </a:endParaRPr>
          </a:p>
        </p:txBody>
      </p:sp>
      <p:sp>
        <p:nvSpPr>
          <p:cNvPr id="1678372" name="Text Box 36"/>
          <p:cNvSpPr txBox="1"/>
          <p:nvPr/>
        </p:nvSpPr>
        <p:spPr bwMode="auto">
          <a:xfrm>
            <a:off x="5292725" y="5373688"/>
            <a:ext cx="3024188" cy="336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2000">
                <a:solidFill>
                  <a:srgbClr val="990033"/>
                </a:solidFill>
                <a:latin typeface="Tahoma" pitchFamily="34" charset="0"/>
              </a:rPr>
              <a:t>2  5  7  1  3  4  8  6</a:t>
            </a:r>
            <a:endParaRPr lang="en-US" altLang="zh-CN" sz="2000">
              <a:solidFill>
                <a:srgbClr val="990033"/>
              </a:solidFill>
              <a:latin typeface="Tahoma" pitchFamily="34" charset="0"/>
            </a:endParaRPr>
          </a:p>
        </p:txBody>
      </p:sp>
      <p:sp>
        <p:nvSpPr>
          <p:cNvPr id="70694" name="Rectangle 2"/>
          <p:cNvSpPr/>
          <p:nvPr/>
        </p:nvSpPr>
        <p:spPr bwMode="auto">
          <a:xfrm>
            <a:off x="323850" y="188913"/>
            <a:ext cx="82296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kumimoji="0" lang="en-US" altLang="zh-CN" sz="3800" b="0" dirty="0">
                <a:solidFill>
                  <a:schemeClr val="tx2"/>
                </a:solidFill>
                <a:latin typeface="Arial" charset="0"/>
              </a:rPr>
              <a:t>11.9 </a:t>
            </a:r>
            <a:r>
              <a:rPr kumimoji="0" lang="zh-CN" altLang="en-US" sz="3800" b="0" dirty="0">
                <a:solidFill>
                  <a:schemeClr val="tx2"/>
                </a:solidFill>
                <a:latin typeface="Arial" charset="0"/>
              </a:rPr>
              <a:t>拓扑排序</a:t>
            </a:r>
            <a:endParaRPr kumimoji="0" lang="zh-CN" altLang="en-US" sz="3800" b="0" dirty="0">
              <a:solidFill>
                <a:schemeClr val="tx2"/>
              </a:solidFill>
              <a:latin typeface="Arial" charset="0"/>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
        <p:nvSpPr>
          <p:cNvPr id="66564" name="Rectangle 2"/>
          <p:cNvSpPr/>
          <p:nvPr/>
        </p:nvSpPr>
        <p:spPr>
          <a:xfrm>
            <a:off x="395605" y="131445"/>
            <a:ext cx="8229600" cy="725170"/>
          </a:xfrm>
          <a:prstGeom prst="rect">
            <a:avLst/>
          </a:prstGeom>
          <a:noFill/>
          <a:ln w="9525">
            <a:noFill/>
          </a:ln>
        </p:spPr>
        <p:txBody>
          <a:bodyPr anchor="b" anchorCtr="0"/>
          <a:lstStyle>
            <a:lvl1pPr marL="0" lvl="0" indent="0" algn="ctr" defTabSz="914400" rtl="0" eaLnBrk="1" fontAlgn="base" latinLnBrk="0" hangingPunct="1">
              <a:lnSpc>
                <a:spcPct val="100000"/>
              </a:lnSpc>
              <a:spcBef>
                <a:spcPct val="0"/>
              </a:spcBef>
              <a:spcAft>
                <a:spcPct val="0"/>
              </a:spcAft>
              <a:buNone/>
              <a:defRPr sz="3200" b="0" i="0" u="none" kern="1200" baseline="0">
                <a:solidFill>
                  <a:srgbClr val="F3C43F"/>
                </a:solidFill>
                <a:latin typeface="+mj-lt"/>
                <a:ea typeface="+mj-ea"/>
                <a:cs typeface="+mj-cs"/>
              </a:defRPr>
            </a:lvl1pPr>
          </a:lstStyle>
          <a:p>
            <a:pPr eaLnBrk="1" hangingPunct="1"/>
            <a:r>
              <a:rPr lang="en-US" altLang="zh-CN" dirty="0">
                <a:ea typeface="宋体" charset="-122"/>
              </a:rPr>
              <a:t>11.9 </a:t>
            </a:r>
            <a:r>
              <a:rPr lang="zh-CN" altLang="en-US" dirty="0">
                <a:ea typeface="宋体" charset="-122"/>
              </a:rPr>
              <a:t>拓扑排序</a:t>
            </a:r>
            <a:endParaRPr lang="zh-CN" altLang="en-US"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678340"/>
                                        </p:tgtEl>
                                        <p:attrNameLst>
                                          <p:attrName>style.visibility</p:attrName>
                                        </p:attrNameLst>
                                      </p:cBhvr>
                                      <p:to>
                                        <p:strVal val="visible"/>
                                      </p:to>
                                    </p:set>
                                    <p:animEffect transition="in" filter="slide(fromBottom)">
                                      <p:cBhvr>
                                        <p:cTn id="7" dur="500"/>
                                        <p:tgtEl>
                                          <p:spTgt spid="1678340"/>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678341"/>
                                        </p:tgtEl>
                                        <p:attrNameLst>
                                          <p:attrName>style.visibility</p:attrName>
                                        </p:attrNameLst>
                                      </p:cBhvr>
                                      <p:to>
                                        <p:strVal val="visible"/>
                                      </p:to>
                                    </p:set>
                                    <p:animEffect transition="in" filter="slide(fromBottom)">
                                      <p:cBhvr>
                                        <p:cTn id="10" dur="500"/>
                                        <p:tgtEl>
                                          <p:spTgt spid="1678341"/>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1678342"/>
                                        </p:tgtEl>
                                        <p:attrNameLst>
                                          <p:attrName>style.visibility</p:attrName>
                                        </p:attrNameLst>
                                      </p:cBhvr>
                                      <p:to>
                                        <p:strVal val="visible"/>
                                      </p:to>
                                    </p:set>
                                    <p:animEffect transition="in" filter="slide(fromBottom)">
                                      <p:cBhvr>
                                        <p:cTn id="13" dur="500"/>
                                        <p:tgtEl>
                                          <p:spTgt spid="1678342"/>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678343"/>
                                        </p:tgtEl>
                                        <p:attrNameLst>
                                          <p:attrName>style.visibility</p:attrName>
                                        </p:attrNameLst>
                                      </p:cBhvr>
                                      <p:to>
                                        <p:strVal val="visible"/>
                                      </p:to>
                                    </p:set>
                                    <p:animEffect transition="in" filter="slide(fromBottom)">
                                      <p:cBhvr>
                                        <p:cTn id="16" dur="500"/>
                                        <p:tgtEl>
                                          <p:spTgt spid="1678343"/>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1678344"/>
                                        </p:tgtEl>
                                        <p:attrNameLst>
                                          <p:attrName>style.visibility</p:attrName>
                                        </p:attrNameLst>
                                      </p:cBhvr>
                                      <p:to>
                                        <p:strVal val="visible"/>
                                      </p:to>
                                    </p:set>
                                    <p:animEffect transition="in" filter="slide(fromBottom)">
                                      <p:cBhvr>
                                        <p:cTn id="19" dur="500"/>
                                        <p:tgtEl>
                                          <p:spTgt spid="1678344"/>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1678345"/>
                                        </p:tgtEl>
                                        <p:attrNameLst>
                                          <p:attrName>style.visibility</p:attrName>
                                        </p:attrNameLst>
                                      </p:cBhvr>
                                      <p:to>
                                        <p:strVal val="visible"/>
                                      </p:to>
                                    </p:set>
                                    <p:animEffect transition="in" filter="slide(fromBottom)">
                                      <p:cBhvr>
                                        <p:cTn id="22" dur="500"/>
                                        <p:tgtEl>
                                          <p:spTgt spid="1678345"/>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678346"/>
                                        </p:tgtEl>
                                        <p:attrNameLst>
                                          <p:attrName>style.visibility</p:attrName>
                                        </p:attrNameLst>
                                      </p:cBhvr>
                                      <p:to>
                                        <p:strVal val="visible"/>
                                      </p:to>
                                    </p:set>
                                    <p:animEffect transition="in" filter="slide(fromBottom)">
                                      <p:cBhvr>
                                        <p:cTn id="25" dur="500"/>
                                        <p:tgtEl>
                                          <p:spTgt spid="1678346"/>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1678347"/>
                                        </p:tgtEl>
                                        <p:attrNameLst>
                                          <p:attrName>style.visibility</p:attrName>
                                        </p:attrNameLst>
                                      </p:cBhvr>
                                      <p:to>
                                        <p:strVal val="visible"/>
                                      </p:to>
                                    </p:set>
                                    <p:animEffect transition="in" filter="slide(fromBottom)">
                                      <p:cBhvr>
                                        <p:cTn id="28" dur="500"/>
                                        <p:tgtEl>
                                          <p:spTgt spid="1678347"/>
                                        </p:tgtEl>
                                      </p:cBhvr>
                                    </p:animEffect>
                                  </p:childTnLst>
                                </p:cTn>
                              </p:par>
                              <p:par>
                                <p:cTn id="29" presetID="12" presetClass="entr" presetSubtype="4" fill="hold" nodeType="withEffect">
                                  <p:stCondLst>
                                    <p:cond delay="0"/>
                                  </p:stCondLst>
                                  <p:childTnLst>
                                    <p:set>
                                      <p:cBhvr>
                                        <p:cTn id="30" dur="1" fill="hold">
                                          <p:stCondLst>
                                            <p:cond delay="0"/>
                                          </p:stCondLst>
                                        </p:cTn>
                                        <p:tgtEl>
                                          <p:spTgt spid="1678348"/>
                                        </p:tgtEl>
                                        <p:attrNameLst>
                                          <p:attrName>style.visibility</p:attrName>
                                        </p:attrNameLst>
                                      </p:cBhvr>
                                      <p:to>
                                        <p:strVal val="visible"/>
                                      </p:to>
                                    </p:set>
                                    <p:animEffect transition="in" filter="slide(fromBottom)">
                                      <p:cBhvr>
                                        <p:cTn id="31" dur="500"/>
                                        <p:tgtEl>
                                          <p:spTgt spid="1678348"/>
                                        </p:tgtEl>
                                      </p:cBhvr>
                                    </p:animEffect>
                                  </p:childTnLst>
                                </p:cTn>
                              </p:par>
                              <p:par>
                                <p:cTn id="32" presetID="12" presetClass="entr" presetSubtype="4" fill="hold" nodeType="withEffect">
                                  <p:stCondLst>
                                    <p:cond delay="0"/>
                                  </p:stCondLst>
                                  <p:childTnLst>
                                    <p:set>
                                      <p:cBhvr>
                                        <p:cTn id="33" dur="1" fill="hold">
                                          <p:stCondLst>
                                            <p:cond delay="0"/>
                                          </p:stCondLst>
                                        </p:cTn>
                                        <p:tgtEl>
                                          <p:spTgt spid="1678349"/>
                                        </p:tgtEl>
                                        <p:attrNameLst>
                                          <p:attrName>style.visibility</p:attrName>
                                        </p:attrNameLst>
                                      </p:cBhvr>
                                      <p:to>
                                        <p:strVal val="visible"/>
                                      </p:to>
                                    </p:set>
                                    <p:animEffect transition="in" filter="slide(fromBottom)">
                                      <p:cBhvr>
                                        <p:cTn id="34" dur="500"/>
                                        <p:tgtEl>
                                          <p:spTgt spid="1678349"/>
                                        </p:tgtEl>
                                      </p:cBhvr>
                                    </p:animEffect>
                                  </p:childTnLst>
                                </p:cTn>
                              </p:par>
                              <p:par>
                                <p:cTn id="35" presetID="12" presetClass="entr" presetSubtype="4" fill="hold" nodeType="withEffect">
                                  <p:stCondLst>
                                    <p:cond delay="0"/>
                                  </p:stCondLst>
                                  <p:childTnLst>
                                    <p:set>
                                      <p:cBhvr>
                                        <p:cTn id="36" dur="1" fill="hold">
                                          <p:stCondLst>
                                            <p:cond delay="0"/>
                                          </p:stCondLst>
                                        </p:cTn>
                                        <p:tgtEl>
                                          <p:spTgt spid="1678350"/>
                                        </p:tgtEl>
                                        <p:attrNameLst>
                                          <p:attrName>style.visibility</p:attrName>
                                        </p:attrNameLst>
                                      </p:cBhvr>
                                      <p:to>
                                        <p:strVal val="visible"/>
                                      </p:to>
                                    </p:set>
                                    <p:animEffect transition="in" filter="slide(fromBottom)">
                                      <p:cBhvr>
                                        <p:cTn id="37" dur="500"/>
                                        <p:tgtEl>
                                          <p:spTgt spid="1678350"/>
                                        </p:tgtEl>
                                      </p:cBhvr>
                                    </p:animEffect>
                                  </p:childTnLst>
                                </p:cTn>
                              </p:par>
                              <p:par>
                                <p:cTn id="38" presetID="12" presetClass="entr" presetSubtype="4" fill="hold" nodeType="withEffect">
                                  <p:stCondLst>
                                    <p:cond delay="0"/>
                                  </p:stCondLst>
                                  <p:childTnLst>
                                    <p:set>
                                      <p:cBhvr>
                                        <p:cTn id="39" dur="1" fill="hold">
                                          <p:stCondLst>
                                            <p:cond delay="0"/>
                                          </p:stCondLst>
                                        </p:cTn>
                                        <p:tgtEl>
                                          <p:spTgt spid="1678351"/>
                                        </p:tgtEl>
                                        <p:attrNameLst>
                                          <p:attrName>style.visibility</p:attrName>
                                        </p:attrNameLst>
                                      </p:cBhvr>
                                      <p:to>
                                        <p:strVal val="visible"/>
                                      </p:to>
                                    </p:set>
                                    <p:animEffect transition="in" filter="slide(fromBottom)">
                                      <p:cBhvr>
                                        <p:cTn id="40" dur="500"/>
                                        <p:tgtEl>
                                          <p:spTgt spid="1678351"/>
                                        </p:tgtEl>
                                      </p:cBhvr>
                                    </p:animEffect>
                                  </p:childTnLst>
                                </p:cTn>
                              </p:par>
                              <p:par>
                                <p:cTn id="41" presetID="12" presetClass="entr" presetSubtype="4" fill="hold" nodeType="withEffect">
                                  <p:stCondLst>
                                    <p:cond delay="0"/>
                                  </p:stCondLst>
                                  <p:childTnLst>
                                    <p:set>
                                      <p:cBhvr>
                                        <p:cTn id="42" dur="1" fill="hold">
                                          <p:stCondLst>
                                            <p:cond delay="0"/>
                                          </p:stCondLst>
                                        </p:cTn>
                                        <p:tgtEl>
                                          <p:spTgt spid="1678352"/>
                                        </p:tgtEl>
                                        <p:attrNameLst>
                                          <p:attrName>style.visibility</p:attrName>
                                        </p:attrNameLst>
                                      </p:cBhvr>
                                      <p:to>
                                        <p:strVal val="visible"/>
                                      </p:to>
                                    </p:set>
                                    <p:animEffect transition="in" filter="slide(fromBottom)">
                                      <p:cBhvr>
                                        <p:cTn id="43" dur="500"/>
                                        <p:tgtEl>
                                          <p:spTgt spid="1678352"/>
                                        </p:tgtEl>
                                      </p:cBhvr>
                                    </p:animEffect>
                                  </p:childTnLst>
                                </p:cTn>
                              </p:par>
                              <p:par>
                                <p:cTn id="44" presetID="12" presetClass="entr" presetSubtype="4" fill="hold" nodeType="withEffect">
                                  <p:stCondLst>
                                    <p:cond delay="0"/>
                                  </p:stCondLst>
                                  <p:childTnLst>
                                    <p:set>
                                      <p:cBhvr>
                                        <p:cTn id="45" dur="1" fill="hold">
                                          <p:stCondLst>
                                            <p:cond delay="0"/>
                                          </p:stCondLst>
                                        </p:cTn>
                                        <p:tgtEl>
                                          <p:spTgt spid="1678353"/>
                                        </p:tgtEl>
                                        <p:attrNameLst>
                                          <p:attrName>style.visibility</p:attrName>
                                        </p:attrNameLst>
                                      </p:cBhvr>
                                      <p:to>
                                        <p:strVal val="visible"/>
                                      </p:to>
                                    </p:set>
                                    <p:animEffect transition="in" filter="slide(fromBottom)">
                                      <p:cBhvr>
                                        <p:cTn id="46" dur="500"/>
                                        <p:tgtEl>
                                          <p:spTgt spid="1678353"/>
                                        </p:tgtEl>
                                      </p:cBhvr>
                                    </p:animEffect>
                                  </p:childTnLst>
                                </p:cTn>
                              </p:par>
                              <p:par>
                                <p:cTn id="47" presetID="12" presetClass="entr" presetSubtype="4" fill="hold" nodeType="withEffect">
                                  <p:stCondLst>
                                    <p:cond delay="0"/>
                                  </p:stCondLst>
                                  <p:childTnLst>
                                    <p:set>
                                      <p:cBhvr>
                                        <p:cTn id="48" dur="1" fill="hold">
                                          <p:stCondLst>
                                            <p:cond delay="0"/>
                                          </p:stCondLst>
                                        </p:cTn>
                                        <p:tgtEl>
                                          <p:spTgt spid="1678354"/>
                                        </p:tgtEl>
                                        <p:attrNameLst>
                                          <p:attrName>style.visibility</p:attrName>
                                        </p:attrNameLst>
                                      </p:cBhvr>
                                      <p:to>
                                        <p:strVal val="visible"/>
                                      </p:to>
                                    </p:set>
                                    <p:animEffect transition="in" filter="slide(fromBottom)">
                                      <p:cBhvr>
                                        <p:cTn id="49" dur="500"/>
                                        <p:tgtEl>
                                          <p:spTgt spid="1678354"/>
                                        </p:tgtEl>
                                      </p:cBhvr>
                                    </p:animEffect>
                                  </p:childTnLst>
                                </p:cTn>
                              </p:par>
                              <p:par>
                                <p:cTn id="50" presetID="12" presetClass="entr" presetSubtype="4" fill="hold" nodeType="withEffect">
                                  <p:stCondLst>
                                    <p:cond delay="0"/>
                                  </p:stCondLst>
                                  <p:childTnLst>
                                    <p:set>
                                      <p:cBhvr>
                                        <p:cTn id="51" dur="1" fill="hold">
                                          <p:stCondLst>
                                            <p:cond delay="0"/>
                                          </p:stCondLst>
                                        </p:cTn>
                                        <p:tgtEl>
                                          <p:spTgt spid="1678355"/>
                                        </p:tgtEl>
                                        <p:attrNameLst>
                                          <p:attrName>style.visibility</p:attrName>
                                        </p:attrNameLst>
                                      </p:cBhvr>
                                      <p:to>
                                        <p:strVal val="visible"/>
                                      </p:to>
                                    </p:set>
                                    <p:animEffect transition="in" filter="slide(fromBottom)">
                                      <p:cBhvr>
                                        <p:cTn id="52" dur="500"/>
                                        <p:tgtEl>
                                          <p:spTgt spid="1678355"/>
                                        </p:tgtEl>
                                      </p:cBhvr>
                                    </p:animEffect>
                                  </p:childTnLst>
                                </p:cTn>
                              </p:par>
                              <p:par>
                                <p:cTn id="53" presetID="12" presetClass="entr" presetSubtype="4" fill="hold" nodeType="withEffect">
                                  <p:stCondLst>
                                    <p:cond delay="0"/>
                                  </p:stCondLst>
                                  <p:childTnLst>
                                    <p:set>
                                      <p:cBhvr>
                                        <p:cTn id="54" dur="1" fill="hold">
                                          <p:stCondLst>
                                            <p:cond delay="0"/>
                                          </p:stCondLst>
                                        </p:cTn>
                                        <p:tgtEl>
                                          <p:spTgt spid="1678356"/>
                                        </p:tgtEl>
                                        <p:attrNameLst>
                                          <p:attrName>style.visibility</p:attrName>
                                        </p:attrNameLst>
                                      </p:cBhvr>
                                      <p:to>
                                        <p:strVal val="visible"/>
                                      </p:to>
                                    </p:set>
                                    <p:animEffect transition="in" filter="slide(fromBottom)">
                                      <p:cBhvr>
                                        <p:cTn id="55" dur="500"/>
                                        <p:tgtEl>
                                          <p:spTgt spid="1678356"/>
                                        </p:tgtEl>
                                      </p:cBhvr>
                                    </p:animEffect>
                                  </p:childTnLst>
                                </p:cTn>
                              </p:par>
                            </p:childTnLst>
                          </p:cTn>
                        </p:par>
                      </p:childTnLst>
                    </p:cTn>
                  </p:par>
                  <p:par>
                    <p:cTn id="56" fill="hold">
                      <p:stCondLst>
                        <p:cond delay="indefinite"/>
                      </p:stCondLst>
                      <p:childTnLst>
                        <p:par>
                          <p:cTn id="57" fill="hold">
                            <p:stCondLst>
                              <p:cond delay="0"/>
                            </p:stCondLst>
                            <p:childTnLst>
                              <p:par>
                                <p:cTn id="58" presetID="12" presetClass="entr" presetSubtype="4" fill="hold" grpId="0" nodeType="clickEffect">
                                  <p:stCondLst>
                                    <p:cond delay="0"/>
                                  </p:stCondLst>
                                  <p:childTnLst>
                                    <p:set>
                                      <p:cBhvr>
                                        <p:cTn id="59" dur="1" fill="hold">
                                          <p:stCondLst>
                                            <p:cond delay="0"/>
                                          </p:stCondLst>
                                        </p:cTn>
                                        <p:tgtEl>
                                          <p:spTgt spid="1678357"/>
                                        </p:tgtEl>
                                        <p:attrNameLst>
                                          <p:attrName>style.visibility</p:attrName>
                                        </p:attrNameLst>
                                      </p:cBhvr>
                                      <p:to>
                                        <p:strVal val="visible"/>
                                      </p:to>
                                    </p:set>
                                    <p:animEffect transition="in" filter="slide(fromBottom)">
                                      <p:cBhvr>
                                        <p:cTn id="60" dur="500"/>
                                        <p:tgtEl>
                                          <p:spTgt spid="1678357"/>
                                        </p:tgtEl>
                                      </p:cBhvr>
                                    </p:animEffect>
                                  </p:childTnLst>
                                </p:cTn>
                              </p:par>
                            </p:childTnLst>
                          </p:cTn>
                        </p:par>
                      </p:childTnLst>
                    </p:cTn>
                  </p:par>
                  <p:par>
                    <p:cTn id="61" fill="hold">
                      <p:stCondLst>
                        <p:cond delay="indefinite"/>
                      </p:stCondLst>
                      <p:childTnLst>
                        <p:par>
                          <p:cTn id="62" fill="hold">
                            <p:stCondLst>
                              <p:cond delay="0"/>
                            </p:stCondLst>
                            <p:childTnLst>
                              <p:par>
                                <p:cTn id="63" presetID="12" presetClass="entr" presetSubtype="4" fill="hold" grpId="0" nodeType="clickEffect">
                                  <p:stCondLst>
                                    <p:cond delay="0"/>
                                  </p:stCondLst>
                                  <p:childTnLst>
                                    <p:set>
                                      <p:cBhvr>
                                        <p:cTn id="64" dur="1" fill="hold">
                                          <p:stCondLst>
                                            <p:cond delay="0"/>
                                          </p:stCondLst>
                                        </p:cTn>
                                        <p:tgtEl>
                                          <p:spTgt spid="1678358"/>
                                        </p:tgtEl>
                                        <p:attrNameLst>
                                          <p:attrName>style.visibility</p:attrName>
                                        </p:attrNameLst>
                                      </p:cBhvr>
                                      <p:to>
                                        <p:strVal val="visible"/>
                                      </p:to>
                                    </p:set>
                                    <p:animEffect transition="in" filter="slide(fromBottom)">
                                      <p:cBhvr>
                                        <p:cTn id="65" dur="500"/>
                                        <p:tgtEl>
                                          <p:spTgt spid="1678358"/>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xit" presetSubtype="1" fill="hold" grpId="1" nodeType="clickEffect">
                                  <p:stCondLst>
                                    <p:cond delay="0"/>
                                  </p:stCondLst>
                                  <p:childTnLst>
                                    <p:anim calcmode="lin" valueType="num">
                                      <p:cBhvr additive="base">
                                        <p:cTn id="69" dur="500"/>
                                        <p:tgtEl>
                                          <p:spTgt spid="1678341"/>
                                        </p:tgtEl>
                                        <p:attrNameLst>
                                          <p:attrName>ppt_x</p:attrName>
                                        </p:attrNameLst>
                                      </p:cBhvr>
                                      <p:tavLst>
                                        <p:tav tm="0">
                                          <p:val>
                                            <p:strVal val="ppt_x"/>
                                          </p:val>
                                        </p:tav>
                                        <p:tav tm="100000">
                                          <p:val>
                                            <p:strVal val="ppt_x"/>
                                          </p:val>
                                        </p:tav>
                                      </p:tavLst>
                                    </p:anim>
                                    <p:anim calcmode="lin" valueType="num">
                                      <p:cBhvr additive="base">
                                        <p:cTn id="70" dur="500"/>
                                        <p:tgtEl>
                                          <p:spTgt spid="1678341"/>
                                        </p:tgtEl>
                                        <p:attrNameLst>
                                          <p:attrName>ppt_y</p:attrName>
                                        </p:attrNameLst>
                                      </p:cBhvr>
                                      <p:tavLst>
                                        <p:tav tm="0">
                                          <p:val>
                                            <p:strVal val="ppt_y"/>
                                          </p:val>
                                        </p:tav>
                                        <p:tav tm="100000">
                                          <p:val>
                                            <p:strVal val="0-ppt_h/2"/>
                                          </p:val>
                                        </p:tav>
                                      </p:tavLst>
                                    </p:anim>
                                    <p:set>
                                      <p:cBhvr>
                                        <p:cTn id="71" dur="1" fill="hold">
                                          <p:stCondLst>
                                            <p:cond delay="499"/>
                                          </p:stCondLst>
                                        </p:cTn>
                                        <p:tgtEl>
                                          <p:spTgt spid="1678341"/>
                                        </p:tgtEl>
                                        <p:attrNameLst>
                                          <p:attrName>style.visibility</p:attrName>
                                        </p:attrNameLst>
                                      </p:cBhvr>
                                      <p:to>
                                        <p:strVal val="hidden"/>
                                      </p:to>
                                    </p:set>
                                  </p:childTnLst>
                                </p:cTn>
                              </p:par>
                              <p:par>
                                <p:cTn id="72" presetID="2" presetClass="exit" presetSubtype="1" fill="hold" nodeType="withEffect">
                                  <p:stCondLst>
                                    <p:cond delay="0"/>
                                  </p:stCondLst>
                                  <p:childTnLst>
                                    <p:anim calcmode="lin" valueType="num">
                                      <p:cBhvr additive="base">
                                        <p:cTn id="73" dur="500"/>
                                        <p:tgtEl>
                                          <p:spTgt spid="1678348"/>
                                        </p:tgtEl>
                                        <p:attrNameLst>
                                          <p:attrName>ppt_x</p:attrName>
                                        </p:attrNameLst>
                                      </p:cBhvr>
                                      <p:tavLst>
                                        <p:tav tm="0">
                                          <p:val>
                                            <p:strVal val="ppt_x"/>
                                          </p:val>
                                        </p:tav>
                                        <p:tav tm="100000">
                                          <p:val>
                                            <p:strVal val="ppt_x"/>
                                          </p:val>
                                        </p:tav>
                                      </p:tavLst>
                                    </p:anim>
                                    <p:anim calcmode="lin" valueType="num">
                                      <p:cBhvr additive="base">
                                        <p:cTn id="74" dur="500"/>
                                        <p:tgtEl>
                                          <p:spTgt spid="1678348"/>
                                        </p:tgtEl>
                                        <p:attrNameLst>
                                          <p:attrName>ppt_y</p:attrName>
                                        </p:attrNameLst>
                                      </p:cBhvr>
                                      <p:tavLst>
                                        <p:tav tm="0">
                                          <p:val>
                                            <p:strVal val="ppt_y"/>
                                          </p:val>
                                        </p:tav>
                                        <p:tav tm="100000">
                                          <p:val>
                                            <p:strVal val="0-ppt_h/2"/>
                                          </p:val>
                                        </p:tav>
                                      </p:tavLst>
                                    </p:anim>
                                    <p:set>
                                      <p:cBhvr>
                                        <p:cTn id="75" dur="1" fill="hold">
                                          <p:stCondLst>
                                            <p:cond delay="499"/>
                                          </p:stCondLst>
                                        </p:cTn>
                                        <p:tgtEl>
                                          <p:spTgt spid="1678348"/>
                                        </p:tgtEl>
                                        <p:attrNameLst>
                                          <p:attrName>style.visibility</p:attrName>
                                        </p:attrNameLst>
                                      </p:cBhvr>
                                      <p:to>
                                        <p:strVal val="hidden"/>
                                      </p:to>
                                    </p:set>
                                  </p:childTnLst>
                                </p:cTn>
                              </p:par>
                              <p:par>
                                <p:cTn id="76" presetID="2" presetClass="exit" presetSubtype="1" fill="hold" nodeType="withEffect">
                                  <p:stCondLst>
                                    <p:cond delay="0"/>
                                  </p:stCondLst>
                                  <p:childTnLst>
                                    <p:anim calcmode="lin" valueType="num">
                                      <p:cBhvr additive="base">
                                        <p:cTn id="77" dur="500"/>
                                        <p:tgtEl>
                                          <p:spTgt spid="1678349"/>
                                        </p:tgtEl>
                                        <p:attrNameLst>
                                          <p:attrName>ppt_x</p:attrName>
                                        </p:attrNameLst>
                                      </p:cBhvr>
                                      <p:tavLst>
                                        <p:tav tm="0">
                                          <p:val>
                                            <p:strVal val="ppt_x"/>
                                          </p:val>
                                        </p:tav>
                                        <p:tav tm="100000">
                                          <p:val>
                                            <p:strVal val="ppt_x"/>
                                          </p:val>
                                        </p:tav>
                                      </p:tavLst>
                                    </p:anim>
                                    <p:anim calcmode="lin" valueType="num">
                                      <p:cBhvr additive="base">
                                        <p:cTn id="78" dur="500"/>
                                        <p:tgtEl>
                                          <p:spTgt spid="1678349"/>
                                        </p:tgtEl>
                                        <p:attrNameLst>
                                          <p:attrName>ppt_y</p:attrName>
                                        </p:attrNameLst>
                                      </p:cBhvr>
                                      <p:tavLst>
                                        <p:tav tm="0">
                                          <p:val>
                                            <p:strVal val="ppt_y"/>
                                          </p:val>
                                        </p:tav>
                                        <p:tav tm="100000">
                                          <p:val>
                                            <p:strVal val="0-ppt_h/2"/>
                                          </p:val>
                                        </p:tav>
                                      </p:tavLst>
                                    </p:anim>
                                    <p:set>
                                      <p:cBhvr>
                                        <p:cTn id="79" dur="1" fill="hold">
                                          <p:stCondLst>
                                            <p:cond delay="499"/>
                                          </p:stCondLst>
                                        </p:cTn>
                                        <p:tgtEl>
                                          <p:spTgt spid="1678349"/>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2" presetClass="entr" presetSubtype="4" fill="hold" grpId="0" nodeType="clickEffect">
                                  <p:stCondLst>
                                    <p:cond delay="0"/>
                                  </p:stCondLst>
                                  <p:childTnLst>
                                    <p:set>
                                      <p:cBhvr>
                                        <p:cTn id="83" dur="1" fill="hold">
                                          <p:stCondLst>
                                            <p:cond delay="0"/>
                                          </p:stCondLst>
                                        </p:cTn>
                                        <p:tgtEl>
                                          <p:spTgt spid="1678359"/>
                                        </p:tgtEl>
                                        <p:attrNameLst>
                                          <p:attrName>style.visibility</p:attrName>
                                        </p:attrNameLst>
                                      </p:cBhvr>
                                      <p:to>
                                        <p:strVal val="visible"/>
                                      </p:to>
                                    </p:set>
                                    <p:animEffect transition="in" filter="slide(fromBottom)">
                                      <p:cBhvr>
                                        <p:cTn id="84" dur="500"/>
                                        <p:tgtEl>
                                          <p:spTgt spid="1678359"/>
                                        </p:tgtEl>
                                      </p:cBhvr>
                                    </p:animEffect>
                                  </p:childTnLst>
                                </p:cTn>
                              </p:par>
                            </p:childTnLst>
                          </p:cTn>
                        </p:par>
                      </p:childTnLst>
                    </p:cTn>
                  </p:par>
                  <p:par>
                    <p:cTn id="85" fill="hold">
                      <p:stCondLst>
                        <p:cond delay="indefinite"/>
                      </p:stCondLst>
                      <p:childTnLst>
                        <p:par>
                          <p:cTn id="86" fill="hold">
                            <p:stCondLst>
                              <p:cond delay="0"/>
                            </p:stCondLst>
                            <p:childTnLst>
                              <p:par>
                                <p:cTn id="87" presetID="12" presetClass="entr" presetSubtype="4" fill="hold" grpId="0" nodeType="clickEffect">
                                  <p:stCondLst>
                                    <p:cond delay="0"/>
                                  </p:stCondLst>
                                  <p:childTnLst>
                                    <p:set>
                                      <p:cBhvr>
                                        <p:cTn id="88" dur="1" fill="hold">
                                          <p:stCondLst>
                                            <p:cond delay="0"/>
                                          </p:stCondLst>
                                        </p:cTn>
                                        <p:tgtEl>
                                          <p:spTgt spid="1678360"/>
                                        </p:tgtEl>
                                        <p:attrNameLst>
                                          <p:attrName>style.visibility</p:attrName>
                                        </p:attrNameLst>
                                      </p:cBhvr>
                                      <p:to>
                                        <p:strVal val="visible"/>
                                      </p:to>
                                    </p:set>
                                    <p:animEffect transition="in" filter="slide(fromBottom)">
                                      <p:cBhvr>
                                        <p:cTn id="89" dur="500"/>
                                        <p:tgtEl>
                                          <p:spTgt spid="1678360"/>
                                        </p:tgtEl>
                                      </p:cBhvr>
                                    </p:animEffect>
                                  </p:childTnLst>
                                </p:cTn>
                              </p:par>
                            </p:childTnLst>
                          </p:cTn>
                        </p:par>
                      </p:childTnLst>
                    </p:cTn>
                  </p:par>
                  <p:par>
                    <p:cTn id="90" fill="hold">
                      <p:stCondLst>
                        <p:cond delay="indefinite"/>
                      </p:stCondLst>
                      <p:childTnLst>
                        <p:par>
                          <p:cTn id="91" fill="hold">
                            <p:stCondLst>
                              <p:cond delay="0"/>
                            </p:stCondLst>
                            <p:childTnLst>
                              <p:par>
                                <p:cTn id="92" presetID="2" presetClass="exit" presetSubtype="1" fill="hold" grpId="1" nodeType="clickEffect">
                                  <p:stCondLst>
                                    <p:cond delay="0"/>
                                  </p:stCondLst>
                                  <p:childTnLst>
                                    <p:anim calcmode="lin" valueType="num">
                                      <p:cBhvr additive="base">
                                        <p:cTn id="93" dur="500"/>
                                        <p:tgtEl>
                                          <p:spTgt spid="1678345"/>
                                        </p:tgtEl>
                                        <p:attrNameLst>
                                          <p:attrName>ppt_x</p:attrName>
                                        </p:attrNameLst>
                                      </p:cBhvr>
                                      <p:tavLst>
                                        <p:tav tm="0">
                                          <p:val>
                                            <p:strVal val="ppt_x"/>
                                          </p:val>
                                        </p:tav>
                                        <p:tav tm="100000">
                                          <p:val>
                                            <p:strVal val="ppt_x"/>
                                          </p:val>
                                        </p:tav>
                                      </p:tavLst>
                                    </p:anim>
                                    <p:anim calcmode="lin" valueType="num">
                                      <p:cBhvr additive="base">
                                        <p:cTn id="94" dur="500"/>
                                        <p:tgtEl>
                                          <p:spTgt spid="1678345"/>
                                        </p:tgtEl>
                                        <p:attrNameLst>
                                          <p:attrName>ppt_y</p:attrName>
                                        </p:attrNameLst>
                                      </p:cBhvr>
                                      <p:tavLst>
                                        <p:tav tm="0">
                                          <p:val>
                                            <p:strVal val="ppt_y"/>
                                          </p:val>
                                        </p:tav>
                                        <p:tav tm="100000">
                                          <p:val>
                                            <p:strVal val="0-ppt_h/2"/>
                                          </p:val>
                                        </p:tav>
                                      </p:tavLst>
                                    </p:anim>
                                    <p:set>
                                      <p:cBhvr>
                                        <p:cTn id="95" dur="1" fill="hold">
                                          <p:stCondLst>
                                            <p:cond delay="499"/>
                                          </p:stCondLst>
                                        </p:cTn>
                                        <p:tgtEl>
                                          <p:spTgt spid="1678345"/>
                                        </p:tgtEl>
                                        <p:attrNameLst>
                                          <p:attrName>style.visibility</p:attrName>
                                        </p:attrNameLst>
                                      </p:cBhvr>
                                      <p:to>
                                        <p:strVal val="hidden"/>
                                      </p:to>
                                    </p:set>
                                  </p:childTnLst>
                                </p:cTn>
                              </p:par>
                              <p:par>
                                <p:cTn id="96" presetID="2" presetClass="exit" presetSubtype="1" fill="hold" nodeType="withEffect">
                                  <p:stCondLst>
                                    <p:cond delay="0"/>
                                  </p:stCondLst>
                                  <p:childTnLst>
                                    <p:anim calcmode="lin" valueType="num">
                                      <p:cBhvr additive="base">
                                        <p:cTn id="97" dur="500"/>
                                        <p:tgtEl>
                                          <p:spTgt spid="1678350"/>
                                        </p:tgtEl>
                                        <p:attrNameLst>
                                          <p:attrName>ppt_x</p:attrName>
                                        </p:attrNameLst>
                                      </p:cBhvr>
                                      <p:tavLst>
                                        <p:tav tm="0">
                                          <p:val>
                                            <p:strVal val="ppt_x"/>
                                          </p:val>
                                        </p:tav>
                                        <p:tav tm="100000">
                                          <p:val>
                                            <p:strVal val="ppt_x"/>
                                          </p:val>
                                        </p:tav>
                                      </p:tavLst>
                                    </p:anim>
                                    <p:anim calcmode="lin" valueType="num">
                                      <p:cBhvr additive="base">
                                        <p:cTn id="98" dur="500"/>
                                        <p:tgtEl>
                                          <p:spTgt spid="1678350"/>
                                        </p:tgtEl>
                                        <p:attrNameLst>
                                          <p:attrName>ppt_y</p:attrName>
                                        </p:attrNameLst>
                                      </p:cBhvr>
                                      <p:tavLst>
                                        <p:tav tm="0">
                                          <p:val>
                                            <p:strVal val="ppt_y"/>
                                          </p:val>
                                        </p:tav>
                                        <p:tav tm="100000">
                                          <p:val>
                                            <p:strVal val="0-ppt_h/2"/>
                                          </p:val>
                                        </p:tav>
                                      </p:tavLst>
                                    </p:anim>
                                    <p:set>
                                      <p:cBhvr>
                                        <p:cTn id="99" dur="1" fill="hold">
                                          <p:stCondLst>
                                            <p:cond delay="499"/>
                                          </p:stCondLst>
                                        </p:cTn>
                                        <p:tgtEl>
                                          <p:spTgt spid="1678350"/>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2" presetClass="entr" presetSubtype="4" fill="hold" grpId="0" nodeType="clickEffect">
                                  <p:stCondLst>
                                    <p:cond delay="0"/>
                                  </p:stCondLst>
                                  <p:childTnLst>
                                    <p:set>
                                      <p:cBhvr>
                                        <p:cTn id="103" dur="1" fill="hold">
                                          <p:stCondLst>
                                            <p:cond delay="0"/>
                                          </p:stCondLst>
                                        </p:cTn>
                                        <p:tgtEl>
                                          <p:spTgt spid="1678361"/>
                                        </p:tgtEl>
                                        <p:attrNameLst>
                                          <p:attrName>style.visibility</p:attrName>
                                        </p:attrNameLst>
                                      </p:cBhvr>
                                      <p:to>
                                        <p:strVal val="visible"/>
                                      </p:to>
                                    </p:set>
                                    <p:animEffect transition="in" filter="slide(fromBottom)">
                                      <p:cBhvr>
                                        <p:cTn id="104" dur="500"/>
                                        <p:tgtEl>
                                          <p:spTgt spid="1678361"/>
                                        </p:tgtEl>
                                      </p:cBhvr>
                                    </p:animEffect>
                                  </p:childTnLst>
                                </p:cTn>
                              </p:par>
                            </p:childTnLst>
                          </p:cTn>
                        </p:par>
                      </p:childTnLst>
                    </p:cTn>
                  </p:par>
                  <p:par>
                    <p:cTn id="105" fill="hold">
                      <p:stCondLst>
                        <p:cond delay="indefinite"/>
                      </p:stCondLst>
                      <p:childTnLst>
                        <p:par>
                          <p:cTn id="106" fill="hold">
                            <p:stCondLst>
                              <p:cond delay="0"/>
                            </p:stCondLst>
                            <p:childTnLst>
                              <p:par>
                                <p:cTn id="107" presetID="12" presetClass="entr" presetSubtype="4" fill="hold" grpId="0" nodeType="clickEffect">
                                  <p:stCondLst>
                                    <p:cond delay="0"/>
                                  </p:stCondLst>
                                  <p:childTnLst>
                                    <p:set>
                                      <p:cBhvr>
                                        <p:cTn id="108" dur="1" fill="hold">
                                          <p:stCondLst>
                                            <p:cond delay="0"/>
                                          </p:stCondLst>
                                        </p:cTn>
                                        <p:tgtEl>
                                          <p:spTgt spid="1678362"/>
                                        </p:tgtEl>
                                        <p:attrNameLst>
                                          <p:attrName>style.visibility</p:attrName>
                                        </p:attrNameLst>
                                      </p:cBhvr>
                                      <p:to>
                                        <p:strVal val="visible"/>
                                      </p:to>
                                    </p:set>
                                    <p:animEffect transition="in" filter="slide(fromBottom)">
                                      <p:cBhvr>
                                        <p:cTn id="109" dur="500"/>
                                        <p:tgtEl>
                                          <p:spTgt spid="1678362"/>
                                        </p:tgtEl>
                                      </p:cBhvr>
                                    </p:animEffect>
                                  </p:childTnLst>
                                </p:cTn>
                              </p:par>
                            </p:childTnLst>
                          </p:cTn>
                        </p:par>
                      </p:childTnLst>
                    </p:cTn>
                  </p:par>
                  <p:par>
                    <p:cTn id="110" fill="hold">
                      <p:stCondLst>
                        <p:cond delay="indefinite"/>
                      </p:stCondLst>
                      <p:childTnLst>
                        <p:par>
                          <p:cTn id="111" fill="hold">
                            <p:stCondLst>
                              <p:cond delay="0"/>
                            </p:stCondLst>
                            <p:childTnLst>
                              <p:par>
                                <p:cTn id="112" presetID="2" presetClass="exit" presetSubtype="1" fill="hold" grpId="1" nodeType="clickEffect">
                                  <p:stCondLst>
                                    <p:cond delay="0"/>
                                  </p:stCondLst>
                                  <p:childTnLst>
                                    <p:anim calcmode="lin" valueType="num">
                                      <p:cBhvr additive="base">
                                        <p:cTn id="113" dur="500"/>
                                        <p:tgtEl>
                                          <p:spTgt spid="1678343"/>
                                        </p:tgtEl>
                                        <p:attrNameLst>
                                          <p:attrName>ppt_x</p:attrName>
                                        </p:attrNameLst>
                                      </p:cBhvr>
                                      <p:tavLst>
                                        <p:tav tm="0">
                                          <p:val>
                                            <p:strVal val="ppt_x"/>
                                          </p:val>
                                        </p:tav>
                                        <p:tav tm="100000">
                                          <p:val>
                                            <p:strVal val="ppt_x"/>
                                          </p:val>
                                        </p:tav>
                                      </p:tavLst>
                                    </p:anim>
                                    <p:anim calcmode="lin" valueType="num">
                                      <p:cBhvr additive="base">
                                        <p:cTn id="114" dur="500"/>
                                        <p:tgtEl>
                                          <p:spTgt spid="1678343"/>
                                        </p:tgtEl>
                                        <p:attrNameLst>
                                          <p:attrName>ppt_y</p:attrName>
                                        </p:attrNameLst>
                                      </p:cBhvr>
                                      <p:tavLst>
                                        <p:tav tm="0">
                                          <p:val>
                                            <p:strVal val="ppt_y"/>
                                          </p:val>
                                        </p:tav>
                                        <p:tav tm="100000">
                                          <p:val>
                                            <p:strVal val="0-ppt_h/2"/>
                                          </p:val>
                                        </p:tav>
                                      </p:tavLst>
                                    </p:anim>
                                    <p:set>
                                      <p:cBhvr>
                                        <p:cTn id="115" dur="1" fill="hold">
                                          <p:stCondLst>
                                            <p:cond delay="499"/>
                                          </p:stCondLst>
                                        </p:cTn>
                                        <p:tgtEl>
                                          <p:spTgt spid="1678343"/>
                                        </p:tgtEl>
                                        <p:attrNameLst>
                                          <p:attrName>style.visibility</p:attrName>
                                        </p:attrNameLst>
                                      </p:cBhvr>
                                      <p:to>
                                        <p:strVal val="hidden"/>
                                      </p:to>
                                    </p:set>
                                  </p:childTnLst>
                                </p:cTn>
                              </p:par>
                              <p:par>
                                <p:cTn id="116" presetID="2" presetClass="exit" presetSubtype="1" fill="hold" nodeType="withEffect">
                                  <p:stCondLst>
                                    <p:cond delay="0"/>
                                  </p:stCondLst>
                                  <p:childTnLst>
                                    <p:anim calcmode="lin" valueType="num">
                                      <p:cBhvr additive="base">
                                        <p:cTn id="117" dur="500"/>
                                        <p:tgtEl>
                                          <p:spTgt spid="1678354"/>
                                        </p:tgtEl>
                                        <p:attrNameLst>
                                          <p:attrName>ppt_x</p:attrName>
                                        </p:attrNameLst>
                                      </p:cBhvr>
                                      <p:tavLst>
                                        <p:tav tm="0">
                                          <p:val>
                                            <p:strVal val="ppt_x"/>
                                          </p:val>
                                        </p:tav>
                                        <p:tav tm="100000">
                                          <p:val>
                                            <p:strVal val="ppt_x"/>
                                          </p:val>
                                        </p:tav>
                                      </p:tavLst>
                                    </p:anim>
                                    <p:anim calcmode="lin" valueType="num">
                                      <p:cBhvr additive="base">
                                        <p:cTn id="118" dur="500"/>
                                        <p:tgtEl>
                                          <p:spTgt spid="1678354"/>
                                        </p:tgtEl>
                                        <p:attrNameLst>
                                          <p:attrName>ppt_y</p:attrName>
                                        </p:attrNameLst>
                                      </p:cBhvr>
                                      <p:tavLst>
                                        <p:tav tm="0">
                                          <p:val>
                                            <p:strVal val="ppt_y"/>
                                          </p:val>
                                        </p:tav>
                                        <p:tav tm="100000">
                                          <p:val>
                                            <p:strVal val="0-ppt_h/2"/>
                                          </p:val>
                                        </p:tav>
                                      </p:tavLst>
                                    </p:anim>
                                    <p:set>
                                      <p:cBhvr>
                                        <p:cTn id="119" dur="1" fill="hold">
                                          <p:stCondLst>
                                            <p:cond delay="499"/>
                                          </p:stCondLst>
                                        </p:cTn>
                                        <p:tgtEl>
                                          <p:spTgt spid="1678354"/>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12" presetClass="entr" presetSubtype="4" fill="hold" grpId="0" nodeType="clickEffect">
                                  <p:stCondLst>
                                    <p:cond delay="0"/>
                                  </p:stCondLst>
                                  <p:childTnLst>
                                    <p:set>
                                      <p:cBhvr>
                                        <p:cTn id="123" dur="1" fill="hold">
                                          <p:stCondLst>
                                            <p:cond delay="0"/>
                                          </p:stCondLst>
                                        </p:cTn>
                                        <p:tgtEl>
                                          <p:spTgt spid="1678363"/>
                                        </p:tgtEl>
                                        <p:attrNameLst>
                                          <p:attrName>style.visibility</p:attrName>
                                        </p:attrNameLst>
                                      </p:cBhvr>
                                      <p:to>
                                        <p:strVal val="visible"/>
                                      </p:to>
                                    </p:set>
                                    <p:animEffect transition="in" filter="slide(fromBottom)">
                                      <p:cBhvr>
                                        <p:cTn id="124" dur="500"/>
                                        <p:tgtEl>
                                          <p:spTgt spid="1678363"/>
                                        </p:tgtEl>
                                      </p:cBhvr>
                                    </p:animEffect>
                                  </p:childTnLst>
                                </p:cTn>
                              </p:par>
                            </p:childTnLst>
                          </p:cTn>
                        </p:par>
                      </p:childTnLst>
                    </p:cTn>
                  </p:par>
                  <p:par>
                    <p:cTn id="125" fill="hold">
                      <p:stCondLst>
                        <p:cond delay="indefinite"/>
                      </p:stCondLst>
                      <p:childTnLst>
                        <p:par>
                          <p:cTn id="126" fill="hold">
                            <p:stCondLst>
                              <p:cond delay="0"/>
                            </p:stCondLst>
                            <p:childTnLst>
                              <p:par>
                                <p:cTn id="127" presetID="12" presetClass="entr" presetSubtype="4" fill="hold" grpId="0" nodeType="clickEffect">
                                  <p:stCondLst>
                                    <p:cond delay="0"/>
                                  </p:stCondLst>
                                  <p:childTnLst>
                                    <p:set>
                                      <p:cBhvr>
                                        <p:cTn id="128" dur="1" fill="hold">
                                          <p:stCondLst>
                                            <p:cond delay="0"/>
                                          </p:stCondLst>
                                        </p:cTn>
                                        <p:tgtEl>
                                          <p:spTgt spid="1678364"/>
                                        </p:tgtEl>
                                        <p:attrNameLst>
                                          <p:attrName>style.visibility</p:attrName>
                                        </p:attrNameLst>
                                      </p:cBhvr>
                                      <p:to>
                                        <p:strVal val="visible"/>
                                      </p:to>
                                    </p:set>
                                    <p:animEffect transition="in" filter="slide(fromBottom)">
                                      <p:cBhvr>
                                        <p:cTn id="129" dur="500"/>
                                        <p:tgtEl>
                                          <p:spTgt spid="1678364"/>
                                        </p:tgtEl>
                                      </p:cBhvr>
                                    </p:animEffect>
                                  </p:childTnLst>
                                </p:cTn>
                              </p:par>
                            </p:childTnLst>
                          </p:cTn>
                        </p:par>
                      </p:childTnLst>
                    </p:cTn>
                  </p:par>
                  <p:par>
                    <p:cTn id="130" fill="hold">
                      <p:stCondLst>
                        <p:cond delay="indefinite"/>
                      </p:stCondLst>
                      <p:childTnLst>
                        <p:par>
                          <p:cTn id="131" fill="hold">
                            <p:stCondLst>
                              <p:cond delay="0"/>
                            </p:stCondLst>
                            <p:childTnLst>
                              <p:par>
                                <p:cTn id="132" presetID="2" presetClass="exit" presetSubtype="1" fill="hold" grpId="1" nodeType="clickEffect">
                                  <p:stCondLst>
                                    <p:cond delay="0"/>
                                  </p:stCondLst>
                                  <p:childTnLst>
                                    <p:anim calcmode="lin" valueType="num">
                                      <p:cBhvr additive="base">
                                        <p:cTn id="133" dur="500"/>
                                        <p:tgtEl>
                                          <p:spTgt spid="1678340"/>
                                        </p:tgtEl>
                                        <p:attrNameLst>
                                          <p:attrName>ppt_x</p:attrName>
                                        </p:attrNameLst>
                                      </p:cBhvr>
                                      <p:tavLst>
                                        <p:tav tm="0">
                                          <p:val>
                                            <p:strVal val="ppt_x"/>
                                          </p:val>
                                        </p:tav>
                                        <p:tav tm="100000">
                                          <p:val>
                                            <p:strVal val="ppt_x"/>
                                          </p:val>
                                        </p:tav>
                                      </p:tavLst>
                                    </p:anim>
                                    <p:anim calcmode="lin" valueType="num">
                                      <p:cBhvr additive="base">
                                        <p:cTn id="134" dur="500"/>
                                        <p:tgtEl>
                                          <p:spTgt spid="1678340"/>
                                        </p:tgtEl>
                                        <p:attrNameLst>
                                          <p:attrName>ppt_y</p:attrName>
                                        </p:attrNameLst>
                                      </p:cBhvr>
                                      <p:tavLst>
                                        <p:tav tm="0">
                                          <p:val>
                                            <p:strVal val="ppt_y"/>
                                          </p:val>
                                        </p:tav>
                                        <p:tav tm="100000">
                                          <p:val>
                                            <p:strVal val="0-ppt_h/2"/>
                                          </p:val>
                                        </p:tav>
                                      </p:tavLst>
                                    </p:anim>
                                    <p:set>
                                      <p:cBhvr>
                                        <p:cTn id="135" dur="1" fill="hold">
                                          <p:stCondLst>
                                            <p:cond delay="499"/>
                                          </p:stCondLst>
                                        </p:cTn>
                                        <p:tgtEl>
                                          <p:spTgt spid="1678340"/>
                                        </p:tgtEl>
                                        <p:attrNameLst>
                                          <p:attrName>style.visibility</p:attrName>
                                        </p:attrNameLst>
                                      </p:cBhvr>
                                      <p:to>
                                        <p:strVal val="hidden"/>
                                      </p:to>
                                    </p:set>
                                  </p:childTnLst>
                                </p:cTn>
                              </p:par>
                              <p:par>
                                <p:cTn id="136" presetID="2" presetClass="exit" presetSubtype="1" fill="hold" nodeType="withEffect">
                                  <p:stCondLst>
                                    <p:cond delay="0"/>
                                  </p:stCondLst>
                                  <p:childTnLst>
                                    <p:anim calcmode="lin" valueType="num">
                                      <p:cBhvr additive="base">
                                        <p:cTn id="137" dur="500"/>
                                        <p:tgtEl>
                                          <p:spTgt spid="1678355"/>
                                        </p:tgtEl>
                                        <p:attrNameLst>
                                          <p:attrName>ppt_x</p:attrName>
                                        </p:attrNameLst>
                                      </p:cBhvr>
                                      <p:tavLst>
                                        <p:tav tm="0">
                                          <p:val>
                                            <p:strVal val="ppt_x"/>
                                          </p:val>
                                        </p:tav>
                                        <p:tav tm="100000">
                                          <p:val>
                                            <p:strVal val="ppt_x"/>
                                          </p:val>
                                        </p:tav>
                                      </p:tavLst>
                                    </p:anim>
                                    <p:anim calcmode="lin" valueType="num">
                                      <p:cBhvr additive="base">
                                        <p:cTn id="138" dur="500"/>
                                        <p:tgtEl>
                                          <p:spTgt spid="1678355"/>
                                        </p:tgtEl>
                                        <p:attrNameLst>
                                          <p:attrName>ppt_y</p:attrName>
                                        </p:attrNameLst>
                                      </p:cBhvr>
                                      <p:tavLst>
                                        <p:tav tm="0">
                                          <p:val>
                                            <p:strVal val="ppt_y"/>
                                          </p:val>
                                        </p:tav>
                                        <p:tav tm="100000">
                                          <p:val>
                                            <p:strVal val="0-ppt_h/2"/>
                                          </p:val>
                                        </p:tav>
                                      </p:tavLst>
                                    </p:anim>
                                    <p:set>
                                      <p:cBhvr>
                                        <p:cTn id="139" dur="1" fill="hold">
                                          <p:stCondLst>
                                            <p:cond delay="499"/>
                                          </p:stCondLst>
                                        </p:cTn>
                                        <p:tgtEl>
                                          <p:spTgt spid="1678355"/>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12" presetClass="entr" presetSubtype="4" fill="hold" grpId="0" nodeType="clickEffect">
                                  <p:stCondLst>
                                    <p:cond delay="0"/>
                                  </p:stCondLst>
                                  <p:childTnLst>
                                    <p:set>
                                      <p:cBhvr>
                                        <p:cTn id="143" dur="1" fill="hold">
                                          <p:stCondLst>
                                            <p:cond delay="0"/>
                                          </p:stCondLst>
                                        </p:cTn>
                                        <p:tgtEl>
                                          <p:spTgt spid="1678365"/>
                                        </p:tgtEl>
                                        <p:attrNameLst>
                                          <p:attrName>style.visibility</p:attrName>
                                        </p:attrNameLst>
                                      </p:cBhvr>
                                      <p:to>
                                        <p:strVal val="visible"/>
                                      </p:to>
                                    </p:set>
                                    <p:animEffect transition="in" filter="slide(fromBottom)">
                                      <p:cBhvr>
                                        <p:cTn id="144" dur="500"/>
                                        <p:tgtEl>
                                          <p:spTgt spid="1678365"/>
                                        </p:tgtEl>
                                      </p:cBhvr>
                                    </p:animEffect>
                                  </p:childTnLst>
                                </p:cTn>
                              </p:par>
                            </p:childTnLst>
                          </p:cTn>
                        </p:par>
                      </p:childTnLst>
                    </p:cTn>
                  </p:par>
                  <p:par>
                    <p:cTn id="145" fill="hold">
                      <p:stCondLst>
                        <p:cond delay="indefinite"/>
                      </p:stCondLst>
                      <p:childTnLst>
                        <p:par>
                          <p:cTn id="146" fill="hold">
                            <p:stCondLst>
                              <p:cond delay="0"/>
                            </p:stCondLst>
                            <p:childTnLst>
                              <p:par>
                                <p:cTn id="147" presetID="12" presetClass="entr" presetSubtype="4" fill="hold" grpId="0" nodeType="clickEffect">
                                  <p:stCondLst>
                                    <p:cond delay="0"/>
                                  </p:stCondLst>
                                  <p:childTnLst>
                                    <p:set>
                                      <p:cBhvr>
                                        <p:cTn id="148" dur="1" fill="hold">
                                          <p:stCondLst>
                                            <p:cond delay="0"/>
                                          </p:stCondLst>
                                        </p:cTn>
                                        <p:tgtEl>
                                          <p:spTgt spid="1678366"/>
                                        </p:tgtEl>
                                        <p:attrNameLst>
                                          <p:attrName>style.visibility</p:attrName>
                                        </p:attrNameLst>
                                      </p:cBhvr>
                                      <p:to>
                                        <p:strVal val="visible"/>
                                      </p:to>
                                    </p:set>
                                    <p:animEffect transition="in" filter="slide(fromBottom)">
                                      <p:cBhvr>
                                        <p:cTn id="149" dur="500"/>
                                        <p:tgtEl>
                                          <p:spTgt spid="1678366"/>
                                        </p:tgtEl>
                                      </p:cBhvr>
                                    </p:animEffect>
                                  </p:childTnLst>
                                </p:cTn>
                              </p:par>
                            </p:childTnLst>
                          </p:cTn>
                        </p:par>
                      </p:childTnLst>
                    </p:cTn>
                  </p:par>
                  <p:par>
                    <p:cTn id="150" fill="hold">
                      <p:stCondLst>
                        <p:cond delay="indefinite"/>
                      </p:stCondLst>
                      <p:childTnLst>
                        <p:par>
                          <p:cTn id="151" fill="hold">
                            <p:stCondLst>
                              <p:cond delay="0"/>
                            </p:stCondLst>
                            <p:childTnLst>
                              <p:par>
                                <p:cTn id="152" presetID="2" presetClass="exit" presetSubtype="1" fill="hold" grpId="1" nodeType="clickEffect">
                                  <p:stCondLst>
                                    <p:cond delay="0"/>
                                  </p:stCondLst>
                                  <p:childTnLst>
                                    <p:anim calcmode="lin" valueType="num">
                                      <p:cBhvr additive="base">
                                        <p:cTn id="153" dur="500"/>
                                        <p:tgtEl>
                                          <p:spTgt spid="1678347"/>
                                        </p:tgtEl>
                                        <p:attrNameLst>
                                          <p:attrName>ppt_x</p:attrName>
                                        </p:attrNameLst>
                                      </p:cBhvr>
                                      <p:tavLst>
                                        <p:tav tm="0">
                                          <p:val>
                                            <p:strVal val="ppt_x"/>
                                          </p:val>
                                        </p:tav>
                                        <p:tav tm="100000">
                                          <p:val>
                                            <p:strVal val="ppt_x"/>
                                          </p:val>
                                        </p:tav>
                                      </p:tavLst>
                                    </p:anim>
                                    <p:anim calcmode="lin" valueType="num">
                                      <p:cBhvr additive="base">
                                        <p:cTn id="154" dur="500"/>
                                        <p:tgtEl>
                                          <p:spTgt spid="1678347"/>
                                        </p:tgtEl>
                                        <p:attrNameLst>
                                          <p:attrName>ppt_y</p:attrName>
                                        </p:attrNameLst>
                                      </p:cBhvr>
                                      <p:tavLst>
                                        <p:tav tm="0">
                                          <p:val>
                                            <p:strVal val="ppt_y"/>
                                          </p:val>
                                        </p:tav>
                                        <p:tav tm="100000">
                                          <p:val>
                                            <p:strVal val="0-ppt_h/2"/>
                                          </p:val>
                                        </p:tav>
                                      </p:tavLst>
                                    </p:anim>
                                    <p:set>
                                      <p:cBhvr>
                                        <p:cTn id="155" dur="1" fill="hold">
                                          <p:stCondLst>
                                            <p:cond delay="499"/>
                                          </p:stCondLst>
                                        </p:cTn>
                                        <p:tgtEl>
                                          <p:spTgt spid="1678347"/>
                                        </p:tgtEl>
                                        <p:attrNameLst>
                                          <p:attrName>style.visibility</p:attrName>
                                        </p:attrNameLst>
                                      </p:cBhvr>
                                      <p:to>
                                        <p:strVal val="hidden"/>
                                      </p:to>
                                    </p:set>
                                  </p:childTnLst>
                                </p:cTn>
                              </p:par>
                              <p:par>
                                <p:cTn id="156" presetID="2" presetClass="exit" presetSubtype="1" fill="hold" nodeType="withEffect">
                                  <p:stCondLst>
                                    <p:cond delay="0"/>
                                  </p:stCondLst>
                                  <p:childTnLst>
                                    <p:anim calcmode="lin" valueType="num">
                                      <p:cBhvr additive="base">
                                        <p:cTn id="157" dur="500"/>
                                        <p:tgtEl>
                                          <p:spTgt spid="1678356"/>
                                        </p:tgtEl>
                                        <p:attrNameLst>
                                          <p:attrName>ppt_x</p:attrName>
                                        </p:attrNameLst>
                                      </p:cBhvr>
                                      <p:tavLst>
                                        <p:tav tm="0">
                                          <p:val>
                                            <p:strVal val="ppt_x"/>
                                          </p:val>
                                        </p:tav>
                                        <p:tav tm="100000">
                                          <p:val>
                                            <p:strVal val="ppt_x"/>
                                          </p:val>
                                        </p:tav>
                                      </p:tavLst>
                                    </p:anim>
                                    <p:anim calcmode="lin" valueType="num">
                                      <p:cBhvr additive="base">
                                        <p:cTn id="158" dur="500"/>
                                        <p:tgtEl>
                                          <p:spTgt spid="1678356"/>
                                        </p:tgtEl>
                                        <p:attrNameLst>
                                          <p:attrName>ppt_y</p:attrName>
                                        </p:attrNameLst>
                                      </p:cBhvr>
                                      <p:tavLst>
                                        <p:tav tm="0">
                                          <p:val>
                                            <p:strVal val="ppt_y"/>
                                          </p:val>
                                        </p:tav>
                                        <p:tav tm="100000">
                                          <p:val>
                                            <p:strVal val="0-ppt_h/2"/>
                                          </p:val>
                                        </p:tav>
                                      </p:tavLst>
                                    </p:anim>
                                    <p:set>
                                      <p:cBhvr>
                                        <p:cTn id="159" dur="1" fill="hold">
                                          <p:stCondLst>
                                            <p:cond delay="499"/>
                                          </p:stCondLst>
                                        </p:cTn>
                                        <p:tgtEl>
                                          <p:spTgt spid="1678356"/>
                                        </p:tgtEl>
                                        <p:attrNameLst>
                                          <p:attrName>style.visibility</p:attrName>
                                        </p:attrNameLst>
                                      </p:cBhvr>
                                      <p:to>
                                        <p:strVal val="hidden"/>
                                      </p:to>
                                    </p:set>
                                  </p:childTnLst>
                                </p:cTn>
                              </p:par>
                              <p:par>
                                <p:cTn id="160" presetID="2" presetClass="exit" presetSubtype="1" fill="hold" nodeType="withEffect">
                                  <p:stCondLst>
                                    <p:cond delay="0"/>
                                  </p:stCondLst>
                                  <p:childTnLst>
                                    <p:anim calcmode="lin" valueType="num">
                                      <p:cBhvr additive="base">
                                        <p:cTn id="161" dur="500"/>
                                        <p:tgtEl>
                                          <p:spTgt spid="1678353"/>
                                        </p:tgtEl>
                                        <p:attrNameLst>
                                          <p:attrName>ppt_x</p:attrName>
                                        </p:attrNameLst>
                                      </p:cBhvr>
                                      <p:tavLst>
                                        <p:tav tm="0">
                                          <p:val>
                                            <p:strVal val="ppt_x"/>
                                          </p:val>
                                        </p:tav>
                                        <p:tav tm="100000">
                                          <p:val>
                                            <p:strVal val="ppt_x"/>
                                          </p:val>
                                        </p:tav>
                                      </p:tavLst>
                                    </p:anim>
                                    <p:anim calcmode="lin" valueType="num">
                                      <p:cBhvr additive="base">
                                        <p:cTn id="162" dur="500"/>
                                        <p:tgtEl>
                                          <p:spTgt spid="1678353"/>
                                        </p:tgtEl>
                                        <p:attrNameLst>
                                          <p:attrName>ppt_y</p:attrName>
                                        </p:attrNameLst>
                                      </p:cBhvr>
                                      <p:tavLst>
                                        <p:tav tm="0">
                                          <p:val>
                                            <p:strVal val="ppt_y"/>
                                          </p:val>
                                        </p:tav>
                                        <p:tav tm="100000">
                                          <p:val>
                                            <p:strVal val="0-ppt_h/2"/>
                                          </p:val>
                                        </p:tav>
                                      </p:tavLst>
                                    </p:anim>
                                    <p:set>
                                      <p:cBhvr>
                                        <p:cTn id="163" dur="1" fill="hold">
                                          <p:stCondLst>
                                            <p:cond delay="499"/>
                                          </p:stCondLst>
                                        </p:cTn>
                                        <p:tgtEl>
                                          <p:spTgt spid="1678353"/>
                                        </p:tgtEl>
                                        <p:attrNameLst>
                                          <p:attrName>style.visibility</p:attrName>
                                        </p:attrNameLst>
                                      </p:cBhvr>
                                      <p:to>
                                        <p:strVal val="hidden"/>
                                      </p:to>
                                    </p:set>
                                  </p:childTnLst>
                                </p:cTn>
                              </p:par>
                            </p:childTnLst>
                          </p:cTn>
                        </p:par>
                      </p:childTnLst>
                    </p:cTn>
                  </p:par>
                  <p:par>
                    <p:cTn id="164" fill="hold">
                      <p:stCondLst>
                        <p:cond delay="indefinite"/>
                      </p:stCondLst>
                      <p:childTnLst>
                        <p:par>
                          <p:cTn id="165" fill="hold">
                            <p:stCondLst>
                              <p:cond delay="0"/>
                            </p:stCondLst>
                            <p:childTnLst>
                              <p:par>
                                <p:cTn id="166" presetID="12" presetClass="entr" presetSubtype="4" fill="hold" grpId="0" nodeType="clickEffect">
                                  <p:stCondLst>
                                    <p:cond delay="0"/>
                                  </p:stCondLst>
                                  <p:childTnLst>
                                    <p:set>
                                      <p:cBhvr>
                                        <p:cTn id="167" dur="1" fill="hold">
                                          <p:stCondLst>
                                            <p:cond delay="0"/>
                                          </p:stCondLst>
                                        </p:cTn>
                                        <p:tgtEl>
                                          <p:spTgt spid="1678367"/>
                                        </p:tgtEl>
                                        <p:attrNameLst>
                                          <p:attrName>style.visibility</p:attrName>
                                        </p:attrNameLst>
                                      </p:cBhvr>
                                      <p:to>
                                        <p:strVal val="visible"/>
                                      </p:to>
                                    </p:set>
                                    <p:animEffect transition="in" filter="slide(fromBottom)">
                                      <p:cBhvr>
                                        <p:cTn id="168" dur="500"/>
                                        <p:tgtEl>
                                          <p:spTgt spid="1678367"/>
                                        </p:tgtEl>
                                      </p:cBhvr>
                                    </p:animEffect>
                                  </p:childTnLst>
                                </p:cTn>
                              </p:par>
                            </p:childTnLst>
                          </p:cTn>
                        </p:par>
                      </p:childTnLst>
                    </p:cTn>
                  </p:par>
                  <p:par>
                    <p:cTn id="169" fill="hold">
                      <p:stCondLst>
                        <p:cond delay="indefinite"/>
                      </p:stCondLst>
                      <p:childTnLst>
                        <p:par>
                          <p:cTn id="170" fill="hold">
                            <p:stCondLst>
                              <p:cond delay="0"/>
                            </p:stCondLst>
                            <p:childTnLst>
                              <p:par>
                                <p:cTn id="171" presetID="12" presetClass="entr" presetSubtype="4" fill="hold" grpId="0" nodeType="clickEffect">
                                  <p:stCondLst>
                                    <p:cond delay="0"/>
                                  </p:stCondLst>
                                  <p:childTnLst>
                                    <p:set>
                                      <p:cBhvr>
                                        <p:cTn id="172" dur="1" fill="hold">
                                          <p:stCondLst>
                                            <p:cond delay="0"/>
                                          </p:stCondLst>
                                        </p:cTn>
                                        <p:tgtEl>
                                          <p:spTgt spid="1678368"/>
                                        </p:tgtEl>
                                        <p:attrNameLst>
                                          <p:attrName>style.visibility</p:attrName>
                                        </p:attrNameLst>
                                      </p:cBhvr>
                                      <p:to>
                                        <p:strVal val="visible"/>
                                      </p:to>
                                    </p:set>
                                    <p:animEffect transition="in" filter="slide(fromBottom)">
                                      <p:cBhvr>
                                        <p:cTn id="173" dur="500"/>
                                        <p:tgtEl>
                                          <p:spTgt spid="1678368"/>
                                        </p:tgtEl>
                                      </p:cBhvr>
                                    </p:animEffect>
                                  </p:childTnLst>
                                </p:cTn>
                              </p:par>
                            </p:childTnLst>
                          </p:cTn>
                        </p:par>
                      </p:childTnLst>
                    </p:cTn>
                  </p:par>
                  <p:par>
                    <p:cTn id="174" fill="hold">
                      <p:stCondLst>
                        <p:cond delay="indefinite"/>
                      </p:stCondLst>
                      <p:childTnLst>
                        <p:par>
                          <p:cTn id="175" fill="hold">
                            <p:stCondLst>
                              <p:cond delay="0"/>
                            </p:stCondLst>
                            <p:childTnLst>
                              <p:par>
                                <p:cTn id="176" presetID="2" presetClass="exit" presetSubtype="1" fill="hold" grpId="1" nodeType="clickEffect">
                                  <p:stCondLst>
                                    <p:cond delay="0"/>
                                  </p:stCondLst>
                                  <p:childTnLst>
                                    <p:anim calcmode="lin" valueType="num">
                                      <p:cBhvr additive="base">
                                        <p:cTn id="177" dur="500"/>
                                        <p:tgtEl>
                                          <p:spTgt spid="1678346"/>
                                        </p:tgtEl>
                                        <p:attrNameLst>
                                          <p:attrName>ppt_x</p:attrName>
                                        </p:attrNameLst>
                                      </p:cBhvr>
                                      <p:tavLst>
                                        <p:tav tm="0">
                                          <p:val>
                                            <p:strVal val="ppt_x"/>
                                          </p:val>
                                        </p:tav>
                                        <p:tav tm="100000">
                                          <p:val>
                                            <p:strVal val="ppt_x"/>
                                          </p:val>
                                        </p:tav>
                                      </p:tavLst>
                                    </p:anim>
                                    <p:anim calcmode="lin" valueType="num">
                                      <p:cBhvr additive="base">
                                        <p:cTn id="178" dur="500"/>
                                        <p:tgtEl>
                                          <p:spTgt spid="1678346"/>
                                        </p:tgtEl>
                                        <p:attrNameLst>
                                          <p:attrName>ppt_y</p:attrName>
                                        </p:attrNameLst>
                                      </p:cBhvr>
                                      <p:tavLst>
                                        <p:tav tm="0">
                                          <p:val>
                                            <p:strVal val="ppt_y"/>
                                          </p:val>
                                        </p:tav>
                                        <p:tav tm="100000">
                                          <p:val>
                                            <p:strVal val="0-ppt_h/2"/>
                                          </p:val>
                                        </p:tav>
                                      </p:tavLst>
                                    </p:anim>
                                    <p:set>
                                      <p:cBhvr>
                                        <p:cTn id="179" dur="1" fill="hold">
                                          <p:stCondLst>
                                            <p:cond delay="499"/>
                                          </p:stCondLst>
                                        </p:cTn>
                                        <p:tgtEl>
                                          <p:spTgt spid="1678346"/>
                                        </p:tgtEl>
                                        <p:attrNameLst>
                                          <p:attrName>style.visibility</p:attrName>
                                        </p:attrNameLst>
                                      </p:cBhvr>
                                      <p:to>
                                        <p:strVal val="hidden"/>
                                      </p:to>
                                    </p:set>
                                  </p:childTnLst>
                                </p:cTn>
                              </p:par>
                              <p:par>
                                <p:cTn id="180" presetID="2" presetClass="exit" presetSubtype="1" fill="hold" nodeType="withEffect">
                                  <p:stCondLst>
                                    <p:cond delay="0"/>
                                  </p:stCondLst>
                                  <p:childTnLst>
                                    <p:anim calcmode="lin" valueType="num">
                                      <p:cBhvr additive="base">
                                        <p:cTn id="181" dur="500"/>
                                        <p:tgtEl>
                                          <p:spTgt spid="1678351"/>
                                        </p:tgtEl>
                                        <p:attrNameLst>
                                          <p:attrName>ppt_x</p:attrName>
                                        </p:attrNameLst>
                                      </p:cBhvr>
                                      <p:tavLst>
                                        <p:tav tm="0">
                                          <p:val>
                                            <p:strVal val="ppt_x"/>
                                          </p:val>
                                        </p:tav>
                                        <p:tav tm="100000">
                                          <p:val>
                                            <p:strVal val="ppt_x"/>
                                          </p:val>
                                        </p:tav>
                                      </p:tavLst>
                                    </p:anim>
                                    <p:anim calcmode="lin" valueType="num">
                                      <p:cBhvr additive="base">
                                        <p:cTn id="182" dur="500"/>
                                        <p:tgtEl>
                                          <p:spTgt spid="1678351"/>
                                        </p:tgtEl>
                                        <p:attrNameLst>
                                          <p:attrName>ppt_y</p:attrName>
                                        </p:attrNameLst>
                                      </p:cBhvr>
                                      <p:tavLst>
                                        <p:tav tm="0">
                                          <p:val>
                                            <p:strVal val="ppt_y"/>
                                          </p:val>
                                        </p:tav>
                                        <p:tav tm="100000">
                                          <p:val>
                                            <p:strVal val="0-ppt_h/2"/>
                                          </p:val>
                                        </p:tav>
                                      </p:tavLst>
                                    </p:anim>
                                    <p:set>
                                      <p:cBhvr>
                                        <p:cTn id="183" dur="1" fill="hold">
                                          <p:stCondLst>
                                            <p:cond delay="499"/>
                                          </p:stCondLst>
                                        </p:cTn>
                                        <p:tgtEl>
                                          <p:spTgt spid="1678351"/>
                                        </p:tgtEl>
                                        <p:attrNameLst>
                                          <p:attrName>style.visibility</p:attrName>
                                        </p:attrNameLst>
                                      </p:cBhvr>
                                      <p:to>
                                        <p:strVal val="hidden"/>
                                      </p:to>
                                    </p:set>
                                  </p:childTnLst>
                                </p:cTn>
                              </p:par>
                              <p:par>
                                <p:cTn id="184" presetID="2" presetClass="exit" presetSubtype="1" fill="hold" nodeType="withEffect">
                                  <p:stCondLst>
                                    <p:cond delay="0"/>
                                  </p:stCondLst>
                                  <p:childTnLst>
                                    <p:anim calcmode="lin" valueType="num">
                                      <p:cBhvr additive="base">
                                        <p:cTn id="185" dur="500"/>
                                        <p:tgtEl>
                                          <p:spTgt spid="1678352"/>
                                        </p:tgtEl>
                                        <p:attrNameLst>
                                          <p:attrName>ppt_x</p:attrName>
                                        </p:attrNameLst>
                                      </p:cBhvr>
                                      <p:tavLst>
                                        <p:tav tm="0">
                                          <p:val>
                                            <p:strVal val="ppt_x"/>
                                          </p:val>
                                        </p:tav>
                                        <p:tav tm="100000">
                                          <p:val>
                                            <p:strVal val="ppt_x"/>
                                          </p:val>
                                        </p:tav>
                                      </p:tavLst>
                                    </p:anim>
                                    <p:anim calcmode="lin" valueType="num">
                                      <p:cBhvr additive="base">
                                        <p:cTn id="186" dur="500"/>
                                        <p:tgtEl>
                                          <p:spTgt spid="1678352"/>
                                        </p:tgtEl>
                                        <p:attrNameLst>
                                          <p:attrName>ppt_y</p:attrName>
                                        </p:attrNameLst>
                                      </p:cBhvr>
                                      <p:tavLst>
                                        <p:tav tm="0">
                                          <p:val>
                                            <p:strVal val="ppt_y"/>
                                          </p:val>
                                        </p:tav>
                                        <p:tav tm="100000">
                                          <p:val>
                                            <p:strVal val="0-ppt_h/2"/>
                                          </p:val>
                                        </p:tav>
                                      </p:tavLst>
                                    </p:anim>
                                    <p:set>
                                      <p:cBhvr>
                                        <p:cTn id="187" dur="1" fill="hold">
                                          <p:stCondLst>
                                            <p:cond delay="499"/>
                                          </p:stCondLst>
                                        </p:cTn>
                                        <p:tgtEl>
                                          <p:spTgt spid="1678352"/>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12" presetClass="entr" presetSubtype="4" fill="hold" grpId="0" nodeType="clickEffect">
                                  <p:stCondLst>
                                    <p:cond delay="0"/>
                                  </p:stCondLst>
                                  <p:childTnLst>
                                    <p:set>
                                      <p:cBhvr>
                                        <p:cTn id="191" dur="1" fill="hold">
                                          <p:stCondLst>
                                            <p:cond delay="0"/>
                                          </p:stCondLst>
                                        </p:cTn>
                                        <p:tgtEl>
                                          <p:spTgt spid="1678369"/>
                                        </p:tgtEl>
                                        <p:attrNameLst>
                                          <p:attrName>style.visibility</p:attrName>
                                        </p:attrNameLst>
                                      </p:cBhvr>
                                      <p:to>
                                        <p:strVal val="visible"/>
                                      </p:to>
                                    </p:set>
                                    <p:animEffect transition="in" filter="slide(fromBottom)">
                                      <p:cBhvr>
                                        <p:cTn id="192" dur="500"/>
                                        <p:tgtEl>
                                          <p:spTgt spid="1678369"/>
                                        </p:tgtEl>
                                      </p:cBhvr>
                                    </p:animEffect>
                                  </p:childTnLst>
                                </p:cTn>
                              </p:par>
                            </p:childTnLst>
                          </p:cTn>
                        </p:par>
                      </p:childTnLst>
                    </p:cTn>
                  </p:par>
                  <p:par>
                    <p:cTn id="193" fill="hold">
                      <p:stCondLst>
                        <p:cond delay="indefinite"/>
                      </p:stCondLst>
                      <p:childTnLst>
                        <p:par>
                          <p:cTn id="194" fill="hold">
                            <p:stCondLst>
                              <p:cond delay="0"/>
                            </p:stCondLst>
                            <p:childTnLst>
                              <p:par>
                                <p:cTn id="195" presetID="12" presetClass="entr" presetSubtype="4" fill="hold" grpId="0" nodeType="clickEffect">
                                  <p:stCondLst>
                                    <p:cond delay="0"/>
                                  </p:stCondLst>
                                  <p:childTnLst>
                                    <p:set>
                                      <p:cBhvr>
                                        <p:cTn id="196" dur="1" fill="hold">
                                          <p:stCondLst>
                                            <p:cond delay="0"/>
                                          </p:stCondLst>
                                        </p:cTn>
                                        <p:tgtEl>
                                          <p:spTgt spid="1678370"/>
                                        </p:tgtEl>
                                        <p:attrNameLst>
                                          <p:attrName>style.visibility</p:attrName>
                                        </p:attrNameLst>
                                      </p:cBhvr>
                                      <p:to>
                                        <p:strVal val="visible"/>
                                      </p:to>
                                    </p:set>
                                    <p:animEffect transition="in" filter="slide(fromBottom)">
                                      <p:cBhvr>
                                        <p:cTn id="197" dur="500"/>
                                        <p:tgtEl>
                                          <p:spTgt spid="1678370"/>
                                        </p:tgtEl>
                                      </p:cBhvr>
                                    </p:animEffect>
                                  </p:childTnLst>
                                </p:cTn>
                              </p:par>
                            </p:childTnLst>
                          </p:cTn>
                        </p:par>
                      </p:childTnLst>
                    </p:cTn>
                  </p:par>
                  <p:par>
                    <p:cTn id="198" fill="hold">
                      <p:stCondLst>
                        <p:cond delay="indefinite"/>
                      </p:stCondLst>
                      <p:childTnLst>
                        <p:par>
                          <p:cTn id="199" fill="hold">
                            <p:stCondLst>
                              <p:cond delay="0"/>
                            </p:stCondLst>
                            <p:childTnLst>
                              <p:par>
                                <p:cTn id="200" presetID="2" presetClass="exit" presetSubtype="1" fill="hold" grpId="1" nodeType="clickEffect">
                                  <p:stCondLst>
                                    <p:cond delay="0"/>
                                  </p:stCondLst>
                                  <p:childTnLst>
                                    <p:anim calcmode="lin" valueType="num">
                                      <p:cBhvr additive="base">
                                        <p:cTn id="201" dur="500"/>
                                        <p:tgtEl>
                                          <p:spTgt spid="1678344"/>
                                        </p:tgtEl>
                                        <p:attrNameLst>
                                          <p:attrName>ppt_x</p:attrName>
                                        </p:attrNameLst>
                                      </p:cBhvr>
                                      <p:tavLst>
                                        <p:tav tm="0">
                                          <p:val>
                                            <p:strVal val="ppt_x"/>
                                          </p:val>
                                        </p:tav>
                                        <p:tav tm="100000">
                                          <p:val>
                                            <p:strVal val="ppt_x"/>
                                          </p:val>
                                        </p:tav>
                                      </p:tavLst>
                                    </p:anim>
                                    <p:anim calcmode="lin" valueType="num">
                                      <p:cBhvr additive="base">
                                        <p:cTn id="202" dur="500"/>
                                        <p:tgtEl>
                                          <p:spTgt spid="1678344"/>
                                        </p:tgtEl>
                                        <p:attrNameLst>
                                          <p:attrName>ppt_y</p:attrName>
                                        </p:attrNameLst>
                                      </p:cBhvr>
                                      <p:tavLst>
                                        <p:tav tm="0">
                                          <p:val>
                                            <p:strVal val="ppt_y"/>
                                          </p:val>
                                        </p:tav>
                                        <p:tav tm="100000">
                                          <p:val>
                                            <p:strVal val="0-ppt_h/2"/>
                                          </p:val>
                                        </p:tav>
                                      </p:tavLst>
                                    </p:anim>
                                    <p:set>
                                      <p:cBhvr>
                                        <p:cTn id="203" dur="1" fill="hold">
                                          <p:stCondLst>
                                            <p:cond delay="499"/>
                                          </p:stCondLst>
                                        </p:cTn>
                                        <p:tgtEl>
                                          <p:spTgt spid="1678344"/>
                                        </p:tgtEl>
                                        <p:attrNameLst>
                                          <p:attrName>style.visibility</p:attrName>
                                        </p:attrNameLst>
                                      </p:cBhvr>
                                      <p:to>
                                        <p:strVal val="hidden"/>
                                      </p:to>
                                    </p:set>
                                  </p:childTnLst>
                                </p:cTn>
                              </p:par>
                            </p:childTnLst>
                          </p:cTn>
                        </p:par>
                      </p:childTnLst>
                    </p:cTn>
                  </p:par>
                  <p:par>
                    <p:cTn id="204" fill="hold">
                      <p:stCondLst>
                        <p:cond delay="indefinite"/>
                      </p:stCondLst>
                      <p:childTnLst>
                        <p:par>
                          <p:cTn id="205" fill="hold">
                            <p:stCondLst>
                              <p:cond delay="0"/>
                            </p:stCondLst>
                            <p:childTnLst>
                              <p:par>
                                <p:cTn id="206" presetID="12" presetClass="entr" presetSubtype="4" fill="hold" grpId="0" nodeType="clickEffect">
                                  <p:stCondLst>
                                    <p:cond delay="0"/>
                                  </p:stCondLst>
                                  <p:childTnLst>
                                    <p:set>
                                      <p:cBhvr>
                                        <p:cTn id="207" dur="1" fill="hold">
                                          <p:stCondLst>
                                            <p:cond delay="0"/>
                                          </p:stCondLst>
                                        </p:cTn>
                                        <p:tgtEl>
                                          <p:spTgt spid="1678371"/>
                                        </p:tgtEl>
                                        <p:attrNameLst>
                                          <p:attrName>style.visibility</p:attrName>
                                        </p:attrNameLst>
                                      </p:cBhvr>
                                      <p:to>
                                        <p:strVal val="visible"/>
                                      </p:to>
                                    </p:set>
                                    <p:animEffect transition="in" filter="slide(fromBottom)">
                                      <p:cBhvr>
                                        <p:cTn id="208" dur="500"/>
                                        <p:tgtEl>
                                          <p:spTgt spid="1678371"/>
                                        </p:tgtEl>
                                      </p:cBhvr>
                                    </p:animEffect>
                                  </p:childTnLst>
                                </p:cTn>
                              </p:par>
                            </p:childTnLst>
                          </p:cTn>
                        </p:par>
                      </p:childTnLst>
                    </p:cTn>
                  </p:par>
                  <p:par>
                    <p:cTn id="209" fill="hold">
                      <p:stCondLst>
                        <p:cond delay="indefinite"/>
                      </p:stCondLst>
                      <p:childTnLst>
                        <p:par>
                          <p:cTn id="210" fill="hold">
                            <p:stCondLst>
                              <p:cond delay="0"/>
                            </p:stCondLst>
                            <p:childTnLst>
                              <p:par>
                                <p:cTn id="211" presetID="12" presetClass="entr" presetSubtype="4" fill="hold" grpId="0" nodeType="clickEffect">
                                  <p:stCondLst>
                                    <p:cond delay="0"/>
                                  </p:stCondLst>
                                  <p:childTnLst>
                                    <p:set>
                                      <p:cBhvr>
                                        <p:cTn id="212" dur="1" fill="hold">
                                          <p:stCondLst>
                                            <p:cond delay="0"/>
                                          </p:stCondLst>
                                        </p:cTn>
                                        <p:tgtEl>
                                          <p:spTgt spid="1678372"/>
                                        </p:tgtEl>
                                        <p:attrNameLst>
                                          <p:attrName>style.visibility</p:attrName>
                                        </p:attrNameLst>
                                      </p:cBhvr>
                                      <p:to>
                                        <p:strVal val="visible"/>
                                      </p:to>
                                    </p:set>
                                    <p:animEffect transition="in" filter="slide(fromBottom)">
                                      <p:cBhvr>
                                        <p:cTn id="213" dur="500"/>
                                        <p:tgtEl>
                                          <p:spTgt spid="1678372"/>
                                        </p:tgtEl>
                                      </p:cBhvr>
                                    </p:animEffect>
                                  </p:childTnLst>
                                </p:cTn>
                              </p:par>
                            </p:childTnLst>
                          </p:cTn>
                        </p:par>
                      </p:childTnLst>
                    </p:cTn>
                  </p:par>
                  <p:par>
                    <p:cTn id="214" fill="hold">
                      <p:stCondLst>
                        <p:cond delay="indefinite"/>
                      </p:stCondLst>
                      <p:childTnLst>
                        <p:par>
                          <p:cTn id="215" fill="hold">
                            <p:stCondLst>
                              <p:cond delay="0"/>
                            </p:stCondLst>
                            <p:childTnLst>
                              <p:par>
                                <p:cTn id="216" presetID="2" presetClass="exit" presetSubtype="1" fill="hold" grpId="1" nodeType="clickEffect">
                                  <p:stCondLst>
                                    <p:cond delay="0"/>
                                  </p:stCondLst>
                                  <p:childTnLst>
                                    <p:anim calcmode="lin" valueType="num">
                                      <p:cBhvr additive="base">
                                        <p:cTn id="217" dur="500"/>
                                        <p:tgtEl>
                                          <p:spTgt spid="1678342"/>
                                        </p:tgtEl>
                                        <p:attrNameLst>
                                          <p:attrName>ppt_x</p:attrName>
                                        </p:attrNameLst>
                                      </p:cBhvr>
                                      <p:tavLst>
                                        <p:tav tm="0">
                                          <p:val>
                                            <p:strVal val="ppt_x"/>
                                          </p:val>
                                        </p:tav>
                                        <p:tav tm="100000">
                                          <p:val>
                                            <p:strVal val="ppt_x"/>
                                          </p:val>
                                        </p:tav>
                                      </p:tavLst>
                                    </p:anim>
                                    <p:anim calcmode="lin" valueType="num">
                                      <p:cBhvr additive="base">
                                        <p:cTn id="218" dur="500"/>
                                        <p:tgtEl>
                                          <p:spTgt spid="1678342"/>
                                        </p:tgtEl>
                                        <p:attrNameLst>
                                          <p:attrName>ppt_y</p:attrName>
                                        </p:attrNameLst>
                                      </p:cBhvr>
                                      <p:tavLst>
                                        <p:tav tm="0">
                                          <p:val>
                                            <p:strVal val="ppt_y"/>
                                          </p:val>
                                        </p:tav>
                                        <p:tav tm="100000">
                                          <p:val>
                                            <p:strVal val="0-ppt_h/2"/>
                                          </p:val>
                                        </p:tav>
                                      </p:tavLst>
                                    </p:anim>
                                    <p:set>
                                      <p:cBhvr>
                                        <p:cTn id="219" dur="1" fill="hold">
                                          <p:stCondLst>
                                            <p:cond delay="499"/>
                                          </p:stCondLst>
                                        </p:cTn>
                                        <p:tgtEl>
                                          <p:spTgt spid="16783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8340" grpId="0" animBg="1"/>
      <p:bldP spid="1678340" grpId="1" animBg="1"/>
      <p:bldP spid="1678341" grpId="0" animBg="1"/>
      <p:bldP spid="1678341" grpId="1" animBg="1"/>
      <p:bldP spid="1678342" grpId="0" animBg="1"/>
      <p:bldP spid="1678342" grpId="1" animBg="1"/>
      <p:bldP spid="1678343" grpId="0" animBg="1"/>
      <p:bldP spid="1678343" grpId="1" animBg="1"/>
      <p:bldP spid="1678344" grpId="0" animBg="1"/>
      <p:bldP spid="1678344" grpId="1" animBg="1"/>
      <p:bldP spid="1678345" grpId="0" animBg="1"/>
      <p:bldP spid="1678345" grpId="1" animBg="1"/>
      <p:bldP spid="1678346" grpId="0" animBg="1"/>
      <p:bldP spid="1678346" grpId="1" animBg="1"/>
      <p:bldP spid="1678347" grpId="0" animBg="1"/>
      <p:bldP spid="1678347" grpId="1" animBg="1"/>
      <p:bldP spid="1678357" grpId="0" animBg="1"/>
      <p:bldP spid="1678358" grpId="0" animBg="1"/>
      <p:bldP spid="1678359" grpId="0" animBg="1"/>
      <p:bldP spid="1678360" grpId="0" animBg="1"/>
      <p:bldP spid="1678361" grpId="0" animBg="1"/>
      <p:bldP spid="1678362" grpId="0" animBg="1"/>
      <p:bldP spid="1678363" grpId="0" animBg="1"/>
      <p:bldP spid="1678364" grpId="0" animBg="1"/>
      <p:bldP spid="1678365" grpId="0" animBg="1"/>
      <p:bldP spid="1678366" grpId="0" animBg="1"/>
      <p:bldP spid="1678367" grpId="0" animBg="1"/>
      <p:bldP spid="1678368" grpId="0" animBg="1"/>
      <p:bldP spid="1678369" grpId="0" animBg="1"/>
      <p:bldP spid="1678370" grpId="0" animBg="1"/>
      <p:bldP spid="1678371" grpId="0" animBg="1"/>
      <p:bldP spid="1678372"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3"/>
          <p:cNvSpPr/>
          <p:nvPr>
            <p:ph type="sldNum" sz="quarter" idx="12"/>
          </p:nvPr>
        </p:nvSpPr>
        <p:spPr>
          <a:ln>
            <a:miter lim="800000"/>
          </a:ln>
        </p:spPr>
        <p:txBody>
          <a:bodyPr anchor="b"/>
          <a:lstStyle/>
          <a:p>
            <a:pPr>
              <a:defRPr/>
            </a:pPr>
            <a:fld id="{F705EA84-22A4-48C6-9AE2-029823E3A319}"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72708" name="Rectangle 2"/>
          <p:cNvSpPr/>
          <p:nvPr>
            <p:ph type="title" idx="4294967295"/>
          </p:nvPr>
        </p:nvSpPr>
        <p:spPr>
          <a:xfrm>
            <a:off x="0" y="189230"/>
            <a:ext cx="8229600" cy="581025"/>
          </a:xfrm>
        </p:spPr>
        <p:txBody>
          <a:bodyPr anchor="b"/>
          <a:lstStyle/>
          <a:p>
            <a:pPr eaLnBrk="1" hangingPunct="1"/>
            <a:r>
              <a:rPr lang="en-US" altLang="zh-CN" sz="3400" dirty="0">
                <a:ea typeface="宋体" charset="-122"/>
              </a:rPr>
              <a:t>11.9 </a:t>
            </a:r>
            <a:r>
              <a:rPr lang="zh-CN" altLang="en-US" sz="3400" dirty="0">
                <a:ea typeface="宋体" charset="-122"/>
              </a:rPr>
              <a:t>关键路径求解</a:t>
            </a:r>
            <a:endParaRPr lang="zh-CN" altLang="en-US" sz="3400" dirty="0">
              <a:ea typeface="宋体" charset="-122"/>
            </a:endParaRPr>
          </a:p>
        </p:txBody>
      </p:sp>
      <p:sp>
        <p:nvSpPr>
          <p:cNvPr id="1680387" name="Rectangle 3"/>
          <p:cNvSpPr/>
          <p:nvPr>
            <p:ph type="body" idx="4294967295"/>
          </p:nvPr>
        </p:nvSpPr>
        <p:spPr>
          <a:xfrm>
            <a:off x="323850" y="1268730"/>
            <a:ext cx="8229600" cy="1691005"/>
          </a:xfrm>
        </p:spPr>
        <p:txBody>
          <a:bodyPr/>
          <a:lstStyle/>
          <a:p>
            <a:pPr eaLnBrk="1" hangingPunct="1"/>
            <a:r>
              <a:rPr lang="zh-CN" altLang="en-US" sz="2000">
                <a:latin typeface="Times New Roman" pitchFamily="18" charset="0"/>
                <a:ea typeface="宋体" charset="-122"/>
              </a:rPr>
              <a:t>对于一项工程而言，还可以用</a:t>
            </a:r>
            <a:r>
              <a:rPr lang="zh-CN" altLang="en-US" sz="2000">
                <a:solidFill>
                  <a:srgbClr val="FF0000"/>
                </a:solidFill>
                <a:latin typeface="Times New Roman" pitchFamily="18" charset="0"/>
                <a:ea typeface="宋体" charset="-122"/>
              </a:rPr>
              <a:t>弧表示活动</a:t>
            </a:r>
            <a:r>
              <a:rPr lang="zh-CN" altLang="en-US" sz="2000">
                <a:latin typeface="Times New Roman" pitchFamily="18" charset="0"/>
                <a:ea typeface="宋体" charset="-122"/>
              </a:rPr>
              <a:t>，</a:t>
            </a:r>
            <a:r>
              <a:rPr lang="zh-CN" altLang="en-US" sz="2000">
                <a:solidFill>
                  <a:srgbClr val="FF0000"/>
                </a:solidFill>
                <a:latin typeface="Times New Roman" pitchFamily="18" charset="0"/>
                <a:ea typeface="宋体" charset="-122"/>
              </a:rPr>
              <a:t>用顶点表示事件</a:t>
            </a:r>
            <a:r>
              <a:rPr lang="zh-CN" altLang="en-US" sz="2000">
                <a:latin typeface="Times New Roman" pitchFamily="18" charset="0"/>
                <a:ea typeface="宋体" charset="-122"/>
              </a:rPr>
              <a:t>，所谓事件是一个关于某</a:t>
            </a:r>
            <a:r>
              <a:rPr lang="en-US" altLang="zh-CN" sz="2000">
                <a:latin typeface="Times New Roman" pitchFamily="18" charset="0"/>
                <a:ea typeface="宋体" charset="-122"/>
              </a:rPr>
              <a:t>(</a:t>
            </a:r>
            <a:r>
              <a:rPr lang="zh-CN" altLang="en-US" sz="2000">
                <a:latin typeface="Times New Roman" pitchFamily="18" charset="0"/>
                <a:ea typeface="宋体" charset="-122"/>
              </a:rPr>
              <a:t>几</a:t>
            </a:r>
            <a:r>
              <a:rPr lang="en-US" altLang="zh-CN" sz="2000">
                <a:latin typeface="Times New Roman" pitchFamily="18" charset="0"/>
                <a:ea typeface="宋体" charset="-122"/>
              </a:rPr>
              <a:t>)</a:t>
            </a:r>
            <a:r>
              <a:rPr lang="zh-CN" altLang="en-US" sz="2000">
                <a:latin typeface="Times New Roman" pitchFamily="18" charset="0"/>
                <a:ea typeface="宋体" charset="-122"/>
              </a:rPr>
              <a:t>项活动开始或完成的</a:t>
            </a:r>
            <a:r>
              <a:rPr lang="zh-CN" altLang="en-US" sz="2000">
                <a:solidFill>
                  <a:schemeClr val="hlink"/>
                </a:solidFill>
                <a:latin typeface="Times New Roman" pitchFamily="18" charset="0"/>
                <a:ea typeface="宋体" charset="-122"/>
              </a:rPr>
              <a:t>断言</a:t>
            </a:r>
            <a:r>
              <a:rPr lang="zh-CN" altLang="en-US" sz="2000">
                <a:latin typeface="Times New Roman" pitchFamily="18" charset="0"/>
                <a:ea typeface="宋体" charset="-122"/>
              </a:rPr>
              <a:t>：指向它的弧所表示活动已经完成，从它出发的弧所表示的活动开始进行。每条弧可以带有权值，以表示活动进行需要的时间等。称这种网络为</a:t>
            </a:r>
            <a:r>
              <a:rPr lang="zh-CN" altLang="en-US" sz="2000">
                <a:solidFill>
                  <a:schemeClr val="hlink"/>
                </a:solidFill>
                <a:latin typeface="Times New Roman" pitchFamily="18" charset="0"/>
                <a:ea typeface="宋体" charset="-122"/>
              </a:rPr>
              <a:t>活动在边上的网络</a:t>
            </a:r>
            <a:r>
              <a:rPr lang="zh-CN" altLang="en-US" sz="2000">
                <a:latin typeface="Times New Roman" pitchFamily="18" charset="0"/>
                <a:ea typeface="宋体" charset="-122"/>
              </a:rPr>
              <a:t>，简称为</a:t>
            </a:r>
            <a:r>
              <a:rPr lang="zh-CN" altLang="en-US" sz="2000">
                <a:solidFill>
                  <a:schemeClr val="hlink"/>
                </a:solidFill>
                <a:latin typeface="Times New Roman" pitchFamily="18" charset="0"/>
                <a:ea typeface="宋体" charset="-122"/>
              </a:rPr>
              <a:t>活动边网络</a:t>
            </a:r>
            <a:r>
              <a:rPr lang="zh-CN" altLang="en-US" sz="2000">
                <a:latin typeface="Times New Roman" pitchFamily="18" charset="0"/>
                <a:ea typeface="宋体" charset="-122"/>
              </a:rPr>
              <a:t>，或</a:t>
            </a:r>
            <a:r>
              <a:rPr lang="en-US" altLang="zh-CN" sz="2000">
                <a:solidFill>
                  <a:schemeClr val="hlink"/>
                </a:solidFill>
                <a:latin typeface="Times New Roman" pitchFamily="18" charset="0"/>
                <a:ea typeface="宋体" charset="-122"/>
              </a:rPr>
              <a:t>AOE</a:t>
            </a:r>
            <a:r>
              <a:rPr lang="zh-CN" altLang="en-US" sz="2000">
                <a:solidFill>
                  <a:schemeClr val="hlink"/>
                </a:solidFill>
                <a:latin typeface="Times New Roman" pitchFamily="18" charset="0"/>
                <a:ea typeface="宋体" charset="-122"/>
              </a:rPr>
              <a:t>网</a:t>
            </a:r>
            <a:r>
              <a:rPr lang="en-US" altLang="zh-CN" sz="2000">
                <a:solidFill>
                  <a:schemeClr val="hlink"/>
                </a:solidFill>
                <a:latin typeface="Times New Roman" pitchFamily="18" charset="0"/>
                <a:ea typeface="宋体" charset="-122"/>
              </a:rPr>
              <a:t>(</a:t>
            </a:r>
            <a:r>
              <a:rPr lang="en-US" altLang="zh-CN" sz="2000">
                <a:latin typeface="Times New Roman" pitchFamily="18" charset="0"/>
                <a:ea typeface="宋体" charset="-122"/>
              </a:rPr>
              <a:t>Activity On Edge Network</a:t>
            </a:r>
            <a:r>
              <a:rPr lang="en-US" altLang="zh-CN" sz="2000">
                <a:solidFill>
                  <a:schemeClr val="hlink"/>
                </a:solidFill>
                <a:latin typeface="Times New Roman" pitchFamily="18" charset="0"/>
                <a:ea typeface="宋体" charset="-122"/>
              </a:rPr>
              <a:t>)</a:t>
            </a:r>
            <a:r>
              <a:rPr lang="zh-CN" altLang="en-US" sz="2000">
                <a:latin typeface="Times New Roman" pitchFamily="18" charset="0"/>
                <a:ea typeface="宋体" charset="-122"/>
              </a:rPr>
              <a:t>。</a:t>
            </a:r>
            <a:endParaRPr lang="zh-CN" altLang="en-US" sz="2000">
              <a:latin typeface="Times New Roman" pitchFamily="18" charset="0"/>
              <a:ea typeface="宋体" charset="-122"/>
            </a:endParaRPr>
          </a:p>
        </p:txBody>
      </p:sp>
      <p:sp>
        <p:nvSpPr>
          <p:cNvPr id="1680388" name="AutoShape 4"/>
          <p:cNvSpPr/>
          <p:nvPr/>
        </p:nvSpPr>
        <p:spPr bwMode="auto">
          <a:xfrm>
            <a:off x="250825" y="3500438"/>
            <a:ext cx="719138" cy="360362"/>
          </a:xfrm>
          <a:prstGeom prst="wedgeRoundRectCallout">
            <a:avLst>
              <a:gd name="adj1" fmla="val -12250"/>
              <a:gd name="adj2" fmla="val 141190"/>
              <a:gd name="adj3" fmla="val 16667"/>
            </a:avLst>
          </a:prstGeom>
          <a:solidFill>
            <a:srgbClr val="FFFFCC"/>
          </a:solidFill>
          <a:ln w="9525" algn="ctr">
            <a:solidFill>
              <a:schemeClr val="tx1"/>
            </a:solidFill>
            <a:miter lim="800000"/>
          </a:ln>
        </p:spPr>
        <p:txBody>
          <a:bodyPr/>
          <a:lstStyle/>
          <a:p>
            <a:pPr algn="ctr">
              <a:lnSpc>
                <a:spcPct val="80000"/>
              </a:lnSpc>
              <a:spcBef>
                <a:spcPct val="20000"/>
              </a:spcBef>
              <a:buClr>
                <a:schemeClr val="bg1"/>
              </a:buClr>
              <a:buSzPct val="100000"/>
              <a:buFont typeface="Wingdings" charset="2"/>
              <a:buNone/>
            </a:pPr>
            <a:r>
              <a:rPr lang="zh-CN" altLang="en-US" sz="1400">
                <a:solidFill>
                  <a:srgbClr val="990033"/>
                </a:solidFill>
                <a:latin typeface="Tahoma" pitchFamily="34" charset="0"/>
              </a:rPr>
              <a:t>源点</a:t>
            </a:r>
            <a:endParaRPr lang="zh-CN" altLang="en-US" sz="1400">
              <a:solidFill>
                <a:srgbClr val="990033"/>
              </a:solidFill>
              <a:latin typeface="Tahoma" pitchFamily="34" charset="0"/>
            </a:endParaRPr>
          </a:p>
        </p:txBody>
      </p:sp>
      <p:sp>
        <p:nvSpPr>
          <p:cNvPr id="1680389" name="AutoShape 5"/>
          <p:cNvSpPr/>
          <p:nvPr/>
        </p:nvSpPr>
        <p:spPr bwMode="auto">
          <a:xfrm>
            <a:off x="4284663" y="3429000"/>
            <a:ext cx="647700" cy="360363"/>
          </a:xfrm>
          <a:prstGeom prst="wedgeRoundRectCallout">
            <a:avLst>
              <a:gd name="adj1" fmla="val 491"/>
              <a:gd name="adj2" fmla="val 151319"/>
              <a:gd name="adj3" fmla="val 16667"/>
            </a:avLst>
          </a:prstGeom>
          <a:solidFill>
            <a:srgbClr val="FFFFCC"/>
          </a:solidFill>
          <a:ln w="9525" algn="ctr">
            <a:solidFill>
              <a:schemeClr val="tx1"/>
            </a:solidFill>
            <a:miter lim="800000"/>
          </a:ln>
        </p:spPr>
        <p:txBody>
          <a:bodyPr/>
          <a:lstStyle/>
          <a:p>
            <a:pPr algn="ctr">
              <a:lnSpc>
                <a:spcPct val="80000"/>
              </a:lnSpc>
              <a:spcBef>
                <a:spcPct val="20000"/>
              </a:spcBef>
              <a:buClr>
                <a:schemeClr val="bg1"/>
              </a:buClr>
              <a:buSzPct val="100000"/>
              <a:buFont typeface="Wingdings" charset="2"/>
              <a:buNone/>
            </a:pPr>
            <a:r>
              <a:rPr lang="zh-CN" altLang="en-US" sz="1400">
                <a:solidFill>
                  <a:srgbClr val="990033"/>
                </a:solidFill>
                <a:latin typeface="Tahoma" pitchFamily="34" charset="0"/>
              </a:rPr>
              <a:t>汇点</a:t>
            </a:r>
            <a:endParaRPr lang="zh-CN" altLang="en-US" sz="1400">
              <a:solidFill>
                <a:srgbClr val="990033"/>
              </a:solidFill>
              <a:latin typeface="Tahoma" pitchFamily="34" charset="0"/>
            </a:endParaRPr>
          </a:p>
        </p:txBody>
      </p:sp>
      <p:grpSp>
        <p:nvGrpSpPr>
          <p:cNvPr id="2" name="Group 6"/>
          <p:cNvGrpSpPr/>
          <p:nvPr/>
        </p:nvGrpSpPr>
        <p:grpSpPr bwMode="auto">
          <a:xfrm>
            <a:off x="395288" y="3284538"/>
            <a:ext cx="4321175" cy="2952750"/>
            <a:chOff x="249" y="2069"/>
            <a:chExt cx="2722" cy="1860"/>
          </a:xfrm>
        </p:grpSpPr>
        <p:sp>
          <p:nvSpPr>
            <p:cNvPr id="72714" name="Oval 7"/>
            <p:cNvSpPr/>
            <p:nvPr/>
          </p:nvSpPr>
          <p:spPr bwMode="auto">
            <a:xfrm>
              <a:off x="249" y="2659"/>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1600">
                  <a:latin typeface="Tahoma" pitchFamily="34" charset="0"/>
                </a:rPr>
                <a:t>a</a:t>
              </a:r>
              <a:endParaRPr lang="en-US" altLang="zh-CN" sz="1600">
                <a:latin typeface="Tahoma" pitchFamily="34" charset="0"/>
              </a:endParaRPr>
            </a:p>
          </p:txBody>
        </p:sp>
        <p:sp>
          <p:nvSpPr>
            <p:cNvPr id="72715" name="Oval 8"/>
            <p:cNvSpPr/>
            <p:nvPr/>
          </p:nvSpPr>
          <p:spPr bwMode="auto">
            <a:xfrm>
              <a:off x="1655" y="3702"/>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1600">
                  <a:latin typeface="Tahoma" pitchFamily="34" charset="0"/>
                </a:rPr>
                <a:t>f</a:t>
              </a:r>
              <a:endParaRPr lang="en-US" altLang="zh-CN" sz="1600">
                <a:latin typeface="Tahoma" pitchFamily="34" charset="0"/>
              </a:endParaRPr>
            </a:p>
          </p:txBody>
        </p:sp>
        <p:sp>
          <p:nvSpPr>
            <p:cNvPr id="72716" name="Oval 9"/>
            <p:cNvSpPr/>
            <p:nvPr/>
          </p:nvSpPr>
          <p:spPr bwMode="auto">
            <a:xfrm>
              <a:off x="884" y="3702"/>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1600">
                  <a:latin typeface="Tahoma" pitchFamily="34" charset="0"/>
                </a:rPr>
                <a:t>d</a:t>
              </a:r>
              <a:endParaRPr lang="en-US" altLang="zh-CN" sz="1600">
                <a:latin typeface="Tahoma" pitchFamily="34" charset="0"/>
              </a:endParaRPr>
            </a:p>
          </p:txBody>
        </p:sp>
        <p:sp>
          <p:nvSpPr>
            <p:cNvPr id="72717" name="Oval 10"/>
            <p:cNvSpPr/>
            <p:nvPr/>
          </p:nvSpPr>
          <p:spPr bwMode="auto">
            <a:xfrm>
              <a:off x="884" y="2115"/>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1600">
                  <a:latin typeface="Tahoma" pitchFamily="34" charset="0"/>
                </a:rPr>
                <a:t>b</a:t>
              </a:r>
              <a:endParaRPr lang="en-US" altLang="zh-CN" sz="1600">
                <a:latin typeface="Tahoma" pitchFamily="34" charset="0"/>
              </a:endParaRPr>
            </a:p>
          </p:txBody>
        </p:sp>
        <p:sp>
          <p:nvSpPr>
            <p:cNvPr id="72718" name="Oval 11"/>
            <p:cNvSpPr/>
            <p:nvPr/>
          </p:nvSpPr>
          <p:spPr bwMode="auto">
            <a:xfrm>
              <a:off x="884" y="3067"/>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1600">
                  <a:latin typeface="Tahoma" pitchFamily="34" charset="0"/>
                </a:rPr>
                <a:t>c</a:t>
              </a:r>
              <a:endParaRPr lang="en-US" altLang="zh-CN" sz="1600">
                <a:latin typeface="Tahoma" pitchFamily="34" charset="0"/>
              </a:endParaRPr>
            </a:p>
          </p:txBody>
        </p:sp>
        <p:sp>
          <p:nvSpPr>
            <p:cNvPr id="72719" name="Oval 12"/>
            <p:cNvSpPr/>
            <p:nvPr/>
          </p:nvSpPr>
          <p:spPr bwMode="auto">
            <a:xfrm>
              <a:off x="1519" y="2614"/>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1600">
                  <a:latin typeface="Tahoma" pitchFamily="34" charset="0"/>
                </a:rPr>
                <a:t>e</a:t>
              </a:r>
              <a:endParaRPr lang="en-US" altLang="zh-CN" sz="1600">
                <a:latin typeface="Tahoma" pitchFamily="34" charset="0"/>
              </a:endParaRPr>
            </a:p>
          </p:txBody>
        </p:sp>
        <p:sp>
          <p:nvSpPr>
            <p:cNvPr id="72720" name="Oval 13"/>
            <p:cNvSpPr/>
            <p:nvPr/>
          </p:nvSpPr>
          <p:spPr bwMode="auto">
            <a:xfrm>
              <a:off x="2154" y="3113"/>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1600">
                  <a:latin typeface="Tahoma" pitchFamily="34" charset="0"/>
                </a:rPr>
                <a:t>h</a:t>
              </a:r>
              <a:endParaRPr lang="en-US" altLang="zh-CN" sz="1600">
                <a:latin typeface="Tahoma" pitchFamily="34" charset="0"/>
              </a:endParaRPr>
            </a:p>
          </p:txBody>
        </p:sp>
        <p:sp>
          <p:nvSpPr>
            <p:cNvPr id="72721" name="Oval 14"/>
            <p:cNvSpPr/>
            <p:nvPr/>
          </p:nvSpPr>
          <p:spPr bwMode="auto">
            <a:xfrm>
              <a:off x="2154" y="2069"/>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1600">
                  <a:latin typeface="Tahoma" pitchFamily="34" charset="0"/>
                </a:rPr>
                <a:t>g</a:t>
              </a:r>
              <a:endParaRPr lang="en-US" altLang="zh-CN" sz="1600">
                <a:latin typeface="Tahoma" pitchFamily="34" charset="0"/>
              </a:endParaRPr>
            </a:p>
          </p:txBody>
        </p:sp>
        <p:sp>
          <p:nvSpPr>
            <p:cNvPr id="72722" name="Oval 15"/>
            <p:cNvSpPr/>
            <p:nvPr/>
          </p:nvSpPr>
          <p:spPr bwMode="auto">
            <a:xfrm>
              <a:off x="2744" y="2614"/>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1600">
                  <a:latin typeface="Tahoma" pitchFamily="34" charset="0"/>
                </a:rPr>
                <a:t>k</a:t>
              </a:r>
              <a:endParaRPr lang="en-US" altLang="zh-CN" sz="1600">
                <a:latin typeface="Tahoma" pitchFamily="34" charset="0"/>
              </a:endParaRPr>
            </a:p>
          </p:txBody>
        </p:sp>
        <p:cxnSp>
          <p:nvCxnSpPr>
            <p:cNvPr id="72723" name="AutoShape 16"/>
            <p:cNvCxnSpPr>
              <a:cxnSpLocks xmlns:a14="http://schemas.microsoft.com/office/drawing/2010/main" noChangeShapeType="1"/>
              <a:stCxn id="72714" idx="4"/>
              <a:endCxn id="72716" idx="1"/>
            </p:cNvCxnSpPr>
            <p:nvPr/>
          </p:nvCxnSpPr>
          <p:spPr bwMode="auto">
            <a:xfrm>
              <a:off x="363" y="2893"/>
              <a:ext cx="554" cy="835"/>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2724" name="AutoShape 17"/>
            <p:cNvCxnSpPr>
              <a:cxnSpLocks xmlns:a14="http://schemas.microsoft.com/office/drawing/2010/main" noChangeShapeType="1"/>
              <a:stCxn id="72714" idx="5"/>
              <a:endCxn id="72718" idx="1"/>
            </p:cNvCxnSpPr>
            <p:nvPr/>
          </p:nvCxnSpPr>
          <p:spPr bwMode="auto">
            <a:xfrm>
              <a:off x="443" y="2860"/>
              <a:ext cx="474" cy="233"/>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2725" name="AutoShape 18"/>
            <p:cNvCxnSpPr>
              <a:cxnSpLocks xmlns:a14="http://schemas.microsoft.com/office/drawing/2010/main" noChangeShapeType="1"/>
              <a:stCxn id="72714" idx="7"/>
              <a:endCxn id="72717" idx="3"/>
            </p:cNvCxnSpPr>
            <p:nvPr/>
          </p:nvCxnSpPr>
          <p:spPr bwMode="auto">
            <a:xfrm flipV="1">
              <a:off x="443" y="2316"/>
              <a:ext cx="474" cy="369"/>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2726" name="AutoShape 19"/>
            <p:cNvCxnSpPr>
              <a:cxnSpLocks xmlns:a14="http://schemas.microsoft.com/office/drawing/2010/main" noChangeShapeType="1"/>
              <a:stCxn id="72718" idx="7"/>
              <a:endCxn id="72719" idx="3"/>
            </p:cNvCxnSpPr>
            <p:nvPr/>
          </p:nvCxnSpPr>
          <p:spPr bwMode="auto">
            <a:xfrm flipV="1">
              <a:off x="1078" y="2815"/>
              <a:ext cx="474" cy="278"/>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2727" name="AutoShape 20"/>
            <p:cNvCxnSpPr>
              <a:cxnSpLocks xmlns:a14="http://schemas.microsoft.com/office/drawing/2010/main" noChangeShapeType="1"/>
              <a:stCxn id="72717" idx="5"/>
              <a:endCxn id="72719" idx="1"/>
            </p:cNvCxnSpPr>
            <p:nvPr/>
          </p:nvCxnSpPr>
          <p:spPr bwMode="auto">
            <a:xfrm>
              <a:off x="1078" y="2316"/>
              <a:ext cx="474" cy="324"/>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2728" name="AutoShape 21"/>
            <p:cNvCxnSpPr>
              <a:cxnSpLocks xmlns:a14="http://schemas.microsoft.com/office/drawing/2010/main" noChangeShapeType="1"/>
              <a:stCxn id="72719" idx="5"/>
              <a:endCxn id="72720" idx="1"/>
            </p:cNvCxnSpPr>
            <p:nvPr/>
          </p:nvCxnSpPr>
          <p:spPr bwMode="auto">
            <a:xfrm>
              <a:off x="1713" y="2815"/>
              <a:ext cx="474" cy="324"/>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2729" name="AutoShape 22"/>
            <p:cNvCxnSpPr>
              <a:cxnSpLocks xmlns:a14="http://schemas.microsoft.com/office/drawing/2010/main" noChangeShapeType="1"/>
              <a:stCxn id="72719" idx="7"/>
              <a:endCxn id="72721" idx="3"/>
            </p:cNvCxnSpPr>
            <p:nvPr/>
          </p:nvCxnSpPr>
          <p:spPr bwMode="auto">
            <a:xfrm flipV="1">
              <a:off x="1713" y="2270"/>
              <a:ext cx="474" cy="370"/>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2730" name="AutoShape 23"/>
            <p:cNvCxnSpPr>
              <a:cxnSpLocks xmlns:a14="http://schemas.microsoft.com/office/drawing/2010/main" noChangeShapeType="1"/>
              <a:stCxn id="72721" idx="5"/>
              <a:endCxn id="72722" idx="1"/>
            </p:cNvCxnSpPr>
            <p:nvPr/>
          </p:nvCxnSpPr>
          <p:spPr bwMode="auto">
            <a:xfrm>
              <a:off x="2348" y="2270"/>
              <a:ext cx="429" cy="370"/>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2731" name="AutoShape 24"/>
            <p:cNvCxnSpPr>
              <a:cxnSpLocks xmlns:a14="http://schemas.microsoft.com/office/drawing/2010/main" noChangeShapeType="1"/>
              <a:stCxn id="72720" idx="7"/>
              <a:endCxn id="72722" idx="3"/>
            </p:cNvCxnSpPr>
            <p:nvPr/>
          </p:nvCxnSpPr>
          <p:spPr bwMode="auto">
            <a:xfrm flipV="1">
              <a:off x="2348" y="2815"/>
              <a:ext cx="429" cy="324"/>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2732" name="AutoShape 25"/>
            <p:cNvCxnSpPr>
              <a:cxnSpLocks xmlns:a14="http://schemas.microsoft.com/office/drawing/2010/main" noChangeShapeType="1"/>
              <a:stCxn id="72716" idx="6"/>
              <a:endCxn id="72715" idx="2"/>
            </p:cNvCxnSpPr>
            <p:nvPr/>
          </p:nvCxnSpPr>
          <p:spPr bwMode="auto">
            <a:xfrm>
              <a:off x="1118" y="3816"/>
              <a:ext cx="530" cy="0"/>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2733" name="AutoShape 26"/>
            <p:cNvCxnSpPr>
              <a:cxnSpLocks xmlns:a14="http://schemas.microsoft.com/office/drawing/2010/main" noChangeShapeType="1"/>
              <a:stCxn id="72715" idx="7"/>
              <a:endCxn id="72720" idx="3"/>
            </p:cNvCxnSpPr>
            <p:nvPr/>
          </p:nvCxnSpPr>
          <p:spPr bwMode="auto">
            <a:xfrm flipV="1">
              <a:off x="1849" y="3314"/>
              <a:ext cx="338" cy="414"/>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sp>
          <p:nvSpPr>
            <p:cNvPr id="72734" name="Text Box 27"/>
            <p:cNvSpPr txBox="1"/>
            <p:nvPr/>
          </p:nvSpPr>
          <p:spPr bwMode="auto">
            <a:xfrm>
              <a:off x="567" y="2568"/>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a</a:t>
              </a:r>
              <a:r>
                <a:rPr lang="en-US" altLang="zh-CN" sz="1400" baseline="-25000">
                  <a:solidFill>
                    <a:srgbClr val="990033"/>
                  </a:solidFill>
                  <a:latin typeface="Tahoma" pitchFamily="34" charset="0"/>
                </a:rPr>
                <a:t>1</a:t>
              </a:r>
              <a:r>
                <a:rPr lang="en-US" altLang="zh-CN" sz="1400">
                  <a:solidFill>
                    <a:srgbClr val="990033"/>
                  </a:solidFill>
                  <a:latin typeface="Tahoma" pitchFamily="34" charset="0"/>
                </a:rPr>
                <a:t>=6</a:t>
              </a:r>
              <a:endParaRPr lang="en-US" altLang="zh-CN" sz="1400">
                <a:solidFill>
                  <a:srgbClr val="990033"/>
                </a:solidFill>
                <a:latin typeface="Tahoma" pitchFamily="34" charset="0"/>
              </a:endParaRPr>
            </a:p>
          </p:txBody>
        </p:sp>
        <p:sp>
          <p:nvSpPr>
            <p:cNvPr id="72735" name="Text Box 28"/>
            <p:cNvSpPr txBox="1"/>
            <p:nvPr/>
          </p:nvSpPr>
          <p:spPr bwMode="auto">
            <a:xfrm>
              <a:off x="1701" y="2296"/>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a</a:t>
              </a:r>
              <a:r>
                <a:rPr lang="en-US" altLang="zh-CN" sz="1400" baseline="-25000">
                  <a:solidFill>
                    <a:srgbClr val="990033"/>
                  </a:solidFill>
                  <a:latin typeface="Tahoma" pitchFamily="34" charset="0"/>
                </a:rPr>
                <a:t>7</a:t>
              </a:r>
              <a:r>
                <a:rPr lang="en-US" altLang="zh-CN" sz="1400">
                  <a:solidFill>
                    <a:srgbClr val="990033"/>
                  </a:solidFill>
                  <a:latin typeface="Tahoma" pitchFamily="34" charset="0"/>
                </a:rPr>
                <a:t>=8</a:t>
              </a:r>
              <a:endParaRPr lang="en-US" altLang="zh-CN" sz="1400">
                <a:solidFill>
                  <a:srgbClr val="990033"/>
                </a:solidFill>
                <a:latin typeface="Tahoma" pitchFamily="34" charset="0"/>
              </a:endParaRPr>
            </a:p>
          </p:txBody>
        </p:sp>
        <p:sp>
          <p:nvSpPr>
            <p:cNvPr id="72736" name="Text Box 29"/>
            <p:cNvSpPr txBox="1"/>
            <p:nvPr/>
          </p:nvSpPr>
          <p:spPr bwMode="auto">
            <a:xfrm>
              <a:off x="1202" y="3022"/>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a</a:t>
              </a:r>
              <a:r>
                <a:rPr lang="en-US" altLang="zh-CN" sz="1400" baseline="-25000">
                  <a:solidFill>
                    <a:srgbClr val="990033"/>
                  </a:solidFill>
                  <a:latin typeface="Tahoma" pitchFamily="34" charset="0"/>
                </a:rPr>
                <a:t>5</a:t>
              </a:r>
              <a:r>
                <a:rPr lang="en-US" altLang="zh-CN" sz="1400">
                  <a:solidFill>
                    <a:srgbClr val="990033"/>
                  </a:solidFill>
                  <a:latin typeface="Tahoma" pitchFamily="34" charset="0"/>
                </a:rPr>
                <a:t>=1</a:t>
              </a:r>
              <a:endParaRPr lang="en-US" altLang="zh-CN" sz="1400">
                <a:solidFill>
                  <a:srgbClr val="990033"/>
                </a:solidFill>
                <a:latin typeface="Tahoma" pitchFamily="34" charset="0"/>
              </a:endParaRPr>
            </a:p>
          </p:txBody>
        </p:sp>
        <p:sp>
          <p:nvSpPr>
            <p:cNvPr id="72737" name="Text Box 30"/>
            <p:cNvSpPr txBox="1"/>
            <p:nvPr/>
          </p:nvSpPr>
          <p:spPr bwMode="auto">
            <a:xfrm>
              <a:off x="295" y="3339"/>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a</a:t>
              </a:r>
              <a:r>
                <a:rPr lang="en-US" altLang="zh-CN" sz="1400" baseline="-25000">
                  <a:solidFill>
                    <a:srgbClr val="990033"/>
                  </a:solidFill>
                  <a:latin typeface="Tahoma" pitchFamily="34" charset="0"/>
                </a:rPr>
                <a:t>3</a:t>
              </a:r>
              <a:r>
                <a:rPr lang="en-US" altLang="zh-CN" sz="1400">
                  <a:solidFill>
                    <a:srgbClr val="990033"/>
                  </a:solidFill>
                  <a:latin typeface="Tahoma" pitchFamily="34" charset="0"/>
                </a:rPr>
                <a:t>=5</a:t>
              </a:r>
              <a:endParaRPr lang="en-US" altLang="zh-CN" sz="1400">
                <a:solidFill>
                  <a:srgbClr val="990033"/>
                </a:solidFill>
                <a:latin typeface="Tahoma" pitchFamily="34" charset="0"/>
              </a:endParaRPr>
            </a:p>
          </p:txBody>
        </p:sp>
        <p:sp>
          <p:nvSpPr>
            <p:cNvPr id="72738" name="Text Box 31"/>
            <p:cNvSpPr txBox="1"/>
            <p:nvPr/>
          </p:nvSpPr>
          <p:spPr bwMode="auto">
            <a:xfrm>
              <a:off x="1202" y="3657"/>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a</a:t>
              </a:r>
              <a:r>
                <a:rPr lang="en-US" altLang="zh-CN" sz="1400" baseline="-25000">
                  <a:solidFill>
                    <a:srgbClr val="990033"/>
                  </a:solidFill>
                  <a:latin typeface="Tahoma" pitchFamily="34" charset="0"/>
                </a:rPr>
                <a:t>6</a:t>
              </a:r>
              <a:r>
                <a:rPr lang="en-US" altLang="zh-CN" sz="1400">
                  <a:solidFill>
                    <a:srgbClr val="990033"/>
                  </a:solidFill>
                  <a:latin typeface="Tahoma" pitchFamily="34" charset="0"/>
                </a:rPr>
                <a:t>=2</a:t>
              </a:r>
              <a:endParaRPr lang="en-US" altLang="zh-CN" sz="1400">
                <a:solidFill>
                  <a:srgbClr val="990033"/>
                </a:solidFill>
                <a:latin typeface="Tahoma" pitchFamily="34" charset="0"/>
              </a:endParaRPr>
            </a:p>
          </p:txBody>
        </p:sp>
        <p:sp>
          <p:nvSpPr>
            <p:cNvPr id="72739" name="Text Box 32"/>
            <p:cNvSpPr txBox="1"/>
            <p:nvPr/>
          </p:nvSpPr>
          <p:spPr bwMode="auto">
            <a:xfrm>
              <a:off x="2517" y="3022"/>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a</a:t>
              </a:r>
              <a:r>
                <a:rPr lang="en-US" altLang="zh-CN" sz="1400" baseline="-25000">
                  <a:solidFill>
                    <a:srgbClr val="990033"/>
                  </a:solidFill>
                  <a:latin typeface="Tahoma" pitchFamily="34" charset="0"/>
                </a:rPr>
                <a:t>11</a:t>
              </a:r>
              <a:r>
                <a:rPr lang="en-US" altLang="zh-CN" sz="1400">
                  <a:solidFill>
                    <a:srgbClr val="990033"/>
                  </a:solidFill>
                  <a:latin typeface="Tahoma" pitchFamily="34" charset="0"/>
                </a:rPr>
                <a:t>=4</a:t>
              </a:r>
              <a:endParaRPr lang="en-US" altLang="zh-CN" sz="1400">
                <a:solidFill>
                  <a:srgbClr val="990033"/>
                </a:solidFill>
                <a:latin typeface="Tahoma" pitchFamily="34" charset="0"/>
              </a:endParaRPr>
            </a:p>
          </p:txBody>
        </p:sp>
        <p:sp>
          <p:nvSpPr>
            <p:cNvPr id="72740" name="Text Box 33"/>
            <p:cNvSpPr txBox="1"/>
            <p:nvPr/>
          </p:nvSpPr>
          <p:spPr bwMode="auto">
            <a:xfrm>
              <a:off x="1973" y="3566"/>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a</a:t>
              </a:r>
              <a:r>
                <a:rPr lang="en-US" altLang="zh-CN" sz="1400" baseline="-25000">
                  <a:solidFill>
                    <a:srgbClr val="990033"/>
                  </a:solidFill>
                  <a:latin typeface="Tahoma" pitchFamily="34" charset="0"/>
                </a:rPr>
                <a:t>9</a:t>
              </a:r>
              <a:r>
                <a:rPr lang="en-US" altLang="zh-CN" sz="1400">
                  <a:solidFill>
                    <a:srgbClr val="990033"/>
                  </a:solidFill>
                  <a:latin typeface="Tahoma" pitchFamily="34" charset="0"/>
                </a:rPr>
                <a:t>=4</a:t>
              </a:r>
              <a:endParaRPr lang="en-US" altLang="zh-CN" sz="1400">
                <a:solidFill>
                  <a:srgbClr val="990033"/>
                </a:solidFill>
                <a:latin typeface="Tahoma" pitchFamily="34" charset="0"/>
              </a:endParaRPr>
            </a:p>
          </p:txBody>
        </p:sp>
        <p:sp>
          <p:nvSpPr>
            <p:cNvPr id="72741" name="Text Box 34"/>
            <p:cNvSpPr txBox="1"/>
            <p:nvPr/>
          </p:nvSpPr>
          <p:spPr bwMode="auto">
            <a:xfrm>
              <a:off x="612" y="2840"/>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a</a:t>
              </a:r>
              <a:r>
                <a:rPr lang="en-US" altLang="zh-CN" sz="1400" baseline="-25000">
                  <a:solidFill>
                    <a:srgbClr val="990033"/>
                  </a:solidFill>
                  <a:latin typeface="Tahoma" pitchFamily="34" charset="0"/>
                </a:rPr>
                <a:t>2</a:t>
              </a:r>
              <a:r>
                <a:rPr lang="en-US" altLang="zh-CN" sz="1400">
                  <a:solidFill>
                    <a:srgbClr val="990033"/>
                  </a:solidFill>
                  <a:latin typeface="Tahoma" pitchFamily="34" charset="0"/>
                </a:rPr>
                <a:t>=4</a:t>
              </a:r>
              <a:endParaRPr lang="en-US" altLang="zh-CN" sz="1400">
                <a:solidFill>
                  <a:srgbClr val="990033"/>
                </a:solidFill>
                <a:latin typeface="Tahoma" pitchFamily="34" charset="0"/>
              </a:endParaRPr>
            </a:p>
          </p:txBody>
        </p:sp>
        <p:sp>
          <p:nvSpPr>
            <p:cNvPr id="72742" name="Text Box 35"/>
            <p:cNvSpPr txBox="1"/>
            <p:nvPr/>
          </p:nvSpPr>
          <p:spPr bwMode="auto">
            <a:xfrm>
              <a:off x="1066" y="2478"/>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a</a:t>
              </a:r>
              <a:r>
                <a:rPr lang="en-US" altLang="zh-CN" sz="1400" baseline="-25000">
                  <a:solidFill>
                    <a:srgbClr val="990033"/>
                  </a:solidFill>
                  <a:latin typeface="Tahoma" pitchFamily="34" charset="0"/>
                </a:rPr>
                <a:t>4</a:t>
              </a:r>
              <a:r>
                <a:rPr lang="en-US" altLang="zh-CN" sz="1400">
                  <a:solidFill>
                    <a:srgbClr val="990033"/>
                  </a:solidFill>
                  <a:latin typeface="Tahoma" pitchFamily="34" charset="0"/>
                </a:rPr>
                <a:t>=1</a:t>
              </a:r>
              <a:endParaRPr lang="en-US" altLang="zh-CN" sz="1400">
                <a:solidFill>
                  <a:srgbClr val="990033"/>
                </a:solidFill>
                <a:latin typeface="Tahoma" pitchFamily="34" charset="0"/>
              </a:endParaRPr>
            </a:p>
          </p:txBody>
        </p:sp>
        <p:sp>
          <p:nvSpPr>
            <p:cNvPr id="72743" name="Text Box 36"/>
            <p:cNvSpPr txBox="1"/>
            <p:nvPr/>
          </p:nvSpPr>
          <p:spPr bwMode="auto">
            <a:xfrm>
              <a:off x="1882" y="2840"/>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a</a:t>
              </a:r>
              <a:r>
                <a:rPr lang="en-US" altLang="zh-CN" sz="1400" baseline="-25000">
                  <a:solidFill>
                    <a:srgbClr val="990033"/>
                  </a:solidFill>
                  <a:latin typeface="Tahoma" pitchFamily="34" charset="0"/>
                </a:rPr>
                <a:t>8</a:t>
              </a:r>
              <a:r>
                <a:rPr lang="en-US" altLang="zh-CN" sz="1400">
                  <a:solidFill>
                    <a:srgbClr val="990033"/>
                  </a:solidFill>
                  <a:latin typeface="Tahoma" pitchFamily="34" charset="0"/>
                </a:rPr>
                <a:t>=7</a:t>
              </a:r>
              <a:endParaRPr lang="en-US" altLang="zh-CN" sz="1400">
                <a:solidFill>
                  <a:srgbClr val="990033"/>
                </a:solidFill>
                <a:latin typeface="Tahoma" pitchFamily="34" charset="0"/>
              </a:endParaRPr>
            </a:p>
          </p:txBody>
        </p:sp>
        <p:sp>
          <p:nvSpPr>
            <p:cNvPr id="72744" name="Text Box 37"/>
            <p:cNvSpPr txBox="1"/>
            <p:nvPr/>
          </p:nvSpPr>
          <p:spPr bwMode="auto">
            <a:xfrm>
              <a:off x="2245" y="2478"/>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a</a:t>
              </a:r>
              <a:r>
                <a:rPr lang="en-US" altLang="zh-CN" sz="1400" baseline="-25000">
                  <a:solidFill>
                    <a:srgbClr val="990033"/>
                  </a:solidFill>
                  <a:latin typeface="Tahoma" pitchFamily="34" charset="0"/>
                </a:rPr>
                <a:t>10</a:t>
              </a:r>
              <a:r>
                <a:rPr lang="en-US" altLang="zh-CN" sz="1400">
                  <a:solidFill>
                    <a:srgbClr val="990033"/>
                  </a:solidFill>
                  <a:latin typeface="Tahoma" pitchFamily="34" charset="0"/>
                </a:rPr>
                <a:t>=2</a:t>
              </a:r>
              <a:endParaRPr lang="en-US" altLang="zh-CN" sz="1400">
                <a:solidFill>
                  <a:srgbClr val="990033"/>
                </a:solidFill>
                <a:latin typeface="Tahoma" pitchFamily="34" charset="0"/>
              </a:endParaRPr>
            </a:p>
          </p:txBody>
        </p:sp>
      </p:grpSp>
      <p:sp>
        <p:nvSpPr>
          <p:cNvPr id="1680422" name="Text Box 38"/>
          <p:cNvSpPr txBox="1"/>
          <p:nvPr/>
        </p:nvSpPr>
        <p:spPr bwMode="auto">
          <a:xfrm>
            <a:off x="5148263" y="3357563"/>
            <a:ext cx="3816350"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110000"/>
              </a:lnSpc>
              <a:spcBef>
                <a:spcPct val="50000"/>
              </a:spcBef>
              <a:buClr>
                <a:schemeClr val="bg1"/>
              </a:buClr>
              <a:buSzPct val="100000"/>
              <a:buFont typeface="Wingdings" charset="2"/>
              <a:buNone/>
            </a:pPr>
            <a:r>
              <a:rPr lang="zh-CN" altLang="en-US" sz="1800" dirty="0">
                <a:latin typeface="Times New Roman" pitchFamily="18" charset="0"/>
              </a:rPr>
              <a:t>如左图所示的</a:t>
            </a:r>
            <a:r>
              <a:rPr lang="en-US" altLang="zh-CN" sz="1800" dirty="0">
                <a:latin typeface="Times New Roman" pitchFamily="18" charset="0"/>
              </a:rPr>
              <a:t>AOE</a:t>
            </a:r>
            <a:r>
              <a:rPr lang="zh-CN" altLang="en-US" sz="1800" dirty="0">
                <a:latin typeface="Times New Roman" pitchFamily="18" charset="0"/>
              </a:rPr>
              <a:t>网，</a:t>
            </a:r>
            <a:r>
              <a:rPr lang="en-US" altLang="zh-CN" sz="1800" dirty="0" err="1">
                <a:latin typeface="Times New Roman" pitchFamily="18" charset="0"/>
              </a:rPr>
              <a:t>a</a:t>
            </a:r>
            <a:r>
              <a:rPr lang="en-US" altLang="zh-CN" sz="1800" baseline="-25000" dirty="0" err="1">
                <a:latin typeface="Times New Roman" pitchFamily="18" charset="0"/>
              </a:rPr>
              <a:t>i</a:t>
            </a:r>
            <a:r>
              <a:rPr lang="zh-CN" altLang="en-US" sz="1800" dirty="0">
                <a:latin typeface="Times New Roman" pitchFamily="18" charset="0"/>
              </a:rPr>
              <a:t>表示第</a:t>
            </a:r>
            <a:r>
              <a:rPr lang="en-US" altLang="zh-CN" sz="1800" dirty="0">
                <a:latin typeface="Times New Roman" pitchFamily="18" charset="0"/>
              </a:rPr>
              <a:t>i (i=1,2…,11)</a:t>
            </a:r>
            <a:r>
              <a:rPr lang="zh-CN" altLang="en-US" sz="1800" dirty="0">
                <a:latin typeface="Times New Roman" pitchFamily="18" charset="0"/>
              </a:rPr>
              <a:t>项活动，弧上的数字表示完成子工程所需要的天数。</a:t>
            </a:r>
            <a:r>
              <a:rPr lang="en-US" altLang="zh-CN" sz="1800" dirty="0">
                <a:latin typeface="Times New Roman" pitchFamily="18" charset="0"/>
              </a:rPr>
              <a:t>a</a:t>
            </a:r>
            <a:r>
              <a:rPr lang="zh-CN" altLang="en-US" sz="1800" dirty="0">
                <a:latin typeface="Times New Roman" pitchFamily="18" charset="0"/>
              </a:rPr>
              <a:t>表示整个工程的开始，其入度为零，通常称其为</a:t>
            </a:r>
            <a:r>
              <a:rPr lang="zh-CN" altLang="en-US" sz="1800" dirty="0">
                <a:solidFill>
                  <a:schemeClr val="hlink"/>
                </a:solidFill>
                <a:latin typeface="Times New Roman" pitchFamily="18" charset="0"/>
              </a:rPr>
              <a:t>源点</a:t>
            </a:r>
            <a:r>
              <a:rPr lang="zh-CN" altLang="en-US" sz="1800" dirty="0">
                <a:latin typeface="Times New Roman" pitchFamily="18" charset="0"/>
              </a:rPr>
              <a:t>；</a:t>
            </a:r>
            <a:r>
              <a:rPr lang="en-US" altLang="zh-CN" sz="1800" dirty="0">
                <a:latin typeface="Times New Roman" pitchFamily="18" charset="0"/>
              </a:rPr>
              <a:t>k</a:t>
            </a:r>
            <a:r>
              <a:rPr lang="zh-CN" altLang="en-US" sz="1800" dirty="0">
                <a:latin typeface="Times New Roman" pitchFamily="18" charset="0"/>
              </a:rPr>
              <a:t>表示整个工程的结束，其出度为零，通常称其为</a:t>
            </a:r>
            <a:r>
              <a:rPr lang="zh-CN" altLang="en-US" sz="1800" dirty="0">
                <a:solidFill>
                  <a:schemeClr val="hlink"/>
                </a:solidFill>
                <a:latin typeface="Times New Roman" pitchFamily="18" charset="0"/>
              </a:rPr>
              <a:t>汇点</a:t>
            </a:r>
            <a:r>
              <a:rPr lang="zh-CN" altLang="en-US" sz="1800" dirty="0">
                <a:latin typeface="Times New Roman" pitchFamily="18" charset="0"/>
              </a:rPr>
              <a:t>。一个工程的</a:t>
            </a:r>
            <a:r>
              <a:rPr lang="en-US" altLang="zh-CN" sz="1800" dirty="0">
                <a:latin typeface="Times New Roman" pitchFamily="18" charset="0"/>
              </a:rPr>
              <a:t>AOE</a:t>
            </a:r>
            <a:r>
              <a:rPr lang="zh-CN" altLang="en-US" sz="1800" dirty="0">
                <a:latin typeface="Times New Roman" pitchFamily="18" charset="0"/>
              </a:rPr>
              <a:t>网应该是一个</a:t>
            </a:r>
            <a:r>
              <a:rPr lang="zh-CN" altLang="en-US" sz="1800" dirty="0">
                <a:solidFill>
                  <a:schemeClr val="hlink"/>
                </a:solidFill>
                <a:latin typeface="Times New Roman" pitchFamily="18" charset="0"/>
              </a:rPr>
              <a:t>单源点和单汇点的有向无环图</a:t>
            </a:r>
            <a:r>
              <a:rPr lang="zh-CN" altLang="en-US" sz="1800" dirty="0">
                <a:latin typeface="Times New Roman" pitchFamily="18" charset="0"/>
              </a:rPr>
              <a:t>。</a:t>
            </a:r>
            <a:endParaRPr lang="zh-CN" altLang="en-US" sz="1800" dirty="0">
              <a:latin typeface="Times New Roman" pitchFamily="18" charset="0"/>
            </a:endParaRPr>
          </a:p>
        </p:txBody>
      </p:sp>
      <p:sp>
        <p:nvSpPr>
          <p:cNvPr id="3" name="日期占位符 2"/>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680387">
                                            <p:txEl>
                                              <p:pRg st="0" end="0"/>
                                            </p:txEl>
                                          </p:spTgt>
                                        </p:tgtEl>
                                        <p:attrNameLst>
                                          <p:attrName>style.visibility</p:attrName>
                                        </p:attrNameLst>
                                      </p:cBhvr>
                                      <p:to>
                                        <p:strVal val="visible"/>
                                      </p:to>
                                    </p:set>
                                    <p:anim calcmode="lin" valueType="num">
                                      <p:cBhvr additive="base">
                                        <p:cTn id="7" dur="500" fill="hold"/>
                                        <p:tgtEl>
                                          <p:spTgt spid="168038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6803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slide(fromRight)">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1" fill="hold" grpId="0" nodeType="clickEffect">
                                  <p:stCondLst>
                                    <p:cond delay="0"/>
                                  </p:stCondLst>
                                  <p:childTnLst>
                                    <p:set>
                                      <p:cBhvr>
                                        <p:cTn id="17" dur="1" fill="hold">
                                          <p:stCondLst>
                                            <p:cond delay="0"/>
                                          </p:stCondLst>
                                        </p:cTn>
                                        <p:tgtEl>
                                          <p:spTgt spid="1680388"/>
                                        </p:tgtEl>
                                        <p:attrNameLst>
                                          <p:attrName>style.visibility</p:attrName>
                                        </p:attrNameLst>
                                      </p:cBhvr>
                                      <p:to>
                                        <p:strVal val="visible"/>
                                      </p:to>
                                    </p:set>
                                    <p:animEffect transition="in" filter="slide(fromTop)">
                                      <p:cBhvr>
                                        <p:cTn id="18" dur="500"/>
                                        <p:tgtEl>
                                          <p:spTgt spid="1680388"/>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1680389"/>
                                        </p:tgtEl>
                                        <p:attrNameLst>
                                          <p:attrName>style.visibility</p:attrName>
                                        </p:attrNameLst>
                                      </p:cBhvr>
                                      <p:to>
                                        <p:strVal val="visible"/>
                                      </p:to>
                                    </p:set>
                                    <p:animEffect transition="in" filter="slide(fromTop)">
                                      <p:cBhvr>
                                        <p:cTn id="21" dur="500"/>
                                        <p:tgtEl>
                                          <p:spTgt spid="1680389"/>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1680422"/>
                                        </p:tgtEl>
                                        <p:attrNameLst>
                                          <p:attrName>style.visibility</p:attrName>
                                        </p:attrNameLst>
                                      </p:cBhvr>
                                      <p:to>
                                        <p:strVal val="visible"/>
                                      </p:to>
                                    </p:set>
                                    <p:anim calcmode="lin" valueType="num">
                                      <p:cBhvr additive="base">
                                        <p:cTn id="26" dur="500" fill="hold"/>
                                        <p:tgtEl>
                                          <p:spTgt spid="1680422"/>
                                        </p:tgtEl>
                                        <p:attrNameLst>
                                          <p:attrName>ppt_x</p:attrName>
                                        </p:attrNameLst>
                                      </p:cBhvr>
                                      <p:tavLst>
                                        <p:tav tm="0">
                                          <p:val>
                                            <p:strVal val="1+#ppt_w/2"/>
                                          </p:val>
                                        </p:tav>
                                        <p:tav tm="100000">
                                          <p:val>
                                            <p:strVal val="#ppt_x"/>
                                          </p:val>
                                        </p:tav>
                                      </p:tavLst>
                                    </p:anim>
                                    <p:anim calcmode="lin" valueType="num">
                                      <p:cBhvr additive="base">
                                        <p:cTn id="27" dur="500" fill="hold"/>
                                        <p:tgtEl>
                                          <p:spTgt spid="16804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0388" grpId="0" animBg="1"/>
      <p:bldP spid="1680389" grpId="0" animBg="1"/>
      <p:bldP spid="168042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3"/>
          <p:cNvSpPr/>
          <p:nvPr>
            <p:ph type="sldNum" sz="quarter" idx="12"/>
          </p:nvPr>
        </p:nvSpPr>
        <p:spPr>
          <a:ln>
            <a:miter lim="800000"/>
          </a:ln>
        </p:spPr>
        <p:txBody>
          <a:bodyPr anchor="b"/>
          <a:lstStyle/>
          <a:p>
            <a:pPr>
              <a:defRPr/>
            </a:pPr>
            <a:fld id="{EF7E85D5-9197-4075-87BC-7149072FB035}"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73732" name="Rectangle 3"/>
          <p:cNvSpPr/>
          <p:nvPr>
            <p:ph type="body" idx="4294967295"/>
          </p:nvPr>
        </p:nvSpPr>
        <p:spPr>
          <a:xfrm>
            <a:off x="323850" y="1196975"/>
            <a:ext cx="8656955" cy="1309370"/>
          </a:xfrm>
        </p:spPr>
        <p:txBody>
          <a:bodyPr/>
          <a:lstStyle/>
          <a:p>
            <a:pPr eaLnBrk="1" hangingPunct="1">
              <a:lnSpc>
                <a:spcPct val="105000"/>
              </a:lnSpc>
            </a:pPr>
            <a:r>
              <a:rPr lang="zh-CN" altLang="en-US" sz="2000" dirty="0">
                <a:latin typeface="Times New Roman" pitchFamily="18" charset="0"/>
                <a:ea typeface="宋体" charset="-122"/>
              </a:rPr>
              <a:t>在</a:t>
            </a:r>
            <a:r>
              <a:rPr lang="en-US" altLang="zh-CN" sz="2000" dirty="0">
                <a:latin typeface="Times New Roman" pitchFamily="18" charset="0"/>
                <a:ea typeface="宋体" charset="-122"/>
              </a:rPr>
              <a:t>AOE</a:t>
            </a:r>
            <a:r>
              <a:rPr lang="zh-CN" altLang="en-US" sz="2000" dirty="0">
                <a:latin typeface="Times New Roman" pitchFamily="18" charset="0"/>
                <a:ea typeface="宋体" charset="-122"/>
              </a:rPr>
              <a:t>网络中，一条路径上各弧权值之和称为该路径的</a:t>
            </a:r>
            <a:r>
              <a:rPr lang="zh-CN" altLang="en-US" sz="2000" dirty="0">
                <a:solidFill>
                  <a:schemeClr val="hlink"/>
                </a:solidFill>
                <a:latin typeface="Times New Roman" pitchFamily="18" charset="0"/>
                <a:ea typeface="宋体" charset="-122"/>
              </a:rPr>
              <a:t>带权路径长度</a:t>
            </a:r>
            <a:r>
              <a:rPr lang="zh-CN" altLang="en-US" sz="2000" dirty="0">
                <a:latin typeface="Times New Roman" pitchFamily="18" charset="0"/>
                <a:ea typeface="宋体" charset="-122"/>
              </a:rPr>
              <a:t>。由于</a:t>
            </a:r>
            <a:r>
              <a:rPr lang="en-US" altLang="zh-CN" sz="2000" dirty="0">
                <a:latin typeface="Times New Roman" pitchFamily="18" charset="0"/>
                <a:ea typeface="宋体" charset="-122"/>
              </a:rPr>
              <a:t>AOE</a:t>
            </a:r>
            <a:r>
              <a:rPr lang="zh-CN" altLang="en-US" sz="2000" dirty="0">
                <a:latin typeface="Times New Roman" pitchFamily="18" charset="0"/>
                <a:ea typeface="宋体" charset="-122"/>
              </a:rPr>
              <a:t>网络中某些活动可以并行进行，则完成整个工程的</a:t>
            </a:r>
            <a:r>
              <a:rPr lang="zh-CN" altLang="en-US" sz="2000" dirty="0">
                <a:solidFill>
                  <a:schemeClr val="hlink"/>
                </a:solidFill>
                <a:latin typeface="Times New Roman" pitchFamily="18" charset="0"/>
                <a:ea typeface="宋体" charset="-122"/>
              </a:rPr>
              <a:t>最短时间</a:t>
            </a:r>
            <a:r>
              <a:rPr lang="zh-CN" altLang="en-US" sz="2000" dirty="0">
                <a:latin typeface="Times New Roman" pitchFamily="18" charset="0"/>
                <a:ea typeface="宋体" charset="-122"/>
              </a:rPr>
              <a:t>即为从源点到汇点</a:t>
            </a:r>
            <a:r>
              <a:rPr lang="zh-CN" altLang="en-US" sz="2000" dirty="0">
                <a:solidFill>
                  <a:schemeClr val="hlink"/>
                </a:solidFill>
                <a:latin typeface="Times New Roman" pitchFamily="18" charset="0"/>
                <a:ea typeface="宋体" charset="-122"/>
              </a:rPr>
              <a:t>最长的带权路径长度的值</a:t>
            </a:r>
            <a:r>
              <a:rPr lang="zh-CN" altLang="en-US" sz="2000" dirty="0">
                <a:latin typeface="Times New Roman" pitchFamily="18" charset="0"/>
                <a:ea typeface="宋体" charset="-122"/>
              </a:rPr>
              <a:t>，称这样的路径为</a:t>
            </a:r>
            <a:r>
              <a:rPr lang="zh-CN" altLang="en-US" sz="2000" dirty="0">
                <a:solidFill>
                  <a:schemeClr val="hlink"/>
                </a:solidFill>
                <a:latin typeface="Times New Roman" pitchFamily="18" charset="0"/>
                <a:ea typeface="宋体" charset="-122"/>
              </a:rPr>
              <a:t>关键路径</a:t>
            </a:r>
            <a:r>
              <a:rPr lang="zh-CN" altLang="en-US" sz="2000" dirty="0">
                <a:latin typeface="Times New Roman" pitchFamily="18" charset="0"/>
                <a:ea typeface="宋体" charset="-122"/>
              </a:rPr>
              <a:t>，关键路径上的弧称为</a:t>
            </a:r>
            <a:r>
              <a:rPr lang="zh-CN" altLang="en-US" sz="2000" dirty="0">
                <a:solidFill>
                  <a:schemeClr val="hlink"/>
                </a:solidFill>
                <a:latin typeface="Times New Roman" pitchFamily="18" charset="0"/>
                <a:ea typeface="宋体" charset="-122"/>
              </a:rPr>
              <a:t>关键活动</a:t>
            </a:r>
            <a:r>
              <a:rPr lang="zh-CN" altLang="en-US" sz="2000" dirty="0">
                <a:latin typeface="Times New Roman" pitchFamily="18" charset="0"/>
                <a:ea typeface="宋体" charset="-122"/>
              </a:rPr>
              <a:t>。</a:t>
            </a:r>
            <a:endParaRPr lang="zh-CN" altLang="en-US" sz="2000" dirty="0">
              <a:latin typeface="Times New Roman" pitchFamily="18" charset="0"/>
              <a:ea typeface="宋体" charset="-122"/>
            </a:endParaRPr>
          </a:p>
        </p:txBody>
      </p:sp>
      <p:grpSp>
        <p:nvGrpSpPr>
          <p:cNvPr id="2" name="Group 4"/>
          <p:cNvGrpSpPr/>
          <p:nvPr/>
        </p:nvGrpSpPr>
        <p:grpSpPr bwMode="auto">
          <a:xfrm>
            <a:off x="611188" y="3068638"/>
            <a:ext cx="4321175" cy="2952750"/>
            <a:chOff x="249" y="2069"/>
            <a:chExt cx="2722" cy="1860"/>
          </a:xfrm>
        </p:grpSpPr>
        <p:sp>
          <p:nvSpPr>
            <p:cNvPr id="73736" name="Oval 5"/>
            <p:cNvSpPr/>
            <p:nvPr/>
          </p:nvSpPr>
          <p:spPr bwMode="auto">
            <a:xfrm>
              <a:off x="249" y="2659"/>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1600">
                  <a:latin typeface="Tahoma" pitchFamily="34" charset="0"/>
                </a:rPr>
                <a:t>a</a:t>
              </a:r>
              <a:endParaRPr lang="en-US" altLang="zh-CN" sz="1600">
                <a:latin typeface="Tahoma" pitchFamily="34" charset="0"/>
              </a:endParaRPr>
            </a:p>
          </p:txBody>
        </p:sp>
        <p:sp>
          <p:nvSpPr>
            <p:cNvPr id="73737" name="Oval 6"/>
            <p:cNvSpPr/>
            <p:nvPr/>
          </p:nvSpPr>
          <p:spPr bwMode="auto">
            <a:xfrm>
              <a:off x="1655" y="3702"/>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1600">
                  <a:latin typeface="Tahoma" pitchFamily="34" charset="0"/>
                </a:rPr>
                <a:t>f</a:t>
              </a:r>
              <a:endParaRPr lang="en-US" altLang="zh-CN" sz="1600">
                <a:latin typeface="Tahoma" pitchFamily="34" charset="0"/>
              </a:endParaRPr>
            </a:p>
          </p:txBody>
        </p:sp>
        <p:sp>
          <p:nvSpPr>
            <p:cNvPr id="73738" name="Oval 7"/>
            <p:cNvSpPr/>
            <p:nvPr/>
          </p:nvSpPr>
          <p:spPr bwMode="auto">
            <a:xfrm>
              <a:off x="884" y="3702"/>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1600">
                  <a:latin typeface="Tahoma" pitchFamily="34" charset="0"/>
                </a:rPr>
                <a:t>d</a:t>
              </a:r>
              <a:endParaRPr lang="en-US" altLang="zh-CN" sz="1600">
                <a:latin typeface="Tahoma" pitchFamily="34" charset="0"/>
              </a:endParaRPr>
            </a:p>
          </p:txBody>
        </p:sp>
        <p:sp>
          <p:nvSpPr>
            <p:cNvPr id="73739" name="Oval 8"/>
            <p:cNvSpPr/>
            <p:nvPr/>
          </p:nvSpPr>
          <p:spPr bwMode="auto">
            <a:xfrm>
              <a:off x="884" y="2115"/>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1600">
                  <a:latin typeface="Tahoma" pitchFamily="34" charset="0"/>
                </a:rPr>
                <a:t>b</a:t>
              </a:r>
              <a:endParaRPr lang="en-US" altLang="zh-CN" sz="1600">
                <a:latin typeface="Tahoma" pitchFamily="34" charset="0"/>
              </a:endParaRPr>
            </a:p>
          </p:txBody>
        </p:sp>
        <p:sp>
          <p:nvSpPr>
            <p:cNvPr id="73740" name="Oval 9"/>
            <p:cNvSpPr/>
            <p:nvPr/>
          </p:nvSpPr>
          <p:spPr bwMode="auto">
            <a:xfrm>
              <a:off x="884" y="3067"/>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1600">
                  <a:latin typeface="Tahoma" pitchFamily="34" charset="0"/>
                </a:rPr>
                <a:t>c</a:t>
              </a:r>
              <a:endParaRPr lang="en-US" altLang="zh-CN" sz="1600">
                <a:latin typeface="Tahoma" pitchFamily="34" charset="0"/>
              </a:endParaRPr>
            </a:p>
          </p:txBody>
        </p:sp>
        <p:sp>
          <p:nvSpPr>
            <p:cNvPr id="73741" name="Oval 10"/>
            <p:cNvSpPr/>
            <p:nvPr/>
          </p:nvSpPr>
          <p:spPr bwMode="auto">
            <a:xfrm>
              <a:off x="1519" y="2614"/>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1600">
                  <a:latin typeface="Tahoma" pitchFamily="34" charset="0"/>
                </a:rPr>
                <a:t>e</a:t>
              </a:r>
              <a:endParaRPr lang="en-US" altLang="zh-CN" sz="1600">
                <a:latin typeface="Tahoma" pitchFamily="34" charset="0"/>
              </a:endParaRPr>
            </a:p>
          </p:txBody>
        </p:sp>
        <p:sp>
          <p:nvSpPr>
            <p:cNvPr id="73742" name="Oval 11"/>
            <p:cNvSpPr/>
            <p:nvPr/>
          </p:nvSpPr>
          <p:spPr bwMode="auto">
            <a:xfrm>
              <a:off x="2154" y="3113"/>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1600">
                  <a:latin typeface="Tahoma" pitchFamily="34" charset="0"/>
                </a:rPr>
                <a:t>h</a:t>
              </a:r>
              <a:endParaRPr lang="en-US" altLang="zh-CN" sz="1600">
                <a:latin typeface="Tahoma" pitchFamily="34" charset="0"/>
              </a:endParaRPr>
            </a:p>
          </p:txBody>
        </p:sp>
        <p:sp>
          <p:nvSpPr>
            <p:cNvPr id="73743" name="Oval 12"/>
            <p:cNvSpPr/>
            <p:nvPr/>
          </p:nvSpPr>
          <p:spPr bwMode="auto">
            <a:xfrm>
              <a:off x="2154" y="2069"/>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1600">
                  <a:latin typeface="Tahoma" pitchFamily="34" charset="0"/>
                </a:rPr>
                <a:t>g</a:t>
              </a:r>
              <a:endParaRPr lang="en-US" altLang="zh-CN" sz="1600">
                <a:latin typeface="Tahoma" pitchFamily="34" charset="0"/>
              </a:endParaRPr>
            </a:p>
          </p:txBody>
        </p:sp>
        <p:sp>
          <p:nvSpPr>
            <p:cNvPr id="73744" name="Oval 13"/>
            <p:cNvSpPr/>
            <p:nvPr/>
          </p:nvSpPr>
          <p:spPr bwMode="auto">
            <a:xfrm>
              <a:off x="2744" y="2614"/>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1600">
                  <a:latin typeface="Tahoma" pitchFamily="34" charset="0"/>
                </a:rPr>
                <a:t>k</a:t>
              </a:r>
              <a:endParaRPr lang="en-US" altLang="zh-CN" sz="1600">
                <a:latin typeface="Tahoma" pitchFamily="34" charset="0"/>
              </a:endParaRPr>
            </a:p>
          </p:txBody>
        </p:sp>
        <p:cxnSp>
          <p:nvCxnSpPr>
            <p:cNvPr id="73745" name="AutoShape 14"/>
            <p:cNvCxnSpPr>
              <a:cxnSpLocks xmlns:a14="http://schemas.microsoft.com/office/drawing/2010/main" noChangeShapeType="1"/>
              <a:stCxn id="73736" idx="4"/>
              <a:endCxn id="73738" idx="1"/>
            </p:cNvCxnSpPr>
            <p:nvPr/>
          </p:nvCxnSpPr>
          <p:spPr bwMode="auto">
            <a:xfrm>
              <a:off x="363" y="2893"/>
              <a:ext cx="554" cy="835"/>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3746" name="AutoShape 15"/>
            <p:cNvCxnSpPr>
              <a:cxnSpLocks xmlns:a14="http://schemas.microsoft.com/office/drawing/2010/main" noChangeShapeType="1"/>
              <a:stCxn id="73736" idx="5"/>
              <a:endCxn id="73740" idx="1"/>
            </p:cNvCxnSpPr>
            <p:nvPr/>
          </p:nvCxnSpPr>
          <p:spPr bwMode="auto">
            <a:xfrm>
              <a:off x="443" y="2860"/>
              <a:ext cx="474" cy="233"/>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3747" name="AutoShape 16"/>
            <p:cNvCxnSpPr>
              <a:cxnSpLocks xmlns:a14="http://schemas.microsoft.com/office/drawing/2010/main" noChangeShapeType="1"/>
              <a:stCxn id="73736" idx="7"/>
              <a:endCxn id="73739" idx="3"/>
            </p:cNvCxnSpPr>
            <p:nvPr/>
          </p:nvCxnSpPr>
          <p:spPr bwMode="auto">
            <a:xfrm flipV="1">
              <a:off x="443" y="2316"/>
              <a:ext cx="474" cy="369"/>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3748" name="AutoShape 17"/>
            <p:cNvCxnSpPr>
              <a:cxnSpLocks xmlns:a14="http://schemas.microsoft.com/office/drawing/2010/main" noChangeShapeType="1"/>
              <a:stCxn id="73740" idx="7"/>
              <a:endCxn id="73741" idx="3"/>
            </p:cNvCxnSpPr>
            <p:nvPr/>
          </p:nvCxnSpPr>
          <p:spPr bwMode="auto">
            <a:xfrm flipV="1">
              <a:off x="1078" y="2815"/>
              <a:ext cx="474" cy="278"/>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3749" name="AutoShape 18"/>
            <p:cNvCxnSpPr>
              <a:cxnSpLocks xmlns:a14="http://schemas.microsoft.com/office/drawing/2010/main" noChangeShapeType="1"/>
              <a:stCxn id="73739" idx="5"/>
              <a:endCxn id="73741" idx="1"/>
            </p:cNvCxnSpPr>
            <p:nvPr/>
          </p:nvCxnSpPr>
          <p:spPr bwMode="auto">
            <a:xfrm>
              <a:off x="1078" y="2316"/>
              <a:ext cx="474" cy="324"/>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3750" name="AutoShape 19"/>
            <p:cNvCxnSpPr>
              <a:cxnSpLocks xmlns:a14="http://schemas.microsoft.com/office/drawing/2010/main" noChangeShapeType="1"/>
              <a:stCxn id="73741" idx="5"/>
              <a:endCxn id="73742" idx="1"/>
            </p:cNvCxnSpPr>
            <p:nvPr/>
          </p:nvCxnSpPr>
          <p:spPr bwMode="auto">
            <a:xfrm>
              <a:off x="1713" y="2815"/>
              <a:ext cx="474" cy="324"/>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3751" name="AutoShape 20"/>
            <p:cNvCxnSpPr>
              <a:cxnSpLocks xmlns:a14="http://schemas.microsoft.com/office/drawing/2010/main" noChangeShapeType="1"/>
              <a:stCxn id="73741" idx="7"/>
              <a:endCxn id="73743" idx="3"/>
            </p:cNvCxnSpPr>
            <p:nvPr/>
          </p:nvCxnSpPr>
          <p:spPr bwMode="auto">
            <a:xfrm flipV="1">
              <a:off x="1713" y="2270"/>
              <a:ext cx="474" cy="370"/>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3752" name="AutoShape 21"/>
            <p:cNvCxnSpPr>
              <a:cxnSpLocks xmlns:a14="http://schemas.microsoft.com/office/drawing/2010/main" noChangeShapeType="1"/>
              <a:stCxn id="73743" idx="5"/>
              <a:endCxn id="73744" idx="1"/>
            </p:cNvCxnSpPr>
            <p:nvPr/>
          </p:nvCxnSpPr>
          <p:spPr bwMode="auto">
            <a:xfrm>
              <a:off x="2348" y="2270"/>
              <a:ext cx="429" cy="370"/>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3753" name="AutoShape 22"/>
            <p:cNvCxnSpPr>
              <a:cxnSpLocks xmlns:a14="http://schemas.microsoft.com/office/drawing/2010/main" noChangeShapeType="1"/>
              <a:stCxn id="73742" idx="7"/>
              <a:endCxn id="73744" idx="3"/>
            </p:cNvCxnSpPr>
            <p:nvPr/>
          </p:nvCxnSpPr>
          <p:spPr bwMode="auto">
            <a:xfrm flipV="1">
              <a:off x="2348" y="2815"/>
              <a:ext cx="429" cy="324"/>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3754" name="AutoShape 23"/>
            <p:cNvCxnSpPr>
              <a:cxnSpLocks xmlns:a14="http://schemas.microsoft.com/office/drawing/2010/main" noChangeShapeType="1"/>
              <a:stCxn id="73738" idx="6"/>
              <a:endCxn id="73737" idx="2"/>
            </p:cNvCxnSpPr>
            <p:nvPr/>
          </p:nvCxnSpPr>
          <p:spPr bwMode="auto">
            <a:xfrm>
              <a:off x="1118" y="3816"/>
              <a:ext cx="530" cy="0"/>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3755" name="AutoShape 24"/>
            <p:cNvCxnSpPr>
              <a:cxnSpLocks xmlns:a14="http://schemas.microsoft.com/office/drawing/2010/main" noChangeShapeType="1"/>
              <a:stCxn id="73737" idx="7"/>
              <a:endCxn id="73742" idx="3"/>
            </p:cNvCxnSpPr>
            <p:nvPr/>
          </p:nvCxnSpPr>
          <p:spPr bwMode="auto">
            <a:xfrm flipV="1">
              <a:off x="1849" y="3314"/>
              <a:ext cx="338" cy="414"/>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sp>
          <p:nvSpPr>
            <p:cNvPr id="73756" name="Text Box 25"/>
            <p:cNvSpPr txBox="1"/>
            <p:nvPr/>
          </p:nvSpPr>
          <p:spPr bwMode="auto">
            <a:xfrm>
              <a:off x="567" y="2568"/>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a</a:t>
              </a:r>
              <a:r>
                <a:rPr lang="en-US" altLang="zh-CN" sz="1400" baseline="-25000">
                  <a:solidFill>
                    <a:srgbClr val="990033"/>
                  </a:solidFill>
                  <a:latin typeface="Tahoma" pitchFamily="34" charset="0"/>
                </a:rPr>
                <a:t>1</a:t>
              </a:r>
              <a:r>
                <a:rPr lang="en-US" altLang="zh-CN" sz="1400">
                  <a:solidFill>
                    <a:srgbClr val="990033"/>
                  </a:solidFill>
                  <a:latin typeface="Tahoma" pitchFamily="34" charset="0"/>
                </a:rPr>
                <a:t>=6</a:t>
              </a:r>
              <a:endParaRPr lang="en-US" altLang="zh-CN" sz="1400">
                <a:solidFill>
                  <a:srgbClr val="990033"/>
                </a:solidFill>
                <a:latin typeface="Tahoma" pitchFamily="34" charset="0"/>
              </a:endParaRPr>
            </a:p>
          </p:txBody>
        </p:sp>
        <p:sp>
          <p:nvSpPr>
            <p:cNvPr id="73757" name="Text Box 26"/>
            <p:cNvSpPr txBox="1"/>
            <p:nvPr/>
          </p:nvSpPr>
          <p:spPr bwMode="auto">
            <a:xfrm>
              <a:off x="1701" y="2296"/>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a</a:t>
              </a:r>
              <a:r>
                <a:rPr lang="en-US" altLang="zh-CN" sz="1400" baseline="-25000">
                  <a:solidFill>
                    <a:srgbClr val="990033"/>
                  </a:solidFill>
                  <a:latin typeface="Tahoma" pitchFamily="34" charset="0"/>
                </a:rPr>
                <a:t>7</a:t>
              </a:r>
              <a:r>
                <a:rPr lang="en-US" altLang="zh-CN" sz="1400">
                  <a:solidFill>
                    <a:srgbClr val="990033"/>
                  </a:solidFill>
                  <a:latin typeface="Tahoma" pitchFamily="34" charset="0"/>
                </a:rPr>
                <a:t>=8</a:t>
              </a:r>
              <a:endParaRPr lang="en-US" altLang="zh-CN" sz="1400">
                <a:solidFill>
                  <a:srgbClr val="990033"/>
                </a:solidFill>
                <a:latin typeface="Tahoma" pitchFamily="34" charset="0"/>
              </a:endParaRPr>
            </a:p>
          </p:txBody>
        </p:sp>
        <p:sp>
          <p:nvSpPr>
            <p:cNvPr id="73758" name="Text Box 27"/>
            <p:cNvSpPr txBox="1"/>
            <p:nvPr/>
          </p:nvSpPr>
          <p:spPr bwMode="auto">
            <a:xfrm>
              <a:off x="1202" y="3022"/>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a</a:t>
              </a:r>
              <a:r>
                <a:rPr lang="en-US" altLang="zh-CN" sz="1400" baseline="-25000">
                  <a:solidFill>
                    <a:srgbClr val="990033"/>
                  </a:solidFill>
                  <a:latin typeface="Tahoma" pitchFamily="34" charset="0"/>
                </a:rPr>
                <a:t>5</a:t>
              </a:r>
              <a:r>
                <a:rPr lang="en-US" altLang="zh-CN" sz="1400">
                  <a:solidFill>
                    <a:srgbClr val="990033"/>
                  </a:solidFill>
                  <a:latin typeface="Tahoma" pitchFamily="34" charset="0"/>
                </a:rPr>
                <a:t>=1</a:t>
              </a:r>
              <a:endParaRPr lang="en-US" altLang="zh-CN" sz="1400">
                <a:solidFill>
                  <a:srgbClr val="990033"/>
                </a:solidFill>
                <a:latin typeface="Tahoma" pitchFamily="34" charset="0"/>
              </a:endParaRPr>
            </a:p>
          </p:txBody>
        </p:sp>
        <p:sp>
          <p:nvSpPr>
            <p:cNvPr id="73759" name="Text Box 28"/>
            <p:cNvSpPr txBox="1"/>
            <p:nvPr/>
          </p:nvSpPr>
          <p:spPr bwMode="auto">
            <a:xfrm>
              <a:off x="295" y="3339"/>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a</a:t>
              </a:r>
              <a:r>
                <a:rPr lang="en-US" altLang="zh-CN" sz="1400" baseline="-25000">
                  <a:solidFill>
                    <a:srgbClr val="990033"/>
                  </a:solidFill>
                  <a:latin typeface="Tahoma" pitchFamily="34" charset="0"/>
                </a:rPr>
                <a:t>3</a:t>
              </a:r>
              <a:r>
                <a:rPr lang="en-US" altLang="zh-CN" sz="1400">
                  <a:solidFill>
                    <a:srgbClr val="990033"/>
                  </a:solidFill>
                  <a:latin typeface="Tahoma" pitchFamily="34" charset="0"/>
                </a:rPr>
                <a:t>=5</a:t>
              </a:r>
              <a:endParaRPr lang="en-US" altLang="zh-CN" sz="1400">
                <a:solidFill>
                  <a:srgbClr val="990033"/>
                </a:solidFill>
                <a:latin typeface="Tahoma" pitchFamily="34" charset="0"/>
              </a:endParaRPr>
            </a:p>
          </p:txBody>
        </p:sp>
        <p:sp>
          <p:nvSpPr>
            <p:cNvPr id="73760" name="Text Box 29"/>
            <p:cNvSpPr txBox="1"/>
            <p:nvPr/>
          </p:nvSpPr>
          <p:spPr bwMode="auto">
            <a:xfrm>
              <a:off x="1202" y="3657"/>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a</a:t>
              </a:r>
              <a:r>
                <a:rPr lang="en-US" altLang="zh-CN" sz="1400" baseline="-25000">
                  <a:solidFill>
                    <a:srgbClr val="990033"/>
                  </a:solidFill>
                  <a:latin typeface="Tahoma" pitchFamily="34" charset="0"/>
                </a:rPr>
                <a:t>6</a:t>
              </a:r>
              <a:r>
                <a:rPr lang="en-US" altLang="zh-CN" sz="1400">
                  <a:solidFill>
                    <a:srgbClr val="990033"/>
                  </a:solidFill>
                  <a:latin typeface="Tahoma" pitchFamily="34" charset="0"/>
                </a:rPr>
                <a:t>=2</a:t>
              </a:r>
              <a:endParaRPr lang="en-US" altLang="zh-CN" sz="1400">
                <a:solidFill>
                  <a:srgbClr val="990033"/>
                </a:solidFill>
                <a:latin typeface="Tahoma" pitchFamily="34" charset="0"/>
              </a:endParaRPr>
            </a:p>
          </p:txBody>
        </p:sp>
        <p:sp>
          <p:nvSpPr>
            <p:cNvPr id="73761" name="Text Box 30"/>
            <p:cNvSpPr txBox="1"/>
            <p:nvPr/>
          </p:nvSpPr>
          <p:spPr bwMode="auto">
            <a:xfrm>
              <a:off x="2517" y="3022"/>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a</a:t>
              </a:r>
              <a:r>
                <a:rPr lang="en-US" altLang="zh-CN" sz="1400" baseline="-25000">
                  <a:solidFill>
                    <a:srgbClr val="990033"/>
                  </a:solidFill>
                  <a:latin typeface="Tahoma" pitchFamily="34" charset="0"/>
                </a:rPr>
                <a:t>11</a:t>
              </a:r>
              <a:r>
                <a:rPr lang="en-US" altLang="zh-CN" sz="1400">
                  <a:solidFill>
                    <a:srgbClr val="990033"/>
                  </a:solidFill>
                  <a:latin typeface="Tahoma" pitchFamily="34" charset="0"/>
                </a:rPr>
                <a:t>=4</a:t>
              </a:r>
              <a:endParaRPr lang="en-US" altLang="zh-CN" sz="1400">
                <a:solidFill>
                  <a:srgbClr val="990033"/>
                </a:solidFill>
                <a:latin typeface="Tahoma" pitchFamily="34" charset="0"/>
              </a:endParaRPr>
            </a:p>
          </p:txBody>
        </p:sp>
        <p:sp>
          <p:nvSpPr>
            <p:cNvPr id="73762" name="Text Box 31"/>
            <p:cNvSpPr txBox="1"/>
            <p:nvPr/>
          </p:nvSpPr>
          <p:spPr bwMode="auto">
            <a:xfrm>
              <a:off x="1973" y="3566"/>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a</a:t>
              </a:r>
              <a:r>
                <a:rPr lang="en-US" altLang="zh-CN" sz="1400" baseline="-25000">
                  <a:solidFill>
                    <a:srgbClr val="990033"/>
                  </a:solidFill>
                  <a:latin typeface="Tahoma" pitchFamily="34" charset="0"/>
                </a:rPr>
                <a:t>9</a:t>
              </a:r>
              <a:r>
                <a:rPr lang="en-US" altLang="zh-CN" sz="1400">
                  <a:solidFill>
                    <a:srgbClr val="990033"/>
                  </a:solidFill>
                  <a:latin typeface="Tahoma" pitchFamily="34" charset="0"/>
                </a:rPr>
                <a:t>=4</a:t>
              </a:r>
              <a:endParaRPr lang="en-US" altLang="zh-CN" sz="1400">
                <a:solidFill>
                  <a:srgbClr val="990033"/>
                </a:solidFill>
                <a:latin typeface="Tahoma" pitchFamily="34" charset="0"/>
              </a:endParaRPr>
            </a:p>
          </p:txBody>
        </p:sp>
        <p:sp>
          <p:nvSpPr>
            <p:cNvPr id="73763" name="Text Box 32"/>
            <p:cNvSpPr txBox="1"/>
            <p:nvPr/>
          </p:nvSpPr>
          <p:spPr bwMode="auto">
            <a:xfrm>
              <a:off x="612" y="2840"/>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a</a:t>
              </a:r>
              <a:r>
                <a:rPr lang="en-US" altLang="zh-CN" sz="1400" baseline="-25000">
                  <a:solidFill>
                    <a:srgbClr val="990033"/>
                  </a:solidFill>
                  <a:latin typeface="Tahoma" pitchFamily="34" charset="0"/>
                </a:rPr>
                <a:t>2</a:t>
              </a:r>
              <a:r>
                <a:rPr lang="en-US" altLang="zh-CN" sz="1400">
                  <a:solidFill>
                    <a:srgbClr val="990033"/>
                  </a:solidFill>
                  <a:latin typeface="Tahoma" pitchFamily="34" charset="0"/>
                </a:rPr>
                <a:t>=4</a:t>
              </a:r>
              <a:endParaRPr lang="en-US" altLang="zh-CN" sz="1400">
                <a:solidFill>
                  <a:srgbClr val="990033"/>
                </a:solidFill>
                <a:latin typeface="Tahoma" pitchFamily="34" charset="0"/>
              </a:endParaRPr>
            </a:p>
          </p:txBody>
        </p:sp>
        <p:sp>
          <p:nvSpPr>
            <p:cNvPr id="73764" name="Text Box 33"/>
            <p:cNvSpPr txBox="1"/>
            <p:nvPr/>
          </p:nvSpPr>
          <p:spPr bwMode="auto">
            <a:xfrm>
              <a:off x="1066" y="2478"/>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a</a:t>
              </a:r>
              <a:r>
                <a:rPr lang="en-US" altLang="zh-CN" sz="1400" baseline="-25000">
                  <a:solidFill>
                    <a:srgbClr val="990033"/>
                  </a:solidFill>
                  <a:latin typeface="Tahoma" pitchFamily="34" charset="0"/>
                </a:rPr>
                <a:t>4</a:t>
              </a:r>
              <a:r>
                <a:rPr lang="en-US" altLang="zh-CN" sz="1400">
                  <a:solidFill>
                    <a:srgbClr val="990033"/>
                  </a:solidFill>
                  <a:latin typeface="Tahoma" pitchFamily="34" charset="0"/>
                </a:rPr>
                <a:t>=1</a:t>
              </a:r>
              <a:endParaRPr lang="en-US" altLang="zh-CN" sz="1400">
                <a:solidFill>
                  <a:srgbClr val="990033"/>
                </a:solidFill>
                <a:latin typeface="Tahoma" pitchFamily="34" charset="0"/>
              </a:endParaRPr>
            </a:p>
          </p:txBody>
        </p:sp>
        <p:sp>
          <p:nvSpPr>
            <p:cNvPr id="73765" name="Text Box 34"/>
            <p:cNvSpPr txBox="1"/>
            <p:nvPr/>
          </p:nvSpPr>
          <p:spPr bwMode="auto">
            <a:xfrm>
              <a:off x="1882" y="2840"/>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a</a:t>
              </a:r>
              <a:r>
                <a:rPr lang="en-US" altLang="zh-CN" sz="1400" baseline="-25000">
                  <a:solidFill>
                    <a:srgbClr val="990033"/>
                  </a:solidFill>
                  <a:latin typeface="Tahoma" pitchFamily="34" charset="0"/>
                </a:rPr>
                <a:t>8</a:t>
              </a:r>
              <a:r>
                <a:rPr lang="en-US" altLang="zh-CN" sz="1400">
                  <a:solidFill>
                    <a:srgbClr val="990033"/>
                  </a:solidFill>
                  <a:latin typeface="Tahoma" pitchFamily="34" charset="0"/>
                </a:rPr>
                <a:t>=7</a:t>
              </a:r>
              <a:endParaRPr lang="en-US" altLang="zh-CN" sz="1400">
                <a:solidFill>
                  <a:srgbClr val="990033"/>
                </a:solidFill>
                <a:latin typeface="Tahoma" pitchFamily="34" charset="0"/>
              </a:endParaRPr>
            </a:p>
          </p:txBody>
        </p:sp>
        <p:sp>
          <p:nvSpPr>
            <p:cNvPr id="73766" name="Text Box 35"/>
            <p:cNvSpPr txBox="1"/>
            <p:nvPr/>
          </p:nvSpPr>
          <p:spPr bwMode="auto">
            <a:xfrm>
              <a:off x="2245" y="2478"/>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a</a:t>
              </a:r>
              <a:r>
                <a:rPr lang="en-US" altLang="zh-CN" sz="1400" baseline="-25000">
                  <a:solidFill>
                    <a:srgbClr val="990033"/>
                  </a:solidFill>
                  <a:latin typeface="Tahoma" pitchFamily="34" charset="0"/>
                </a:rPr>
                <a:t>10</a:t>
              </a:r>
              <a:r>
                <a:rPr lang="en-US" altLang="zh-CN" sz="1400">
                  <a:solidFill>
                    <a:srgbClr val="990033"/>
                  </a:solidFill>
                  <a:latin typeface="Tahoma" pitchFamily="34" charset="0"/>
                </a:rPr>
                <a:t>=2</a:t>
              </a:r>
              <a:endParaRPr lang="en-US" altLang="zh-CN" sz="1400">
                <a:solidFill>
                  <a:srgbClr val="990033"/>
                </a:solidFill>
                <a:latin typeface="Tahoma" pitchFamily="34" charset="0"/>
              </a:endParaRPr>
            </a:p>
          </p:txBody>
        </p:sp>
      </p:grpSp>
      <p:sp>
        <p:nvSpPr>
          <p:cNvPr id="1681444" name="Text Box 36"/>
          <p:cNvSpPr txBox="1"/>
          <p:nvPr/>
        </p:nvSpPr>
        <p:spPr bwMode="auto">
          <a:xfrm>
            <a:off x="5148263" y="2852738"/>
            <a:ext cx="3671887" cy="314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buClr>
                <a:schemeClr val="bg1"/>
              </a:buClr>
              <a:buSzPct val="100000"/>
              <a:buFont typeface="Wingdings" charset="2"/>
              <a:buNone/>
            </a:pPr>
            <a:r>
              <a:rPr lang="zh-CN" altLang="en-US" sz="1800">
                <a:latin typeface="Tahoma" pitchFamily="34" charset="0"/>
              </a:rPr>
              <a:t>例如，左图中从源点</a:t>
            </a:r>
            <a:r>
              <a:rPr lang="en-US" altLang="zh-CN" sz="1800">
                <a:latin typeface="Tahoma" pitchFamily="34" charset="0"/>
              </a:rPr>
              <a:t>a</a:t>
            </a:r>
            <a:r>
              <a:rPr lang="zh-CN" altLang="en-US" sz="1800">
                <a:latin typeface="Tahoma" pitchFamily="34" charset="0"/>
              </a:rPr>
              <a:t>到汇点</a:t>
            </a:r>
            <a:r>
              <a:rPr lang="en-US" altLang="zh-CN" sz="1800">
                <a:latin typeface="Tahoma" pitchFamily="34" charset="0"/>
              </a:rPr>
              <a:t>k</a:t>
            </a:r>
            <a:r>
              <a:rPr lang="zh-CN" altLang="en-US" sz="1800">
                <a:latin typeface="Tahoma" pitchFamily="34" charset="0"/>
              </a:rPr>
              <a:t>共有</a:t>
            </a:r>
            <a:r>
              <a:rPr lang="en-US" altLang="zh-CN" sz="1800">
                <a:latin typeface="Tahoma" pitchFamily="34" charset="0"/>
              </a:rPr>
              <a:t>5</a:t>
            </a:r>
            <a:r>
              <a:rPr lang="zh-CN" altLang="en-US" sz="1800">
                <a:latin typeface="Tahoma" pitchFamily="34" charset="0"/>
              </a:rPr>
              <a:t>条路径，带权路径长度如下：</a:t>
            </a:r>
            <a:endParaRPr lang="zh-CN" altLang="en-US" sz="1800">
              <a:latin typeface="Tahoma" pitchFamily="34" charset="0"/>
            </a:endParaRPr>
          </a:p>
          <a:p>
            <a:pPr eaLnBrk="1" hangingPunct="1">
              <a:lnSpc>
                <a:spcPct val="80000"/>
              </a:lnSpc>
              <a:spcBef>
                <a:spcPct val="50000"/>
              </a:spcBef>
              <a:buClr>
                <a:schemeClr val="bg1"/>
              </a:buClr>
              <a:buSzPct val="100000"/>
              <a:buFont typeface="Wingdings" charset="2"/>
              <a:buNone/>
            </a:pPr>
            <a:r>
              <a:rPr lang="zh-CN" altLang="en-US" sz="1800">
                <a:latin typeface="Tahoma" pitchFamily="34" charset="0"/>
              </a:rPr>
              <a:t>	</a:t>
            </a:r>
            <a:r>
              <a:rPr lang="en-US" altLang="zh-CN" sz="1800">
                <a:latin typeface="Tahoma" pitchFamily="34" charset="0"/>
              </a:rPr>
              <a:t>a-b-e-g-k:17</a:t>
            </a:r>
            <a:endParaRPr lang="en-US" altLang="zh-CN" sz="1800">
              <a:latin typeface="Tahoma" pitchFamily="34" charset="0"/>
            </a:endParaRPr>
          </a:p>
          <a:p>
            <a:pPr eaLnBrk="1" hangingPunct="1">
              <a:lnSpc>
                <a:spcPct val="80000"/>
              </a:lnSpc>
              <a:spcBef>
                <a:spcPct val="50000"/>
              </a:spcBef>
              <a:buClr>
                <a:schemeClr val="bg1"/>
              </a:buClr>
              <a:buSzPct val="100000"/>
              <a:buFont typeface="Wingdings" charset="2"/>
              <a:buNone/>
            </a:pPr>
            <a:r>
              <a:rPr lang="en-US" altLang="zh-CN" sz="1800">
                <a:latin typeface="Tahoma" pitchFamily="34" charset="0"/>
              </a:rPr>
              <a:t>	a-b-e-h-k:18</a:t>
            </a:r>
            <a:endParaRPr lang="en-US" altLang="zh-CN" sz="1800">
              <a:latin typeface="Tahoma" pitchFamily="34" charset="0"/>
            </a:endParaRPr>
          </a:p>
          <a:p>
            <a:pPr eaLnBrk="1" hangingPunct="1">
              <a:lnSpc>
                <a:spcPct val="80000"/>
              </a:lnSpc>
              <a:spcBef>
                <a:spcPct val="50000"/>
              </a:spcBef>
              <a:buClr>
                <a:schemeClr val="bg1"/>
              </a:buClr>
              <a:buSzPct val="100000"/>
              <a:buFont typeface="Wingdings" charset="2"/>
              <a:buNone/>
            </a:pPr>
            <a:r>
              <a:rPr lang="en-US" altLang="zh-CN" sz="1800">
                <a:latin typeface="Tahoma" pitchFamily="34" charset="0"/>
              </a:rPr>
              <a:t>	a-c-e-g-k:15</a:t>
            </a:r>
            <a:endParaRPr lang="en-US" altLang="zh-CN" sz="1800">
              <a:latin typeface="Tahoma" pitchFamily="34" charset="0"/>
            </a:endParaRPr>
          </a:p>
          <a:p>
            <a:pPr eaLnBrk="1" hangingPunct="1">
              <a:lnSpc>
                <a:spcPct val="80000"/>
              </a:lnSpc>
              <a:spcBef>
                <a:spcPct val="50000"/>
              </a:spcBef>
              <a:buClr>
                <a:schemeClr val="bg1"/>
              </a:buClr>
              <a:buSzPct val="100000"/>
              <a:buFont typeface="Wingdings" charset="2"/>
              <a:buNone/>
            </a:pPr>
            <a:r>
              <a:rPr lang="en-US" altLang="zh-CN" sz="1800">
                <a:latin typeface="Tahoma" pitchFamily="34" charset="0"/>
              </a:rPr>
              <a:t>	a-c-e-h-k:16</a:t>
            </a:r>
            <a:endParaRPr lang="en-US" altLang="zh-CN" sz="1800">
              <a:latin typeface="Tahoma" pitchFamily="34" charset="0"/>
            </a:endParaRPr>
          </a:p>
          <a:p>
            <a:pPr eaLnBrk="1" hangingPunct="1">
              <a:lnSpc>
                <a:spcPct val="80000"/>
              </a:lnSpc>
              <a:spcBef>
                <a:spcPct val="50000"/>
              </a:spcBef>
              <a:buClr>
                <a:schemeClr val="bg1"/>
              </a:buClr>
              <a:buSzPct val="100000"/>
              <a:buFont typeface="Wingdings" charset="2"/>
              <a:buNone/>
            </a:pPr>
            <a:r>
              <a:rPr lang="en-US" altLang="zh-CN" sz="1800">
                <a:latin typeface="Tahoma" pitchFamily="34" charset="0"/>
              </a:rPr>
              <a:t>	a-d-f-h-k:15</a:t>
            </a:r>
            <a:endParaRPr lang="en-US" altLang="zh-CN" sz="1800">
              <a:latin typeface="Tahoma" pitchFamily="34" charset="0"/>
            </a:endParaRPr>
          </a:p>
          <a:p>
            <a:pPr eaLnBrk="1" hangingPunct="1">
              <a:lnSpc>
                <a:spcPct val="80000"/>
              </a:lnSpc>
              <a:spcBef>
                <a:spcPct val="50000"/>
              </a:spcBef>
              <a:buClr>
                <a:schemeClr val="bg1"/>
              </a:buClr>
              <a:buSzPct val="100000"/>
              <a:buFont typeface="Wingdings" charset="2"/>
              <a:buNone/>
            </a:pPr>
            <a:r>
              <a:rPr lang="zh-CN" altLang="en-US" sz="1800">
                <a:latin typeface="Tahoma" pitchFamily="34" charset="0"/>
              </a:rPr>
              <a:t>其中，</a:t>
            </a:r>
            <a:r>
              <a:rPr lang="en-US" altLang="zh-CN" sz="1800">
                <a:solidFill>
                  <a:schemeClr val="hlink"/>
                </a:solidFill>
                <a:latin typeface="Tahoma" pitchFamily="34" charset="0"/>
              </a:rPr>
              <a:t>{ a-b-e-h-k}</a:t>
            </a:r>
            <a:r>
              <a:rPr lang="zh-CN" altLang="en-US" sz="1800">
                <a:latin typeface="Tahoma" pitchFamily="34" charset="0"/>
              </a:rPr>
              <a:t>为关键路径</a:t>
            </a:r>
            <a:endParaRPr lang="zh-CN" altLang="en-US" sz="1800">
              <a:latin typeface="Tahoma" pitchFamily="34" charset="0"/>
            </a:endParaRPr>
          </a:p>
          <a:p>
            <a:pPr eaLnBrk="1" hangingPunct="1">
              <a:lnSpc>
                <a:spcPct val="80000"/>
              </a:lnSpc>
              <a:spcBef>
                <a:spcPct val="50000"/>
              </a:spcBef>
              <a:buClr>
                <a:schemeClr val="bg1"/>
              </a:buClr>
              <a:buSzPct val="100000"/>
              <a:buFont typeface="Wingdings" charset="2"/>
              <a:buNone/>
            </a:pPr>
            <a:r>
              <a:rPr lang="en-US" altLang="zh-CN" sz="1800">
                <a:latin typeface="Tahoma" pitchFamily="34" charset="0"/>
              </a:rPr>
              <a:t>a</a:t>
            </a:r>
            <a:r>
              <a:rPr lang="en-US" altLang="zh-CN" sz="1800" baseline="-25000">
                <a:latin typeface="Tahoma" pitchFamily="34" charset="0"/>
              </a:rPr>
              <a:t>1</a:t>
            </a:r>
            <a:r>
              <a:rPr lang="en-US" altLang="zh-CN" sz="1800">
                <a:latin typeface="Tahoma" pitchFamily="34" charset="0"/>
              </a:rPr>
              <a:t>, a</a:t>
            </a:r>
            <a:r>
              <a:rPr lang="en-US" altLang="zh-CN" sz="1800" baseline="-25000">
                <a:latin typeface="Tahoma" pitchFamily="34" charset="0"/>
              </a:rPr>
              <a:t>4</a:t>
            </a:r>
            <a:r>
              <a:rPr lang="en-US" altLang="zh-CN" sz="1800">
                <a:latin typeface="Tahoma" pitchFamily="34" charset="0"/>
              </a:rPr>
              <a:t>, a</a:t>
            </a:r>
            <a:r>
              <a:rPr lang="en-US" altLang="zh-CN" sz="1800" baseline="-25000">
                <a:latin typeface="Tahoma" pitchFamily="34" charset="0"/>
              </a:rPr>
              <a:t>8</a:t>
            </a:r>
            <a:r>
              <a:rPr lang="en-US" altLang="zh-CN" sz="1800">
                <a:latin typeface="Tahoma" pitchFamily="34" charset="0"/>
              </a:rPr>
              <a:t>, a</a:t>
            </a:r>
            <a:r>
              <a:rPr lang="en-US" altLang="zh-CN" sz="1800" baseline="-25000">
                <a:latin typeface="Tahoma" pitchFamily="34" charset="0"/>
              </a:rPr>
              <a:t>11</a:t>
            </a:r>
            <a:r>
              <a:rPr lang="zh-CN" altLang="en-US" sz="1800">
                <a:latin typeface="Tahoma" pitchFamily="34" charset="0"/>
              </a:rPr>
              <a:t>为关键活动</a:t>
            </a:r>
            <a:endParaRPr lang="zh-CN" altLang="en-US" sz="1800">
              <a:latin typeface="Tahoma" pitchFamily="34" charset="0"/>
            </a:endParaRPr>
          </a:p>
        </p:txBody>
      </p:sp>
      <p:sp>
        <p:nvSpPr>
          <p:cNvPr id="73735" name="Rectangle 2"/>
          <p:cNvSpPr/>
          <p:nvPr/>
        </p:nvSpPr>
        <p:spPr bwMode="auto">
          <a:xfrm>
            <a:off x="395288" y="188913"/>
            <a:ext cx="8229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kumimoji="0" lang="en-US" altLang="zh-CN" sz="3400" b="0" dirty="0">
                <a:solidFill>
                  <a:schemeClr val="tx2"/>
                </a:solidFill>
                <a:latin typeface="Arial" charset="0"/>
              </a:rPr>
              <a:t>11.9 </a:t>
            </a:r>
            <a:r>
              <a:rPr kumimoji="0" lang="zh-CN" altLang="en-US" sz="3400" b="0" dirty="0">
                <a:solidFill>
                  <a:schemeClr val="tx2"/>
                </a:solidFill>
                <a:latin typeface="Arial" charset="0"/>
              </a:rPr>
              <a:t>关键路径</a:t>
            </a:r>
            <a:endParaRPr kumimoji="0" lang="zh-CN" altLang="en-US" sz="3400" b="0" dirty="0">
              <a:solidFill>
                <a:schemeClr val="tx2"/>
              </a:solidFill>
              <a:latin typeface="Arial" charset="0"/>
            </a:endParaRPr>
          </a:p>
        </p:txBody>
      </p:sp>
      <p:sp>
        <p:nvSpPr>
          <p:cNvPr id="3" name="日期占位符 2"/>
          <p:cNvSpPr/>
          <p:nvPr>
            <p:ph type="dt" sz="half" idx="10"/>
          </p:nvPr>
        </p:nvSpPr>
        <p:spPr/>
        <p:txBody>
          <a:bodyPr/>
          <a:p>
            <a:pPr>
              <a:defRPr/>
            </a:pPr>
            <a:fld id="{CDC456E2-39C9-4825-87E8-F4728BA2A9AF}" type="datetime7">
              <a:rPr lang="zh-CN" altLang="en-US"/>
            </a:fld>
            <a:endParaRPr lang="en-US" altLang="zh-CN"/>
          </a:p>
        </p:txBody>
      </p:sp>
      <p:sp>
        <p:nvSpPr>
          <p:cNvPr id="72708" name="Rectangle 2"/>
          <p:cNvSpPr/>
          <p:nvPr/>
        </p:nvSpPr>
        <p:spPr>
          <a:xfrm>
            <a:off x="0" y="189230"/>
            <a:ext cx="8229600" cy="581025"/>
          </a:xfrm>
          <a:prstGeom prst="rect">
            <a:avLst/>
          </a:prstGeom>
          <a:noFill/>
          <a:ln w="9525">
            <a:noFill/>
          </a:ln>
        </p:spPr>
        <p:txBody>
          <a:bodyPr anchor="b" anchorCtr="0"/>
          <a:lstStyle>
            <a:lvl1pPr marL="0" lvl="0" indent="0" algn="ctr" defTabSz="914400" rtl="0" eaLnBrk="1" fontAlgn="base" latinLnBrk="0" hangingPunct="1">
              <a:lnSpc>
                <a:spcPct val="100000"/>
              </a:lnSpc>
              <a:spcBef>
                <a:spcPct val="0"/>
              </a:spcBef>
              <a:spcAft>
                <a:spcPct val="0"/>
              </a:spcAft>
              <a:buNone/>
              <a:defRPr sz="3200" b="0" i="0" u="none" kern="1200" baseline="0">
                <a:solidFill>
                  <a:srgbClr val="F3C43F"/>
                </a:solidFill>
                <a:latin typeface="+mj-lt"/>
                <a:ea typeface="+mj-ea"/>
                <a:cs typeface="+mj-cs"/>
              </a:defRPr>
            </a:lvl1pPr>
          </a:lstStyle>
          <a:p>
            <a:pPr eaLnBrk="1" hangingPunct="1"/>
            <a:r>
              <a:rPr lang="en-US" altLang="zh-CN" sz="3400" dirty="0">
                <a:ea typeface="宋体" charset="-122"/>
              </a:rPr>
              <a:t>11.9 </a:t>
            </a:r>
            <a:r>
              <a:rPr lang="zh-CN" altLang="en-US" sz="3400" dirty="0">
                <a:ea typeface="宋体" charset="-122"/>
              </a:rPr>
              <a:t>关键路径求解</a:t>
            </a:r>
            <a:endParaRPr lang="zh-CN" altLang="en-US" sz="3400"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681444">
                                            <p:txEl>
                                              <p:pRg st="0" end="0"/>
                                            </p:txEl>
                                          </p:spTgt>
                                        </p:tgtEl>
                                        <p:attrNameLst>
                                          <p:attrName>style.visibility</p:attrName>
                                        </p:attrNameLst>
                                      </p:cBhvr>
                                      <p:to>
                                        <p:strVal val="visible"/>
                                      </p:to>
                                    </p:set>
                                    <p:anim calcmode="lin" valueType="num">
                                      <p:cBhvr additive="base">
                                        <p:cTn id="12" dur="500" fill="hold"/>
                                        <p:tgtEl>
                                          <p:spTgt spid="1681444">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68144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1681444">
                                            <p:txEl>
                                              <p:pRg st="1" end="1"/>
                                            </p:txEl>
                                          </p:spTgt>
                                        </p:tgtEl>
                                        <p:attrNameLst>
                                          <p:attrName>style.visibility</p:attrName>
                                        </p:attrNameLst>
                                      </p:cBhvr>
                                      <p:to>
                                        <p:strVal val="visible"/>
                                      </p:to>
                                    </p:set>
                                    <p:anim calcmode="lin" valueType="num">
                                      <p:cBhvr additive="base">
                                        <p:cTn id="18" dur="500" fill="hold"/>
                                        <p:tgtEl>
                                          <p:spTgt spid="1681444">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1681444">
                                            <p:txEl>
                                              <p:pRg st="1" end="1"/>
                                            </p:txEl>
                                          </p:spTgt>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1681444">
                                            <p:txEl>
                                              <p:pRg st="2" end="2"/>
                                            </p:txEl>
                                          </p:spTgt>
                                        </p:tgtEl>
                                        <p:attrNameLst>
                                          <p:attrName>style.visibility</p:attrName>
                                        </p:attrNameLst>
                                      </p:cBhvr>
                                      <p:to>
                                        <p:strVal val="visible"/>
                                      </p:to>
                                    </p:set>
                                    <p:anim calcmode="lin" valueType="num">
                                      <p:cBhvr additive="base">
                                        <p:cTn id="22" dur="500" fill="hold"/>
                                        <p:tgtEl>
                                          <p:spTgt spid="1681444">
                                            <p:txEl>
                                              <p:pRg st="2" end="2"/>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1681444">
                                            <p:txEl>
                                              <p:pRg st="2" end="2"/>
                                            </p:txEl>
                                          </p:spTgt>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1681444">
                                            <p:txEl>
                                              <p:pRg st="3" end="3"/>
                                            </p:txEl>
                                          </p:spTgt>
                                        </p:tgtEl>
                                        <p:attrNameLst>
                                          <p:attrName>style.visibility</p:attrName>
                                        </p:attrNameLst>
                                      </p:cBhvr>
                                      <p:to>
                                        <p:strVal val="visible"/>
                                      </p:to>
                                    </p:set>
                                    <p:anim calcmode="lin" valueType="num">
                                      <p:cBhvr additive="base">
                                        <p:cTn id="26" dur="500" fill="hold"/>
                                        <p:tgtEl>
                                          <p:spTgt spid="1681444">
                                            <p:txEl>
                                              <p:pRg st="3" end="3"/>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1681444">
                                            <p:txEl>
                                              <p:pRg st="3" end="3"/>
                                            </p:txEl>
                                          </p:spTgt>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0"/>
                                  </p:stCondLst>
                                  <p:childTnLst>
                                    <p:set>
                                      <p:cBhvr>
                                        <p:cTn id="29" dur="1" fill="hold">
                                          <p:stCondLst>
                                            <p:cond delay="0"/>
                                          </p:stCondLst>
                                        </p:cTn>
                                        <p:tgtEl>
                                          <p:spTgt spid="1681444">
                                            <p:txEl>
                                              <p:pRg st="4" end="4"/>
                                            </p:txEl>
                                          </p:spTgt>
                                        </p:tgtEl>
                                        <p:attrNameLst>
                                          <p:attrName>style.visibility</p:attrName>
                                        </p:attrNameLst>
                                      </p:cBhvr>
                                      <p:to>
                                        <p:strVal val="visible"/>
                                      </p:to>
                                    </p:set>
                                    <p:anim calcmode="lin" valueType="num">
                                      <p:cBhvr additive="base">
                                        <p:cTn id="30" dur="500" fill="hold"/>
                                        <p:tgtEl>
                                          <p:spTgt spid="1681444">
                                            <p:txEl>
                                              <p:pRg st="4" end="4"/>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681444">
                                            <p:txEl>
                                              <p:pRg st="4" end="4"/>
                                            </p:txEl>
                                          </p:spTgt>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stCondLst>
                                    <p:cond delay="0"/>
                                  </p:stCondLst>
                                  <p:childTnLst>
                                    <p:set>
                                      <p:cBhvr>
                                        <p:cTn id="33" dur="1" fill="hold">
                                          <p:stCondLst>
                                            <p:cond delay="0"/>
                                          </p:stCondLst>
                                        </p:cTn>
                                        <p:tgtEl>
                                          <p:spTgt spid="1681444">
                                            <p:txEl>
                                              <p:pRg st="5" end="5"/>
                                            </p:txEl>
                                          </p:spTgt>
                                        </p:tgtEl>
                                        <p:attrNameLst>
                                          <p:attrName>style.visibility</p:attrName>
                                        </p:attrNameLst>
                                      </p:cBhvr>
                                      <p:to>
                                        <p:strVal val="visible"/>
                                      </p:to>
                                    </p:set>
                                    <p:anim calcmode="lin" valueType="num">
                                      <p:cBhvr additive="base">
                                        <p:cTn id="34" dur="500" fill="hold"/>
                                        <p:tgtEl>
                                          <p:spTgt spid="1681444">
                                            <p:txEl>
                                              <p:pRg st="5" end="5"/>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168144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nodeType="clickEffect">
                                  <p:stCondLst>
                                    <p:cond delay="0"/>
                                  </p:stCondLst>
                                  <p:childTnLst>
                                    <p:set>
                                      <p:cBhvr>
                                        <p:cTn id="39" dur="1" fill="hold">
                                          <p:stCondLst>
                                            <p:cond delay="0"/>
                                          </p:stCondLst>
                                        </p:cTn>
                                        <p:tgtEl>
                                          <p:spTgt spid="1681444">
                                            <p:txEl>
                                              <p:pRg st="6" end="6"/>
                                            </p:txEl>
                                          </p:spTgt>
                                        </p:tgtEl>
                                        <p:attrNameLst>
                                          <p:attrName>style.visibility</p:attrName>
                                        </p:attrNameLst>
                                      </p:cBhvr>
                                      <p:to>
                                        <p:strVal val="visible"/>
                                      </p:to>
                                    </p:set>
                                    <p:anim calcmode="lin" valueType="num">
                                      <p:cBhvr additive="base">
                                        <p:cTn id="40" dur="500" fill="hold"/>
                                        <p:tgtEl>
                                          <p:spTgt spid="1681444">
                                            <p:txEl>
                                              <p:pRg st="6" end="6"/>
                                            </p:txEl>
                                          </p:spTgt>
                                        </p:tgtEl>
                                        <p:attrNameLst>
                                          <p:attrName>ppt_x</p:attrName>
                                        </p:attrNameLst>
                                      </p:cBhvr>
                                      <p:tavLst>
                                        <p:tav tm="0">
                                          <p:val>
                                            <p:strVal val="1+#ppt_w/2"/>
                                          </p:val>
                                        </p:tav>
                                        <p:tav tm="100000">
                                          <p:val>
                                            <p:strVal val="#ppt_x"/>
                                          </p:val>
                                        </p:tav>
                                      </p:tavLst>
                                    </p:anim>
                                    <p:anim calcmode="lin" valueType="num">
                                      <p:cBhvr additive="base">
                                        <p:cTn id="41" dur="500" fill="hold"/>
                                        <p:tgtEl>
                                          <p:spTgt spid="1681444">
                                            <p:txEl>
                                              <p:pRg st="6" end="6"/>
                                            </p:txEl>
                                          </p:spTgt>
                                        </p:tgtEl>
                                        <p:attrNameLst>
                                          <p:attrName>ppt_y</p:attrName>
                                        </p:attrNameLst>
                                      </p:cBhvr>
                                      <p:tavLst>
                                        <p:tav tm="0">
                                          <p:val>
                                            <p:strVal val="#ppt_y"/>
                                          </p:val>
                                        </p:tav>
                                        <p:tav tm="100000">
                                          <p:val>
                                            <p:strVal val="#ppt_y"/>
                                          </p:val>
                                        </p:tav>
                                      </p:tavLst>
                                    </p:anim>
                                  </p:childTnLst>
                                </p:cTn>
                              </p:par>
                              <p:par>
                                <p:cTn id="42" presetID="2" presetClass="entr" presetSubtype="2" fill="hold" nodeType="withEffect">
                                  <p:stCondLst>
                                    <p:cond delay="0"/>
                                  </p:stCondLst>
                                  <p:childTnLst>
                                    <p:set>
                                      <p:cBhvr>
                                        <p:cTn id="43" dur="1" fill="hold">
                                          <p:stCondLst>
                                            <p:cond delay="0"/>
                                          </p:stCondLst>
                                        </p:cTn>
                                        <p:tgtEl>
                                          <p:spTgt spid="1681444">
                                            <p:txEl>
                                              <p:pRg st="7" end="7"/>
                                            </p:txEl>
                                          </p:spTgt>
                                        </p:tgtEl>
                                        <p:attrNameLst>
                                          <p:attrName>style.visibility</p:attrName>
                                        </p:attrNameLst>
                                      </p:cBhvr>
                                      <p:to>
                                        <p:strVal val="visible"/>
                                      </p:to>
                                    </p:set>
                                    <p:anim calcmode="lin" valueType="num">
                                      <p:cBhvr additive="base">
                                        <p:cTn id="44" dur="500" fill="hold"/>
                                        <p:tgtEl>
                                          <p:spTgt spid="1681444">
                                            <p:txEl>
                                              <p:pRg st="7" end="7"/>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1681444">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p:nvPr>
            <p:ph type="sldNum" sz="quarter" idx="12"/>
          </p:nvPr>
        </p:nvSpPr>
        <p:spPr>
          <a:ln>
            <a:miter lim="800000"/>
          </a:ln>
        </p:spPr>
        <p:txBody>
          <a:bodyPr anchor="b"/>
          <a:lstStyle/>
          <a:p>
            <a:pPr>
              <a:defRPr/>
            </a:pPr>
            <a:fld id="{FD12321A-E16D-4508-9EAB-A2011B1A25E5}"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74756" name="Rectangle 3"/>
          <p:cNvSpPr/>
          <p:nvPr>
            <p:ph type="body" idx="4294967295"/>
          </p:nvPr>
        </p:nvSpPr>
        <p:spPr>
          <a:xfrm>
            <a:off x="323215" y="1268730"/>
            <a:ext cx="8020050" cy="1016000"/>
          </a:xfrm>
        </p:spPr>
        <p:txBody>
          <a:bodyPr/>
          <a:lstStyle/>
          <a:p>
            <a:pPr marL="0" indent="0" eaLnBrk="1" hangingPunct="1"/>
            <a:r>
              <a:rPr lang="zh-CN" altLang="en-US" sz="2400">
                <a:ea typeface="宋体" charset="-122"/>
              </a:rPr>
              <a:t>如何求关键路径？</a:t>
            </a:r>
            <a:endParaRPr lang="zh-CN" altLang="en-US" sz="2400">
              <a:ea typeface="宋体" charset="-122"/>
            </a:endParaRPr>
          </a:p>
          <a:p>
            <a:pPr marL="0" indent="0" eaLnBrk="1" hangingPunct="1">
              <a:buFont typeface="Wingdings" charset="2"/>
              <a:buNone/>
            </a:pPr>
            <a:r>
              <a:rPr lang="zh-CN" altLang="en-US" sz="1800">
                <a:ea typeface="宋体" charset="-122"/>
              </a:rPr>
              <a:t>      首先定义四个描述量。假设顶点</a:t>
            </a:r>
            <a:r>
              <a:rPr lang="en-US" altLang="zh-CN" sz="1800">
                <a:ea typeface="宋体" charset="-122"/>
              </a:rPr>
              <a:t>V</a:t>
            </a:r>
            <a:r>
              <a:rPr lang="en-US" altLang="zh-CN" sz="1800" baseline="-25000">
                <a:ea typeface="宋体" charset="-122"/>
              </a:rPr>
              <a:t>1</a:t>
            </a:r>
            <a:r>
              <a:rPr lang="zh-CN" altLang="en-US" sz="1800">
                <a:ea typeface="宋体" charset="-122"/>
              </a:rPr>
              <a:t>为源点，</a:t>
            </a:r>
            <a:r>
              <a:rPr lang="en-US" altLang="zh-CN" sz="1800">
                <a:ea typeface="宋体" charset="-122"/>
              </a:rPr>
              <a:t>V</a:t>
            </a:r>
            <a:r>
              <a:rPr lang="en-US" altLang="zh-CN" sz="1800" baseline="-25000">
                <a:ea typeface="宋体" charset="-122"/>
              </a:rPr>
              <a:t>n</a:t>
            </a:r>
            <a:r>
              <a:rPr lang="zh-CN" altLang="en-US" sz="1800">
                <a:ea typeface="宋体" charset="-122"/>
              </a:rPr>
              <a:t>为汇点，事件</a:t>
            </a:r>
            <a:r>
              <a:rPr lang="en-US" altLang="zh-CN" sz="1800">
                <a:ea typeface="宋体" charset="-122"/>
              </a:rPr>
              <a:t>V</a:t>
            </a:r>
            <a:r>
              <a:rPr lang="en-US" altLang="zh-CN" sz="1800" baseline="-25000">
                <a:ea typeface="宋体" charset="-122"/>
              </a:rPr>
              <a:t>1</a:t>
            </a:r>
            <a:r>
              <a:rPr lang="zh-CN" altLang="en-US" sz="1800">
                <a:ea typeface="宋体" charset="-122"/>
              </a:rPr>
              <a:t>的发生时刻作为事件原点</a:t>
            </a:r>
            <a:r>
              <a:rPr lang="en-US" altLang="zh-CN" sz="1800">
                <a:ea typeface="宋体" charset="-122"/>
              </a:rPr>
              <a:t>(0</a:t>
            </a:r>
            <a:r>
              <a:rPr lang="zh-CN" altLang="en-US" sz="1800">
                <a:ea typeface="宋体" charset="-122"/>
              </a:rPr>
              <a:t>时刻</a:t>
            </a:r>
            <a:r>
              <a:rPr lang="en-US" altLang="zh-CN" sz="1800">
                <a:ea typeface="宋体" charset="-122"/>
              </a:rPr>
              <a:t>)</a:t>
            </a:r>
            <a:r>
              <a:rPr lang="zh-CN" altLang="en-US" sz="1800">
                <a:ea typeface="宋体" charset="-122"/>
              </a:rPr>
              <a:t>。</a:t>
            </a:r>
            <a:endParaRPr lang="zh-CN" altLang="en-US" sz="1800">
              <a:ea typeface="宋体" charset="-122"/>
            </a:endParaRPr>
          </a:p>
        </p:txBody>
      </p:sp>
      <p:sp>
        <p:nvSpPr>
          <p:cNvPr id="74757" name="Text Box 4"/>
          <p:cNvSpPr txBox="1"/>
          <p:nvPr/>
        </p:nvSpPr>
        <p:spPr bwMode="auto">
          <a:xfrm>
            <a:off x="395288" y="2708275"/>
            <a:ext cx="8137525" cy="316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10000"/>
              </a:spcBef>
              <a:buClr>
                <a:schemeClr val="bg1"/>
              </a:buClr>
              <a:buSzPct val="100000"/>
              <a:buFont typeface="Wingdings" charset="2"/>
              <a:buNone/>
            </a:pPr>
            <a:r>
              <a:rPr lang="zh-CN" altLang="en-US" sz="1800">
                <a:solidFill>
                  <a:schemeClr val="hlink"/>
                </a:solidFill>
                <a:latin typeface="Tahoma" pitchFamily="34" charset="0"/>
              </a:rPr>
              <a:t>     </a:t>
            </a:r>
            <a:r>
              <a:rPr lang="en-US" altLang="zh-CN" sz="1800">
                <a:solidFill>
                  <a:schemeClr val="hlink"/>
                </a:solidFill>
                <a:latin typeface="Tahoma" pitchFamily="34" charset="0"/>
              </a:rPr>
              <a:t>ve(j)</a:t>
            </a:r>
            <a:r>
              <a:rPr lang="zh-CN" altLang="en-US" sz="1800">
                <a:solidFill>
                  <a:schemeClr val="hlink"/>
                </a:solidFill>
                <a:latin typeface="Tahoma" pitchFamily="34" charset="0"/>
              </a:rPr>
              <a:t>：</a:t>
            </a:r>
            <a:r>
              <a:rPr lang="zh-CN" altLang="en-US" sz="1800">
                <a:latin typeface="Tahoma" pitchFamily="34" charset="0"/>
              </a:rPr>
              <a:t>事件</a:t>
            </a:r>
            <a:r>
              <a:rPr lang="en-US" altLang="zh-CN" sz="1800">
                <a:latin typeface="Tahoma" pitchFamily="34" charset="0"/>
              </a:rPr>
              <a:t>V</a:t>
            </a:r>
            <a:r>
              <a:rPr lang="en-US" altLang="zh-CN" sz="1800" baseline="-25000">
                <a:latin typeface="Tahoma" pitchFamily="34" charset="0"/>
              </a:rPr>
              <a:t>j</a:t>
            </a:r>
            <a:r>
              <a:rPr lang="zh-CN" altLang="en-US" sz="1800">
                <a:latin typeface="Tahoma" pitchFamily="34" charset="0"/>
              </a:rPr>
              <a:t>可能发生的最早时刻，它是从</a:t>
            </a:r>
            <a:r>
              <a:rPr lang="en-US" altLang="zh-CN" sz="1800">
                <a:latin typeface="Tahoma" pitchFamily="34" charset="0"/>
              </a:rPr>
              <a:t>V</a:t>
            </a:r>
            <a:r>
              <a:rPr lang="en-US" altLang="zh-CN" sz="1800" baseline="-25000">
                <a:latin typeface="Tahoma" pitchFamily="34" charset="0"/>
              </a:rPr>
              <a:t>1</a:t>
            </a:r>
            <a:r>
              <a:rPr lang="zh-CN" altLang="en-US" sz="1800">
                <a:latin typeface="Tahoma" pitchFamily="34" charset="0"/>
              </a:rPr>
              <a:t>到</a:t>
            </a:r>
            <a:r>
              <a:rPr lang="en-US" altLang="zh-CN" sz="1800">
                <a:latin typeface="Tahoma" pitchFamily="34" charset="0"/>
              </a:rPr>
              <a:t>V</a:t>
            </a:r>
            <a:r>
              <a:rPr lang="en-US" altLang="zh-CN" sz="1800" baseline="-25000">
                <a:latin typeface="Tahoma" pitchFamily="34" charset="0"/>
              </a:rPr>
              <a:t>j</a:t>
            </a:r>
            <a:r>
              <a:rPr lang="zh-CN" altLang="en-US" sz="1800">
                <a:latin typeface="Tahoma" pitchFamily="34" charset="0"/>
              </a:rPr>
              <a:t>的最长带权路径长度</a:t>
            </a:r>
            <a:endParaRPr lang="zh-CN" altLang="en-US" sz="1800">
              <a:latin typeface="Tahoma" pitchFamily="34" charset="0"/>
            </a:endParaRPr>
          </a:p>
          <a:p>
            <a:pPr eaLnBrk="1" hangingPunct="1">
              <a:lnSpc>
                <a:spcPct val="80000"/>
              </a:lnSpc>
              <a:spcBef>
                <a:spcPct val="40000"/>
              </a:spcBef>
              <a:buClr>
                <a:schemeClr val="bg1"/>
              </a:buClr>
              <a:buSzPct val="100000"/>
              <a:buFont typeface="Wingdings" charset="2"/>
              <a:buNone/>
            </a:pPr>
            <a:endParaRPr lang="zh-CN" altLang="en-US" sz="1800">
              <a:latin typeface="Tahoma" pitchFamily="34" charset="0"/>
            </a:endParaRPr>
          </a:p>
          <a:p>
            <a:pPr eaLnBrk="1" hangingPunct="1">
              <a:lnSpc>
                <a:spcPct val="80000"/>
              </a:lnSpc>
              <a:spcBef>
                <a:spcPct val="40000"/>
              </a:spcBef>
              <a:buClr>
                <a:schemeClr val="bg1"/>
              </a:buClr>
              <a:buSzPct val="100000"/>
              <a:buFont typeface="Wingdings" charset="2"/>
              <a:buNone/>
            </a:pPr>
            <a:r>
              <a:rPr lang="zh-CN" altLang="en-US" sz="1800">
                <a:latin typeface="Tahoma" pitchFamily="34" charset="0"/>
              </a:rPr>
              <a:t>	</a:t>
            </a:r>
            <a:r>
              <a:rPr lang="zh-CN" altLang="en-US" sz="1800">
                <a:solidFill>
                  <a:srgbClr val="990033"/>
                </a:solidFill>
                <a:latin typeface="Tahoma" pitchFamily="34" charset="0"/>
              </a:rPr>
              <a:t>	   </a:t>
            </a:r>
            <a:r>
              <a:rPr lang="en-US" altLang="zh-CN" sz="1800">
                <a:solidFill>
                  <a:srgbClr val="990033"/>
                </a:solidFill>
                <a:latin typeface="Tahoma" pitchFamily="34" charset="0"/>
              </a:rPr>
              <a:t>0                                                j=1	</a:t>
            </a:r>
            <a:endParaRPr lang="en-US" altLang="zh-CN" sz="1800">
              <a:solidFill>
                <a:srgbClr val="990033"/>
              </a:solidFill>
              <a:latin typeface="Tahoma" pitchFamily="34" charset="0"/>
            </a:endParaRPr>
          </a:p>
          <a:p>
            <a:pPr eaLnBrk="1" hangingPunct="1">
              <a:lnSpc>
                <a:spcPct val="80000"/>
              </a:lnSpc>
              <a:spcBef>
                <a:spcPct val="40000"/>
              </a:spcBef>
              <a:buClr>
                <a:schemeClr val="bg1"/>
              </a:buClr>
              <a:buSzPct val="100000"/>
              <a:buFont typeface="Wingdings" charset="2"/>
              <a:buNone/>
            </a:pPr>
            <a:r>
              <a:rPr lang="en-US" altLang="zh-CN" sz="1800">
                <a:solidFill>
                  <a:srgbClr val="990033"/>
                </a:solidFill>
                <a:latin typeface="Tahoma" pitchFamily="34" charset="0"/>
              </a:rPr>
              <a:t>	ve(j)=     max{ve(i)+w(V</a:t>
            </a:r>
            <a:r>
              <a:rPr lang="en-US" altLang="zh-CN" sz="1800" baseline="-25000">
                <a:solidFill>
                  <a:srgbClr val="990033"/>
                </a:solidFill>
                <a:latin typeface="Tahoma" pitchFamily="34" charset="0"/>
              </a:rPr>
              <a:t>i</a:t>
            </a:r>
            <a:r>
              <a:rPr lang="en-US" altLang="zh-CN" sz="1800">
                <a:solidFill>
                  <a:srgbClr val="990033"/>
                </a:solidFill>
                <a:latin typeface="Tahoma" pitchFamily="34" charset="0"/>
                <a:sym typeface="Wingdings" charset="2"/>
              </a:rPr>
              <a:t>V</a:t>
            </a:r>
            <a:r>
              <a:rPr lang="en-US" altLang="zh-CN" sz="1800" baseline="-25000">
                <a:solidFill>
                  <a:srgbClr val="990033"/>
                </a:solidFill>
                <a:latin typeface="Tahoma" pitchFamily="34" charset="0"/>
                <a:sym typeface="Wingdings" charset="2"/>
              </a:rPr>
              <a:t>j</a:t>
            </a:r>
            <a:r>
              <a:rPr lang="en-US" altLang="zh-CN" sz="1800">
                <a:solidFill>
                  <a:srgbClr val="990033"/>
                </a:solidFill>
                <a:latin typeface="Tahoma" pitchFamily="34" charset="0"/>
                <a:sym typeface="Wingdings" charset="2"/>
              </a:rPr>
              <a:t>)}             j=2,3,</a:t>
            </a:r>
            <a:r>
              <a:rPr lang="en-US" altLang="zh-CN" sz="1800">
                <a:solidFill>
                  <a:srgbClr val="990033"/>
                </a:solidFill>
                <a:latin typeface="Times New Roman" pitchFamily="18" charset="0"/>
                <a:sym typeface="Wingdings" charset="2"/>
              </a:rPr>
              <a:t>…</a:t>
            </a:r>
            <a:r>
              <a:rPr lang="en-US" altLang="zh-CN" sz="1800">
                <a:solidFill>
                  <a:srgbClr val="990033"/>
                </a:solidFill>
                <a:latin typeface="Tahoma" pitchFamily="34" charset="0"/>
                <a:sym typeface="Wingdings" charset="2"/>
              </a:rPr>
              <a:t>,n  </a:t>
            </a:r>
            <a:endParaRPr lang="en-US" altLang="zh-CN" sz="1800">
              <a:solidFill>
                <a:srgbClr val="990033"/>
              </a:solidFill>
              <a:latin typeface="Tahoma" pitchFamily="34" charset="0"/>
            </a:endParaRPr>
          </a:p>
          <a:p>
            <a:pPr eaLnBrk="1" hangingPunct="1">
              <a:lnSpc>
                <a:spcPct val="80000"/>
              </a:lnSpc>
              <a:spcBef>
                <a:spcPct val="40000"/>
              </a:spcBef>
              <a:buClr>
                <a:schemeClr val="bg1"/>
              </a:buClr>
              <a:buSzPct val="100000"/>
              <a:buFont typeface="Wingdings" charset="2"/>
              <a:buNone/>
            </a:pPr>
            <a:r>
              <a:rPr lang="en-US" altLang="zh-CN" sz="1800">
                <a:solidFill>
                  <a:srgbClr val="990033"/>
                </a:solidFill>
                <a:latin typeface="Tahoma" pitchFamily="34" charset="0"/>
              </a:rPr>
              <a:t>		   V</a:t>
            </a:r>
            <a:r>
              <a:rPr lang="en-US" altLang="zh-CN" sz="1800" baseline="-25000">
                <a:solidFill>
                  <a:srgbClr val="990033"/>
                </a:solidFill>
                <a:latin typeface="Tahoma" pitchFamily="34" charset="0"/>
              </a:rPr>
              <a:t>i</a:t>
            </a:r>
            <a:r>
              <a:rPr lang="en-US" altLang="zh-CN" sz="1800">
                <a:solidFill>
                  <a:srgbClr val="990033"/>
                </a:solidFill>
                <a:latin typeface="Tahoma" pitchFamily="34" charset="0"/>
              </a:rPr>
              <a:t> </a:t>
            </a:r>
            <a:r>
              <a:rPr lang="en-US" altLang="zh-CN" sz="1800">
                <a:solidFill>
                  <a:srgbClr val="990033"/>
                </a:solidFill>
                <a:latin typeface="Tahoma" pitchFamily="34" charset="0"/>
                <a:sym typeface="Wingdings" charset="2"/>
              </a:rPr>
              <a:t> V</a:t>
            </a:r>
            <a:r>
              <a:rPr lang="en-US" altLang="zh-CN" sz="1800" baseline="-25000">
                <a:solidFill>
                  <a:srgbClr val="990033"/>
                </a:solidFill>
                <a:latin typeface="Tahoma" pitchFamily="34" charset="0"/>
                <a:sym typeface="Wingdings" charset="2"/>
              </a:rPr>
              <a:t>j</a:t>
            </a:r>
            <a:r>
              <a:rPr lang="en-US" altLang="zh-CN" sz="1800">
                <a:solidFill>
                  <a:srgbClr val="990033"/>
                </a:solidFill>
                <a:latin typeface="Tahoma" pitchFamily="34" charset="0"/>
                <a:sym typeface="Wingdings" charset="2"/>
              </a:rPr>
              <a:t> </a:t>
            </a:r>
            <a:r>
              <a:rPr lang="zh-CN" altLang="en-US" sz="1800">
                <a:solidFill>
                  <a:srgbClr val="990033"/>
                </a:solidFill>
                <a:latin typeface="Tahoma" pitchFamily="34" charset="0"/>
                <a:sym typeface="Wingdings" charset="2"/>
              </a:rPr>
              <a:t>是弧</a:t>
            </a:r>
            <a:r>
              <a:rPr lang="zh-CN" altLang="en-US" sz="1800">
                <a:solidFill>
                  <a:srgbClr val="990033"/>
                </a:solidFill>
                <a:latin typeface="Tahoma" pitchFamily="34" charset="0"/>
              </a:rPr>
              <a:t> 	</a:t>
            </a:r>
            <a:endParaRPr lang="zh-CN" altLang="en-US" sz="1800">
              <a:solidFill>
                <a:srgbClr val="990033"/>
              </a:solidFill>
              <a:latin typeface="Tahoma" pitchFamily="34" charset="0"/>
            </a:endParaRPr>
          </a:p>
          <a:p>
            <a:pPr eaLnBrk="1" hangingPunct="1">
              <a:lnSpc>
                <a:spcPct val="105000"/>
              </a:lnSpc>
              <a:spcBef>
                <a:spcPct val="70000"/>
              </a:spcBef>
              <a:buClr>
                <a:schemeClr val="bg1"/>
              </a:buClr>
              <a:buSzPct val="100000"/>
              <a:buFont typeface="Wingdings" charset="2"/>
              <a:buNone/>
            </a:pPr>
            <a:r>
              <a:rPr lang="zh-CN" altLang="en-US" sz="1800">
                <a:latin typeface="Tahoma" pitchFamily="34" charset="0"/>
              </a:rPr>
              <a:t>     其中， </a:t>
            </a:r>
            <a:r>
              <a:rPr lang="en-US" altLang="zh-CN" sz="1800">
                <a:latin typeface="Tahoma" pitchFamily="34" charset="0"/>
              </a:rPr>
              <a:t>w(V</a:t>
            </a:r>
            <a:r>
              <a:rPr lang="en-US" altLang="zh-CN" sz="1800" baseline="-25000">
                <a:latin typeface="Tahoma" pitchFamily="34" charset="0"/>
              </a:rPr>
              <a:t>i</a:t>
            </a:r>
            <a:r>
              <a:rPr lang="en-US" altLang="zh-CN" sz="1800">
                <a:latin typeface="Tahoma" pitchFamily="34" charset="0"/>
                <a:sym typeface="Wingdings" charset="2"/>
              </a:rPr>
              <a:t>V</a:t>
            </a:r>
            <a:r>
              <a:rPr lang="en-US" altLang="zh-CN" sz="1800" baseline="-25000">
                <a:latin typeface="Tahoma" pitchFamily="34" charset="0"/>
                <a:sym typeface="Wingdings" charset="2"/>
              </a:rPr>
              <a:t>j</a:t>
            </a:r>
            <a:r>
              <a:rPr lang="en-US" altLang="zh-CN" sz="1800">
                <a:latin typeface="Tahoma" pitchFamily="34" charset="0"/>
                <a:sym typeface="Wingdings" charset="2"/>
              </a:rPr>
              <a:t>) </a:t>
            </a:r>
            <a:r>
              <a:rPr lang="zh-CN" altLang="en-US" sz="1800">
                <a:latin typeface="Tahoma" pitchFamily="34" charset="0"/>
                <a:sym typeface="Wingdings" charset="2"/>
              </a:rPr>
              <a:t>表示该弧的权值。对于一个特定的顶点</a:t>
            </a:r>
            <a:r>
              <a:rPr lang="en-US" altLang="zh-CN" sz="1800">
                <a:latin typeface="Tahoma" pitchFamily="34" charset="0"/>
                <a:sym typeface="Wingdings" charset="2"/>
              </a:rPr>
              <a:t>V</a:t>
            </a:r>
            <a:r>
              <a:rPr lang="en-US" altLang="zh-CN" sz="1800" baseline="-25000">
                <a:latin typeface="Tahoma" pitchFamily="34" charset="0"/>
                <a:sym typeface="Wingdings" charset="2"/>
              </a:rPr>
              <a:t>j</a:t>
            </a:r>
            <a:r>
              <a:rPr lang="en-US" altLang="zh-CN" sz="1800">
                <a:latin typeface="Tahoma" pitchFamily="34" charset="0"/>
                <a:sym typeface="Wingdings" charset="2"/>
              </a:rPr>
              <a:t>(2≤j≤n)</a:t>
            </a:r>
            <a:r>
              <a:rPr lang="zh-CN" altLang="en-US" sz="1800">
                <a:latin typeface="Tahoma" pitchFamily="34" charset="0"/>
                <a:sym typeface="Wingdings" charset="2"/>
              </a:rPr>
              <a:t>，上式表示考察</a:t>
            </a:r>
            <a:r>
              <a:rPr lang="en-US" altLang="zh-CN" sz="1800">
                <a:latin typeface="Tahoma" pitchFamily="34" charset="0"/>
                <a:sym typeface="Wingdings" charset="2"/>
              </a:rPr>
              <a:t>V</a:t>
            </a:r>
            <a:r>
              <a:rPr lang="en-US" altLang="zh-CN" sz="1800" baseline="-25000">
                <a:latin typeface="Tahoma" pitchFamily="34" charset="0"/>
                <a:sym typeface="Wingdings" charset="2"/>
              </a:rPr>
              <a:t>j</a:t>
            </a:r>
            <a:r>
              <a:rPr lang="zh-CN" altLang="en-US" sz="1800">
                <a:latin typeface="Tahoma" pitchFamily="34" charset="0"/>
                <a:sym typeface="Wingdings" charset="2"/>
              </a:rPr>
              <a:t>的所有前驱结点</a:t>
            </a:r>
            <a:r>
              <a:rPr lang="en-US" altLang="zh-CN" sz="1800">
                <a:latin typeface="Tahoma" pitchFamily="34" charset="0"/>
                <a:sym typeface="Wingdings" charset="2"/>
              </a:rPr>
              <a:t>V</a:t>
            </a:r>
            <a:r>
              <a:rPr lang="en-US" altLang="zh-CN" sz="1800" baseline="-25000">
                <a:latin typeface="Tahoma" pitchFamily="34" charset="0"/>
                <a:sym typeface="Wingdings" charset="2"/>
              </a:rPr>
              <a:t>i1</a:t>
            </a:r>
            <a:r>
              <a:rPr lang="zh-CN" altLang="en-US" sz="1800">
                <a:latin typeface="Tahoma" pitchFamily="34" charset="0"/>
                <a:sym typeface="Wingdings" charset="2"/>
              </a:rPr>
              <a:t>，</a:t>
            </a:r>
            <a:r>
              <a:rPr lang="en-US" altLang="zh-CN" sz="1800">
                <a:latin typeface="Tahoma" pitchFamily="34" charset="0"/>
                <a:sym typeface="Wingdings" charset="2"/>
              </a:rPr>
              <a:t>V</a:t>
            </a:r>
            <a:r>
              <a:rPr lang="en-US" altLang="zh-CN" sz="1800" baseline="-25000">
                <a:latin typeface="Tahoma" pitchFamily="34" charset="0"/>
                <a:sym typeface="Wingdings" charset="2"/>
              </a:rPr>
              <a:t>i2</a:t>
            </a:r>
            <a:r>
              <a:rPr lang="zh-CN" altLang="en-US" sz="1800">
                <a:latin typeface="Tahoma" pitchFamily="34" charset="0"/>
                <a:sym typeface="Wingdings" charset="2"/>
              </a:rPr>
              <a:t>，</a:t>
            </a:r>
            <a:r>
              <a:rPr lang="en-US" altLang="zh-CN" sz="1800">
                <a:latin typeface="Times New Roman" pitchFamily="18" charset="0"/>
                <a:sym typeface="Wingdings" charset="2"/>
              </a:rPr>
              <a:t>…</a:t>
            </a:r>
            <a:r>
              <a:rPr lang="zh-CN" altLang="en-US" sz="1800">
                <a:latin typeface="Tahoma" pitchFamily="34" charset="0"/>
                <a:sym typeface="Wingdings" charset="2"/>
              </a:rPr>
              <a:t>，</a:t>
            </a:r>
            <a:r>
              <a:rPr lang="en-US" altLang="zh-CN" sz="1800">
                <a:latin typeface="Tahoma" pitchFamily="34" charset="0"/>
                <a:sym typeface="Wingdings" charset="2"/>
              </a:rPr>
              <a:t>V</a:t>
            </a:r>
            <a:r>
              <a:rPr lang="en-US" altLang="zh-CN" sz="1800" baseline="-25000">
                <a:latin typeface="Tahoma" pitchFamily="34" charset="0"/>
                <a:sym typeface="Wingdings" charset="2"/>
              </a:rPr>
              <a:t>ip</a:t>
            </a:r>
            <a:r>
              <a:rPr lang="zh-CN" altLang="en-US" sz="1800">
                <a:latin typeface="Tahoma" pitchFamily="34" charset="0"/>
                <a:sym typeface="Wingdings" charset="2"/>
              </a:rPr>
              <a:t>，在</a:t>
            </a:r>
            <a:r>
              <a:rPr lang="en-US" altLang="zh-CN" sz="1800">
                <a:latin typeface="Tahoma" pitchFamily="34" charset="0"/>
                <a:sym typeface="Wingdings" charset="2"/>
              </a:rPr>
              <a:t>ve(i</a:t>
            </a:r>
            <a:r>
              <a:rPr lang="en-US" altLang="zh-CN" sz="1800" baseline="-25000">
                <a:latin typeface="Tahoma" pitchFamily="34" charset="0"/>
                <a:sym typeface="Wingdings" charset="2"/>
              </a:rPr>
              <a:t>1</a:t>
            </a:r>
            <a:r>
              <a:rPr lang="en-US" altLang="zh-CN" sz="1800">
                <a:latin typeface="Tahoma" pitchFamily="34" charset="0"/>
                <a:sym typeface="Wingdings" charset="2"/>
              </a:rPr>
              <a:t>)+w(V</a:t>
            </a:r>
            <a:r>
              <a:rPr lang="en-US" altLang="zh-CN" sz="1800" baseline="-25000">
                <a:latin typeface="Tahoma" pitchFamily="34" charset="0"/>
                <a:sym typeface="Wingdings" charset="2"/>
              </a:rPr>
              <a:t>i1</a:t>
            </a:r>
            <a:r>
              <a:rPr lang="en-US" altLang="zh-CN" sz="1800">
                <a:latin typeface="Tahoma" pitchFamily="34" charset="0"/>
                <a:sym typeface="Wingdings" charset="2"/>
              </a:rPr>
              <a:t>V</a:t>
            </a:r>
            <a:r>
              <a:rPr lang="en-US" altLang="zh-CN" sz="1800" baseline="-25000">
                <a:latin typeface="Tahoma" pitchFamily="34" charset="0"/>
                <a:sym typeface="Wingdings" charset="2"/>
              </a:rPr>
              <a:t>j</a:t>
            </a:r>
            <a:r>
              <a:rPr lang="en-US" altLang="zh-CN" sz="1800">
                <a:latin typeface="Tahoma" pitchFamily="34" charset="0"/>
                <a:sym typeface="Wingdings" charset="2"/>
              </a:rPr>
              <a:t>), </a:t>
            </a:r>
            <a:r>
              <a:rPr lang="en-US" altLang="zh-CN" sz="1800">
                <a:latin typeface="Times New Roman" pitchFamily="18" charset="0"/>
                <a:sym typeface="Wingdings" charset="2"/>
              </a:rPr>
              <a:t>…</a:t>
            </a:r>
            <a:r>
              <a:rPr lang="en-US" altLang="zh-CN" sz="1800">
                <a:latin typeface="Tahoma" pitchFamily="34" charset="0"/>
                <a:sym typeface="Wingdings" charset="2"/>
              </a:rPr>
              <a:t> , ve(i</a:t>
            </a:r>
            <a:r>
              <a:rPr lang="en-US" altLang="zh-CN" sz="1800" baseline="-25000">
                <a:latin typeface="Tahoma" pitchFamily="34" charset="0"/>
                <a:sym typeface="Wingdings" charset="2"/>
              </a:rPr>
              <a:t>p</a:t>
            </a:r>
            <a:r>
              <a:rPr lang="en-US" altLang="zh-CN" sz="1800">
                <a:latin typeface="Tahoma" pitchFamily="34" charset="0"/>
                <a:sym typeface="Wingdings" charset="2"/>
              </a:rPr>
              <a:t>)+w(V</a:t>
            </a:r>
            <a:r>
              <a:rPr lang="en-US" altLang="zh-CN" sz="1800" baseline="-25000">
                <a:latin typeface="Tahoma" pitchFamily="34" charset="0"/>
                <a:sym typeface="Wingdings" charset="2"/>
              </a:rPr>
              <a:t>ip</a:t>
            </a:r>
            <a:r>
              <a:rPr lang="en-US" altLang="zh-CN" sz="1800">
                <a:latin typeface="Tahoma" pitchFamily="34" charset="0"/>
                <a:sym typeface="Wingdings" charset="2"/>
              </a:rPr>
              <a:t>V</a:t>
            </a:r>
            <a:r>
              <a:rPr lang="en-US" altLang="zh-CN" sz="1800" baseline="-25000">
                <a:latin typeface="Tahoma" pitchFamily="34" charset="0"/>
                <a:sym typeface="Wingdings" charset="2"/>
              </a:rPr>
              <a:t>j</a:t>
            </a:r>
            <a:r>
              <a:rPr lang="en-US" altLang="zh-CN" sz="1800">
                <a:latin typeface="Tahoma" pitchFamily="34" charset="0"/>
                <a:sym typeface="Wingdings" charset="2"/>
              </a:rPr>
              <a:t>)</a:t>
            </a:r>
            <a:r>
              <a:rPr lang="zh-CN" altLang="en-US" sz="1800">
                <a:latin typeface="Tahoma" pitchFamily="34" charset="0"/>
                <a:sym typeface="Wingdings" charset="2"/>
              </a:rPr>
              <a:t>中选最大值。</a:t>
            </a:r>
            <a:endParaRPr lang="zh-CN" altLang="en-US" sz="1800">
              <a:latin typeface="Tahoma" pitchFamily="34" charset="0"/>
              <a:sym typeface="Wingdings" charset="2"/>
            </a:endParaRPr>
          </a:p>
          <a:p>
            <a:pPr eaLnBrk="1" hangingPunct="1">
              <a:lnSpc>
                <a:spcPct val="105000"/>
              </a:lnSpc>
              <a:spcBef>
                <a:spcPct val="70000"/>
              </a:spcBef>
              <a:buClr>
                <a:schemeClr val="bg1"/>
              </a:buClr>
              <a:buSzPct val="100000"/>
              <a:buFont typeface="Wingdings" charset="2"/>
              <a:buNone/>
            </a:pPr>
            <a:r>
              <a:rPr lang="zh-CN" altLang="en-US" sz="1800">
                <a:latin typeface="Tahoma" pitchFamily="34" charset="0"/>
                <a:sym typeface="Wingdings" charset="2"/>
              </a:rPr>
              <a:t>      计算</a:t>
            </a:r>
            <a:r>
              <a:rPr lang="en-US" altLang="zh-CN" sz="1800">
                <a:latin typeface="Tahoma" pitchFamily="34" charset="0"/>
                <a:sym typeface="Wingdings" charset="2"/>
              </a:rPr>
              <a:t>ve</a:t>
            </a:r>
            <a:r>
              <a:rPr lang="zh-CN" altLang="en-US" sz="1800">
                <a:latin typeface="Tahoma" pitchFamily="34" charset="0"/>
                <a:sym typeface="Wingdings" charset="2"/>
              </a:rPr>
              <a:t>时，应该按顶点的拓扑有序次序从源点开始向下推算至汇点。</a:t>
            </a:r>
            <a:endParaRPr lang="zh-CN" altLang="en-US" sz="1800">
              <a:latin typeface="Tahoma" pitchFamily="34" charset="0"/>
              <a:sym typeface="Wingdings" charset="2"/>
            </a:endParaRPr>
          </a:p>
        </p:txBody>
      </p:sp>
      <p:sp>
        <p:nvSpPr>
          <p:cNvPr id="74758" name="AutoShape 5"/>
          <p:cNvSpPr/>
          <p:nvPr/>
        </p:nvSpPr>
        <p:spPr bwMode="auto">
          <a:xfrm>
            <a:off x="2195513" y="3357563"/>
            <a:ext cx="217487" cy="1008062"/>
          </a:xfrm>
          <a:prstGeom prst="leftBrace">
            <a:avLst>
              <a:gd name="adj1" fmla="val 38625"/>
              <a:gd name="adj2" fmla="val 50000"/>
            </a:avLst>
          </a:prstGeom>
          <a:noFill/>
          <a:ln w="9525">
            <a:solidFill>
              <a:srgbClr val="990033"/>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74759" name="Rectangle 2"/>
          <p:cNvSpPr/>
          <p:nvPr/>
        </p:nvSpPr>
        <p:spPr bwMode="auto">
          <a:xfrm>
            <a:off x="395288" y="188913"/>
            <a:ext cx="8229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kumimoji="0" lang="en-US" altLang="zh-CN" sz="3400" b="0" dirty="0">
                <a:solidFill>
                  <a:schemeClr val="tx2"/>
                </a:solidFill>
                <a:latin typeface="Arial" charset="0"/>
              </a:rPr>
              <a:t>11.9 </a:t>
            </a:r>
            <a:r>
              <a:rPr kumimoji="0" lang="zh-CN" altLang="en-US" sz="3400" b="0" dirty="0">
                <a:solidFill>
                  <a:schemeClr val="tx2"/>
                </a:solidFill>
                <a:latin typeface="Arial" charset="0"/>
              </a:rPr>
              <a:t>关键路径</a:t>
            </a:r>
            <a:endParaRPr kumimoji="0" lang="zh-CN" altLang="en-US" sz="3400" b="0" dirty="0">
              <a:solidFill>
                <a:schemeClr val="tx2"/>
              </a:solidFill>
              <a:latin typeface="Arial" charset="0"/>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
        <p:nvSpPr>
          <p:cNvPr id="72708" name="Rectangle 2"/>
          <p:cNvSpPr/>
          <p:nvPr/>
        </p:nvSpPr>
        <p:spPr>
          <a:xfrm>
            <a:off x="0" y="189230"/>
            <a:ext cx="8229600" cy="581025"/>
          </a:xfrm>
          <a:prstGeom prst="rect">
            <a:avLst/>
          </a:prstGeom>
          <a:noFill/>
          <a:ln w="9525">
            <a:noFill/>
          </a:ln>
        </p:spPr>
        <p:txBody>
          <a:bodyPr anchor="b" anchorCtr="0"/>
          <a:lstStyle>
            <a:lvl1pPr marL="0" lvl="0" indent="0" algn="ctr" defTabSz="914400" rtl="0" eaLnBrk="1" fontAlgn="base" latinLnBrk="0" hangingPunct="1">
              <a:lnSpc>
                <a:spcPct val="100000"/>
              </a:lnSpc>
              <a:spcBef>
                <a:spcPct val="0"/>
              </a:spcBef>
              <a:spcAft>
                <a:spcPct val="0"/>
              </a:spcAft>
              <a:buNone/>
              <a:defRPr sz="3200" b="0" i="0" u="none" kern="1200" baseline="0">
                <a:solidFill>
                  <a:srgbClr val="F3C43F"/>
                </a:solidFill>
                <a:latin typeface="+mj-lt"/>
                <a:ea typeface="+mj-ea"/>
                <a:cs typeface="+mj-cs"/>
              </a:defRPr>
            </a:lvl1pPr>
          </a:lstStyle>
          <a:p>
            <a:pPr eaLnBrk="1" hangingPunct="1"/>
            <a:r>
              <a:rPr lang="en-US" altLang="zh-CN" sz="3400" dirty="0">
                <a:ea typeface="宋体" charset="-122"/>
              </a:rPr>
              <a:t>11.9 </a:t>
            </a:r>
            <a:r>
              <a:rPr lang="zh-CN" altLang="en-US" sz="3400" dirty="0">
                <a:ea typeface="宋体" charset="-122"/>
              </a:rPr>
              <a:t>关键路径求解</a:t>
            </a:r>
            <a:endParaRPr lang="zh-CN" altLang="en-US" sz="3400" dirty="0">
              <a:ea typeface="宋体"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p:nvPr>
            <p:ph type="sldNum" sz="quarter" idx="12"/>
          </p:nvPr>
        </p:nvSpPr>
        <p:spPr>
          <a:ln>
            <a:miter lim="800000"/>
          </a:ln>
        </p:spPr>
        <p:txBody>
          <a:bodyPr anchor="b"/>
          <a:lstStyle/>
          <a:p>
            <a:pPr>
              <a:defRPr/>
            </a:pPr>
            <a:fld id="{D49C660B-CEB5-4368-8677-86EAC4D6B2DD}"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75780" name="Rectangle 3"/>
          <p:cNvSpPr/>
          <p:nvPr>
            <p:ph type="body" idx="4294967295"/>
          </p:nvPr>
        </p:nvSpPr>
        <p:spPr>
          <a:xfrm>
            <a:off x="631825" y="1484630"/>
            <a:ext cx="7880350" cy="4530725"/>
          </a:xfrm>
        </p:spPr>
        <p:txBody>
          <a:bodyPr/>
          <a:lstStyle/>
          <a:p>
            <a:pPr marL="0" indent="0" eaLnBrk="1" hangingPunct="1">
              <a:buFont typeface="Wingdings" charset="2"/>
              <a:buNone/>
            </a:pPr>
            <a:r>
              <a:rPr lang="zh-CN" altLang="en-US" sz="2000">
                <a:solidFill>
                  <a:schemeClr val="hlink"/>
                </a:solidFill>
                <a:ea typeface="宋体" charset="-122"/>
              </a:rPr>
              <a:t>     </a:t>
            </a:r>
            <a:r>
              <a:rPr lang="en-US" altLang="zh-CN" sz="2000">
                <a:solidFill>
                  <a:schemeClr val="hlink"/>
                </a:solidFill>
                <a:ea typeface="宋体" charset="-122"/>
              </a:rPr>
              <a:t>vl(i)</a:t>
            </a:r>
            <a:r>
              <a:rPr lang="zh-CN" altLang="en-US" sz="2000">
                <a:solidFill>
                  <a:schemeClr val="hlink"/>
                </a:solidFill>
                <a:ea typeface="宋体" charset="-122"/>
              </a:rPr>
              <a:t>：</a:t>
            </a:r>
            <a:r>
              <a:rPr lang="zh-CN" altLang="en-US" sz="2000">
                <a:ea typeface="宋体" charset="-122"/>
              </a:rPr>
              <a:t>在保证不延误整个工期，即保证</a:t>
            </a:r>
            <a:r>
              <a:rPr lang="en-US" altLang="zh-CN" sz="2000">
                <a:ea typeface="宋体" charset="-122"/>
              </a:rPr>
              <a:t>V</a:t>
            </a:r>
            <a:r>
              <a:rPr lang="en-US" altLang="zh-CN" sz="2000" baseline="-25000">
                <a:ea typeface="宋体" charset="-122"/>
              </a:rPr>
              <a:t>n</a:t>
            </a:r>
            <a:r>
              <a:rPr lang="zh-CN" altLang="en-US" sz="2000">
                <a:ea typeface="宋体" charset="-122"/>
              </a:rPr>
              <a:t>在</a:t>
            </a:r>
            <a:r>
              <a:rPr lang="en-US" altLang="zh-CN" sz="2000">
                <a:ea typeface="宋体" charset="-122"/>
              </a:rPr>
              <a:t>ve(n)</a:t>
            </a:r>
            <a:r>
              <a:rPr lang="zh-CN" altLang="en-US" sz="2000">
                <a:ea typeface="宋体" charset="-122"/>
              </a:rPr>
              <a:t>时刻发生的前提下，事件</a:t>
            </a:r>
            <a:r>
              <a:rPr lang="en-US" altLang="zh-CN" sz="2000">
                <a:ea typeface="宋体" charset="-122"/>
              </a:rPr>
              <a:t>V</a:t>
            </a:r>
            <a:r>
              <a:rPr lang="en-US" altLang="zh-CN" sz="2000" baseline="-25000">
                <a:ea typeface="宋体" charset="-122"/>
              </a:rPr>
              <a:t>i</a:t>
            </a:r>
            <a:r>
              <a:rPr lang="zh-CN" altLang="en-US" sz="2000">
                <a:ea typeface="宋体" charset="-122"/>
              </a:rPr>
              <a:t>发生所允许的最晚时刻。它等于</a:t>
            </a:r>
            <a:r>
              <a:rPr lang="en-US" altLang="zh-CN" sz="2000">
                <a:ea typeface="宋体" charset="-122"/>
              </a:rPr>
              <a:t>ve(n)</a:t>
            </a:r>
            <a:r>
              <a:rPr lang="zh-CN" altLang="en-US" sz="2000">
                <a:ea typeface="宋体" charset="-122"/>
              </a:rPr>
              <a:t>减去</a:t>
            </a:r>
            <a:r>
              <a:rPr lang="en-US" altLang="zh-CN" sz="2000">
                <a:ea typeface="宋体" charset="-122"/>
              </a:rPr>
              <a:t>V</a:t>
            </a:r>
            <a:r>
              <a:rPr lang="en-US" altLang="zh-CN" sz="2000" baseline="-25000">
                <a:ea typeface="宋体" charset="-122"/>
              </a:rPr>
              <a:t>i</a:t>
            </a:r>
            <a:r>
              <a:rPr lang="zh-CN" altLang="en-US" sz="2000">
                <a:ea typeface="宋体" charset="-122"/>
              </a:rPr>
              <a:t>到</a:t>
            </a:r>
            <a:r>
              <a:rPr lang="en-US" altLang="zh-CN" sz="2000">
                <a:ea typeface="宋体" charset="-122"/>
              </a:rPr>
              <a:t>V</a:t>
            </a:r>
            <a:r>
              <a:rPr lang="en-US" altLang="zh-CN" sz="2000" baseline="-25000">
                <a:ea typeface="宋体" charset="-122"/>
              </a:rPr>
              <a:t>n</a:t>
            </a:r>
            <a:r>
              <a:rPr lang="zh-CN" altLang="en-US" sz="2000">
                <a:ea typeface="宋体" charset="-122"/>
              </a:rPr>
              <a:t>的最长带权路径长度。</a:t>
            </a:r>
            <a:endParaRPr lang="zh-CN" altLang="en-US" sz="2000">
              <a:ea typeface="宋体" charset="-122"/>
            </a:endParaRPr>
          </a:p>
          <a:p>
            <a:pPr marL="0" indent="0" eaLnBrk="1" hangingPunct="1">
              <a:buFont typeface="Wingdings" charset="2"/>
              <a:buNone/>
            </a:pPr>
            <a:r>
              <a:rPr lang="zh-CN" altLang="en-US" sz="2000">
                <a:solidFill>
                  <a:srgbClr val="990033"/>
                </a:solidFill>
                <a:ea typeface="宋体" charset="-122"/>
              </a:rPr>
              <a:t>	      </a:t>
            </a:r>
            <a:r>
              <a:rPr lang="en-US" altLang="zh-CN" sz="2000">
                <a:solidFill>
                  <a:srgbClr val="990033"/>
                </a:solidFill>
                <a:ea typeface="宋体" charset="-122"/>
              </a:rPr>
              <a:t>ve(n)                                i=n</a:t>
            </a:r>
            <a:endParaRPr lang="en-US" altLang="zh-CN" sz="2000">
              <a:solidFill>
                <a:srgbClr val="990033"/>
              </a:solidFill>
              <a:ea typeface="宋体" charset="-122"/>
            </a:endParaRPr>
          </a:p>
          <a:p>
            <a:pPr marL="0" indent="0" eaLnBrk="1" hangingPunct="1">
              <a:lnSpc>
                <a:spcPct val="120000"/>
              </a:lnSpc>
              <a:buFont typeface="Wingdings" charset="2"/>
              <a:buNone/>
            </a:pPr>
            <a:r>
              <a:rPr lang="en-US" altLang="zh-CN" sz="2000">
                <a:solidFill>
                  <a:srgbClr val="990033"/>
                </a:solidFill>
                <a:ea typeface="宋体" charset="-122"/>
              </a:rPr>
              <a:t>  vl(i)=       min{vl(j)-w(V</a:t>
            </a:r>
            <a:r>
              <a:rPr lang="en-US" altLang="zh-CN" sz="2000" baseline="-25000">
                <a:solidFill>
                  <a:srgbClr val="990033"/>
                </a:solidFill>
                <a:ea typeface="宋体" charset="-122"/>
              </a:rPr>
              <a:t>i</a:t>
            </a:r>
            <a:r>
              <a:rPr lang="en-US" altLang="zh-CN" sz="2000">
                <a:solidFill>
                  <a:srgbClr val="990033"/>
                </a:solidFill>
                <a:ea typeface="宋体" charset="-122"/>
                <a:sym typeface="Wingdings" charset="2"/>
              </a:rPr>
              <a:t>V</a:t>
            </a:r>
            <a:r>
              <a:rPr lang="en-US" altLang="zh-CN" sz="2000" baseline="-25000">
                <a:solidFill>
                  <a:srgbClr val="990033"/>
                </a:solidFill>
                <a:ea typeface="宋体" charset="-122"/>
                <a:sym typeface="Wingdings" charset="2"/>
              </a:rPr>
              <a:t>j</a:t>
            </a:r>
            <a:r>
              <a:rPr lang="en-US" altLang="zh-CN" sz="2000">
                <a:solidFill>
                  <a:srgbClr val="990033"/>
                </a:solidFill>
                <a:ea typeface="宋体" charset="-122"/>
              </a:rPr>
              <a:t>)}      i=n-1, </a:t>
            </a:r>
            <a:r>
              <a:rPr lang="en-US" altLang="zh-CN" sz="2000">
                <a:solidFill>
                  <a:srgbClr val="990033"/>
                </a:solidFill>
                <a:latin typeface="Times New Roman" pitchFamily="18" charset="0"/>
                <a:ea typeface="宋体" charset="-122"/>
              </a:rPr>
              <a:t>…</a:t>
            </a:r>
            <a:r>
              <a:rPr lang="en-US" altLang="zh-CN" sz="2000">
                <a:solidFill>
                  <a:srgbClr val="990033"/>
                </a:solidFill>
                <a:ea typeface="宋体" charset="-122"/>
              </a:rPr>
              <a:t> , 2,1</a:t>
            </a:r>
            <a:endParaRPr lang="en-US" altLang="zh-CN" sz="2000">
              <a:solidFill>
                <a:srgbClr val="990033"/>
              </a:solidFill>
              <a:ea typeface="宋体" charset="-122"/>
            </a:endParaRPr>
          </a:p>
          <a:p>
            <a:pPr marL="0" indent="0" eaLnBrk="1" hangingPunct="1">
              <a:lnSpc>
                <a:spcPct val="120000"/>
              </a:lnSpc>
              <a:buFont typeface="Wingdings" charset="2"/>
              <a:buNone/>
            </a:pPr>
            <a:r>
              <a:rPr lang="en-US" altLang="zh-CN" sz="2000">
                <a:solidFill>
                  <a:srgbClr val="990033"/>
                </a:solidFill>
                <a:ea typeface="宋体" charset="-122"/>
              </a:rPr>
              <a:t>                   V</a:t>
            </a:r>
            <a:r>
              <a:rPr lang="en-US" altLang="zh-CN" sz="2000" baseline="-25000">
                <a:solidFill>
                  <a:srgbClr val="990033"/>
                </a:solidFill>
                <a:ea typeface="宋体" charset="-122"/>
              </a:rPr>
              <a:t>i</a:t>
            </a:r>
            <a:r>
              <a:rPr lang="en-US" altLang="zh-CN" sz="2000">
                <a:solidFill>
                  <a:srgbClr val="990033"/>
                </a:solidFill>
                <a:ea typeface="宋体" charset="-122"/>
                <a:sym typeface="Wingdings" charset="2"/>
              </a:rPr>
              <a:t>V</a:t>
            </a:r>
            <a:r>
              <a:rPr lang="en-US" altLang="zh-CN" sz="2000" baseline="-25000">
                <a:solidFill>
                  <a:srgbClr val="990033"/>
                </a:solidFill>
                <a:ea typeface="宋体" charset="-122"/>
                <a:sym typeface="Wingdings" charset="2"/>
              </a:rPr>
              <a:t>j</a:t>
            </a:r>
            <a:r>
              <a:rPr lang="zh-CN" altLang="en-US" sz="2000">
                <a:solidFill>
                  <a:srgbClr val="990033"/>
                </a:solidFill>
                <a:ea typeface="宋体" charset="-122"/>
                <a:sym typeface="Wingdings" charset="2"/>
              </a:rPr>
              <a:t>是弧</a:t>
            </a:r>
            <a:endParaRPr lang="zh-CN" altLang="en-US" sz="2000">
              <a:solidFill>
                <a:srgbClr val="990033"/>
              </a:solidFill>
              <a:ea typeface="宋体" charset="-122"/>
              <a:sym typeface="Wingdings" charset="2"/>
            </a:endParaRPr>
          </a:p>
          <a:p>
            <a:pPr marL="0" indent="0" eaLnBrk="1" hangingPunct="1">
              <a:lnSpc>
                <a:spcPct val="120000"/>
              </a:lnSpc>
              <a:spcBef>
                <a:spcPct val="70000"/>
              </a:spcBef>
              <a:buFont typeface="Wingdings" charset="2"/>
              <a:buNone/>
            </a:pPr>
            <a:r>
              <a:rPr lang="zh-CN" altLang="en-US" sz="2000">
                <a:ea typeface="宋体" charset="-122"/>
                <a:sym typeface="Wingdings" charset="2"/>
              </a:rPr>
              <a:t>      对于一个特定的顶点</a:t>
            </a:r>
            <a:r>
              <a:rPr lang="en-US" altLang="zh-CN" sz="2000">
                <a:ea typeface="宋体" charset="-122"/>
                <a:sym typeface="Wingdings" charset="2"/>
              </a:rPr>
              <a:t>V</a:t>
            </a:r>
            <a:r>
              <a:rPr lang="en-US" altLang="zh-CN" sz="2000" baseline="-25000">
                <a:ea typeface="宋体" charset="-122"/>
                <a:sym typeface="Wingdings" charset="2"/>
              </a:rPr>
              <a:t>i</a:t>
            </a:r>
            <a:r>
              <a:rPr lang="en-US" altLang="zh-CN" sz="2000">
                <a:ea typeface="宋体" charset="-122"/>
                <a:sym typeface="Wingdings" charset="2"/>
              </a:rPr>
              <a:t>(1≤i≤n-1)</a:t>
            </a:r>
            <a:r>
              <a:rPr lang="zh-CN" altLang="en-US" sz="2000">
                <a:ea typeface="宋体" charset="-122"/>
                <a:sym typeface="Wingdings" charset="2"/>
              </a:rPr>
              <a:t>，上式考察</a:t>
            </a:r>
            <a:r>
              <a:rPr lang="en-US" altLang="zh-CN" sz="2000">
                <a:ea typeface="宋体" charset="-122"/>
                <a:sym typeface="Wingdings" charset="2"/>
              </a:rPr>
              <a:t>V</a:t>
            </a:r>
            <a:r>
              <a:rPr lang="en-US" altLang="zh-CN" sz="2000" baseline="-25000">
                <a:ea typeface="宋体" charset="-122"/>
                <a:sym typeface="Wingdings" charset="2"/>
              </a:rPr>
              <a:t>i</a:t>
            </a:r>
            <a:r>
              <a:rPr lang="zh-CN" altLang="en-US" sz="2000">
                <a:ea typeface="宋体" charset="-122"/>
                <a:sym typeface="Wingdings" charset="2"/>
              </a:rPr>
              <a:t>的所有后继结点</a:t>
            </a:r>
            <a:r>
              <a:rPr lang="en-US" altLang="zh-CN" sz="2000">
                <a:ea typeface="宋体" charset="-122"/>
                <a:sym typeface="Wingdings" charset="2"/>
              </a:rPr>
              <a:t>V</a:t>
            </a:r>
            <a:r>
              <a:rPr lang="en-US" altLang="zh-CN" sz="2000" baseline="-25000">
                <a:ea typeface="宋体" charset="-122"/>
                <a:sym typeface="Wingdings" charset="2"/>
              </a:rPr>
              <a:t>j1</a:t>
            </a:r>
            <a:r>
              <a:rPr lang="zh-CN" altLang="en-US" sz="2000">
                <a:ea typeface="宋体" charset="-122"/>
                <a:sym typeface="Wingdings" charset="2"/>
              </a:rPr>
              <a:t>，</a:t>
            </a:r>
            <a:r>
              <a:rPr lang="en-US" altLang="zh-CN" sz="2000">
                <a:ea typeface="宋体" charset="-122"/>
                <a:sym typeface="Wingdings" charset="2"/>
              </a:rPr>
              <a:t>V</a:t>
            </a:r>
            <a:r>
              <a:rPr lang="en-US" altLang="zh-CN" sz="2000" baseline="-25000">
                <a:ea typeface="宋体" charset="-122"/>
                <a:sym typeface="Wingdings" charset="2"/>
              </a:rPr>
              <a:t>j2</a:t>
            </a:r>
            <a:r>
              <a:rPr lang="zh-CN" altLang="en-US" sz="2000">
                <a:ea typeface="宋体" charset="-122"/>
                <a:sym typeface="Wingdings" charset="2"/>
              </a:rPr>
              <a:t>，</a:t>
            </a:r>
            <a:r>
              <a:rPr lang="en-US" altLang="zh-CN" sz="2000">
                <a:latin typeface="Times New Roman" pitchFamily="18" charset="0"/>
                <a:ea typeface="宋体" charset="-122"/>
                <a:sym typeface="Wingdings" charset="2"/>
              </a:rPr>
              <a:t>…</a:t>
            </a:r>
            <a:r>
              <a:rPr lang="en-US" altLang="zh-CN" sz="2000">
                <a:ea typeface="宋体" charset="-122"/>
                <a:sym typeface="Wingdings" charset="2"/>
              </a:rPr>
              <a:t> </a:t>
            </a:r>
            <a:r>
              <a:rPr lang="zh-CN" altLang="en-US" sz="2000">
                <a:ea typeface="宋体" charset="-122"/>
                <a:sym typeface="Wingdings" charset="2"/>
              </a:rPr>
              <a:t>，</a:t>
            </a:r>
            <a:r>
              <a:rPr lang="en-US" altLang="zh-CN" sz="2000">
                <a:ea typeface="宋体" charset="-122"/>
                <a:sym typeface="Wingdings" charset="2"/>
              </a:rPr>
              <a:t>V</a:t>
            </a:r>
            <a:r>
              <a:rPr lang="en-US" altLang="zh-CN" sz="2000" baseline="-25000">
                <a:ea typeface="宋体" charset="-122"/>
                <a:sym typeface="Wingdings" charset="2"/>
              </a:rPr>
              <a:t>jq</a:t>
            </a:r>
            <a:r>
              <a:rPr lang="zh-CN" altLang="en-US" sz="2000">
                <a:ea typeface="宋体" charset="-122"/>
                <a:sym typeface="Wingdings" charset="2"/>
              </a:rPr>
              <a:t>，在</a:t>
            </a:r>
            <a:r>
              <a:rPr lang="en-US" altLang="zh-CN" sz="2000">
                <a:ea typeface="宋体" charset="-122"/>
                <a:sym typeface="Wingdings" charset="2"/>
              </a:rPr>
              <a:t>vl(j</a:t>
            </a:r>
            <a:r>
              <a:rPr lang="en-US" altLang="zh-CN" sz="2000" baseline="-25000">
                <a:ea typeface="宋体" charset="-122"/>
                <a:sym typeface="Wingdings" charset="2"/>
              </a:rPr>
              <a:t>1</a:t>
            </a:r>
            <a:r>
              <a:rPr lang="en-US" altLang="zh-CN" sz="2000">
                <a:ea typeface="宋体" charset="-122"/>
                <a:sym typeface="Wingdings" charset="2"/>
              </a:rPr>
              <a:t>)-w(V</a:t>
            </a:r>
            <a:r>
              <a:rPr lang="en-US" altLang="zh-CN" sz="2000" baseline="-25000">
                <a:ea typeface="宋体" charset="-122"/>
                <a:sym typeface="Wingdings" charset="2"/>
              </a:rPr>
              <a:t>i</a:t>
            </a:r>
            <a:r>
              <a:rPr lang="en-US" altLang="zh-CN" sz="2000">
                <a:ea typeface="宋体" charset="-122"/>
                <a:sym typeface="Wingdings" charset="2"/>
              </a:rPr>
              <a:t>V</a:t>
            </a:r>
            <a:r>
              <a:rPr lang="en-US" altLang="zh-CN" sz="2000" baseline="-25000">
                <a:ea typeface="宋体" charset="-122"/>
                <a:sym typeface="Wingdings" charset="2"/>
              </a:rPr>
              <a:t>j1</a:t>
            </a:r>
            <a:r>
              <a:rPr lang="en-US" altLang="zh-CN" sz="2000">
                <a:ea typeface="宋体" charset="-122"/>
                <a:sym typeface="Wingdings" charset="2"/>
              </a:rPr>
              <a:t>),</a:t>
            </a:r>
            <a:r>
              <a:rPr lang="en-US" altLang="zh-CN" sz="2000">
                <a:latin typeface="Times New Roman" pitchFamily="18" charset="0"/>
                <a:ea typeface="宋体" charset="-122"/>
                <a:sym typeface="Wingdings" charset="2"/>
              </a:rPr>
              <a:t>…</a:t>
            </a:r>
            <a:r>
              <a:rPr lang="en-US" altLang="zh-CN" sz="2000">
                <a:ea typeface="宋体" charset="-122"/>
                <a:sym typeface="Wingdings" charset="2"/>
              </a:rPr>
              <a:t>, vl(j</a:t>
            </a:r>
            <a:r>
              <a:rPr lang="en-US" altLang="zh-CN" sz="2000" baseline="-25000">
                <a:ea typeface="宋体" charset="-122"/>
                <a:sym typeface="Wingdings" charset="2"/>
              </a:rPr>
              <a:t>q</a:t>
            </a:r>
            <a:r>
              <a:rPr lang="en-US" altLang="zh-CN" sz="2000">
                <a:ea typeface="宋体" charset="-122"/>
                <a:sym typeface="Wingdings" charset="2"/>
              </a:rPr>
              <a:t>)-w(V</a:t>
            </a:r>
            <a:r>
              <a:rPr lang="en-US" altLang="zh-CN" sz="2000" baseline="-25000">
                <a:ea typeface="宋体" charset="-122"/>
                <a:sym typeface="Wingdings" charset="2"/>
              </a:rPr>
              <a:t>i</a:t>
            </a:r>
            <a:r>
              <a:rPr lang="en-US" altLang="zh-CN" sz="2000">
                <a:ea typeface="宋体" charset="-122"/>
                <a:sym typeface="Wingdings" charset="2"/>
              </a:rPr>
              <a:t>V</a:t>
            </a:r>
            <a:r>
              <a:rPr lang="en-US" altLang="zh-CN" sz="2000" baseline="-25000">
                <a:ea typeface="宋体" charset="-122"/>
                <a:sym typeface="Wingdings" charset="2"/>
              </a:rPr>
              <a:t>jq</a:t>
            </a:r>
            <a:r>
              <a:rPr lang="en-US" altLang="zh-CN" sz="2000">
                <a:ea typeface="宋体" charset="-122"/>
                <a:sym typeface="Wingdings" charset="2"/>
              </a:rPr>
              <a:t>)</a:t>
            </a:r>
            <a:r>
              <a:rPr lang="zh-CN" altLang="en-US" sz="2000">
                <a:ea typeface="宋体" charset="-122"/>
                <a:sym typeface="Wingdings" charset="2"/>
              </a:rPr>
              <a:t>中选最小值。</a:t>
            </a:r>
            <a:endParaRPr lang="zh-CN" altLang="en-US" sz="2000">
              <a:ea typeface="宋体" charset="-122"/>
              <a:sym typeface="Wingdings" charset="2"/>
            </a:endParaRPr>
          </a:p>
          <a:p>
            <a:pPr marL="0" indent="0" eaLnBrk="1" hangingPunct="1">
              <a:lnSpc>
                <a:spcPct val="120000"/>
              </a:lnSpc>
              <a:spcBef>
                <a:spcPct val="70000"/>
              </a:spcBef>
              <a:buFont typeface="Wingdings" charset="2"/>
              <a:buNone/>
            </a:pPr>
            <a:r>
              <a:rPr lang="zh-CN" altLang="en-US" sz="2000">
                <a:ea typeface="宋体" charset="-122"/>
                <a:sym typeface="Wingdings" charset="2"/>
              </a:rPr>
              <a:t>      计算</a:t>
            </a:r>
            <a:r>
              <a:rPr lang="en-US" altLang="zh-CN" sz="2000">
                <a:ea typeface="宋体" charset="-122"/>
                <a:sym typeface="Wingdings" charset="2"/>
              </a:rPr>
              <a:t>vl</a:t>
            </a:r>
            <a:r>
              <a:rPr lang="zh-CN" altLang="en-US" sz="2000">
                <a:ea typeface="宋体" charset="-122"/>
                <a:sym typeface="Wingdings" charset="2"/>
              </a:rPr>
              <a:t>时，顺序和</a:t>
            </a:r>
            <a:r>
              <a:rPr lang="en-US" altLang="zh-CN" sz="2000">
                <a:ea typeface="宋体" charset="-122"/>
                <a:sym typeface="Wingdings" charset="2"/>
              </a:rPr>
              <a:t>ve</a:t>
            </a:r>
            <a:r>
              <a:rPr lang="zh-CN" altLang="en-US" sz="2000">
                <a:ea typeface="宋体" charset="-122"/>
                <a:sym typeface="Wingdings" charset="2"/>
              </a:rPr>
              <a:t>相反，从汇点开始向回推算至源点。</a:t>
            </a:r>
            <a:endParaRPr lang="zh-CN" altLang="en-US" sz="2000">
              <a:ea typeface="宋体" charset="-122"/>
              <a:sym typeface="Wingdings" charset="2"/>
            </a:endParaRPr>
          </a:p>
        </p:txBody>
      </p:sp>
      <p:sp>
        <p:nvSpPr>
          <p:cNvPr id="75781" name="AutoShape 4"/>
          <p:cNvSpPr/>
          <p:nvPr/>
        </p:nvSpPr>
        <p:spPr bwMode="auto">
          <a:xfrm>
            <a:off x="1619250" y="2565400"/>
            <a:ext cx="217488" cy="1008063"/>
          </a:xfrm>
          <a:prstGeom prst="leftBrace">
            <a:avLst>
              <a:gd name="adj1" fmla="val 38625"/>
              <a:gd name="adj2" fmla="val 50000"/>
            </a:avLst>
          </a:prstGeom>
          <a:noFill/>
          <a:ln w="9525">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sp>
        <p:nvSpPr>
          <p:cNvPr id="75782" name="Rectangle 2"/>
          <p:cNvSpPr/>
          <p:nvPr/>
        </p:nvSpPr>
        <p:spPr bwMode="auto">
          <a:xfrm>
            <a:off x="395288" y="188913"/>
            <a:ext cx="8229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kumimoji="0" lang="en-US" altLang="zh-CN" sz="3400" b="0" dirty="0">
                <a:solidFill>
                  <a:schemeClr val="tx2"/>
                </a:solidFill>
                <a:latin typeface="Arial" charset="0"/>
              </a:rPr>
              <a:t>11.9 </a:t>
            </a:r>
            <a:r>
              <a:rPr kumimoji="0" lang="zh-CN" altLang="en-US" sz="3400" b="0" dirty="0">
                <a:solidFill>
                  <a:schemeClr val="tx2"/>
                </a:solidFill>
                <a:latin typeface="Arial" charset="0"/>
              </a:rPr>
              <a:t>关键路径</a:t>
            </a:r>
            <a:endParaRPr kumimoji="0" lang="zh-CN" altLang="en-US" sz="3400" b="0" dirty="0">
              <a:solidFill>
                <a:schemeClr val="tx2"/>
              </a:solidFill>
              <a:latin typeface="Arial" charset="0"/>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
        <p:nvSpPr>
          <p:cNvPr id="72708" name="Rectangle 2"/>
          <p:cNvSpPr/>
          <p:nvPr/>
        </p:nvSpPr>
        <p:spPr>
          <a:xfrm>
            <a:off x="0" y="189230"/>
            <a:ext cx="8229600" cy="581025"/>
          </a:xfrm>
          <a:prstGeom prst="rect">
            <a:avLst/>
          </a:prstGeom>
          <a:noFill/>
          <a:ln w="9525">
            <a:noFill/>
          </a:ln>
        </p:spPr>
        <p:txBody>
          <a:bodyPr anchor="b" anchorCtr="0"/>
          <a:lstStyle>
            <a:lvl1pPr marL="0" lvl="0" indent="0" algn="ctr" defTabSz="914400" rtl="0" eaLnBrk="1" fontAlgn="base" latinLnBrk="0" hangingPunct="1">
              <a:lnSpc>
                <a:spcPct val="100000"/>
              </a:lnSpc>
              <a:spcBef>
                <a:spcPct val="0"/>
              </a:spcBef>
              <a:spcAft>
                <a:spcPct val="0"/>
              </a:spcAft>
              <a:buNone/>
              <a:defRPr sz="3200" b="0" i="0" u="none" kern="1200" baseline="0">
                <a:solidFill>
                  <a:srgbClr val="F3C43F"/>
                </a:solidFill>
                <a:latin typeface="+mj-lt"/>
                <a:ea typeface="+mj-ea"/>
                <a:cs typeface="+mj-cs"/>
              </a:defRPr>
            </a:lvl1pPr>
          </a:lstStyle>
          <a:p>
            <a:pPr eaLnBrk="1" hangingPunct="1"/>
            <a:r>
              <a:rPr lang="en-US" altLang="zh-CN" sz="3400" dirty="0">
                <a:ea typeface="宋体" charset="-122"/>
              </a:rPr>
              <a:t>11.9 </a:t>
            </a:r>
            <a:r>
              <a:rPr lang="zh-CN" altLang="en-US" sz="3400" dirty="0">
                <a:ea typeface="宋体" charset="-122"/>
              </a:rPr>
              <a:t>关键路径求解</a:t>
            </a:r>
            <a:endParaRPr lang="zh-CN" altLang="en-US" sz="3400" dirty="0">
              <a:ea typeface="宋体"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p:nvPr>
            <p:ph type="sldNum" sz="quarter" idx="12"/>
          </p:nvPr>
        </p:nvSpPr>
        <p:spPr>
          <a:ln>
            <a:miter lim="800000"/>
          </a:ln>
        </p:spPr>
        <p:txBody>
          <a:bodyPr anchor="b"/>
          <a:lstStyle/>
          <a:p>
            <a:pPr>
              <a:defRPr/>
            </a:pPr>
            <a:fld id="{1AB687C1-3480-4B15-9ABC-89FF67027551}"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76804" name="Rectangle 3"/>
          <p:cNvSpPr/>
          <p:nvPr>
            <p:ph type="body" idx="4294967295"/>
          </p:nvPr>
        </p:nvSpPr>
        <p:spPr>
          <a:xfrm>
            <a:off x="611505" y="1484630"/>
            <a:ext cx="7880350" cy="4530725"/>
          </a:xfrm>
        </p:spPr>
        <p:txBody>
          <a:bodyPr/>
          <a:lstStyle/>
          <a:p>
            <a:pPr marL="0" indent="0" eaLnBrk="1" hangingPunct="1">
              <a:lnSpc>
                <a:spcPct val="110000"/>
              </a:lnSpc>
              <a:buFont typeface="Wingdings" charset="2"/>
              <a:buNone/>
            </a:pPr>
            <a:r>
              <a:rPr lang="en-US" altLang="zh-CN" sz="1800" dirty="0" err="1">
                <a:solidFill>
                  <a:schemeClr val="hlink"/>
                </a:solidFill>
                <a:ea typeface="宋体" charset="-122"/>
              </a:rPr>
              <a:t>ee</a:t>
            </a:r>
            <a:r>
              <a:rPr lang="en-US" altLang="zh-CN" sz="1800" dirty="0">
                <a:solidFill>
                  <a:schemeClr val="hlink"/>
                </a:solidFill>
                <a:ea typeface="宋体" charset="-122"/>
              </a:rPr>
              <a:t>(k)</a:t>
            </a:r>
            <a:r>
              <a:rPr lang="zh-CN" altLang="en-US" sz="1800" dirty="0">
                <a:solidFill>
                  <a:schemeClr val="hlink"/>
                </a:solidFill>
                <a:ea typeface="宋体" charset="-122"/>
              </a:rPr>
              <a:t>：</a:t>
            </a:r>
            <a:r>
              <a:rPr lang="zh-CN" altLang="en-US" sz="1800" dirty="0">
                <a:ea typeface="宋体" charset="-122"/>
              </a:rPr>
              <a:t>活动</a:t>
            </a:r>
            <a:r>
              <a:rPr lang="en-US" altLang="zh-CN" sz="1800" dirty="0" err="1">
                <a:ea typeface="宋体" charset="-122"/>
              </a:rPr>
              <a:t>a</a:t>
            </a:r>
            <a:r>
              <a:rPr lang="en-US" altLang="zh-CN" sz="1800" baseline="-25000" dirty="0" err="1">
                <a:ea typeface="宋体" charset="-122"/>
              </a:rPr>
              <a:t>k</a:t>
            </a:r>
            <a:r>
              <a:rPr lang="en-US" altLang="zh-CN" sz="1800" dirty="0">
                <a:ea typeface="宋体" charset="-122"/>
              </a:rPr>
              <a:t> (</a:t>
            </a:r>
            <a:r>
              <a:rPr lang="zh-CN" altLang="en-US" sz="1800" dirty="0">
                <a:ea typeface="宋体" charset="-122"/>
              </a:rPr>
              <a:t>令</a:t>
            </a:r>
            <a:r>
              <a:rPr lang="en-US" altLang="zh-CN" sz="1800" dirty="0" err="1">
                <a:ea typeface="宋体" charset="-122"/>
              </a:rPr>
              <a:t>a</a:t>
            </a:r>
            <a:r>
              <a:rPr lang="en-US" altLang="zh-CN" sz="1800" baseline="-25000" dirty="0" err="1">
                <a:ea typeface="宋体" charset="-122"/>
              </a:rPr>
              <a:t>k</a:t>
            </a:r>
            <a:r>
              <a:rPr lang="zh-CN" altLang="en-US" sz="1800" dirty="0">
                <a:ea typeface="宋体" charset="-122"/>
              </a:rPr>
              <a:t>是</a:t>
            </a:r>
            <a:r>
              <a:rPr lang="en-US" altLang="zh-CN" sz="1800" dirty="0" err="1">
                <a:ea typeface="宋体" charset="-122"/>
              </a:rPr>
              <a:t>V</a:t>
            </a:r>
            <a:r>
              <a:rPr lang="en-US" altLang="zh-CN" sz="1800" baseline="-25000" dirty="0" err="1">
                <a:ea typeface="宋体" charset="-122"/>
              </a:rPr>
              <a:t>i</a:t>
            </a:r>
            <a:r>
              <a:rPr lang="en-US" altLang="zh-CN" sz="1800" dirty="0" err="1">
                <a:ea typeface="宋体" charset="-122"/>
                <a:sym typeface="Wingdings" charset="2"/>
              </a:rPr>
              <a:t>V</a:t>
            </a:r>
            <a:r>
              <a:rPr lang="en-US" altLang="zh-CN" sz="1800" baseline="-25000" dirty="0" err="1">
                <a:ea typeface="宋体" charset="-122"/>
                <a:sym typeface="Wingdings" charset="2"/>
              </a:rPr>
              <a:t>j</a:t>
            </a:r>
            <a:r>
              <a:rPr lang="en-US" altLang="zh-CN" sz="1800" dirty="0">
                <a:ea typeface="宋体" charset="-122"/>
              </a:rPr>
              <a:t>) </a:t>
            </a:r>
            <a:r>
              <a:rPr lang="zh-CN" altLang="en-US" sz="1800" dirty="0">
                <a:ea typeface="宋体" charset="-122"/>
              </a:rPr>
              <a:t>可能开始的最早时刻。显然，它应该是事件</a:t>
            </a:r>
            <a:r>
              <a:rPr lang="en-US" altLang="zh-CN" sz="1800" dirty="0">
                <a:ea typeface="宋体" charset="-122"/>
              </a:rPr>
              <a:t>V</a:t>
            </a:r>
            <a:r>
              <a:rPr lang="en-US" altLang="zh-CN" sz="1800" baseline="-25000" dirty="0">
                <a:ea typeface="宋体" charset="-122"/>
              </a:rPr>
              <a:t>i</a:t>
            </a:r>
            <a:r>
              <a:rPr lang="zh-CN" altLang="en-US" sz="1800" dirty="0">
                <a:ea typeface="宋体" charset="-122"/>
              </a:rPr>
              <a:t>可能发生的最早时刻</a:t>
            </a:r>
            <a:r>
              <a:rPr lang="en-US" altLang="zh-CN" sz="1800" dirty="0" err="1">
                <a:ea typeface="宋体" charset="-122"/>
              </a:rPr>
              <a:t>ve</a:t>
            </a:r>
            <a:r>
              <a:rPr lang="en-US" altLang="zh-CN" sz="1800" dirty="0">
                <a:ea typeface="宋体" charset="-122"/>
              </a:rPr>
              <a:t>(</a:t>
            </a:r>
            <a:r>
              <a:rPr lang="en-US" altLang="zh-CN" sz="1800" dirty="0" err="1">
                <a:ea typeface="宋体" charset="-122"/>
              </a:rPr>
              <a:t>i</a:t>
            </a:r>
            <a:r>
              <a:rPr lang="en-US" altLang="zh-CN" sz="1800" dirty="0">
                <a:ea typeface="宋体" charset="-122"/>
              </a:rPr>
              <a:t>)</a:t>
            </a:r>
            <a:r>
              <a:rPr lang="zh-CN" altLang="en-US" sz="1800" dirty="0">
                <a:ea typeface="宋体" charset="-122"/>
              </a:rPr>
              <a:t>，即</a:t>
            </a:r>
            <a:endParaRPr lang="zh-CN" altLang="en-US" sz="1800" dirty="0">
              <a:ea typeface="宋体" charset="-122"/>
            </a:endParaRPr>
          </a:p>
          <a:p>
            <a:pPr marL="0" indent="0" eaLnBrk="1" hangingPunct="1">
              <a:lnSpc>
                <a:spcPct val="110000"/>
              </a:lnSpc>
              <a:buFont typeface="Wingdings" charset="2"/>
              <a:buNone/>
            </a:pPr>
            <a:r>
              <a:rPr lang="zh-CN" altLang="en-US" sz="1800" dirty="0">
                <a:ea typeface="宋体" charset="-122"/>
              </a:rPr>
              <a:t>	</a:t>
            </a:r>
            <a:r>
              <a:rPr lang="en-US" altLang="zh-CN" sz="1800" dirty="0" err="1">
                <a:solidFill>
                  <a:srgbClr val="990033"/>
                </a:solidFill>
                <a:ea typeface="宋体" charset="-122"/>
              </a:rPr>
              <a:t>ee</a:t>
            </a:r>
            <a:r>
              <a:rPr lang="en-US" altLang="zh-CN" sz="1800" dirty="0">
                <a:solidFill>
                  <a:srgbClr val="990033"/>
                </a:solidFill>
                <a:ea typeface="宋体" charset="-122"/>
              </a:rPr>
              <a:t>(k)=</a:t>
            </a:r>
            <a:r>
              <a:rPr lang="en-US" altLang="zh-CN" sz="1800" dirty="0" err="1">
                <a:solidFill>
                  <a:srgbClr val="990033"/>
                </a:solidFill>
                <a:ea typeface="宋体" charset="-122"/>
              </a:rPr>
              <a:t>ve</a:t>
            </a:r>
            <a:r>
              <a:rPr lang="en-US" altLang="zh-CN" sz="1800" dirty="0">
                <a:solidFill>
                  <a:srgbClr val="990033"/>
                </a:solidFill>
                <a:ea typeface="宋体" charset="-122"/>
              </a:rPr>
              <a:t>(</a:t>
            </a:r>
            <a:r>
              <a:rPr lang="en-US" altLang="zh-CN" sz="1800" dirty="0" err="1">
                <a:solidFill>
                  <a:srgbClr val="990033"/>
                </a:solidFill>
                <a:ea typeface="宋体" charset="-122"/>
              </a:rPr>
              <a:t>i</a:t>
            </a:r>
            <a:r>
              <a:rPr lang="en-US" altLang="zh-CN" sz="1800" dirty="0">
                <a:solidFill>
                  <a:srgbClr val="990033"/>
                </a:solidFill>
                <a:ea typeface="宋体" charset="-122"/>
              </a:rPr>
              <a:t>)</a:t>
            </a:r>
            <a:r>
              <a:rPr lang="en-US" altLang="zh-CN" sz="1800" dirty="0">
                <a:ea typeface="宋体" charset="-122"/>
              </a:rPr>
              <a:t>  (k=1,2,</a:t>
            </a:r>
            <a:r>
              <a:rPr lang="en-US" altLang="zh-CN" sz="1800" dirty="0">
                <a:latin typeface="Times New Roman" pitchFamily="18" charset="0"/>
                <a:ea typeface="宋体" charset="-122"/>
              </a:rPr>
              <a:t>…</a:t>
            </a:r>
            <a:r>
              <a:rPr lang="en-US" altLang="zh-CN" sz="1800" dirty="0">
                <a:ea typeface="宋体" charset="-122"/>
              </a:rPr>
              <a:t>,m  m</a:t>
            </a:r>
            <a:r>
              <a:rPr lang="zh-CN" altLang="en-US" sz="1800" dirty="0">
                <a:ea typeface="宋体" charset="-122"/>
              </a:rPr>
              <a:t>为弧的数目</a:t>
            </a:r>
            <a:r>
              <a:rPr lang="en-US" altLang="zh-CN" sz="1800" dirty="0">
                <a:ea typeface="宋体" charset="-122"/>
              </a:rPr>
              <a:t>)</a:t>
            </a:r>
            <a:endParaRPr lang="en-US" altLang="zh-CN" sz="1800" dirty="0">
              <a:ea typeface="宋体" charset="-122"/>
            </a:endParaRPr>
          </a:p>
          <a:p>
            <a:pPr marL="0" indent="0" eaLnBrk="1" hangingPunct="1">
              <a:lnSpc>
                <a:spcPct val="110000"/>
              </a:lnSpc>
              <a:spcBef>
                <a:spcPct val="50000"/>
              </a:spcBef>
              <a:buFont typeface="Wingdings" charset="2"/>
              <a:buNone/>
            </a:pPr>
            <a:r>
              <a:rPr lang="en-US" altLang="zh-CN" sz="1800" dirty="0">
                <a:solidFill>
                  <a:schemeClr val="hlink"/>
                </a:solidFill>
                <a:ea typeface="宋体" charset="-122"/>
              </a:rPr>
              <a:t>el(k)</a:t>
            </a:r>
            <a:r>
              <a:rPr lang="zh-CN" altLang="en-US" sz="1800" dirty="0">
                <a:solidFill>
                  <a:schemeClr val="hlink"/>
                </a:solidFill>
                <a:ea typeface="宋体" charset="-122"/>
              </a:rPr>
              <a:t>：</a:t>
            </a:r>
            <a:r>
              <a:rPr lang="zh-CN" altLang="en-US" sz="1800" dirty="0">
                <a:ea typeface="宋体" charset="-122"/>
              </a:rPr>
              <a:t>活动</a:t>
            </a:r>
            <a:r>
              <a:rPr lang="en-US" altLang="zh-CN" sz="1800" dirty="0" err="1">
                <a:ea typeface="宋体" charset="-122"/>
              </a:rPr>
              <a:t>a</a:t>
            </a:r>
            <a:r>
              <a:rPr lang="en-US" altLang="zh-CN" sz="1800" baseline="-25000" dirty="0" err="1">
                <a:ea typeface="宋体" charset="-122"/>
              </a:rPr>
              <a:t>k</a:t>
            </a:r>
            <a:r>
              <a:rPr lang="en-US" altLang="zh-CN" sz="1800" dirty="0">
                <a:ea typeface="宋体" charset="-122"/>
              </a:rPr>
              <a:t> (</a:t>
            </a:r>
            <a:r>
              <a:rPr lang="zh-CN" altLang="en-US" sz="1800" dirty="0">
                <a:ea typeface="宋体" charset="-122"/>
              </a:rPr>
              <a:t>令</a:t>
            </a:r>
            <a:r>
              <a:rPr lang="en-US" altLang="zh-CN" sz="1800" dirty="0" err="1">
                <a:ea typeface="宋体" charset="-122"/>
              </a:rPr>
              <a:t>a</a:t>
            </a:r>
            <a:r>
              <a:rPr lang="en-US" altLang="zh-CN" sz="1800" baseline="-25000" dirty="0" err="1">
                <a:ea typeface="宋体" charset="-122"/>
              </a:rPr>
              <a:t>k</a:t>
            </a:r>
            <a:r>
              <a:rPr lang="zh-CN" altLang="en-US" sz="1800" dirty="0">
                <a:ea typeface="宋体" charset="-122"/>
              </a:rPr>
              <a:t>是</a:t>
            </a:r>
            <a:r>
              <a:rPr lang="en-US" altLang="zh-CN" sz="1800" dirty="0" err="1">
                <a:ea typeface="宋体" charset="-122"/>
              </a:rPr>
              <a:t>V</a:t>
            </a:r>
            <a:r>
              <a:rPr lang="en-US" altLang="zh-CN" sz="1800" baseline="-25000" dirty="0" err="1">
                <a:ea typeface="宋体" charset="-122"/>
              </a:rPr>
              <a:t>i</a:t>
            </a:r>
            <a:r>
              <a:rPr lang="en-US" altLang="zh-CN" sz="1800" dirty="0" err="1">
                <a:ea typeface="宋体" charset="-122"/>
                <a:sym typeface="Wingdings" charset="2"/>
              </a:rPr>
              <a:t>V</a:t>
            </a:r>
            <a:r>
              <a:rPr lang="en-US" altLang="zh-CN" sz="1800" baseline="-25000" dirty="0" err="1">
                <a:ea typeface="宋体" charset="-122"/>
                <a:sym typeface="Wingdings" charset="2"/>
              </a:rPr>
              <a:t>j</a:t>
            </a:r>
            <a:r>
              <a:rPr lang="en-US" altLang="zh-CN" sz="1800" dirty="0">
                <a:ea typeface="宋体" charset="-122"/>
              </a:rPr>
              <a:t>) </a:t>
            </a:r>
            <a:r>
              <a:rPr lang="zh-CN" altLang="en-US" sz="1800" dirty="0">
                <a:ea typeface="宋体" charset="-122"/>
              </a:rPr>
              <a:t>在保证不延误整个工期的前提下，活动</a:t>
            </a:r>
            <a:r>
              <a:rPr lang="en-US" altLang="zh-CN" sz="1800" dirty="0" err="1">
                <a:ea typeface="宋体" charset="-122"/>
              </a:rPr>
              <a:t>a</a:t>
            </a:r>
            <a:r>
              <a:rPr lang="en-US" altLang="zh-CN" sz="1800" baseline="-25000" dirty="0" err="1">
                <a:ea typeface="宋体" charset="-122"/>
              </a:rPr>
              <a:t>k</a:t>
            </a:r>
            <a:r>
              <a:rPr lang="zh-CN" altLang="en-US" sz="1800" dirty="0">
                <a:ea typeface="宋体" charset="-122"/>
              </a:rPr>
              <a:t>开始所允许的最晚时刻。它应该是</a:t>
            </a:r>
            <a:r>
              <a:rPr lang="en-US" altLang="zh-CN" sz="1800" dirty="0" err="1">
                <a:ea typeface="宋体" charset="-122"/>
              </a:rPr>
              <a:t>V</a:t>
            </a:r>
            <a:r>
              <a:rPr lang="en-US" altLang="zh-CN" sz="1800" baseline="-25000" dirty="0" err="1">
                <a:ea typeface="宋体" charset="-122"/>
              </a:rPr>
              <a:t>j</a:t>
            </a:r>
            <a:r>
              <a:rPr lang="zh-CN" altLang="en-US" sz="1800" dirty="0">
                <a:ea typeface="宋体" charset="-122"/>
              </a:rPr>
              <a:t>所发生所允许的最晚时刻</a:t>
            </a:r>
            <a:r>
              <a:rPr lang="en-US" altLang="zh-CN" sz="1800" dirty="0" err="1">
                <a:ea typeface="宋体" charset="-122"/>
              </a:rPr>
              <a:t>vl</a:t>
            </a:r>
            <a:r>
              <a:rPr lang="en-US" altLang="zh-CN" sz="1800" dirty="0">
                <a:ea typeface="宋体" charset="-122"/>
              </a:rPr>
              <a:t>(j)</a:t>
            </a:r>
            <a:r>
              <a:rPr lang="zh-CN" altLang="en-US" sz="1800" dirty="0">
                <a:ea typeface="宋体" charset="-122"/>
              </a:rPr>
              <a:t>减去</a:t>
            </a:r>
            <a:r>
              <a:rPr lang="en-US" altLang="zh-CN" sz="1800" dirty="0">
                <a:ea typeface="宋体" charset="-122"/>
              </a:rPr>
              <a:t>w(</a:t>
            </a:r>
            <a:r>
              <a:rPr lang="en-US" altLang="zh-CN" sz="1800" dirty="0" err="1">
                <a:ea typeface="宋体" charset="-122"/>
              </a:rPr>
              <a:t>V</a:t>
            </a:r>
            <a:r>
              <a:rPr lang="en-US" altLang="zh-CN" sz="1800" baseline="-25000" dirty="0" err="1">
                <a:ea typeface="宋体" charset="-122"/>
              </a:rPr>
              <a:t>i</a:t>
            </a:r>
            <a:r>
              <a:rPr lang="en-US" altLang="zh-CN" sz="1800" dirty="0" err="1">
                <a:ea typeface="宋体" charset="-122"/>
                <a:sym typeface="Wingdings" charset="2"/>
              </a:rPr>
              <a:t>V</a:t>
            </a:r>
            <a:r>
              <a:rPr lang="en-US" altLang="zh-CN" sz="1800" baseline="-25000" dirty="0" err="1">
                <a:ea typeface="宋体" charset="-122"/>
                <a:sym typeface="Wingdings" charset="2"/>
              </a:rPr>
              <a:t>j</a:t>
            </a:r>
            <a:r>
              <a:rPr lang="en-US" altLang="zh-CN" sz="1800" dirty="0">
                <a:ea typeface="宋体" charset="-122"/>
                <a:sym typeface="Wingdings" charset="2"/>
              </a:rPr>
              <a:t>)</a:t>
            </a:r>
            <a:r>
              <a:rPr lang="zh-CN" altLang="en-US" sz="1800" dirty="0">
                <a:ea typeface="宋体" charset="-122"/>
                <a:sym typeface="Wingdings" charset="2"/>
              </a:rPr>
              <a:t>，即：</a:t>
            </a:r>
            <a:endParaRPr lang="zh-CN" altLang="en-US" sz="1800" dirty="0">
              <a:ea typeface="宋体" charset="-122"/>
              <a:sym typeface="Wingdings" charset="2"/>
            </a:endParaRPr>
          </a:p>
          <a:p>
            <a:pPr marL="0" indent="0" eaLnBrk="1" hangingPunct="1">
              <a:lnSpc>
                <a:spcPct val="110000"/>
              </a:lnSpc>
              <a:buFont typeface="Wingdings" charset="2"/>
              <a:buNone/>
            </a:pPr>
            <a:r>
              <a:rPr lang="zh-CN" altLang="en-US" sz="1800" dirty="0">
                <a:ea typeface="宋体" charset="-122"/>
                <a:sym typeface="Wingdings" charset="2"/>
              </a:rPr>
              <a:t>	</a:t>
            </a:r>
            <a:r>
              <a:rPr lang="en-US" altLang="zh-CN" sz="1800" dirty="0">
                <a:solidFill>
                  <a:srgbClr val="990033"/>
                </a:solidFill>
                <a:ea typeface="宋体" charset="-122"/>
                <a:sym typeface="Wingdings" charset="2"/>
              </a:rPr>
              <a:t>el(k)=</a:t>
            </a:r>
            <a:r>
              <a:rPr lang="en-US" altLang="zh-CN" sz="1800" dirty="0" err="1">
                <a:solidFill>
                  <a:srgbClr val="990033"/>
                </a:solidFill>
                <a:ea typeface="宋体" charset="-122"/>
                <a:sym typeface="Wingdings" charset="2"/>
              </a:rPr>
              <a:t>vl</a:t>
            </a:r>
            <a:r>
              <a:rPr lang="en-US" altLang="zh-CN" sz="1800" dirty="0">
                <a:solidFill>
                  <a:srgbClr val="990033"/>
                </a:solidFill>
                <a:ea typeface="宋体" charset="-122"/>
                <a:sym typeface="Wingdings" charset="2"/>
              </a:rPr>
              <a:t>(j)-w(</a:t>
            </a:r>
            <a:r>
              <a:rPr lang="en-US" altLang="zh-CN" sz="1800" dirty="0" err="1">
                <a:solidFill>
                  <a:srgbClr val="990033"/>
                </a:solidFill>
                <a:ea typeface="宋体" charset="-122"/>
                <a:sym typeface="Wingdings" charset="2"/>
              </a:rPr>
              <a:t>V</a:t>
            </a:r>
            <a:r>
              <a:rPr lang="en-US" altLang="zh-CN" sz="1800" baseline="-25000" dirty="0" err="1">
                <a:solidFill>
                  <a:srgbClr val="990033"/>
                </a:solidFill>
                <a:ea typeface="宋体" charset="-122"/>
                <a:sym typeface="Wingdings" charset="2"/>
              </a:rPr>
              <a:t>i</a:t>
            </a:r>
            <a:r>
              <a:rPr lang="en-US" altLang="zh-CN" sz="1800" dirty="0" err="1">
                <a:solidFill>
                  <a:srgbClr val="990033"/>
                </a:solidFill>
                <a:ea typeface="宋体" charset="-122"/>
                <a:sym typeface="Wingdings" charset="2"/>
              </a:rPr>
              <a:t>V</a:t>
            </a:r>
            <a:r>
              <a:rPr lang="en-US" altLang="zh-CN" sz="1800" baseline="-25000" dirty="0" err="1">
                <a:solidFill>
                  <a:srgbClr val="990033"/>
                </a:solidFill>
                <a:ea typeface="宋体" charset="-122"/>
                <a:sym typeface="Wingdings" charset="2"/>
              </a:rPr>
              <a:t>j</a:t>
            </a:r>
            <a:r>
              <a:rPr lang="en-US" altLang="zh-CN" sz="1800" dirty="0">
                <a:solidFill>
                  <a:srgbClr val="990033"/>
                </a:solidFill>
                <a:ea typeface="宋体" charset="-122"/>
                <a:sym typeface="Wingdings" charset="2"/>
              </a:rPr>
              <a:t>)</a:t>
            </a:r>
            <a:r>
              <a:rPr lang="en-US" altLang="zh-CN" sz="1800" dirty="0">
                <a:ea typeface="宋体" charset="-122"/>
                <a:sym typeface="Wingdings" charset="2"/>
              </a:rPr>
              <a:t>  (k=1,2, </a:t>
            </a:r>
            <a:r>
              <a:rPr lang="en-US" altLang="zh-CN" sz="1800" dirty="0">
                <a:latin typeface="Times New Roman" pitchFamily="18" charset="0"/>
                <a:ea typeface="宋体" charset="-122"/>
                <a:sym typeface="Wingdings" charset="2"/>
              </a:rPr>
              <a:t>…</a:t>
            </a:r>
            <a:r>
              <a:rPr lang="en-US" altLang="zh-CN" sz="1800" dirty="0">
                <a:ea typeface="宋体" charset="-122"/>
                <a:sym typeface="Wingdings" charset="2"/>
              </a:rPr>
              <a:t> ,m)</a:t>
            </a:r>
            <a:endParaRPr lang="en-US" altLang="zh-CN" sz="1800" dirty="0">
              <a:ea typeface="宋体" charset="-122"/>
              <a:sym typeface="Wingdings" charset="2"/>
            </a:endParaRPr>
          </a:p>
          <a:p>
            <a:pPr marL="0" indent="0" eaLnBrk="1" hangingPunct="1">
              <a:lnSpc>
                <a:spcPct val="110000"/>
              </a:lnSpc>
              <a:spcBef>
                <a:spcPct val="60000"/>
              </a:spcBef>
              <a:buFont typeface="Wingdings" charset="2"/>
              <a:buNone/>
            </a:pPr>
            <a:r>
              <a:rPr lang="en-US" altLang="zh-CN" sz="1800" dirty="0">
                <a:ea typeface="宋体" charset="-122"/>
                <a:sym typeface="Wingdings" charset="2"/>
              </a:rPr>
              <a:t>      </a:t>
            </a:r>
            <a:r>
              <a:rPr lang="zh-CN" altLang="en-US" sz="1800" dirty="0">
                <a:ea typeface="宋体" charset="-122"/>
                <a:sym typeface="Wingdings" charset="2"/>
              </a:rPr>
              <a:t>根据</a:t>
            </a:r>
            <a:r>
              <a:rPr lang="en-US" altLang="zh-CN" sz="1800" dirty="0" err="1">
                <a:ea typeface="宋体" charset="-122"/>
                <a:sym typeface="Wingdings" charset="2"/>
              </a:rPr>
              <a:t>ve</a:t>
            </a:r>
            <a:r>
              <a:rPr lang="zh-CN" altLang="en-US" sz="1800" dirty="0">
                <a:ea typeface="宋体" charset="-122"/>
                <a:sym typeface="Wingdings" charset="2"/>
              </a:rPr>
              <a:t>和</a:t>
            </a:r>
            <a:r>
              <a:rPr lang="en-US" altLang="zh-CN" sz="1800" dirty="0" err="1">
                <a:ea typeface="宋体" charset="-122"/>
                <a:sym typeface="Wingdings" charset="2"/>
              </a:rPr>
              <a:t>vl</a:t>
            </a:r>
            <a:r>
              <a:rPr lang="zh-CN" altLang="en-US" sz="1800" dirty="0">
                <a:ea typeface="宋体" charset="-122"/>
                <a:sym typeface="Wingdings" charset="2"/>
              </a:rPr>
              <a:t>，可以计算出所有弧上的</a:t>
            </a:r>
            <a:r>
              <a:rPr lang="en-US" altLang="zh-CN" sz="1800" dirty="0" err="1">
                <a:ea typeface="宋体" charset="-122"/>
                <a:sym typeface="Wingdings" charset="2"/>
              </a:rPr>
              <a:t>ee</a:t>
            </a:r>
            <a:r>
              <a:rPr lang="zh-CN" altLang="en-US" sz="1800" dirty="0">
                <a:ea typeface="宋体" charset="-122"/>
                <a:sym typeface="Wingdings" charset="2"/>
              </a:rPr>
              <a:t>和</a:t>
            </a:r>
            <a:r>
              <a:rPr lang="en-US" altLang="zh-CN" sz="1800" dirty="0">
                <a:ea typeface="宋体" charset="-122"/>
                <a:sym typeface="Wingdings" charset="2"/>
              </a:rPr>
              <a:t>el</a:t>
            </a:r>
            <a:r>
              <a:rPr lang="zh-CN" altLang="en-US" sz="1800" dirty="0">
                <a:ea typeface="宋体" charset="-122"/>
                <a:sym typeface="Wingdings" charset="2"/>
              </a:rPr>
              <a:t>值，由</a:t>
            </a:r>
            <a:r>
              <a:rPr lang="en-US" altLang="zh-CN" sz="1800" dirty="0" err="1">
                <a:ea typeface="宋体" charset="-122"/>
                <a:sym typeface="Wingdings" charset="2"/>
              </a:rPr>
              <a:t>ee</a:t>
            </a:r>
            <a:r>
              <a:rPr lang="en-US" altLang="zh-CN" sz="1800" dirty="0">
                <a:ea typeface="宋体" charset="-122"/>
                <a:sym typeface="Wingdings" charset="2"/>
              </a:rPr>
              <a:t>(k)</a:t>
            </a:r>
            <a:r>
              <a:rPr lang="zh-CN" altLang="en-US" sz="1800" dirty="0">
                <a:ea typeface="宋体" charset="-122"/>
                <a:sym typeface="Wingdings" charset="2"/>
              </a:rPr>
              <a:t>和</a:t>
            </a:r>
            <a:r>
              <a:rPr lang="en-US" altLang="zh-CN" sz="1800" dirty="0">
                <a:ea typeface="宋体" charset="-122"/>
                <a:sym typeface="Wingdings" charset="2"/>
              </a:rPr>
              <a:t>el(k)</a:t>
            </a:r>
            <a:r>
              <a:rPr lang="zh-CN" altLang="en-US" sz="1800" dirty="0">
                <a:ea typeface="宋体" charset="-122"/>
                <a:sym typeface="Wingdings" charset="2"/>
              </a:rPr>
              <a:t>的定义可知，如果某条弧</a:t>
            </a:r>
            <a:r>
              <a:rPr lang="en-US" altLang="zh-CN" sz="1800" dirty="0" err="1">
                <a:ea typeface="宋体" charset="-122"/>
                <a:sym typeface="Wingdings" charset="2"/>
              </a:rPr>
              <a:t>a</a:t>
            </a:r>
            <a:r>
              <a:rPr lang="en-US" altLang="zh-CN" sz="1800" baseline="-25000" dirty="0" err="1">
                <a:ea typeface="宋体" charset="-122"/>
                <a:sym typeface="Wingdings" charset="2"/>
              </a:rPr>
              <a:t>k</a:t>
            </a:r>
            <a:r>
              <a:rPr lang="zh-CN" altLang="en-US" sz="1800" dirty="0">
                <a:ea typeface="宋体" charset="-122"/>
                <a:sym typeface="Wingdings" charset="2"/>
              </a:rPr>
              <a:t>的</a:t>
            </a:r>
            <a:r>
              <a:rPr lang="en-US" altLang="zh-CN" sz="1800" dirty="0" err="1">
                <a:ea typeface="宋体" charset="-122"/>
                <a:sym typeface="Wingdings" charset="2"/>
              </a:rPr>
              <a:t>ee</a:t>
            </a:r>
            <a:r>
              <a:rPr lang="en-US" altLang="zh-CN" sz="1800" dirty="0">
                <a:ea typeface="宋体" charset="-122"/>
                <a:sym typeface="Wingdings" charset="2"/>
              </a:rPr>
              <a:t>(k)</a:t>
            </a:r>
            <a:r>
              <a:rPr lang="zh-CN" altLang="en-US" sz="1800" dirty="0">
                <a:ea typeface="宋体" charset="-122"/>
                <a:sym typeface="Wingdings" charset="2"/>
              </a:rPr>
              <a:t>和</a:t>
            </a:r>
            <a:r>
              <a:rPr lang="en-US" altLang="zh-CN" sz="1800" dirty="0">
                <a:ea typeface="宋体" charset="-122"/>
                <a:sym typeface="Wingdings" charset="2"/>
              </a:rPr>
              <a:t>el(k) (1</a:t>
            </a:r>
            <a:r>
              <a:rPr lang="en-US" altLang="zh-CN" sz="2000" dirty="0">
                <a:ea typeface="宋体" charset="-122"/>
                <a:sym typeface="Wingdings" charset="2"/>
              </a:rPr>
              <a:t>≤</a:t>
            </a:r>
            <a:r>
              <a:rPr lang="en-US" altLang="zh-CN" sz="1800" dirty="0">
                <a:ea typeface="宋体" charset="-122"/>
                <a:sym typeface="Wingdings" charset="2"/>
              </a:rPr>
              <a:t>k</a:t>
            </a:r>
            <a:r>
              <a:rPr lang="en-US" altLang="zh-CN" sz="2000" dirty="0">
                <a:ea typeface="宋体" charset="-122"/>
                <a:sym typeface="Wingdings" charset="2"/>
              </a:rPr>
              <a:t>≤</a:t>
            </a:r>
            <a:r>
              <a:rPr lang="en-US" altLang="zh-CN" sz="1800" dirty="0">
                <a:ea typeface="宋体" charset="-122"/>
                <a:sym typeface="Wingdings" charset="2"/>
              </a:rPr>
              <a:t>m) </a:t>
            </a:r>
            <a:r>
              <a:rPr lang="zh-CN" altLang="en-US" sz="1800" dirty="0">
                <a:ea typeface="宋体" charset="-122"/>
                <a:sym typeface="Wingdings" charset="2"/>
              </a:rPr>
              <a:t>值相等，则为关键活动。反之，对于非关键活动，</a:t>
            </a:r>
            <a:r>
              <a:rPr lang="en-US" altLang="zh-CN" sz="1800" dirty="0">
                <a:ea typeface="宋体" charset="-122"/>
                <a:sym typeface="Wingdings" charset="2"/>
              </a:rPr>
              <a:t>el(k)-</a:t>
            </a:r>
            <a:r>
              <a:rPr lang="en-US" altLang="zh-CN" sz="1800" dirty="0" err="1">
                <a:ea typeface="宋体" charset="-122"/>
                <a:sym typeface="Wingdings" charset="2"/>
              </a:rPr>
              <a:t>ee</a:t>
            </a:r>
            <a:r>
              <a:rPr lang="en-US" altLang="zh-CN" sz="1800" dirty="0">
                <a:ea typeface="宋体" charset="-122"/>
                <a:sym typeface="Wingdings" charset="2"/>
              </a:rPr>
              <a:t>(k)</a:t>
            </a:r>
            <a:r>
              <a:rPr lang="zh-CN" altLang="en-US" sz="1800" dirty="0">
                <a:ea typeface="宋体" charset="-122"/>
                <a:sym typeface="Wingdings" charset="2"/>
              </a:rPr>
              <a:t>的值时该活动的</a:t>
            </a:r>
            <a:r>
              <a:rPr lang="zh-CN" altLang="en-US" sz="1800" dirty="0">
                <a:solidFill>
                  <a:schemeClr val="hlink"/>
                </a:solidFill>
                <a:ea typeface="宋体" charset="-122"/>
                <a:sym typeface="Wingdings" charset="2"/>
              </a:rPr>
              <a:t>期限余量</a:t>
            </a:r>
            <a:r>
              <a:rPr lang="en-US" altLang="zh-CN" sz="1800" dirty="0">
                <a:ea typeface="宋体" charset="-122"/>
                <a:sym typeface="Wingdings" charset="2"/>
              </a:rPr>
              <a:t>(</a:t>
            </a:r>
            <a:r>
              <a:rPr lang="zh-CN" altLang="en-US" sz="1800" dirty="0">
                <a:ea typeface="宋体" charset="-122"/>
                <a:sym typeface="Wingdings" charset="2"/>
              </a:rPr>
              <a:t>或称</a:t>
            </a:r>
            <a:r>
              <a:rPr lang="zh-CN" altLang="en-US" sz="1800" dirty="0">
                <a:solidFill>
                  <a:schemeClr val="hlink"/>
                </a:solidFill>
                <a:ea typeface="宋体" charset="-122"/>
                <a:sym typeface="Wingdings" charset="2"/>
              </a:rPr>
              <a:t>松弛时间</a:t>
            </a:r>
            <a:r>
              <a:rPr lang="en-US" altLang="zh-CN" sz="1800" dirty="0">
                <a:ea typeface="宋体" charset="-122"/>
                <a:sym typeface="Wingdings" charset="2"/>
              </a:rPr>
              <a:t>)</a:t>
            </a:r>
            <a:r>
              <a:rPr lang="zh-CN" altLang="en-US" sz="1800" dirty="0">
                <a:ea typeface="宋体" charset="-122"/>
                <a:sym typeface="Wingdings" charset="2"/>
              </a:rPr>
              <a:t>，在此范围内的适度延误不会影响整个工程的工期。</a:t>
            </a:r>
            <a:endParaRPr lang="zh-CN" altLang="en-US" sz="1800" dirty="0">
              <a:ea typeface="宋体" charset="-122"/>
              <a:sym typeface="Wingdings" charset="2"/>
            </a:endParaRPr>
          </a:p>
          <a:p>
            <a:pPr marL="0" indent="0" eaLnBrk="1" hangingPunct="1">
              <a:buFont typeface="Wingdings" charset="2"/>
              <a:buNone/>
            </a:pPr>
            <a:endParaRPr lang="zh-CN" altLang="en-US" sz="1800" dirty="0">
              <a:ea typeface="宋体" charset="-122"/>
            </a:endParaRPr>
          </a:p>
          <a:p>
            <a:pPr marL="0" indent="0" eaLnBrk="1" hangingPunct="1">
              <a:buFont typeface="Wingdings" charset="2"/>
              <a:buNone/>
            </a:pPr>
            <a:endParaRPr lang="zh-CN" altLang="en-US" sz="1800" dirty="0">
              <a:ea typeface="宋体" charset="-122"/>
            </a:endParaRPr>
          </a:p>
        </p:txBody>
      </p:sp>
      <p:sp>
        <p:nvSpPr>
          <p:cNvPr id="76805" name="Rectangle 2"/>
          <p:cNvSpPr/>
          <p:nvPr/>
        </p:nvSpPr>
        <p:spPr bwMode="auto">
          <a:xfrm>
            <a:off x="395288" y="188913"/>
            <a:ext cx="8229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kumimoji="0" lang="en-US" altLang="zh-CN" sz="3400" b="0" dirty="0">
                <a:solidFill>
                  <a:schemeClr val="tx2"/>
                </a:solidFill>
                <a:latin typeface="Arial" charset="0"/>
              </a:rPr>
              <a:t>11.9</a:t>
            </a:r>
            <a:r>
              <a:rPr kumimoji="0" lang="zh-CN" altLang="en-US" sz="3400" b="0" dirty="0">
                <a:solidFill>
                  <a:schemeClr val="tx2"/>
                </a:solidFill>
                <a:latin typeface="Arial" charset="0"/>
              </a:rPr>
              <a:t>关键路径</a:t>
            </a:r>
            <a:endParaRPr kumimoji="0" lang="zh-CN" altLang="en-US" sz="3400" b="0" dirty="0">
              <a:solidFill>
                <a:schemeClr val="tx2"/>
              </a:solidFill>
              <a:latin typeface="Arial" charset="0"/>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
        <p:nvSpPr>
          <p:cNvPr id="72708" name="Rectangle 2"/>
          <p:cNvSpPr/>
          <p:nvPr/>
        </p:nvSpPr>
        <p:spPr>
          <a:xfrm>
            <a:off x="0" y="189230"/>
            <a:ext cx="8229600" cy="581025"/>
          </a:xfrm>
          <a:prstGeom prst="rect">
            <a:avLst/>
          </a:prstGeom>
          <a:noFill/>
          <a:ln w="9525">
            <a:noFill/>
          </a:ln>
        </p:spPr>
        <p:txBody>
          <a:bodyPr anchor="b" anchorCtr="0"/>
          <a:lstStyle>
            <a:lvl1pPr marL="0" lvl="0" indent="0" algn="ctr" defTabSz="914400" rtl="0" eaLnBrk="1" fontAlgn="base" latinLnBrk="0" hangingPunct="1">
              <a:lnSpc>
                <a:spcPct val="100000"/>
              </a:lnSpc>
              <a:spcBef>
                <a:spcPct val="0"/>
              </a:spcBef>
              <a:spcAft>
                <a:spcPct val="0"/>
              </a:spcAft>
              <a:buNone/>
              <a:defRPr sz="3200" b="0" i="0" u="none" kern="1200" baseline="0">
                <a:solidFill>
                  <a:srgbClr val="F3C43F"/>
                </a:solidFill>
                <a:latin typeface="+mj-lt"/>
                <a:ea typeface="+mj-ea"/>
                <a:cs typeface="+mj-cs"/>
              </a:defRPr>
            </a:lvl1pPr>
          </a:lstStyle>
          <a:p>
            <a:pPr eaLnBrk="1" hangingPunct="1"/>
            <a:r>
              <a:rPr lang="en-US" altLang="zh-CN" sz="3400" dirty="0">
                <a:ea typeface="宋体" charset="-122"/>
              </a:rPr>
              <a:t>11.9 </a:t>
            </a:r>
            <a:r>
              <a:rPr lang="zh-CN" altLang="en-US" sz="3400" dirty="0">
                <a:ea typeface="宋体" charset="-122"/>
              </a:rPr>
              <a:t>关键路径求解</a:t>
            </a:r>
            <a:endParaRPr lang="zh-CN" altLang="en-US" sz="3400" dirty="0">
              <a:ea typeface="宋体"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灯片编号占位符 4"/>
          <p:cNvSpPr/>
          <p:nvPr>
            <p:ph type="sldNum" sz="quarter" idx="12"/>
          </p:nvPr>
        </p:nvSpPr>
        <p:spPr>
          <a:ln>
            <a:miter lim="800000"/>
          </a:ln>
        </p:spPr>
        <p:txBody>
          <a:bodyPr anchor="b"/>
          <a:lstStyle/>
          <a:p>
            <a:pPr>
              <a:defRPr/>
            </a:pPr>
            <a:fld id="{392CF5C7-FE6D-4A51-900E-5650A330BE7D}" type="slidenum">
              <a:rPr lang="zh-CN" altLang="en-US" sz="1200">
                <a:solidFill>
                  <a:schemeClr val="bg2"/>
                </a:solidFill>
                <a:ea typeface="宋体" charset="-122"/>
              </a:rPr>
            </a:fld>
            <a:endParaRPr lang="en-US" altLang="zh-CN" sz="1200">
              <a:solidFill>
                <a:schemeClr val="bg2"/>
              </a:solidFill>
              <a:ea typeface="宋体" charset="-122"/>
            </a:endParaRPr>
          </a:p>
        </p:txBody>
      </p:sp>
      <p:graphicFrame>
        <p:nvGraphicFramePr>
          <p:cNvPr id="84095" name="Group 127"/>
          <p:cNvGraphicFramePr>
            <a:graphicFrameLocks noGrp="1"/>
          </p:cNvGraphicFramePr>
          <p:nvPr>
            <p:ph sz="half" idx="4294967295"/>
            <p:custDataLst>
              <p:tags r:id="rId1"/>
            </p:custDataLst>
          </p:nvPr>
        </p:nvGraphicFramePr>
        <p:xfrm>
          <a:off x="5377815" y="1771650"/>
          <a:ext cx="908050" cy="3017520"/>
        </p:xfrm>
        <a:graphic>
          <a:graphicData uri="http://schemas.openxmlformats.org/drawingml/2006/table">
            <a:tbl>
              <a:tblPr/>
              <a:tblGrid>
                <a:gridCol w="454025"/>
                <a:gridCol w="454025"/>
              </a:tblGrid>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600" b="0" i="0" u="none" strike="noStrike" cap="none" normalizeH="0" baseline="0">
                          <a:ln>
                            <a:noFill/>
                          </a:ln>
                          <a:solidFill>
                            <a:srgbClr val="990033"/>
                          </a:solidFill>
                          <a:effectLst/>
                          <a:latin typeface="Arial" charset="0"/>
                          <a:ea typeface="宋体" charset="-122"/>
                        </a:rPr>
                        <a:t>0</a:t>
                      </a:r>
                      <a:endParaRPr kumimoji="0" lang="en-US" altLang="zh-CN" sz="1600" b="0" i="0" u="none" strike="noStrike" cap="none" normalizeH="0" baseline="0">
                        <a:ln>
                          <a:noFill/>
                        </a:ln>
                        <a:solidFill>
                          <a:srgbClr val="990033"/>
                        </a:solidFill>
                        <a:effectLst/>
                        <a:latin typeface="Arial" charset="0"/>
                        <a:ea typeface="宋体"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600" b="0" i="0" u="none" strike="noStrike" cap="none" normalizeH="0" baseline="0">
                          <a:ln>
                            <a:noFill/>
                          </a:ln>
                          <a:solidFill>
                            <a:srgbClr val="990033"/>
                          </a:solidFill>
                          <a:effectLst/>
                          <a:latin typeface="Arial" charset="0"/>
                          <a:ea typeface="宋体" charset="-122"/>
                        </a:rPr>
                        <a:t>0</a:t>
                      </a:r>
                      <a:endParaRPr kumimoji="0" lang="en-US" altLang="zh-CN" sz="1600" b="0" i="0" u="none" strike="noStrike" cap="none" normalizeH="0" baseline="0">
                        <a:ln>
                          <a:noFill/>
                        </a:ln>
                        <a:solidFill>
                          <a:srgbClr val="990033"/>
                        </a:solidFill>
                        <a:effectLst/>
                        <a:latin typeface="Arial" charset="0"/>
                        <a:ea typeface="宋体"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600" b="0" i="0" u="none" strike="noStrike" cap="none" normalizeH="0" baseline="0">
                          <a:ln>
                            <a:noFill/>
                          </a:ln>
                          <a:solidFill>
                            <a:srgbClr val="990033"/>
                          </a:solidFill>
                          <a:effectLst/>
                          <a:latin typeface="Arial" charset="0"/>
                          <a:ea typeface="宋体" charset="-122"/>
                        </a:rPr>
                        <a:t>6</a:t>
                      </a:r>
                      <a:endParaRPr kumimoji="0" lang="en-US" altLang="zh-CN" sz="1600" b="0" i="0" u="none" strike="noStrike" cap="none" normalizeH="0" baseline="0">
                        <a:ln>
                          <a:noFill/>
                        </a:ln>
                        <a:solidFill>
                          <a:srgbClr val="990033"/>
                        </a:solidFill>
                        <a:effectLst/>
                        <a:latin typeface="Arial" charset="0"/>
                        <a:ea typeface="宋体"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600" b="0" i="0" u="none" strike="noStrike" cap="none" normalizeH="0" baseline="0">
                          <a:ln>
                            <a:noFill/>
                          </a:ln>
                          <a:solidFill>
                            <a:srgbClr val="990033"/>
                          </a:solidFill>
                          <a:effectLst/>
                          <a:latin typeface="Arial" charset="0"/>
                          <a:ea typeface="宋体" charset="-122"/>
                        </a:rPr>
                        <a:t>6</a:t>
                      </a:r>
                      <a:endParaRPr kumimoji="0" lang="en-US" altLang="zh-CN" sz="1600" b="0" i="0" u="none" strike="noStrike" cap="none" normalizeH="0" baseline="0">
                        <a:ln>
                          <a:noFill/>
                        </a:ln>
                        <a:solidFill>
                          <a:srgbClr val="990033"/>
                        </a:solidFill>
                        <a:effectLst/>
                        <a:latin typeface="Arial" charset="0"/>
                        <a:ea typeface="宋体"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600" b="0" i="0" u="none" strike="noStrike" cap="none" normalizeH="0" baseline="0">
                          <a:ln>
                            <a:noFill/>
                          </a:ln>
                          <a:solidFill>
                            <a:srgbClr val="990033"/>
                          </a:solidFill>
                          <a:effectLst/>
                          <a:latin typeface="Arial" charset="0"/>
                          <a:ea typeface="宋体" charset="-122"/>
                        </a:rPr>
                        <a:t>4</a:t>
                      </a:r>
                      <a:endParaRPr kumimoji="0" lang="en-US" altLang="zh-CN" sz="1600" b="0" i="0" u="none" strike="noStrike" cap="none" normalizeH="0" baseline="0">
                        <a:ln>
                          <a:noFill/>
                        </a:ln>
                        <a:solidFill>
                          <a:srgbClr val="990033"/>
                        </a:solidFill>
                        <a:effectLst/>
                        <a:latin typeface="Arial" charset="0"/>
                        <a:ea typeface="宋体"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600" b="0" i="0" u="none" strike="noStrike" cap="none" normalizeH="0" baseline="0">
                          <a:ln>
                            <a:noFill/>
                          </a:ln>
                          <a:solidFill>
                            <a:srgbClr val="990033"/>
                          </a:solidFill>
                          <a:effectLst/>
                          <a:latin typeface="Arial" charset="0"/>
                          <a:ea typeface="宋体" charset="-122"/>
                        </a:rPr>
                        <a:t>6</a:t>
                      </a:r>
                      <a:endParaRPr kumimoji="0" lang="en-US" altLang="zh-CN" sz="1600" b="0" i="0" u="none" strike="noStrike" cap="none" normalizeH="0" baseline="0">
                        <a:ln>
                          <a:noFill/>
                        </a:ln>
                        <a:solidFill>
                          <a:srgbClr val="990033"/>
                        </a:solidFill>
                        <a:effectLst/>
                        <a:latin typeface="Arial" charset="0"/>
                        <a:ea typeface="宋体"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600" b="0" i="0" u="none" strike="noStrike" cap="none" normalizeH="0" baseline="0">
                          <a:ln>
                            <a:noFill/>
                          </a:ln>
                          <a:solidFill>
                            <a:srgbClr val="990033"/>
                          </a:solidFill>
                          <a:effectLst/>
                          <a:latin typeface="Arial" charset="0"/>
                          <a:ea typeface="宋体" charset="-122"/>
                        </a:rPr>
                        <a:t>5</a:t>
                      </a:r>
                      <a:endParaRPr kumimoji="0" lang="en-US" altLang="zh-CN" sz="1600" b="0" i="0" u="none" strike="noStrike" cap="none" normalizeH="0" baseline="0">
                        <a:ln>
                          <a:noFill/>
                        </a:ln>
                        <a:solidFill>
                          <a:srgbClr val="990033"/>
                        </a:solidFill>
                        <a:effectLst/>
                        <a:latin typeface="Arial" charset="0"/>
                        <a:ea typeface="宋体"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600" b="0" i="0" u="none" strike="noStrike" cap="none" normalizeH="0" baseline="0">
                          <a:ln>
                            <a:noFill/>
                          </a:ln>
                          <a:solidFill>
                            <a:srgbClr val="990033"/>
                          </a:solidFill>
                          <a:effectLst/>
                          <a:latin typeface="Arial" charset="0"/>
                          <a:ea typeface="宋体" charset="-122"/>
                        </a:rPr>
                        <a:t>8</a:t>
                      </a:r>
                      <a:endParaRPr kumimoji="0" lang="en-US" altLang="zh-CN" sz="1600" b="0" i="0" u="none" strike="noStrike" cap="none" normalizeH="0" baseline="0">
                        <a:ln>
                          <a:noFill/>
                        </a:ln>
                        <a:solidFill>
                          <a:srgbClr val="990033"/>
                        </a:solidFill>
                        <a:effectLst/>
                        <a:latin typeface="Arial" charset="0"/>
                        <a:ea typeface="宋体"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600" b="0" i="0" u="none" strike="noStrike" cap="none" normalizeH="0" baseline="0">
                          <a:ln>
                            <a:noFill/>
                          </a:ln>
                          <a:solidFill>
                            <a:srgbClr val="990033"/>
                          </a:solidFill>
                          <a:effectLst/>
                          <a:latin typeface="Arial" charset="0"/>
                          <a:ea typeface="宋体" charset="-122"/>
                        </a:rPr>
                        <a:t>7</a:t>
                      </a:r>
                      <a:endParaRPr kumimoji="0" lang="en-US" altLang="zh-CN" sz="1600" b="0" i="0" u="none" strike="noStrike" cap="none" normalizeH="0" baseline="0">
                        <a:ln>
                          <a:noFill/>
                        </a:ln>
                        <a:solidFill>
                          <a:srgbClr val="990033"/>
                        </a:solidFill>
                        <a:effectLst/>
                        <a:latin typeface="Arial" charset="0"/>
                        <a:ea typeface="宋体"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600" b="0" i="0" u="none" strike="noStrike" cap="none" normalizeH="0" baseline="0">
                          <a:ln>
                            <a:noFill/>
                          </a:ln>
                          <a:solidFill>
                            <a:srgbClr val="990033"/>
                          </a:solidFill>
                          <a:effectLst/>
                          <a:latin typeface="Arial" charset="0"/>
                          <a:ea typeface="宋体" charset="-122"/>
                        </a:rPr>
                        <a:t>7</a:t>
                      </a:r>
                      <a:endParaRPr kumimoji="0" lang="en-US" altLang="zh-CN" sz="1600" b="0" i="0" u="none" strike="noStrike" cap="none" normalizeH="0" baseline="0">
                        <a:ln>
                          <a:noFill/>
                        </a:ln>
                        <a:solidFill>
                          <a:srgbClr val="990033"/>
                        </a:solidFill>
                        <a:effectLst/>
                        <a:latin typeface="Arial" charset="0"/>
                        <a:ea typeface="宋体"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600" b="0" i="0" u="none" strike="noStrike" cap="none" normalizeH="0" baseline="0">
                          <a:ln>
                            <a:noFill/>
                          </a:ln>
                          <a:solidFill>
                            <a:srgbClr val="990033"/>
                          </a:solidFill>
                          <a:effectLst/>
                          <a:latin typeface="Arial" charset="0"/>
                          <a:ea typeface="宋体" charset="-122"/>
                        </a:rPr>
                        <a:t>7</a:t>
                      </a:r>
                      <a:endParaRPr kumimoji="0" lang="en-US" altLang="zh-CN" sz="1600" b="0" i="0" u="none" strike="noStrike" cap="none" normalizeH="0" baseline="0">
                        <a:ln>
                          <a:noFill/>
                        </a:ln>
                        <a:solidFill>
                          <a:srgbClr val="990033"/>
                        </a:solidFill>
                        <a:effectLst/>
                        <a:latin typeface="Arial" charset="0"/>
                        <a:ea typeface="宋体"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600" b="0" i="0" u="none" strike="noStrike" cap="none" normalizeH="0" baseline="0">
                          <a:ln>
                            <a:noFill/>
                          </a:ln>
                          <a:solidFill>
                            <a:srgbClr val="990033"/>
                          </a:solidFill>
                          <a:effectLst/>
                          <a:latin typeface="Arial" charset="0"/>
                          <a:ea typeface="宋体" charset="-122"/>
                        </a:rPr>
                        <a:t>10</a:t>
                      </a:r>
                      <a:endParaRPr kumimoji="0" lang="en-US" altLang="zh-CN" sz="1600" b="0" i="0" u="none" strike="noStrike" cap="none" normalizeH="0" baseline="0">
                        <a:ln>
                          <a:noFill/>
                        </a:ln>
                        <a:solidFill>
                          <a:srgbClr val="990033"/>
                        </a:solidFill>
                        <a:effectLst/>
                        <a:latin typeface="Arial" charset="0"/>
                        <a:ea typeface="宋体"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600" b="0" i="0" u="none" strike="noStrike" cap="none" normalizeH="0" baseline="0">
                          <a:ln>
                            <a:noFill/>
                          </a:ln>
                          <a:solidFill>
                            <a:srgbClr val="990033"/>
                          </a:solidFill>
                          <a:effectLst/>
                          <a:latin typeface="Arial" charset="0"/>
                          <a:ea typeface="宋体" charset="-122"/>
                        </a:rPr>
                        <a:t>15</a:t>
                      </a:r>
                      <a:endParaRPr kumimoji="0" lang="en-US" altLang="zh-CN" sz="1600" b="0" i="0" u="none" strike="noStrike" cap="none" normalizeH="0" baseline="0">
                        <a:ln>
                          <a:noFill/>
                        </a:ln>
                        <a:solidFill>
                          <a:srgbClr val="990033"/>
                        </a:solidFill>
                        <a:effectLst/>
                        <a:latin typeface="Arial" charset="0"/>
                        <a:ea typeface="宋体"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600" b="0" i="0" u="none" strike="noStrike" cap="none" normalizeH="0" baseline="0">
                          <a:ln>
                            <a:noFill/>
                          </a:ln>
                          <a:solidFill>
                            <a:srgbClr val="990033"/>
                          </a:solidFill>
                          <a:effectLst/>
                          <a:latin typeface="Arial" charset="0"/>
                          <a:ea typeface="宋体" charset="-122"/>
                        </a:rPr>
                        <a:t>16</a:t>
                      </a:r>
                      <a:endParaRPr kumimoji="0" lang="en-US" altLang="zh-CN" sz="1600" b="0" i="0" u="none" strike="noStrike" cap="none" normalizeH="0" baseline="0">
                        <a:ln>
                          <a:noFill/>
                        </a:ln>
                        <a:solidFill>
                          <a:srgbClr val="990033"/>
                        </a:solidFill>
                        <a:effectLst/>
                        <a:latin typeface="Arial" charset="0"/>
                        <a:ea typeface="宋体"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600" b="0" i="0" u="none" strike="noStrike" cap="none" normalizeH="0" baseline="0">
                          <a:ln>
                            <a:noFill/>
                          </a:ln>
                          <a:solidFill>
                            <a:srgbClr val="990033"/>
                          </a:solidFill>
                          <a:effectLst/>
                          <a:latin typeface="Arial" charset="0"/>
                          <a:ea typeface="宋体" charset="-122"/>
                        </a:rPr>
                        <a:t>14</a:t>
                      </a:r>
                      <a:endParaRPr kumimoji="0" lang="en-US" altLang="zh-CN" sz="1600" b="0" i="0" u="none" strike="noStrike" cap="none" normalizeH="0" baseline="0">
                        <a:ln>
                          <a:noFill/>
                        </a:ln>
                        <a:solidFill>
                          <a:srgbClr val="990033"/>
                        </a:solidFill>
                        <a:effectLst/>
                        <a:latin typeface="Arial" charset="0"/>
                        <a:ea typeface="宋体"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600" b="0" i="0" u="none" strike="noStrike" cap="none" normalizeH="0" baseline="0">
                          <a:ln>
                            <a:noFill/>
                          </a:ln>
                          <a:solidFill>
                            <a:srgbClr val="990033"/>
                          </a:solidFill>
                          <a:effectLst/>
                          <a:latin typeface="Arial" charset="0"/>
                          <a:ea typeface="宋体" charset="-122"/>
                        </a:rPr>
                        <a:t>14</a:t>
                      </a:r>
                      <a:endParaRPr kumimoji="0" lang="en-US" altLang="zh-CN" sz="1600" b="0" i="0" u="none" strike="noStrike" cap="none" normalizeH="0" baseline="0">
                        <a:ln>
                          <a:noFill/>
                        </a:ln>
                        <a:solidFill>
                          <a:srgbClr val="990033"/>
                        </a:solidFill>
                        <a:effectLst/>
                        <a:latin typeface="Arial" charset="0"/>
                        <a:ea typeface="宋体"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600" b="0" i="0" u="none" strike="noStrike" cap="none" normalizeH="0" baseline="0">
                          <a:ln>
                            <a:noFill/>
                          </a:ln>
                          <a:solidFill>
                            <a:srgbClr val="990033"/>
                          </a:solidFill>
                          <a:effectLst/>
                          <a:latin typeface="Arial" charset="0"/>
                          <a:ea typeface="宋体" charset="-122"/>
                        </a:rPr>
                        <a:t>18</a:t>
                      </a:r>
                      <a:endParaRPr kumimoji="0" lang="en-US" altLang="zh-CN" sz="1600" b="0" i="0" u="none" strike="noStrike" cap="none" normalizeH="0" baseline="0">
                        <a:ln>
                          <a:noFill/>
                        </a:ln>
                        <a:solidFill>
                          <a:srgbClr val="990033"/>
                        </a:solidFill>
                        <a:effectLst/>
                        <a:latin typeface="Arial" charset="0"/>
                        <a:ea typeface="宋体"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600" b="0" i="0" u="none" strike="noStrike" cap="none" normalizeH="0" baseline="0">
                          <a:ln>
                            <a:noFill/>
                          </a:ln>
                          <a:solidFill>
                            <a:srgbClr val="990033"/>
                          </a:solidFill>
                          <a:effectLst/>
                          <a:latin typeface="Arial" charset="0"/>
                          <a:ea typeface="宋体" charset="-122"/>
                        </a:rPr>
                        <a:t>18</a:t>
                      </a:r>
                      <a:endParaRPr kumimoji="0" lang="en-US" altLang="zh-CN" sz="1600" b="0" i="0" u="none" strike="noStrike" cap="none" normalizeH="0" baseline="0">
                        <a:ln>
                          <a:noFill/>
                        </a:ln>
                        <a:solidFill>
                          <a:srgbClr val="990033"/>
                        </a:solidFill>
                        <a:effectLst/>
                        <a:latin typeface="Arial" charset="0"/>
                        <a:ea typeface="宋体"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094" name="Group 126"/>
          <p:cNvGraphicFramePr>
            <a:graphicFrameLocks noGrp="1"/>
          </p:cNvGraphicFramePr>
          <p:nvPr>
            <p:ph sz="half" idx="4294967295"/>
            <p:custDataLst>
              <p:tags r:id="rId2"/>
            </p:custDataLst>
          </p:nvPr>
        </p:nvGraphicFramePr>
        <p:xfrm>
          <a:off x="6975475" y="1771650"/>
          <a:ext cx="1254125" cy="3688080"/>
        </p:xfrm>
        <a:graphic>
          <a:graphicData uri="http://schemas.openxmlformats.org/drawingml/2006/table">
            <a:tbl>
              <a:tblPr/>
              <a:tblGrid>
                <a:gridCol w="417512"/>
                <a:gridCol w="419100"/>
                <a:gridCol w="417513"/>
              </a:tblGrid>
              <a:tr h="33528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600" b="0" i="0" u="none" strike="noStrike" cap="none" normalizeH="0" baseline="0">
                          <a:ln>
                            <a:noFill/>
                          </a:ln>
                          <a:solidFill>
                            <a:srgbClr val="990033"/>
                          </a:solidFill>
                          <a:effectLst/>
                          <a:latin typeface="Arial" charset="0"/>
                          <a:ea typeface="宋体" charset="-122"/>
                        </a:rPr>
                        <a:t>0</a:t>
                      </a:r>
                      <a:endParaRPr kumimoji="0" lang="en-US" altLang="zh-CN" sz="1600" b="0" i="0" u="none" strike="noStrike" cap="none" normalizeH="0" baseline="0">
                        <a:ln>
                          <a:noFill/>
                        </a:ln>
                        <a:solidFill>
                          <a:srgbClr val="990033"/>
                        </a:solidFill>
                        <a:effectLst/>
                        <a:latin typeface="Arial" charset="0"/>
                        <a:ea typeface="宋体"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600" b="0" i="0" u="none" strike="noStrike" cap="none" normalizeH="0" baseline="0">
                          <a:ln>
                            <a:noFill/>
                          </a:ln>
                          <a:solidFill>
                            <a:srgbClr val="990033"/>
                          </a:solidFill>
                          <a:effectLst/>
                          <a:latin typeface="Arial" charset="0"/>
                          <a:ea typeface="宋体" charset="-122"/>
                        </a:rPr>
                        <a:t>0</a:t>
                      </a:r>
                      <a:endParaRPr kumimoji="0" lang="en-US" altLang="zh-CN" sz="1600" b="0" i="0" u="none" strike="noStrike" cap="none" normalizeH="0" baseline="0">
                        <a:ln>
                          <a:noFill/>
                        </a:ln>
                        <a:solidFill>
                          <a:srgbClr val="990033"/>
                        </a:solidFill>
                        <a:effectLst/>
                        <a:latin typeface="Arial" charset="0"/>
                        <a:ea typeface="宋体"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600" b="0" i="0" u="none" strike="noStrike" cap="none" normalizeH="0" baseline="0">
                          <a:ln>
                            <a:noFill/>
                          </a:ln>
                          <a:solidFill>
                            <a:srgbClr val="990033"/>
                          </a:solidFill>
                          <a:effectLst/>
                          <a:latin typeface="Arial" charset="0"/>
                          <a:ea typeface="宋体" charset="-122"/>
                        </a:rPr>
                        <a:t>0</a:t>
                      </a:r>
                      <a:endParaRPr kumimoji="0" lang="en-US" altLang="zh-CN" sz="1600" b="0" i="0" u="none" strike="noStrike" cap="none" normalizeH="0" baseline="0">
                        <a:ln>
                          <a:noFill/>
                        </a:ln>
                        <a:solidFill>
                          <a:srgbClr val="990033"/>
                        </a:solidFill>
                        <a:effectLst/>
                        <a:latin typeface="Arial" charset="0"/>
                        <a:ea typeface="宋体"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600" b="0" i="0" u="none" strike="noStrike" cap="none" normalizeH="0" baseline="0">
                          <a:ln>
                            <a:noFill/>
                          </a:ln>
                          <a:solidFill>
                            <a:srgbClr val="990033"/>
                          </a:solidFill>
                          <a:effectLst/>
                          <a:latin typeface="Arial" charset="0"/>
                          <a:ea typeface="宋体" charset="-122"/>
                        </a:rPr>
                        <a:t>0</a:t>
                      </a:r>
                      <a:endParaRPr kumimoji="0" lang="en-US" altLang="zh-CN" sz="1600" b="0" i="0" u="none" strike="noStrike" cap="none" normalizeH="0" baseline="0">
                        <a:ln>
                          <a:noFill/>
                        </a:ln>
                        <a:solidFill>
                          <a:srgbClr val="990033"/>
                        </a:solidFill>
                        <a:effectLst/>
                        <a:latin typeface="Arial" charset="0"/>
                        <a:ea typeface="宋体"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600" b="0" i="0" u="none" strike="noStrike" cap="none" normalizeH="0" baseline="0">
                          <a:ln>
                            <a:noFill/>
                          </a:ln>
                          <a:solidFill>
                            <a:srgbClr val="990033"/>
                          </a:solidFill>
                          <a:effectLst/>
                          <a:latin typeface="Arial" charset="0"/>
                          <a:ea typeface="宋体" charset="-122"/>
                        </a:rPr>
                        <a:t>2</a:t>
                      </a:r>
                      <a:endParaRPr kumimoji="0" lang="en-US" altLang="zh-CN" sz="1600" b="0" i="0" u="none" strike="noStrike" cap="none" normalizeH="0" baseline="0">
                        <a:ln>
                          <a:noFill/>
                        </a:ln>
                        <a:solidFill>
                          <a:srgbClr val="990033"/>
                        </a:solidFill>
                        <a:effectLst/>
                        <a:latin typeface="Arial" charset="0"/>
                        <a:ea typeface="宋体"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600" b="0" i="0" u="none" strike="noStrike" cap="none" normalizeH="0" baseline="0">
                          <a:ln>
                            <a:noFill/>
                          </a:ln>
                          <a:solidFill>
                            <a:srgbClr val="990033"/>
                          </a:solidFill>
                          <a:effectLst/>
                          <a:latin typeface="Arial" charset="0"/>
                          <a:ea typeface="宋体" charset="-122"/>
                        </a:rPr>
                        <a:t>2</a:t>
                      </a:r>
                      <a:endParaRPr kumimoji="0" lang="en-US" altLang="zh-CN" sz="1600" b="0" i="0" u="none" strike="noStrike" cap="none" normalizeH="0" baseline="0">
                        <a:ln>
                          <a:noFill/>
                        </a:ln>
                        <a:solidFill>
                          <a:srgbClr val="990033"/>
                        </a:solidFill>
                        <a:effectLst/>
                        <a:latin typeface="Arial" charset="0"/>
                        <a:ea typeface="宋体"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600" b="0" i="0" u="none" strike="noStrike" cap="none" normalizeH="0" baseline="0">
                          <a:ln>
                            <a:noFill/>
                          </a:ln>
                          <a:solidFill>
                            <a:srgbClr val="990033"/>
                          </a:solidFill>
                          <a:effectLst/>
                          <a:latin typeface="Arial" charset="0"/>
                          <a:ea typeface="宋体" charset="-122"/>
                        </a:rPr>
                        <a:t>0</a:t>
                      </a:r>
                      <a:endParaRPr kumimoji="0" lang="en-US" altLang="zh-CN" sz="1600" b="0" i="0" u="none" strike="noStrike" cap="none" normalizeH="0" baseline="0">
                        <a:ln>
                          <a:noFill/>
                        </a:ln>
                        <a:solidFill>
                          <a:srgbClr val="990033"/>
                        </a:solidFill>
                        <a:effectLst/>
                        <a:latin typeface="Arial" charset="0"/>
                        <a:ea typeface="宋体"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600" b="0" i="0" u="none" strike="noStrike" cap="none" normalizeH="0" baseline="0">
                          <a:ln>
                            <a:noFill/>
                          </a:ln>
                          <a:solidFill>
                            <a:srgbClr val="990033"/>
                          </a:solidFill>
                          <a:effectLst/>
                          <a:latin typeface="Arial" charset="0"/>
                          <a:ea typeface="宋体" charset="-122"/>
                        </a:rPr>
                        <a:t>3</a:t>
                      </a:r>
                      <a:endParaRPr kumimoji="0" lang="en-US" altLang="zh-CN" sz="1600" b="0" i="0" u="none" strike="noStrike" cap="none" normalizeH="0" baseline="0">
                        <a:ln>
                          <a:noFill/>
                        </a:ln>
                        <a:solidFill>
                          <a:srgbClr val="990033"/>
                        </a:solidFill>
                        <a:effectLst/>
                        <a:latin typeface="Arial" charset="0"/>
                        <a:ea typeface="宋体"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600" b="0" i="0" u="none" strike="noStrike" cap="none" normalizeH="0" baseline="0">
                          <a:ln>
                            <a:noFill/>
                          </a:ln>
                          <a:solidFill>
                            <a:srgbClr val="990033"/>
                          </a:solidFill>
                          <a:effectLst/>
                          <a:latin typeface="Arial" charset="0"/>
                          <a:ea typeface="宋体" charset="-122"/>
                        </a:rPr>
                        <a:t>3</a:t>
                      </a:r>
                      <a:endParaRPr kumimoji="0" lang="en-US" altLang="zh-CN" sz="1600" b="0" i="0" u="none" strike="noStrike" cap="none" normalizeH="0" baseline="0">
                        <a:ln>
                          <a:noFill/>
                        </a:ln>
                        <a:solidFill>
                          <a:srgbClr val="990033"/>
                        </a:solidFill>
                        <a:effectLst/>
                        <a:latin typeface="Arial" charset="0"/>
                        <a:ea typeface="宋体"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600" b="0" i="0" u="none" strike="noStrike" cap="none" normalizeH="0" baseline="0">
                          <a:ln>
                            <a:noFill/>
                          </a:ln>
                          <a:solidFill>
                            <a:srgbClr val="990033"/>
                          </a:solidFill>
                          <a:effectLst/>
                          <a:latin typeface="Arial" charset="0"/>
                          <a:ea typeface="宋体" charset="-122"/>
                        </a:rPr>
                        <a:t>6</a:t>
                      </a:r>
                      <a:endParaRPr kumimoji="0" lang="en-US" altLang="zh-CN" sz="1600" b="0" i="0" u="none" strike="noStrike" cap="none" normalizeH="0" baseline="0">
                        <a:ln>
                          <a:noFill/>
                        </a:ln>
                        <a:solidFill>
                          <a:srgbClr val="990033"/>
                        </a:solidFill>
                        <a:effectLst/>
                        <a:latin typeface="Arial" charset="0"/>
                        <a:ea typeface="宋体"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600" b="0" i="0" u="none" strike="noStrike" cap="none" normalizeH="0" baseline="0">
                          <a:ln>
                            <a:noFill/>
                          </a:ln>
                          <a:solidFill>
                            <a:srgbClr val="990033"/>
                          </a:solidFill>
                          <a:effectLst/>
                          <a:latin typeface="Arial" charset="0"/>
                          <a:ea typeface="宋体" charset="-122"/>
                        </a:rPr>
                        <a:t>6</a:t>
                      </a:r>
                      <a:endParaRPr kumimoji="0" lang="en-US" altLang="zh-CN" sz="1600" b="0" i="0" u="none" strike="noStrike" cap="none" normalizeH="0" baseline="0">
                        <a:ln>
                          <a:noFill/>
                        </a:ln>
                        <a:solidFill>
                          <a:srgbClr val="990033"/>
                        </a:solidFill>
                        <a:effectLst/>
                        <a:latin typeface="Arial" charset="0"/>
                        <a:ea typeface="宋体"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600" b="0" i="0" u="none" strike="noStrike" cap="none" normalizeH="0" baseline="0">
                          <a:ln>
                            <a:noFill/>
                          </a:ln>
                          <a:solidFill>
                            <a:srgbClr val="990033"/>
                          </a:solidFill>
                          <a:effectLst/>
                          <a:latin typeface="Arial" charset="0"/>
                          <a:ea typeface="宋体" charset="-122"/>
                        </a:rPr>
                        <a:t>0</a:t>
                      </a:r>
                      <a:endParaRPr kumimoji="0" lang="en-US" altLang="zh-CN" sz="1600" b="0" i="0" u="none" strike="noStrike" cap="none" normalizeH="0" baseline="0">
                        <a:ln>
                          <a:noFill/>
                        </a:ln>
                        <a:solidFill>
                          <a:srgbClr val="990033"/>
                        </a:solidFill>
                        <a:effectLst/>
                        <a:latin typeface="Arial" charset="0"/>
                        <a:ea typeface="宋体"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600" b="0" i="0" u="none" strike="noStrike" cap="none" normalizeH="0" baseline="0">
                          <a:ln>
                            <a:noFill/>
                          </a:ln>
                          <a:solidFill>
                            <a:srgbClr val="990033"/>
                          </a:solidFill>
                          <a:effectLst/>
                          <a:latin typeface="Arial" charset="0"/>
                          <a:ea typeface="宋体" charset="-122"/>
                        </a:rPr>
                        <a:t>4</a:t>
                      </a:r>
                      <a:endParaRPr kumimoji="0" lang="en-US" altLang="zh-CN" sz="1600" b="0" i="0" u="none" strike="noStrike" cap="none" normalizeH="0" baseline="0">
                        <a:ln>
                          <a:noFill/>
                        </a:ln>
                        <a:solidFill>
                          <a:srgbClr val="990033"/>
                        </a:solidFill>
                        <a:effectLst/>
                        <a:latin typeface="Arial" charset="0"/>
                        <a:ea typeface="宋体"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600" b="0" i="0" u="none" strike="noStrike" cap="none" normalizeH="0" baseline="0">
                          <a:ln>
                            <a:noFill/>
                          </a:ln>
                          <a:solidFill>
                            <a:srgbClr val="990033"/>
                          </a:solidFill>
                          <a:effectLst/>
                          <a:latin typeface="Arial" charset="0"/>
                          <a:ea typeface="宋体" charset="-122"/>
                        </a:rPr>
                        <a:t>6</a:t>
                      </a:r>
                      <a:endParaRPr kumimoji="0" lang="en-US" altLang="zh-CN" sz="1600" b="0" i="0" u="none" strike="noStrike" cap="none" normalizeH="0" baseline="0">
                        <a:ln>
                          <a:noFill/>
                        </a:ln>
                        <a:solidFill>
                          <a:srgbClr val="990033"/>
                        </a:solidFill>
                        <a:effectLst/>
                        <a:latin typeface="Arial" charset="0"/>
                        <a:ea typeface="宋体"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600" b="0" i="0" u="none" strike="noStrike" cap="none" normalizeH="0" baseline="0">
                          <a:ln>
                            <a:noFill/>
                          </a:ln>
                          <a:solidFill>
                            <a:srgbClr val="990033"/>
                          </a:solidFill>
                          <a:effectLst/>
                          <a:latin typeface="Arial" charset="0"/>
                          <a:ea typeface="宋体" charset="-122"/>
                        </a:rPr>
                        <a:t>2</a:t>
                      </a:r>
                      <a:endParaRPr kumimoji="0" lang="en-US" altLang="zh-CN" sz="1600" b="0" i="0" u="none" strike="noStrike" cap="none" normalizeH="0" baseline="0">
                        <a:ln>
                          <a:noFill/>
                        </a:ln>
                        <a:solidFill>
                          <a:srgbClr val="990033"/>
                        </a:solidFill>
                        <a:effectLst/>
                        <a:latin typeface="Arial" charset="0"/>
                        <a:ea typeface="宋体"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600" b="0" i="0" u="none" strike="noStrike" cap="none" normalizeH="0" baseline="0">
                          <a:ln>
                            <a:noFill/>
                          </a:ln>
                          <a:solidFill>
                            <a:srgbClr val="990033"/>
                          </a:solidFill>
                          <a:effectLst/>
                          <a:latin typeface="Arial" charset="0"/>
                          <a:ea typeface="宋体" charset="-122"/>
                        </a:rPr>
                        <a:t>5</a:t>
                      </a:r>
                      <a:endParaRPr kumimoji="0" lang="en-US" altLang="zh-CN" sz="1600" b="0" i="0" u="none" strike="noStrike" cap="none" normalizeH="0" baseline="0">
                        <a:ln>
                          <a:noFill/>
                        </a:ln>
                        <a:solidFill>
                          <a:srgbClr val="990033"/>
                        </a:solidFill>
                        <a:effectLst/>
                        <a:latin typeface="Arial" charset="0"/>
                        <a:ea typeface="宋体"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600" b="0" i="0" u="none" strike="noStrike" cap="none" normalizeH="0" baseline="0">
                          <a:ln>
                            <a:noFill/>
                          </a:ln>
                          <a:solidFill>
                            <a:srgbClr val="990033"/>
                          </a:solidFill>
                          <a:effectLst/>
                          <a:latin typeface="Arial" charset="0"/>
                          <a:ea typeface="宋体" charset="-122"/>
                        </a:rPr>
                        <a:t>8</a:t>
                      </a:r>
                      <a:endParaRPr kumimoji="0" lang="en-US" altLang="zh-CN" sz="1600" b="0" i="0" u="none" strike="noStrike" cap="none" normalizeH="0" baseline="0">
                        <a:ln>
                          <a:noFill/>
                        </a:ln>
                        <a:solidFill>
                          <a:srgbClr val="990033"/>
                        </a:solidFill>
                        <a:effectLst/>
                        <a:latin typeface="Arial" charset="0"/>
                        <a:ea typeface="宋体"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600" b="0" i="0" u="none" strike="noStrike" cap="none" normalizeH="0" baseline="0">
                          <a:ln>
                            <a:noFill/>
                          </a:ln>
                          <a:solidFill>
                            <a:srgbClr val="990033"/>
                          </a:solidFill>
                          <a:effectLst/>
                          <a:latin typeface="Arial" charset="0"/>
                          <a:ea typeface="宋体" charset="-122"/>
                        </a:rPr>
                        <a:t>3</a:t>
                      </a:r>
                      <a:endParaRPr kumimoji="0" lang="en-US" altLang="zh-CN" sz="1600" b="0" i="0" u="none" strike="noStrike" cap="none" normalizeH="0" baseline="0">
                        <a:ln>
                          <a:noFill/>
                        </a:ln>
                        <a:solidFill>
                          <a:srgbClr val="990033"/>
                        </a:solidFill>
                        <a:effectLst/>
                        <a:latin typeface="Arial" charset="0"/>
                        <a:ea typeface="宋体"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600" b="0" i="0" u="none" strike="noStrike" cap="none" normalizeH="0" baseline="0">
                          <a:ln>
                            <a:noFill/>
                          </a:ln>
                          <a:solidFill>
                            <a:srgbClr val="990033"/>
                          </a:solidFill>
                          <a:effectLst/>
                          <a:latin typeface="Arial" charset="0"/>
                          <a:ea typeface="宋体" charset="-122"/>
                        </a:rPr>
                        <a:t>7</a:t>
                      </a:r>
                      <a:endParaRPr kumimoji="0" lang="en-US" altLang="zh-CN" sz="1600" b="0" i="0" u="none" strike="noStrike" cap="none" normalizeH="0" baseline="0">
                        <a:ln>
                          <a:noFill/>
                        </a:ln>
                        <a:solidFill>
                          <a:srgbClr val="990033"/>
                        </a:solidFill>
                        <a:effectLst/>
                        <a:latin typeface="Arial" charset="0"/>
                        <a:ea typeface="宋体"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600" b="0" i="0" u="none" strike="noStrike" cap="none" normalizeH="0" baseline="0">
                          <a:ln>
                            <a:noFill/>
                          </a:ln>
                          <a:solidFill>
                            <a:srgbClr val="990033"/>
                          </a:solidFill>
                          <a:effectLst/>
                          <a:latin typeface="Arial" charset="0"/>
                          <a:ea typeface="宋体" charset="-122"/>
                        </a:rPr>
                        <a:t>8</a:t>
                      </a:r>
                      <a:endParaRPr kumimoji="0" lang="en-US" altLang="zh-CN" sz="1600" b="0" i="0" u="none" strike="noStrike" cap="none" normalizeH="0" baseline="0">
                        <a:ln>
                          <a:noFill/>
                        </a:ln>
                        <a:solidFill>
                          <a:srgbClr val="990033"/>
                        </a:solidFill>
                        <a:effectLst/>
                        <a:latin typeface="Arial" charset="0"/>
                        <a:ea typeface="宋体"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600" b="0" i="0" u="none" strike="noStrike" cap="none" normalizeH="0" baseline="0">
                          <a:ln>
                            <a:noFill/>
                          </a:ln>
                          <a:solidFill>
                            <a:srgbClr val="990033"/>
                          </a:solidFill>
                          <a:effectLst/>
                          <a:latin typeface="Arial" charset="0"/>
                          <a:ea typeface="宋体" charset="-122"/>
                        </a:rPr>
                        <a:t>1</a:t>
                      </a:r>
                      <a:endParaRPr kumimoji="0" lang="en-US" altLang="zh-CN" sz="1600" b="0" i="0" u="none" strike="noStrike" cap="none" normalizeH="0" baseline="0">
                        <a:ln>
                          <a:noFill/>
                        </a:ln>
                        <a:solidFill>
                          <a:srgbClr val="990033"/>
                        </a:solidFill>
                        <a:effectLst/>
                        <a:latin typeface="Arial" charset="0"/>
                        <a:ea typeface="宋体"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600" b="0" i="0" u="none" strike="noStrike" cap="none" normalizeH="0" baseline="0">
                          <a:ln>
                            <a:noFill/>
                          </a:ln>
                          <a:solidFill>
                            <a:srgbClr val="990033"/>
                          </a:solidFill>
                          <a:effectLst/>
                          <a:latin typeface="Arial" charset="0"/>
                          <a:ea typeface="宋体" charset="-122"/>
                        </a:rPr>
                        <a:t>7</a:t>
                      </a:r>
                      <a:endParaRPr kumimoji="0" lang="en-US" altLang="zh-CN" sz="1600" b="0" i="0" u="none" strike="noStrike" cap="none" normalizeH="0" baseline="0">
                        <a:ln>
                          <a:noFill/>
                        </a:ln>
                        <a:solidFill>
                          <a:srgbClr val="990033"/>
                        </a:solidFill>
                        <a:effectLst/>
                        <a:latin typeface="Arial" charset="0"/>
                        <a:ea typeface="宋体"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600" b="0" i="0" u="none" strike="noStrike" cap="none" normalizeH="0" baseline="0">
                          <a:ln>
                            <a:noFill/>
                          </a:ln>
                          <a:solidFill>
                            <a:srgbClr val="990033"/>
                          </a:solidFill>
                          <a:effectLst/>
                          <a:latin typeface="Arial" charset="0"/>
                          <a:ea typeface="宋体" charset="-122"/>
                        </a:rPr>
                        <a:t>7</a:t>
                      </a:r>
                      <a:endParaRPr kumimoji="0" lang="en-US" altLang="zh-CN" sz="1600" b="0" i="0" u="none" strike="noStrike" cap="none" normalizeH="0" baseline="0">
                        <a:ln>
                          <a:noFill/>
                        </a:ln>
                        <a:solidFill>
                          <a:srgbClr val="990033"/>
                        </a:solidFill>
                        <a:effectLst/>
                        <a:latin typeface="Arial" charset="0"/>
                        <a:ea typeface="宋体"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600" b="0" i="0" u="none" strike="noStrike" cap="none" normalizeH="0" baseline="0">
                          <a:ln>
                            <a:noFill/>
                          </a:ln>
                          <a:solidFill>
                            <a:srgbClr val="990033"/>
                          </a:solidFill>
                          <a:effectLst/>
                          <a:latin typeface="Arial" charset="0"/>
                          <a:ea typeface="宋体" charset="-122"/>
                        </a:rPr>
                        <a:t>0</a:t>
                      </a:r>
                      <a:endParaRPr kumimoji="0" lang="en-US" altLang="zh-CN" sz="1600" b="0" i="0" u="none" strike="noStrike" cap="none" normalizeH="0" baseline="0">
                        <a:ln>
                          <a:noFill/>
                        </a:ln>
                        <a:solidFill>
                          <a:srgbClr val="990033"/>
                        </a:solidFill>
                        <a:effectLst/>
                        <a:latin typeface="Arial" charset="0"/>
                        <a:ea typeface="宋体"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600" b="0" i="0" u="none" strike="noStrike" cap="none" normalizeH="0" baseline="0">
                          <a:ln>
                            <a:noFill/>
                          </a:ln>
                          <a:solidFill>
                            <a:srgbClr val="990033"/>
                          </a:solidFill>
                          <a:effectLst/>
                          <a:latin typeface="Arial" charset="0"/>
                          <a:ea typeface="宋体" charset="-122"/>
                        </a:rPr>
                        <a:t>7</a:t>
                      </a:r>
                      <a:endParaRPr kumimoji="0" lang="en-US" altLang="zh-CN" sz="1600" b="0" i="0" u="none" strike="noStrike" cap="none" normalizeH="0" baseline="0">
                        <a:ln>
                          <a:noFill/>
                        </a:ln>
                        <a:solidFill>
                          <a:srgbClr val="990033"/>
                        </a:solidFill>
                        <a:effectLst/>
                        <a:latin typeface="Arial" charset="0"/>
                        <a:ea typeface="宋体"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400" b="0" i="0" u="none" strike="noStrike" cap="none" normalizeH="0" baseline="0">
                          <a:ln>
                            <a:noFill/>
                          </a:ln>
                          <a:solidFill>
                            <a:srgbClr val="990033"/>
                          </a:solidFill>
                          <a:effectLst/>
                          <a:latin typeface="Arial" charset="0"/>
                          <a:ea typeface="宋体" charset="-122"/>
                        </a:rPr>
                        <a:t>10</a:t>
                      </a:r>
                      <a:endParaRPr kumimoji="0" lang="en-US" altLang="zh-CN" sz="1400" b="0" i="0" u="none" strike="noStrike" cap="none" normalizeH="0" baseline="0">
                        <a:ln>
                          <a:noFill/>
                        </a:ln>
                        <a:solidFill>
                          <a:srgbClr val="990033"/>
                        </a:solidFill>
                        <a:effectLst/>
                        <a:latin typeface="Arial" charset="0"/>
                        <a:ea typeface="宋体"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600" b="0" i="0" u="none" strike="noStrike" cap="none" normalizeH="0" baseline="0">
                          <a:ln>
                            <a:noFill/>
                          </a:ln>
                          <a:solidFill>
                            <a:srgbClr val="990033"/>
                          </a:solidFill>
                          <a:effectLst/>
                          <a:latin typeface="Arial" charset="0"/>
                          <a:ea typeface="宋体" charset="-122"/>
                        </a:rPr>
                        <a:t>3</a:t>
                      </a:r>
                      <a:endParaRPr kumimoji="0" lang="en-US" altLang="zh-CN" sz="1600" b="0" i="0" u="none" strike="noStrike" cap="none" normalizeH="0" baseline="0">
                        <a:ln>
                          <a:noFill/>
                        </a:ln>
                        <a:solidFill>
                          <a:srgbClr val="990033"/>
                        </a:solidFill>
                        <a:effectLst/>
                        <a:latin typeface="Arial" charset="0"/>
                        <a:ea typeface="宋体"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400" b="0" i="0" u="none" strike="noStrike" cap="none" normalizeH="0" baseline="0">
                          <a:ln>
                            <a:noFill/>
                          </a:ln>
                          <a:solidFill>
                            <a:srgbClr val="990033"/>
                          </a:solidFill>
                          <a:effectLst/>
                          <a:latin typeface="Arial" charset="0"/>
                          <a:ea typeface="宋体" charset="-122"/>
                        </a:rPr>
                        <a:t>15</a:t>
                      </a:r>
                      <a:endParaRPr kumimoji="0" lang="en-US" altLang="zh-CN" sz="1400" b="0" i="0" u="none" strike="noStrike" cap="none" normalizeH="0" baseline="0">
                        <a:ln>
                          <a:noFill/>
                        </a:ln>
                        <a:solidFill>
                          <a:srgbClr val="990033"/>
                        </a:solidFill>
                        <a:effectLst/>
                        <a:latin typeface="Arial" charset="0"/>
                        <a:ea typeface="宋体"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400" b="0" i="0" u="none" strike="noStrike" cap="none" normalizeH="0" baseline="0">
                          <a:ln>
                            <a:noFill/>
                          </a:ln>
                          <a:solidFill>
                            <a:srgbClr val="990033"/>
                          </a:solidFill>
                          <a:effectLst/>
                          <a:latin typeface="Arial" charset="0"/>
                          <a:ea typeface="宋体" charset="-122"/>
                        </a:rPr>
                        <a:t>16</a:t>
                      </a:r>
                      <a:endParaRPr kumimoji="0" lang="en-US" altLang="zh-CN" sz="1400" b="0" i="0" u="none" strike="noStrike" cap="none" normalizeH="0" baseline="0">
                        <a:ln>
                          <a:noFill/>
                        </a:ln>
                        <a:solidFill>
                          <a:srgbClr val="990033"/>
                        </a:solidFill>
                        <a:effectLst/>
                        <a:latin typeface="Arial" charset="0"/>
                        <a:ea typeface="宋体"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600" b="0" i="0" u="none" strike="noStrike" cap="none" normalizeH="0" baseline="0">
                          <a:ln>
                            <a:noFill/>
                          </a:ln>
                          <a:solidFill>
                            <a:srgbClr val="990033"/>
                          </a:solidFill>
                          <a:effectLst/>
                          <a:latin typeface="Arial" charset="0"/>
                          <a:ea typeface="宋体" charset="-122"/>
                        </a:rPr>
                        <a:t>1</a:t>
                      </a:r>
                      <a:endParaRPr kumimoji="0" lang="en-US" altLang="zh-CN" sz="1600" b="0" i="0" u="none" strike="noStrike" cap="none" normalizeH="0" baseline="0">
                        <a:ln>
                          <a:noFill/>
                        </a:ln>
                        <a:solidFill>
                          <a:srgbClr val="990033"/>
                        </a:solidFill>
                        <a:effectLst/>
                        <a:latin typeface="Arial" charset="0"/>
                        <a:ea typeface="宋体"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400" b="0" i="0" u="none" strike="noStrike" cap="none" normalizeH="0" baseline="0">
                          <a:ln>
                            <a:noFill/>
                          </a:ln>
                          <a:solidFill>
                            <a:srgbClr val="990033"/>
                          </a:solidFill>
                          <a:effectLst/>
                          <a:latin typeface="Arial" charset="0"/>
                          <a:ea typeface="宋体" charset="-122"/>
                        </a:rPr>
                        <a:t>14</a:t>
                      </a:r>
                      <a:endParaRPr kumimoji="0" lang="en-US" altLang="zh-CN" sz="1400" b="0" i="0" u="none" strike="noStrike" cap="none" normalizeH="0" baseline="0">
                        <a:ln>
                          <a:noFill/>
                        </a:ln>
                        <a:solidFill>
                          <a:srgbClr val="990033"/>
                        </a:solidFill>
                        <a:effectLst/>
                        <a:latin typeface="Arial" charset="0"/>
                        <a:ea typeface="宋体"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400" b="0" i="0" u="none" strike="noStrike" cap="none" normalizeH="0" baseline="0">
                          <a:ln>
                            <a:noFill/>
                          </a:ln>
                          <a:solidFill>
                            <a:srgbClr val="990033"/>
                          </a:solidFill>
                          <a:effectLst/>
                          <a:latin typeface="Arial" charset="0"/>
                          <a:ea typeface="宋体" charset="-122"/>
                        </a:rPr>
                        <a:t>14</a:t>
                      </a:r>
                      <a:endParaRPr kumimoji="0" lang="en-US" altLang="zh-CN" sz="1400" b="0" i="0" u="none" strike="noStrike" cap="none" normalizeH="0" baseline="0">
                        <a:ln>
                          <a:noFill/>
                        </a:ln>
                        <a:solidFill>
                          <a:srgbClr val="990033"/>
                        </a:solidFill>
                        <a:effectLst/>
                        <a:latin typeface="Arial" charset="0"/>
                        <a:ea typeface="宋体"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charset="2"/>
                        <a:buNone/>
                      </a:pPr>
                      <a:r>
                        <a:rPr kumimoji="0" lang="en-US" altLang="zh-CN" sz="1600" b="0" i="0" u="none" strike="noStrike" cap="none" normalizeH="0" baseline="0">
                          <a:ln>
                            <a:noFill/>
                          </a:ln>
                          <a:solidFill>
                            <a:srgbClr val="990033"/>
                          </a:solidFill>
                          <a:effectLst/>
                          <a:latin typeface="Arial" charset="0"/>
                          <a:ea typeface="宋体" charset="-122"/>
                        </a:rPr>
                        <a:t>0</a:t>
                      </a:r>
                      <a:endParaRPr kumimoji="0" lang="en-US" altLang="zh-CN" sz="1600" b="0" i="0" u="none" strike="noStrike" cap="none" normalizeH="0" baseline="0">
                        <a:ln>
                          <a:noFill/>
                        </a:ln>
                        <a:solidFill>
                          <a:srgbClr val="990033"/>
                        </a:solidFill>
                        <a:effectLst/>
                        <a:latin typeface="Arial" charset="0"/>
                        <a:ea typeface="宋体"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85"/>
          <p:cNvGrpSpPr/>
          <p:nvPr/>
        </p:nvGrpSpPr>
        <p:grpSpPr bwMode="auto">
          <a:xfrm>
            <a:off x="250825" y="908050"/>
            <a:ext cx="4321175" cy="2952750"/>
            <a:chOff x="249" y="2069"/>
            <a:chExt cx="2722" cy="1860"/>
          </a:xfrm>
        </p:grpSpPr>
        <p:sp>
          <p:nvSpPr>
            <p:cNvPr id="77928" name="Oval 86"/>
            <p:cNvSpPr/>
            <p:nvPr/>
          </p:nvSpPr>
          <p:spPr bwMode="auto">
            <a:xfrm>
              <a:off x="249" y="2659"/>
              <a:ext cx="227" cy="227"/>
            </a:xfrm>
            <a:prstGeom prst="ellipse">
              <a:avLst/>
            </a:prstGeom>
            <a:solidFill>
              <a:schemeClr val="accent2"/>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rgbClr val="FF0000"/>
                  </a:solidFill>
                  <a:latin typeface="Tahoma" pitchFamily="34" charset="0"/>
                </a:rPr>
                <a:t>a</a:t>
              </a:r>
              <a:endParaRPr lang="en-US" altLang="zh-CN" sz="1600">
                <a:solidFill>
                  <a:srgbClr val="FF0000"/>
                </a:solidFill>
                <a:latin typeface="Tahoma" pitchFamily="34" charset="0"/>
              </a:endParaRPr>
            </a:p>
          </p:txBody>
        </p:sp>
        <p:sp>
          <p:nvSpPr>
            <p:cNvPr id="77929" name="Oval 87"/>
            <p:cNvSpPr/>
            <p:nvPr/>
          </p:nvSpPr>
          <p:spPr bwMode="auto">
            <a:xfrm>
              <a:off x="1655" y="3702"/>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rgbClr val="FF0000"/>
                  </a:solidFill>
                  <a:latin typeface="Tahoma" pitchFamily="34" charset="0"/>
                </a:rPr>
                <a:t>f</a:t>
              </a:r>
              <a:endParaRPr lang="en-US" altLang="zh-CN" sz="1600">
                <a:solidFill>
                  <a:srgbClr val="FF0000"/>
                </a:solidFill>
                <a:latin typeface="Tahoma" pitchFamily="34" charset="0"/>
              </a:endParaRPr>
            </a:p>
          </p:txBody>
        </p:sp>
        <p:sp>
          <p:nvSpPr>
            <p:cNvPr id="77930" name="Oval 88"/>
            <p:cNvSpPr/>
            <p:nvPr/>
          </p:nvSpPr>
          <p:spPr bwMode="auto">
            <a:xfrm>
              <a:off x="884" y="3702"/>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rgbClr val="FF0000"/>
                  </a:solidFill>
                  <a:latin typeface="Tahoma" pitchFamily="34" charset="0"/>
                </a:rPr>
                <a:t>d</a:t>
              </a:r>
              <a:endParaRPr lang="en-US" altLang="zh-CN" sz="1600">
                <a:solidFill>
                  <a:srgbClr val="FF0000"/>
                </a:solidFill>
                <a:latin typeface="Tahoma" pitchFamily="34" charset="0"/>
              </a:endParaRPr>
            </a:p>
          </p:txBody>
        </p:sp>
        <p:sp>
          <p:nvSpPr>
            <p:cNvPr id="77931" name="Oval 89"/>
            <p:cNvSpPr/>
            <p:nvPr/>
          </p:nvSpPr>
          <p:spPr bwMode="auto">
            <a:xfrm>
              <a:off x="884" y="2115"/>
              <a:ext cx="227" cy="227"/>
            </a:xfrm>
            <a:prstGeom prst="ellipse">
              <a:avLst/>
            </a:prstGeom>
            <a:solidFill>
              <a:schemeClr val="accent2"/>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rgbClr val="FF0000"/>
                  </a:solidFill>
                  <a:latin typeface="Tahoma" pitchFamily="34" charset="0"/>
                </a:rPr>
                <a:t>b</a:t>
              </a:r>
              <a:endParaRPr lang="en-US" altLang="zh-CN" sz="1600">
                <a:solidFill>
                  <a:srgbClr val="FF0000"/>
                </a:solidFill>
                <a:latin typeface="Tahoma" pitchFamily="34" charset="0"/>
              </a:endParaRPr>
            </a:p>
          </p:txBody>
        </p:sp>
        <p:sp>
          <p:nvSpPr>
            <p:cNvPr id="77932" name="Oval 90"/>
            <p:cNvSpPr/>
            <p:nvPr/>
          </p:nvSpPr>
          <p:spPr bwMode="auto">
            <a:xfrm>
              <a:off x="884" y="3067"/>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rgbClr val="FF0000"/>
                  </a:solidFill>
                  <a:latin typeface="Tahoma" pitchFamily="34" charset="0"/>
                </a:rPr>
                <a:t>c</a:t>
              </a:r>
              <a:endParaRPr lang="en-US" altLang="zh-CN" sz="1600">
                <a:solidFill>
                  <a:srgbClr val="FF0000"/>
                </a:solidFill>
                <a:latin typeface="Tahoma" pitchFamily="34" charset="0"/>
              </a:endParaRPr>
            </a:p>
          </p:txBody>
        </p:sp>
        <p:sp>
          <p:nvSpPr>
            <p:cNvPr id="77933" name="Oval 91"/>
            <p:cNvSpPr/>
            <p:nvPr/>
          </p:nvSpPr>
          <p:spPr bwMode="auto">
            <a:xfrm>
              <a:off x="1519" y="2614"/>
              <a:ext cx="227" cy="227"/>
            </a:xfrm>
            <a:prstGeom prst="ellipse">
              <a:avLst/>
            </a:prstGeom>
            <a:solidFill>
              <a:schemeClr val="accent2"/>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rgbClr val="FF0000"/>
                  </a:solidFill>
                  <a:latin typeface="Tahoma" pitchFamily="34" charset="0"/>
                </a:rPr>
                <a:t>e</a:t>
              </a:r>
              <a:endParaRPr lang="en-US" altLang="zh-CN" sz="1600">
                <a:solidFill>
                  <a:srgbClr val="FF0000"/>
                </a:solidFill>
                <a:latin typeface="Tahoma" pitchFamily="34" charset="0"/>
              </a:endParaRPr>
            </a:p>
          </p:txBody>
        </p:sp>
        <p:sp>
          <p:nvSpPr>
            <p:cNvPr id="77934" name="Oval 92"/>
            <p:cNvSpPr/>
            <p:nvPr/>
          </p:nvSpPr>
          <p:spPr bwMode="auto">
            <a:xfrm>
              <a:off x="2154" y="3113"/>
              <a:ext cx="227" cy="227"/>
            </a:xfrm>
            <a:prstGeom prst="ellipse">
              <a:avLst/>
            </a:prstGeom>
            <a:solidFill>
              <a:schemeClr val="accent2"/>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rgbClr val="FF0000"/>
                  </a:solidFill>
                  <a:latin typeface="Tahoma" pitchFamily="34" charset="0"/>
                </a:rPr>
                <a:t>h</a:t>
              </a:r>
              <a:endParaRPr lang="en-US" altLang="zh-CN" sz="1600">
                <a:solidFill>
                  <a:srgbClr val="FF0000"/>
                </a:solidFill>
                <a:latin typeface="Tahoma" pitchFamily="34" charset="0"/>
              </a:endParaRPr>
            </a:p>
          </p:txBody>
        </p:sp>
        <p:sp>
          <p:nvSpPr>
            <p:cNvPr id="77935" name="Oval 93"/>
            <p:cNvSpPr/>
            <p:nvPr/>
          </p:nvSpPr>
          <p:spPr bwMode="auto">
            <a:xfrm>
              <a:off x="2154" y="2069"/>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rgbClr val="FF0000"/>
                  </a:solidFill>
                  <a:latin typeface="Tahoma" pitchFamily="34" charset="0"/>
                </a:rPr>
                <a:t>g</a:t>
              </a:r>
              <a:endParaRPr lang="en-US" altLang="zh-CN" sz="1600">
                <a:solidFill>
                  <a:srgbClr val="FF0000"/>
                </a:solidFill>
                <a:latin typeface="Tahoma" pitchFamily="34" charset="0"/>
              </a:endParaRPr>
            </a:p>
          </p:txBody>
        </p:sp>
        <p:sp>
          <p:nvSpPr>
            <p:cNvPr id="77936" name="Oval 94"/>
            <p:cNvSpPr/>
            <p:nvPr/>
          </p:nvSpPr>
          <p:spPr bwMode="auto">
            <a:xfrm>
              <a:off x="2744" y="2614"/>
              <a:ext cx="227" cy="227"/>
            </a:xfrm>
            <a:prstGeom prst="ellipse">
              <a:avLst/>
            </a:prstGeom>
            <a:solidFill>
              <a:schemeClr val="accent2"/>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1600">
                  <a:solidFill>
                    <a:srgbClr val="FF0000"/>
                  </a:solidFill>
                  <a:latin typeface="Tahoma" pitchFamily="34" charset="0"/>
                </a:rPr>
                <a:t>k</a:t>
              </a:r>
              <a:endParaRPr lang="en-US" altLang="zh-CN" sz="1600">
                <a:solidFill>
                  <a:srgbClr val="FF0000"/>
                </a:solidFill>
                <a:latin typeface="Tahoma" pitchFamily="34" charset="0"/>
              </a:endParaRPr>
            </a:p>
          </p:txBody>
        </p:sp>
        <p:cxnSp>
          <p:nvCxnSpPr>
            <p:cNvPr id="77937" name="AutoShape 95"/>
            <p:cNvCxnSpPr>
              <a:cxnSpLocks xmlns:a14="http://schemas.microsoft.com/office/drawing/2010/main" noChangeShapeType="1"/>
              <a:stCxn id="77928" idx="4"/>
              <a:endCxn id="77930" idx="1"/>
            </p:cNvCxnSpPr>
            <p:nvPr/>
          </p:nvCxnSpPr>
          <p:spPr bwMode="auto">
            <a:xfrm>
              <a:off x="363" y="2893"/>
              <a:ext cx="554" cy="835"/>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7938" name="AutoShape 96"/>
            <p:cNvCxnSpPr>
              <a:cxnSpLocks xmlns:a14="http://schemas.microsoft.com/office/drawing/2010/main" noChangeShapeType="1"/>
              <a:stCxn id="77928" idx="5"/>
              <a:endCxn id="77932" idx="1"/>
            </p:cNvCxnSpPr>
            <p:nvPr/>
          </p:nvCxnSpPr>
          <p:spPr bwMode="auto">
            <a:xfrm>
              <a:off x="443" y="2860"/>
              <a:ext cx="474" cy="233"/>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7939" name="AutoShape 97"/>
            <p:cNvCxnSpPr>
              <a:cxnSpLocks xmlns:a14="http://schemas.microsoft.com/office/drawing/2010/main" noChangeShapeType="1"/>
              <a:stCxn id="77928" idx="7"/>
              <a:endCxn id="77931" idx="3"/>
            </p:cNvCxnSpPr>
            <p:nvPr/>
          </p:nvCxnSpPr>
          <p:spPr bwMode="auto">
            <a:xfrm flipV="1">
              <a:off x="443" y="2316"/>
              <a:ext cx="474" cy="369"/>
            </a:xfrm>
            <a:prstGeom prst="straightConnector1">
              <a:avLst/>
            </a:prstGeom>
            <a:noFill/>
            <a:ln w="9525">
              <a:solidFill>
                <a:schemeClr val="hlink"/>
              </a:solidFill>
              <a:round/>
              <a:tailEnd type="triangle" w="med" len="lg"/>
            </a:ln>
            <a:extLst>
              <a:ext uri="{909E8E84-426E-40DD-AFC4-6F175D3DCCD1}">
                <a14:hiddenFill xmlns:a14="http://schemas.microsoft.com/office/drawing/2010/main">
                  <a:noFill/>
                </a14:hiddenFill>
              </a:ext>
            </a:extLst>
          </p:spPr>
        </p:cxnSp>
        <p:cxnSp>
          <p:nvCxnSpPr>
            <p:cNvPr id="77940" name="AutoShape 98"/>
            <p:cNvCxnSpPr>
              <a:cxnSpLocks xmlns:a14="http://schemas.microsoft.com/office/drawing/2010/main" noChangeShapeType="1"/>
              <a:stCxn id="77932" idx="7"/>
              <a:endCxn id="77933" idx="3"/>
            </p:cNvCxnSpPr>
            <p:nvPr/>
          </p:nvCxnSpPr>
          <p:spPr bwMode="auto">
            <a:xfrm flipV="1">
              <a:off x="1078" y="2815"/>
              <a:ext cx="474" cy="278"/>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7941" name="AutoShape 99"/>
            <p:cNvCxnSpPr>
              <a:cxnSpLocks xmlns:a14="http://schemas.microsoft.com/office/drawing/2010/main" noChangeShapeType="1"/>
              <a:stCxn id="77931" idx="5"/>
              <a:endCxn id="77933" idx="1"/>
            </p:cNvCxnSpPr>
            <p:nvPr/>
          </p:nvCxnSpPr>
          <p:spPr bwMode="auto">
            <a:xfrm>
              <a:off x="1078" y="2316"/>
              <a:ext cx="474" cy="324"/>
            </a:xfrm>
            <a:prstGeom prst="straightConnector1">
              <a:avLst/>
            </a:prstGeom>
            <a:noFill/>
            <a:ln w="9525">
              <a:solidFill>
                <a:schemeClr val="hlink"/>
              </a:solidFill>
              <a:round/>
              <a:tailEnd type="triangle" w="med" len="lg"/>
            </a:ln>
            <a:extLst>
              <a:ext uri="{909E8E84-426E-40DD-AFC4-6F175D3DCCD1}">
                <a14:hiddenFill xmlns:a14="http://schemas.microsoft.com/office/drawing/2010/main">
                  <a:noFill/>
                </a14:hiddenFill>
              </a:ext>
            </a:extLst>
          </p:spPr>
        </p:cxnSp>
        <p:cxnSp>
          <p:nvCxnSpPr>
            <p:cNvPr id="77942" name="AutoShape 100"/>
            <p:cNvCxnSpPr>
              <a:cxnSpLocks xmlns:a14="http://schemas.microsoft.com/office/drawing/2010/main" noChangeShapeType="1"/>
              <a:stCxn id="77933" idx="5"/>
              <a:endCxn id="77934" idx="1"/>
            </p:cNvCxnSpPr>
            <p:nvPr/>
          </p:nvCxnSpPr>
          <p:spPr bwMode="auto">
            <a:xfrm>
              <a:off x="1713" y="2815"/>
              <a:ext cx="474" cy="324"/>
            </a:xfrm>
            <a:prstGeom prst="straightConnector1">
              <a:avLst/>
            </a:prstGeom>
            <a:noFill/>
            <a:ln w="9525">
              <a:solidFill>
                <a:schemeClr val="hlink"/>
              </a:solidFill>
              <a:round/>
              <a:tailEnd type="triangle" w="med" len="lg"/>
            </a:ln>
            <a:extLst>
              <a:ext uri="{909E8E84-426E-40DD-AFC4-6F175D3DCCD1}">
                <a14:hiddenFill xmlns:a14="http://schemas.microsoft.com/office/drawing/2010/main">
                  <a:noFill/>
                </a14:hiddenFill>
              </a:ext>
            </a:extLst>
          </p:spPr>
        </p:cxnSp>
        <p:cxnSp>
          <p:nvCxnSpPr>
            <p:cNvPr id="77943" name="AutoShape 101"/>
            <p:cNvCxnSpPr>
              <a:cxnSpLocks xmlns:a14="http://schemas.microsoft.com/office/drawing/2010/main" noChangeShapeType="1"/>
              <a:stCxn id="77933" idx="7"/>
              <a:endCxn id="77935" idx="3"/>
            </p:cNvCxnSpPr>
            <p:nvPr/>
          </p:nvCxnSpPr>
          <p:spPr bwMode="auto">
            <a:xfrm flipV="1">
              <a:off x="1713" y="2270"/>
              <a:ext cx="474" cy="370"/>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7944" name="AutoShape 102"/>
            <p:cNvCxnSpPr>
              <a:cxnSpLocks xmlns:a14="http://schemas.microsoft.com/office/drawing/2010/main" noChangeShapeType="1"/>
              <a:stCxn id="77935" idx="5"/>
              <a:endCxn id="77936" idx="1"/>
            </p:cNvCxnSpPr>
            <p:nvPr/>
          </p:nvCxnSpPr>
          <p:spPr bwMode="auto">
            <a:xfrm>
              <a:off x="2348" y="2270"/>
              <a:ext cx="429" cy="370"/>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7945" name="AutoShape 103"/>
            <p:cNvCxnSpPr>
              <a:cxnSpLocks xmlns:a14="http://schemas.microsoft.com/office/drawing/2010/main" noChangeShapeType="1"/>
              <a:stCxn id="77934" idx="7"/>
              <a:endCxn id="77936" idx="3"/>
            </p:cNvCxnSpPr>
            <p:nvPr/>
          </p:nvCxnSpPr>
          <p:spPr bwMode="auto">
            <a:xfrm flipV="1">
              <a:off x="2348" y="2815"/>
              <a:ext cx="429" cy="324"/>
            </a:xfrm>
            <a:prstGeom prst="straightConnector1">
              <a:avLst/>
            </a:prstGeom>
            <a:noFill/>
            <a:ln w="9525">
              <a:solidFill>
                <a:schemeClr val="hlink"/>
              </a:solidFill>
              <a:round/>
              <a:tailEnd type="triangle" w="med" len="lg"/>
            </a:ln>
            <a:extLst>
              <a:ext uri="{909E8E84-426E-40DD-AFC4-6F175D3DCCD1}">
                <a14:hiddenFill xmlns:a14="http://schemas.microsoft.com/office/drawing/2010/main">
                  <a:noFill/>
                </a14:hiddenFill>
              </a:ext>
            </a:extLst>
          </p:spPr>
        </p:cxnSp>
        <p:cxnSp>
          <p:nvCxnSpPr>
            <p:cNvPr id="77946" name="AutoShape 104"/>
            <p:cNvCxnSpPr>
              <a:cxnSpLocks xmlns:a14="http://schemas.microsoft.com/office/drawing/2010/main" noChangeShapeType="1"/>
              <a:stCxn id="77930" idx="6"/>
              <a:endCxn id="77929" idx="2"/>
            </p:cNvCxnSpPr>
            <p:nvPr/>
          </p:nvCxnSpPr>
          <p:spPr bwMode="auto">
            <a:xfrm>
              <a:off x="1118" y="3816"/>
              <a:ext cx="530" cy="0"/>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7947" name="AutoShape 105"/>
            <p:cNvCxnSpPr>
              <a:cxnSpLocks xmlns:a14="http://schemas.microsoft.com/office/drawing/2010/main" noChangeShapeType="1"/>
              <a:stCxn id="77929" idx="7"/>
              <a:endCxn id="77934" idx="3"/>
            </p:cNvCxnSpPr>
            <p:nvPr/>
          </p:nvCxnSpPr>
          <p:spPr bwMode="auto">
            <a:xfrm flipV="1">
              <a:off x="1849" y="3314"/>
              <a:ext cx="338" cy="414"/>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sp>
          <p:nvSpPr>
            <p:cNvPr id="77948" name="Text Box 106"/>
            <p:cNvSpPr txBox="1"/>
            <p:nvPr/>
          </p:nvSpPr>
          <p:spPr bwMode="auto">
            <a:xfrm>
              <a:off x="567" y="2568"/>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FF0000"/>
                  </a:solidFill>
                  <a:latin typeface="Tahoma" pitchFamily="34" charset="0"/>
                </a:rPr>
                <a:t>a</a:t>
              </a:r>
              <a:r>
                <a:rPr lang="en-US" altLang="zh-CN" sz="1400" baseline="-25000">
                  <a:solidFill>
                    <a:srgbClr val="FF0000"/>
                  </a:solidFill>
                  <a:latin typeface="Tahoma" pitchFamily="34" charset="0"/>
                </a:rPr>
                <a:t>1</a:t>
              </a:r>
              <a:r>
                <a:rPr lang="en-US" altLang="zh-CN" sz="1400">
                  <a:solidFill>
                    <a:srgbClr val="FF0000"/>
                  </a:solidFill>
                  <a:latin typeface="Tahoma" pitchFamily="34" charset="0"/>
                </a:rPr>
                <a:t>=6</a:t>
              </a:r>
              <a:endParaRPr lang="en-US" altLang="zh-CN" sz="1400">
                <a:solidFill>
                  <a:srgbClr val="FF0000"/>
                </a:solidFill>
                <a:latin typeface="Tahoma" pitchFamily="34" charset="0"/>
              </a:endParaRPr>
            </a:p>
          </p:txBody>
        </p:sp>
        <p:sp>
          <p:nvSpPr>
            <p:cNvPr id="77949" name="Text Box 107"/>
            <p:cNvSpPr txBox="1"/>
            <p:nvPr/>
          </p:nvSpPr>
          <p:spPr bwMode="auto">
            <a:xfrm>
              <a:off x="1701" y="2296"/>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FF0000"/>
                  </a:solidFill>
                  <a:latin typeface="Tahoma" pitchFamily="34" charset="0"/>
                </a:rPr>
                <a:t>a</a:t>
              </a:r>
              <a:r>
                <a:rPr lang="en-US" altLang="zh-CN" sz="1400" baseline="-25000">
                  <a:solidFill>
                    <a:srgbClr val="FF0000"/>
                  </a:solidFill>
                  <a:latin typeface="Tahoma" pitchFamily="34" charset="0"/>
                </a:rPr>
                <a:t>7</a:t>
              </a:r>
              <a:r>
                <a:rPr lang="en-US" altLang="zh-CN" sz="1400">
                  <a:solidFill>
                    <a:srgbClr val="FF0000"/>
                  </a:solidFill>
                  <a:latin typeface="Tahoma" pitchFamily="34" charset="0"/>
                </a:rPr>
                <a:t>=8</a:t>
              </a:r>
              <a:endParaRPr lang="en-US" altLang="zh-CN" sz="1400">
                <a:solidFill>
                  <a:srgbClr val="FF0000"/>
                </a:solidFill>
                <a:latin typeface="Tahoma" pitchFamily="34" charset="0"/>
              </a:endParaRPr>
            </a:p>
          </p:txBody>
        </p:sp>
        <p:sp>
          <p:nvSpPr>
            <p:cNvPr id="77950" name="Text Box 108"/>
            <p:cNvSpPr txBox="1"/>
            <p:nvPr/>
          </p:nvSpPr>
          <p:spPr bwMode="auto">
            <a:xfrm>
              <a:off x="1202" y="3022"/>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FF0000"/>
                  </a:solidFill>
                  <a:latin typeface="Tahoma" pitchFamily="34" charset="0"/>
                </a:rPr>
                <a:t>a</a:t>
              </a:r>
              <a:r>
                <a:rPr lang="en-US" altLang="zh-CN" sz="1400" baseline="-25000">
                  <a:solidFill>
                    <a:srgbClr val="FF0000"/>
                  </a:solidFill>
                  <a:latin typeface="Tahoma" pitchFamily="34" charset="0"/>
                </a:rPr>
                <a:t>5</a:t>
              </a:r>
              <a:r>
                <a:rPr lang="en-US" altLang="zh-CN" sz="1400">
                  <a:solidFill>
                    <a:srgbClr val="FF0000"/>
                  </a:solidFill>
                  <a:latin typeface="Tahoma" pitchFamily="34" charset="0"/>
                </a:rPr>
                <a:t>=1</a:t>
              </a:r>
              <a:endParaRPr lang="en-US" altLang="zh-CN" sz="1400">
                <a:solidFill>
                  <a:srgbClr val="FF0000"/>
                </a:solidFill>
                <a:latin typeface="Tahoma" pitchFamily="34" charset="0"/>
              </a:endParaRPr>
            </a:p>
          </p:txBody>
        </p:sp>
        <p:sp>
          <p:nvSpPr>
            <p:cNvPr id="77951" name="Text Box 109"/>
            <p:cNvSpPr txBox="1"/>
            <p:nvPr/>
          </p:nvSpPr>
          <p:spPr bwMode="auto">
            <a:xfrm>
              <a:off x="295" y="3339"/>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FF0000"/>
                  </a:solidFill>
                  <a:latin typeface="Tahoma" pitchFamily="34" charset="0"/>
                </a:rPr>
                <a:t>a</a:t>
              </a:r>
              <a:r>
                <a:rPr lang="en-US" altLang="zh-CN" sz="1400" baseline="-25000">
                  <a:solidFill>
                    <a:srgbClr val="FF0000"/>
                  </a:solidFill>
                  <a:latin typeface="Tahoma" pitchFamily="34" charset="0"/>
                </a:rPr>
                <a:t>3</a:t>
              </a:r>
              <a:r>
                <a:rPr lang="en-US" altLang="zh-CN" sz="1400">
                  <a:solidFill>
                    <a:srgbClr val="FF0000"/>
                  </a:solidFill>
                  <a:latin typeface="Tahoma" pitchFamily="34" charset="0"/>
                </a:rPr>
                <a:t>=5</a:t>
              </a:r>
              <a:endParaRPr lang="en-US" altLang="zh-CN" sz="1400">
                <a:solidFill>
                  <a:srgbClr val="FF0000"/>
                </a:solidFill>
                <a:latin typeface="Tahoma" pitchFamily="34" charset="0"/>
              </a:endParaRPr>
            </a:p>
          </p:txBody>
        </p:sp>
        <p:sp>
          <p:nvSpPr>
            <p:cNvPr id="77952" name="Text Box 110"/>
            <p:cNvSpPr txBox="1"/>
            <p:nvPr/>
          </p:nvSpPr>
          <p:spPr bwMode="auto">
            <a:xfrm>
              <a:off x="1202" y="3657"/>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FF0000"/>
                  </a:solidFill>
                  <a:latin typeface="Tahoma" pitchFamily="34" charset="0"/>
                </a:rPr>
                <a:t>a</a:t>
              </a:r>
              <a:r>
                <a:rPr lang="en-US" altLang="zh-CN" sz="1400" baseline="-25000">
                  <a:solidFill>
                    <a:srgbClr val="FF0000"/>
                  </a:solidFill>
                  <a:latin typeface="Tahoma" pitchFamily="34" charset="0"/>
                </a:rPr>
                <a:t>6</a:t>
              </a:r>
              <a:r>
                <a:rPr lang="en-US" altLang="zh-CN" sz="1400">
                  <a:solidFill>
                    <a:srgbClr val="FF0000"/>
                  </a:solidFill>
                  <a:latin typeface="Tahoma" pitchFamily="34" charset="0"/>
                </a:rPr>
                <a:t>=2</a:t>
              </a:r>
              <a:endParaRPr lang="en-US" altLang="zh-CN" sz="1400">
                <a:solidFill>
                  <a:srgbClr val="FF0000"/>
                </a:solidFill>
                <a:latin typeface="Tahoma" pitchFamily="34" charset="0"/>
              </a:endParaRPr>
            </a:p>
          </p:txBody>
        </p:sp>
        <p:sp>
          <p:nvSpPr>
            <p:cNvPr id="77953" name="Text Box 111"/>
            <p:cNvSpPr txBox="1"/>
            <p:nvPr/>
          </p:nvSpPr>
          <p:spPr bwMode="auto">
            <a:xfrm>
              <a:off x="2517" y="3022"/>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FF0000"/>
                  </a:solidFill>
                  <a:latin typeface="Tahoma" pitchFamily="34" charset="0"/>
                </a:rPr>
                <a:t>a</a:t>
              </a:r>
              <a:r>
                <a:rPr lang="en-US" altLang="zh-CN" sz="1400" baseline="-25000">
                  <a:solidFill>
                    <a:srgbClr val="FF0000"/>
                  </a:solidFill>
                  <a:latin typeface="Tahoma" pitchFamily="34" charset="0"/>
                </a:rPr>
                <a:t>11</a:t>
              </a:r>
              <a:r>
                <a:rPr lang="en-US" altLang="zh-CN" sz="1400">
                  <a:solidFill>
                    <a:srgbClr val="FF0000"/>
                  </a:solidFill>
                  <a:latin typeface="Tahoma" pitchFamily="34" charset="0"/>
                </a:rPr>
                <a:t>=4</a:t>
              </a:r>
              <a:endParaRPr lang="en-US" altLang="zh-CN" sz="1400">
                <a:solidFill>
                  <a:srgbClr val="FF0000"/>
                </a:solidFill>
                <a:latin typeface="Tahoma" pitchFamily="34" charset="0"/>
              </a:endParaRPr>
            </a:p>
          </p:txBody>
        </p:sp>
        <p:sp>
          <p:nvSpPr>
            <p:cNvPr id="77954" name="Text Box 112"/>
            <p:cNvSpPr txBox="1"/>
            <p:nvPr/>
          </p:nvSpPr>
          <p:spPr bwMode="auto">
            <a:xfrm>
              <a:off x="1973" y="3566"/>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FF0000"/>
                  </a:solidFill>
                  <a:latin typeface="Tahoma" pitchFamily="34" charset="0"/>
                </a:rPr>
                <a:t>a</a:t>
              </a:r>
              <a:r>
                <a:rPr lang="en-US" altLang="zh-CN" sz="1400" baseline="-25000">
                  <a:solidFill>
                    <a:srgbClr val="FF0000"/>
                  </a:solidFill>
                  <a:latin typeface="Tahoma" pitchFamily="34" charset="0"/>
                </a:rPr>
                <a:t>9</a:t>
              </a:r>
              <a:r>
                <a:rPr lang="en-US" altLang="zh-CN" sz="1400">
                  <a:solidFill>
                    <a:srgbClr val="FF0000"/>
                  </a:solidFill>
                  <a:latin typeface="Tahoma" pitchFamily="34" charset="0"/>
                </a:rPr>
                <a:t>=4</a:t>
              </a:r>
              <a:endParaRPr lang="en-US" altLang="zh-CN" sz="1400">
                <a:solidFill>
                  <a:srgbClr val="FF0000"/>
                </a:solidFill>
                <a:latin typeface="Tahoma" pitchFamily="34" charset="0"/>
              </a:endParaRPr>
            </a:p>
          </p:txBody>
        </p:sp>
        <p:sp>
          <p:nvSpPr>
            <p:cNvPr id="77955" name="Text Box 113"/>
            <p:cNvSpPr txBox="1"/>
            <p:nvPr/>
          </p:nvSpPr>
          <p:spPr bwMode="auto">
            <a:xfrm>
              <a:off x="612" y="2840"/>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FF0000"/>
                  </a:solidFill>
                  <a:latin typeface="Tahoma" pitchFamily="34" charset="0"/>
                </a:rPr>
                <a:t>a</a:t>
              </a:r>
              <a:r>
                <a:rPr lang="en-US" altLang="zh-CN" sz="1400" baseline="-25000">
                  <a:solidFill>
                    <a:srgbClr val="FF0000"/>
                  </a:solidFill>
                  <a:latin typeface="Tahoma" pitchFamily="34" charset="0"/>
                </a:rPr>
                <a:t>2</a:t>
              </a:r>
              <a:r>
                <a:rPr lang="en-US" altLang="zh-CN" sz="1400">
                  <a:solidFill>
                    <a:srgbClr val="FF0000"/>
                  </a:solidFill>
                  <a:latin typeface="Tahoma" pitchFamily="34" charset="0"/>
                </a:rPr>
                <a:t>=4</a:t>
              </a:r>
              <a:endParaRPr lang="en-US" altLang="zh-CN" sz="1400">
                <a:solidFill>
                  <a:srgbClr val="FF0000"/>
                </a:solidFill>
                <a:latin typeface="Tahoma" pitchFamily="34" charset="0"/>
              </a:endParaRPr>
            </a:p>
          </p:txBody>
        </p:sp>
        <p:sp>
          <p:nvSpPr>
            <p:cNvPr id="77956" name="Text Box 114"/>
            <p:cNvSpPr txBox="1"/>
            <p:nvPr/>
          </p:nvSpPr>
          <p:spPr bwMode="auto">
            <a:xfrm>
              <a:off x="1066" y="2478"/>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FF0000"/>
                  </a:solidFill>
                  <a:latin typeface="Tahoma" pitchFamily="34" charset="0"/>
                </a:rPr>
                <a:t>a</a:t>
              </a:r>
              <a:r>
                <a:rPr lang="en-US" altLang="zh-CN" sz="1400" baseline="-25000">
                  <a:solidFill>
                    <a:srgbClr val="FF0000"/>
                  </a:solidFill>
                  <a:latin typeface="Tahoma" pitchFamily="34" charset="0"/>
                </a:rPr>
                <a:t>4</a:t>
              </a:r>
              <a:r>
                <a:rPr lang="en-US" altLang="zh-CN" sz="1400">
                  <a:solidFill>
                    <a:srgbClr val="FF0000"/>
                  </a:solidFill>
                  <a:latin typeface="Tahoma" pitchFamily="34" charset="0"/>
                </a:rPr>
                <a:t>=1</a:t>
              </a:r>
              <a:endParaRPr lang="en-US" altLang="zh-CN" sz="1400">
                <a:solidFill>
                  <a:srgbClr val="FF0000"/>
                </a:solidFill>
                <a:latin typeface="Tahoma" pitchFamily="34" charset="0"/>
              </a:endParaRPr>
            </a:p>
          </p:txBody>
        </p:sp>
        <p:sp>
          <p:nvSpPr>
            <p:cNvPr id="77957" name="Text Box 115"/>
            <p:cNvSpPr txBox="1"/>
            <p:nvPr/>
          </p:nvSpPr>
          <p:spPr bwMode="auto">
            <a:xfrm>
              <a:off x="1882" y="2840"/>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FF0000"/>
                  </a:solidFill>
                  <a:latin typeface="Tahoma" pitchFamily="34" charset="0"/>
                </a:rPr>
                <a:t>a</a:t>
              </a:r>
              <a:r>
                <a:rPr lang="en-US" altLang="zh-CN" sz="1400" baseline="-25000">
                  <a:solidFill>
                    <a:srgbClr val="FF0000"/>
                  </a:solidFill>
                  <a:latin typeface="Tahoma" pitchFamily="34" charset="0"/>
                </a:rPr>
                <a:t>8</a:t>
              </a:r>
              <a:r>
                <a:rPr lang="en-US" altLang="zh-CN" sz="1400">
                  <a:solidFill>
                    <a:srgbClr val="FF0000"/>
                  </a:solidFill>
                  <a:latin typeface="Tahoma" pitchFamily="34" charset="0"/>
                </a:rPr>
                <a:t>=7</a:t>
              </a:r>
              <a:endParaRPr lang="en-US" altLang="zh-CN" sz="1400">
                <a:solidFill>
                  <a:srgbClr val="FF0000"/>
                </a:solidFill>
                <a:latin typeface="Tahoma" pitchFamily="34" charset="0"/>
              </a:endParaRPr>
            </a:p>
          </p:txBody>
        </p:sp>
        <p:sp>
          <p:nvSpPr>
            <p:cNvPr id="77958" name="Text Box 116"/>
            <p:cNvSpPr txBox="1"/>
            <p:nvPr/>
          </p:nvSpPr>
          <p:spPr bwMode="auto">
            <a:xfrm>
              <a:off x="2245" y="2478"/>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FF0000"/>
                  </a:solidFill>
                  <a:latin typeface="Tahoma" pitchFamily="34" charset="0"/>
                </a:rPr>
                <a:t>a</a:t>
              </a:r>
              <a:r>
                <a:rPr lang="en-US" altLang="zh-CN" sz="1400" baseline="-25000">
                  <a:solidFill>
                    <a:srgbClr val="FF0000"/>
                  </a:solidFill>
                  <a:latin typeface="Tahoma" pitchFamily="34" charset="0"/>
                </a:rPr>
                <a:t>10</a:t>
              </a:r>
              <a:r>
                <a:rPr lang="en-US" altLang="zh-CN" sz="1400">
                  <a:solidFill>
                    <a:srgbClr val="FF0000"/>
                  </a:solidFill>
                  <a:latin typeface="Tahoma" pitchFamily="34" charset="0"/>
                </a:rPr>
                <a:t>=2</a:t>
              </a:r>
              <a:endParaRPr lang="en-US" altLang="zh-CN" sz="1400">
                <a:solidFill>
                  <a:srgbClr val="FF0000"/>
                </a:solidFill>
                <a:latin typeface="Tahoma" pitchFamily="34" charset="0"/>
              </a:endParaRPr>
            </a:p>
          </p:txBody>
        </p:sp>
      </p:grpSp>
      <p:sp>
        <p:nvSpPr>
          <p:cNvPr id="1685621" name="Text Box 117"/>
          <p:cNvSpPr txBox="1"/>
          <p:nvPr/>
        </p:nvSpPr>
        <p:spPr bwMode="auto">
          <a:xfrm>
            <a:off x="5435600" y="1196975"/>
            <a:ext cx="7921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chemeClr val="hlink"/>
                </a:solidFill>
                <a:latin typeface="Tahoma" pitchFamily="34" charset="0"/>
              </a:rPr>
              <a:t>ve    vl</a:t>
            </a:r>
            <a:endParaRPr lang="en-US" altLang="zh-CN" sz="1400">
              <a:solidFill>
                <a:schemeClr val="hlink"/>
              </a:solidFill>
              <a:latin typeface="Tahoma" pitchFamily="34" charset="0"/>
            </a:endParaRPr>
          </a:p>
        </p:txBody>
      </p:sp>
      <p:sp>
        <p:nvSpPr>
          <p:cNvPr id="1685622" name="Text Box 118"/>
          <p:cNvSpPr txBox="1"/>
          <p:nvPr/>
        </p:nvSpPr>
        <p:spPr bwMode="auto">
          <a:xfrm>
            <a:off x="6948488" y="1196975"/>
            <a:ext cx="201612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zh-CN" altLang="en-US" sz="1400">
                <a:solidFill>
                  <a:schemeClr val="hlink"/>
                </a:solidFill>
                <a:latin typeface="Tahoma" pitchFamily="34" charset="0"/>
              </a:rPr>
              <a:t> </a:t>
            </a:r>
            <a:r>
              <a:rPr lang="en-US" altLang="zh-CN" sz="1400">
                <a:solidFill>
                  <a:schemeClr val="hlink"/>
                </a:solidFill>
                <a:latin typeface="Tahoma" pitchFamily="34" charset="0"/>
              </a:rPr>
              <a:t>ee    el    el-ee  </a:t>
            </a:r>
            <a:r>
              <a:rPr lang="zh-CN" altLang="en-US" sz="1400">
                <a:solidFill>
                  <a:schemeClr val="hlink"/>
                </a:solidFill>
                <a:latin typeface="Tahoma" pitchFamily="34" charset="0"/>
              </a:rPr>
              <a:t>权值</a:t>
            </a:r>
            <a:endParaRPr lang="zh-CN" altLang="en-US" sz="1400">
              <a:solidFill>
                <a:schemeClr val="hlink"/>
              </a:solidFill>
              <a:latin typeface="Tahoma" pitchFamily="34" charset="0"/>
            </a:endParaRPr>
          </a:p>
        </p:txBody>
      </p:sp>
      <p:sp>
        <p:nvSpPr>
          <p:cNvPr id="1685623" name="Text Box 119"/>
          <p:cNvSpPr txBox="1"/>
          <p:nvPr/>
        </p:nvSpPr>
        <p:spPr bwMode="auto">
          <a:xfrm>
            <a:off x="5076825" y="1700213"/>
            <a:ext cx="287338" cy="309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90000"/>
              </a:lnSpc>
              <a:spcBef>
                <a:spcPct val="25000"/>
              </a:spcBef>
              <a:buClr>
                <a:schemeClr val="bg1"/>
              </a:buClr>
              <a:buSzPct val="100000"/>
              <a:buFont typeface="Wingdings" charset="2"/>
              <a:buNone/>
            </a:pPr>
            <a:r>
              <a:rPr lang="en-US" altLang="zh-CN" sz="1700">
                <a:latin typeface="Tahoma" pitchFamily="34" charset="0"/>
              </a:rPr>
              <a:t>a</a:t>
            </a:r>
            <a:endParaRPr lang="en-US" altLang="zh-CN" sz="1700">
              <a:latin typeface="Tahoma" pitchFamily="34" charset="0"/>
            </a:endParaRPr>
          </a:p>
          <a:p>
            <a:pPr eaLnBrk="1" hangingPunct="1">
              <a:lnSpc>
                <a:spcPct val="90000"/>
              </a:lnSpc>
              <a:spcBef>
                <a:spcPct val="50000"/>
              </a:spcBef>
              <a:buClr>
                <a:schemeClr val="bg1"/>
              </a:buClr>
              <a:buSzPct val="100000"/>
              <a:buFont typeface="Wingdings" charset="2"/>
              <a:buNone/>
            </a:pPr>
            <a:r>
              <a:rPr lang="en-US" altLang="zh-CN" sz="1700">
                <a:latin typeface="Tahoma" pitchFamily="34" charset="0"/>
              </a:rPr>
              <a:t>b</a:t>
            </a:r>
            <a:endParaRPr lang="en-US" altLang="zh-CN" sz="1700">
              <a:latin typeface="Tahoma" pitchFamily="34" charset="0"/>
            </a:endParaRPr>
          </a:p>
          <a:p>
            <a:pPr eaLnBrk="1" hangingPunct="1">
              <a:lnSpc>
                <a:spcPct val="90000"/>
              </a:lnSpc>
              <a:spcBef>
                <a:spcPct val="40000"/>
              </a:spcBef>
              <a:buClr>
                <a:schemeClr val="bg1"/>
              </a:buClr>
              <a:buSzPct val="100000"/>
              <a:buFont typeface="Wingdings" charset="2"/>
              <a:buNone/>
            </a:pPr>
            <a:r>
              <a:rPr lang="en-US" altLang="zh-CN" sz="1700">
                <a:latin typeface="Tahoma" pitchFamily="34" charset="0"/>
              </a:rPr>
              <a:t>c</a:t>
            </a:r>
            <a:endParaRPr lang="en-US" altLang="zh-CN" sz="1700">
              <a:latin typeface="Tahoma" pitchFamily="34" charset="0"/>
            </a:endParaRPr>
          </a:p>
          <a:p>
            <a:pPr eaLnBrk="1" hangingPunct="1">
              <a:lnSpc>
                <a:spcPct val="90000"/>
              </a:lnSpc>
              <a:spcBef>
                <a:spcPct val="50000"/>
              </a:spcBef>
              <a:buClr>
                <a:schemeClr val="bg1"/>
              </a:buClr>
              <a:buSzPct val="100000"/>
              <a:buFont typeface="Wingdings" charset="2"/>
              <a:buNone/>
            </a:pPr>
            <a:r>
              <a:rPr lang="en-US" altLang="zh-CN" sz="1700">
                <a:latin typeface="Tahoma" pitchFamily="34" charset="0"/>
              </a:rPr>
              <a:t>d</a:t>
            </a:r>
            <a:endParaRPr lang="en-US" altLang="zh-CN" sz="1700">
              <a:latin typeface="Tahoma" pitchFamily="34" charset="0"/>
            </a:endParaRPr>
          </a:p>
          <a:p>
            <a:pPr eaLnBrk="1" hangingPunct="1">
              <a:lnSpc>
                <a:spcPct val="90000"/>
              </a:lnSpc>
              <a:spcBef>
                <a:spcPct val="45000"/>
              </a:spcBef>
              <a:buClr>
                <a:schemeClr val="bg1"/>
              </a:buClr>
              <a:buSzPct val="100000"/>
              <a:buFont typeface="Wingdings" charset="2"/>
              <a:buNone/>
            </a:pPr>
            <a:r>
              <a:rPr lang="en-US" altLang="zh-CN" sz="1700">
                <a:latin typeface="Tahoma" pitchFamily="34" charset="0"/>
              </a:rPr>
              <a:t>e</a:t>
            </a:r>
            <a:endParaRPr lang="en-US" altLang="zh-CN" sz="1700">
              <a:latin typeface="Tahoma" pitchFamily="34" charset="0"/>
            </a:endParaRPr>
          </a:p>
          <a:p>
            <a:pPr eaLnBrk="1" hangingPunct="1">
              <a:lnSpc>
                <a:spcPct val="90000"/>
              </a:lnSpc>
              <a:spcBef>
                <a:spcPct val="45000"/>
              </a:spcBef>
              <a:buClr>
                <a:schemeClr val="bg1"/>
              </a:buClr>
              <a:buSzPct val="100000"/>
              <a:buFont typeface="Wingdings" charset="2"/>
              <a:buNone/>
            </a:pPr>
            <a:r>
              <a:rPr lang="en-US" altLang="zh-CN" sz="1700">
                <a:latin typeface="Tahoma" pitchFamily="34" charset="0"/>
              </a:rPr>
              <a:t>f</a:t>
            </a:r>
            <a:endParaRPr lang="en-US" altLang="zh-CN" sz="1700">
              <a:latin typeface="Tahoma" pitchFamily="34" charset="0"/>
            </a:endParaRPr>
          </a:p>
          <a:p>
            <a:pPr eaLnBrk="1" hangingPunct="1">
              <a:lnSpc>
                <a:spcPct val="90000"/>
              </a:lnSpc>
              <a:spcBef>
                <a:spcPct val="40000"/>
              </a:spcBef>
              <a:buClr>
                <a:schemeClr val="bg1"/>
              </a:buClr>
              <a:buSzPct val="100000"/>
              <a:buFont typeface="Wingdings" charset="2"/>
              <a:buNone/>
            </a:pPr>
            <a:r>
              <a:rPr lang="en-US" altLang="zh-CN" sz="1700">
                <a:latin typeface="Tahoma" pitchFamily="34" charset="0"/>
              </a:rPr>
              <a:t>g</a:t>
            </a:r>
            <a:endParaRPr lang="en-US" altLang="zh-CN" sz="1700">
              <a:latin typeface="Tahoma" pitchFamily="34" charset="0"/>
            </a:endParaRPr>
          </a:p>
          <a:p>
            <a:pPr eaLnBrk="1" hangingPunct="1">
              <a:lnSpc>
                <a:spcPct val="90000"/>
              </a:lnSpc>
              <a:spcBef>
                <a:spcPct val="40000"/>
              </a:spcBef>
              <a:buClr>
                <a:schemeClr val="bg1"/>
              </a:buClr>
              <a:buSzPct val="100000"/>
              <a:buFont typeface="Wingdings" charset="2"/>
              <a:buNone/>
            </a:pPr>
            <a:r>
              <a:rPr lang="en-US" altLang="zh-CN" sz="1700">
                <a:latin typeface="Tahoma" pitchFamily="34" charset="0"/>
              </a:rPr>
              <a:t>h</a:t>
            </a:r>
            <a:endParaRPr lang="en-US" altLang="zh-CN" sz="1700">
              <a:latin typeface="Tahoma" pitchFamily="34" charset="0"/>
            </a:endParaRPr>
          </a:p>
          <a:p>
            <a:pPr eaLnBrk="1" hangingPunct="1">
              <a:lnSpc>
                <a:spcPct val="90000"/>
              </a:lnSpc>
              <a:spcBef>
                <a:spcPct val="40000"/>
              </a:spcBef>
              <a:buClr>
                <a:schemeClr val="bg1"/>
              </a:buClr>
              <a:buSzPct val="100000"/>
              <a:buFont typeface="Wingdings" charset="2"/>
              <a:buNone/>
            </a:pPr>
            <a:r>
              <a:rPr lang="en-US" altLang="zh-CN" sz="1700">
                <a:latin typeface="Tahoma" pitchFamily="34" charset="0"/>
              </a:rPr>
              <a:t>k</a:t>
            </a:r>
            <a:endParaRPr lang="en-US" altLang="zh-CN" sz="1700">
              <a:latin typeface="Tahoma" pitchFamily="34" charset="0"/>
            </a:endParaRPr>
          </a:p>
        </p:txBody>
      </p:sp>
      <p:sp>
        <p:nvSpPr>
          <p:cNvPr id="1685624" name="Text Box 120"/>
          <p:cNvSpPr txBox="1"/>
          <p:nvPr/>
        </p:nvSpPr>
        <p:spPr bwMode="auto">
          <a:xfrm>
            <a:off x="6599238" y="1773238"/>
            <a:ext cx="493712" cy="358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90000"/>
              </a:lnSpc>
              <a:spcBef>
                <a:spcPct val="65000"/>
              </a:spcBef>
              <a:buClr>
                <a:schemeClr val="bg1"/>
              </a:buClr>
              <a:buSzPct val="100000"/>
              <a:buFont typeface="Wingdings" charset="2"/>
              <a:buNone/>
            </a:pPr>
            <a:r>
              <a:rPr lang="en-US" altLang="zh-CN" sz="1400">
                <a:solidFill>
                  <a:schemeClr val="hlink"/>
                </a:solidFill>
                <a:latin typeface="Tahoma" pitchFamily="34" charset="0"/>
              </a:rPr>
              <a:t>a</a:t>
            </a:r>
            <a:r>
              <a:rPr lang="en-US" altLang="zh-CN" sz="1400" baseline="-25000">
                <a:solidFill>
                  <a:schemeClr val="hlink"/>
                </a:solidFill>
                <a:latin typeface="Tahoma" pitchFamily="34" charset="0"/>
              </a:rPr>
              <a:t>1</a:t>
            </a:r>
            <a:endParaRPr lang="en-US" altLang="zh-CN" sz="1400" baseline="-25000">
              <a:solidFill>
                <a:schemeClr val="hlink"/>
              </a:solidFill>
              <a:latin typeface="Tahoma" pitchFamily="34" charset="0"/>
            </a:endParaRPr>
          </a:p>
          <a:p>
            <a:pPr eaLnBrk="1" hangingPunct="1">
              <a:lnSpc>
                <a:spcPct val="90000"/>
              </a:lnSpc>
              <a:spcBef>
                <a:spcPct val="65000"/>
              </a:spcBef>
              <a:buClr>
                <a:schemeClr val="bg1"/>
              </a:buClr>
              <a:buSzPct val="100000"/>
              <a:buFont typeface="Wingdings" charset="2"/>
              <a:buNone/>
            </a:pPr>
            <a:r>
              <a:rPr lang="en-US" altLang="zh-CN" sz="1400">
                <a:latin typeface="Tahoma" pitchFamily="34" charset="0"/>
              </a:rPr>
              <a:t>a</a:t>
            </a:r>
            <a:r>
              <a:rPr lang="en-US" altLang="zh-CN" sz="1400" baseline="-25000">
                <a:latin typeface="Tahoma" pitchFamily="34" charset="0"/>
              </a:rPr>
              <a:t>2</a:t>
            </a:r>
            <a:endParaRPr lang="en-US" altLang="zh-CN" sz="1400" baseline="-25000">
              <a:latin typeface="Tahoma" pitchFamily="34" charset="0"/>
            </a:endParaRPr>
          </a:p>
          <a:p>
            <a:pPr eaLnBrk="1" hangingPunct="1">
              <a:lnSpc>
                <a:spcPct val="90000"/>
              </a:lnSpc>
              <a:spcBef>
                <a:spcPct val="65000"/>
              </a:spcBef>
              <a:buClr>
                <a:schemeClr val="bg1"/>
              </a:buClr>
              <a:buSzPct val="100000"/>
              <a:buFont typeface="Wingdings" charset="2"/>
              <a:buNone/>
            </a:pPr>
            <a:r>
              <a:rPr lang="en-US" altLang="zh-CN" sz="1400">
                <a:latin typeface="Tahoma" pitchFamily="34" charset="0"/>
              </a:rPr>
              <a:t>a</a:t>
            </a:r>
            <a:r>
              <a:rPr lang="en-US" altLang="zh-CN" sz="1400" baseline="-25000">
                <a:latin typeface="Tahoma" pitchFamily="34" charset="0"/>
              </a:rPr>
              <a:t>3</a:t>
            </a:r>
            <a:endParaRPr lang="en-US" altLang="zh-CN" sz="1400" baseline="-25000">
              <a:latin typeface="Tahoma" pitchFamily="34" charset="0"/>
            </a:endParaRPr>
          </a:p>
          <a:p>
            <a:pPr eaLnBrk="1" hangingPunct="1">
              <a:lnSpc>
                <a:spcPct val="90000"/>
              </a:lnSpc>
              <a:spcBef>
                <a:spcPct val="65000"/>
              </a:spcBef>
              <a:buClr>
                <a:schemeClr val="bg1"/>
              </a:buClr>
              <a:buSzPct val="100000"/>
              <a:buFont typeface="Wingdings" charset="2"/>
              <a:buNone/>
            </a:pPr>
            <a:r>
              <a:rPr lang="en-US" altLang="zh-CN" sz="1400">
                <a:solidFill>
                  <a:schemeClr val="hlink"/>
                </a:solidFill>
                <a:latin typeface="Tahoma" pitchFamily="34" charset="0"/>
              </a:rPr>
              <a:t>a</a:t>
            </a:r>
            <a:r>
              <a:rPr lang="en-US" altLang="zh-CN" sz="1400" baseline="-25000">
                <a:solidFill>
                  <a:schemeClr val="hlink"/>
                </a:solidFill>
                <a:latin typeface="Tahoma" pitchFamily="34" charset="0"/>
              </a:rPr>
              <a:t>4</a:t>
            </a:r>
            <a:endParaRPr lang="en-US" altLang="zh-CN" sz="1400" baseline="-25000">
              <a:solidFill>
                <a:schemeClr val="hlink"/>
              </a:solidFill>
              <a:latin typeface="Tahoma" pitchFamily="34" charset="0"/>
            </a:endParaRPr>
          </a:p>
          <a:p>
            <a:pPr eaLnBrk="1" hangingPunct="1">
              <a:lnSpc>
                <a:spcPct val="90000"/>
              </a:lnSpc>
              <a:spcBef>
                <a:spcPct val="65000"/>
              </a:spcBef>
              <a:buClr>
                <a:schemeClr val="bg1"/>
              </a:buClr>
              <a:buSzPct val="100000"/>
              <a:buFont typeface="Wingdings" charset="2"/>
              <a:buNone/>
            </a:pPr>
            <a:r>
              <a:rPr lang="en-US" altLang="zh-CN" sz="1400">
                <a:latin typeface="Tahoma" pitchFamily="34" charset="0"/>
              </a:rPr>
              <a:t>a</a:t>
            </a:r>
            <a:r>
              <a:rPr lang="en-US" altLang="zh-CN" sz="1400" baseline="-25000">
                <a:latin typeface="Tahoma" pitchFamily="34" charset="0"/>
              </a:rPr>
              <a:t>5</a:t>
            </a:r>
            <a:endParaRPr lang="en-US" altLang="zh-CN" sz="1400" baseline="-25000">
              <a:latin typeface="Tahoma" pitchFamily="34" charset="0"/>
            </a:endParaRPr>
          </a:p>
          <a:p>
            <a:pPr eaLnBrk="1" hangingPunct="1">
              <a:lnSpc>
                <a:spcPct val="90000"/>
              </a:lnSpc>
              <a:spcBef>
                <a:spcPct val="65000"/>
              </a:spcBef>
              <a:buClr>
                <a:schemeClr val="bg1"/>
              </a:buClr>
              <a:buSzPct val="100000"/>
              <a:buFont typeface="Wingdings" charset="2"/>
              <a:buNone/>
            </a:pPr>
            <a:r>
              <a:rPr lang="en-US" altLang="zh-CN" sz="1400">
                <a:latin typeface="Tahoma" pitchFamily="34" charset="0"/>
              </a:rPr>
              <a:t>a</a:t>
            </a:r>
            <a:r>
              <a:rPr lang="en-US" altLang="zh-CN" sz="1400" baseline="-25000">
                <a:latin typeface="Tahoma" pitchFamily="34" charset="0"/>
              </a:rPr>
              <a:t>6</a:t>
            </a:r>
            <a:endParaRPr lang="en-US" altLang="zh-CN" sz="1400" baseline="-25000">
              <a:latin typeface="Tahoma" pitchFamily="34" charset="0"/>
            </a:endParaRPr>
          </a:p>
          <a:p>
            <a:pPr eaLnBrk="1" hangingPunct="1">
              <a:lnSpc>
                <a:spcPct val="90000"/>
              </a:lnSpc>
              <a:spcBef>
                <a:spcPct val="65000"/>
              </a:spcBef>
              <a:buClr>
                <a:schemeClr val="bg1"/>
              </a:buClr>
              <a:buSzPct val="100000"/>
              <a:buFont typeface="Wingdings" charset="2"/>
              <a:buNone/>
            </a:pPr>
            <a:r>
              <a:rPr lang="en-US" altLang="zh-CN" sz="1400">
                <a:latin typeface="Tahoma" pitchFamily="34" charset="0"/>
              </a:rPr>
              <a:t>a</a:t>
            </a:r>
            <a:r>
              <a:rPr lang="en-US" altLang="zh-CN" sz="1400" baseline="-25000">
                <a:latin typeface="Tahoma" pitchFamily="34" charset="0"/>
              </a:rPr>
              <a:t>7</a:t>
            </a:r>
            <a:endParaRPr lang="en-US" altLang="zh-CN" sz="1400" baseline="-25000">
              <a:latin typeface="Tahoma" pitchFamily="34" charset="0"/>
            </a:endParaRPr>
          </a:p>
          <a:p>
            <a:pPr eaLnBrk="1" hangingPunct="1">
              <a:lnSpc>
                <a:spcPct val="90000"/>
              </a:lnSpc>
              <a:spcBef>
                <a:spcPct val="65000"/>
              </a:spcBef>
              <a:buClr>
                <a:schemeClr val="bg1"/>
              </a:buClr>
              <a:buSzPct val="100000"/>
              <a:buFont typeface="Wingdings" charset="2"/>
              <a:buNone/>
            </a:pPr>
            <a:r>
              <a:rPr lang="en-US" altLang="zh-CN" sz="1400">
                <a:solidFill>
                  <a:schemeClr val="hlink"/>
                </a:solidFill>
                <a:latin typeface="Tahoma" pitchFamily="34" charset="0"/>
              </a:rPr>
              <a:t>a</a:t>
            </a:r>
            <a:r>
              <a:rPr lang="en-US" altLang="zh-CN" sz="1400" baseline="-25000">
                <a:solidFill>
                  <a:schemeClr val="hlink"/>
                </a:solidFill>
                <a:latin typeface="Tahoma" pitchFamily="34" charset="0"/>
              </a:rPr>
              <a:t>8</a:t>
            </a:r>
            <a:endParaRPr lang="en-US" altLang="zh-CN" sz="1400" baseline="-25000">
              <a:solidFill>
                <a:schemeClr val="hlink"/>
              </a:solidFill>
              <a:latin typeface="Tahoma" pitchFamily="34" charset="0"/>
            </a:endParaRPr>
          </a:p>
          <a:p>
            <a:pPr eaLnBrk="1" hangingPunct="1">
              <a:lnSpc>
                <a:spcPct val="90000"/>
              </a:lnSpc>
              <a:spcBef>
                <a:spcPct val="65000"/>
              </a:spcBef>
              <a:buClr>
                <a:schemeClr val="bg1"/>
              </a:buClr>
              <a:buSzPct val="100000"/>
              <a:buFont typeface="Wingdings" charset="2"/>
              <a:buNone/>
            </a:pPr>
            <a:r>
              <a:rPr lang="en-US" altLang="zh-CN" sz="1400">
                <a:latin typeface="Tahoma" pitchFamily="34" charset="0"/>
              </a:rPr>
              <a:t>a</a:t>
            </a:r>
            <a:r>
              <a:rPr lang="en-US" altLang="zh-CN" sz="1400" baseline="-25000">
                <a:latin typeface="Tahoma" pitchFamily="34" charset="0"/>
              </a:rPr>
              <a:t>9</a:t>
            </a:r>
            <a:endParaRPr lang="en-US" altLang="zh-CN" sz="1400" baseline="-25000">
              <a:latin typeface="Tahoma" pitchFamily="34" charset="0"/>
            </a:endParaRPr>
          </a:p>
          <a:p>
            <a:pPr eaLnBrk="1" hangingPunct="1">
              <a:lnSpc>
                <a:spcPct val="90000"/>
              </a:lnSpc>
              <a:spcBef>
                <a:spcPct val="65000"/>
              </a:spcBef>
              <a:buClr>
                <a:schemeClr val="bg1"/>
              </a:buClr>
              <a:buSzPct val="100000"/>
              <a:buFont typeface="Wingdings" charset="2"/>
              <a:buNone/>
            </a:pPr>
            <a:r>
              <a:rPr lang="en-US" altLang="zh-CN" sz="1400">
                <a:latin typeface="Tahoma" pitchFamily="34" charset="0"/>
              </a:rPr>
              <a:t>a</a:t>
            </a:r>
            <a:r>
              <a:rPr lang="en-US" altLang="zh-CN" sz="1400" baseline="-25000">
                <a:latin typeface="Tahoma" pitchFamily="34" charset="0"/>
              </a:rPr>
              <a:t>10</a:t>
            </a:r>
            <a:endParaRPr lang="en-US" altLang="zh-CN" sz="1400" baseline="-25000">
              <a:latin typeface="Tahoma" pitchFamily="34" charset="0"/>
            </a:endParaRPr>
          </a:p>
          <a:p>
            <a:pPr eaLnBrk="1" hangingPunct="1">
              <a:lnSpc>
                <a:spcPct val="90000"/>
              </a:lnSpc>
              <a:spcBef>
                <a:spcPct val="65000"/>
              </a:spcBef>
              <a:buClr>
                <a:schemeClr val="bg1"/>
              </a:buClr>
              <a:buSzPct val="100000"/>
              <a:buFont typeface="Wingdings" charset="2"/>
              <a:buNone/>
            </a:pPr>
            <a:r>
              <a:rPr lang="en-US" altLang="zh-CN" sz="1400">
                <a:solidFill>
                  <a:schemeClr val="hlink"/>
                </a:solidFill>
                <a:latin typeface="Tahoma" pitchFamily="34" charset="0"/>
              </a:rPr>
              <a:t>a</a:t>
            </a:r>
            <a:r>
              <a:rPr lang="en-US" altLang="zh-CN" sz="1400" baseline="-25000">
                <a:solidFill>
                  <a:schemeClr val="hlink"/>
                </a:solidFill>
                <a:latin typeface="Tahoma" pitchFamily="34" charset="0"/>
              </a:rPr>
              <a:t>11</a:t>
            </a:r>
            <a:endParaRPr lang="en-US" altLang="zh-CN" sz="1400" baseline="-25000">
              <a:solidFill>
                <a:schemeClr val="hlink"/>
              </a:solidFill>
              <a:latin typeface="Tahoma" pitchFamily="34" charset="0"/>
            </a:endParaRPr>
          </a:p>
        </p:txBody>
      </p:sp>
      <p:sp>
        <p:nvSpPr>
          <p:cNvPr id="1685625" name="Text Box 121"/>
          <p:cNvSpPr txBox="1"/>
          <p:nvPr/>
        </p:nvSpPr>
        <p:spPr bwMode="auto">
          <a:xfrm>
            <a:off x="8316913" y="1844675"/>
            <a:ext cx="493712" cy="358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90000"/>
              </a:lnSpc>
              <a:spcBef>
                <a:spcPct val="65000"/>
              </a:spcBef>
              <a:buClr>
                <a:schemeClr val="bg1"/>
              </a:buClr>
              <a:buSzPct val="100000"/>
              <a:buFont typeface="Wingdings" charset="2"/>
              <a:buNone/>
            </a:pPr>
            <a:r>
              <a:rPr lang="en-US" altLang="zh-CN" sz="1400">
                <a:solidFill>
                  <a:schemeClr val="hlink"/>
                </a:solidFill>
                <a:latin typeface="Tahoma" pitchFamily="34" charset="0"/>
              </a:rPr>
              <a:t>6</a:t>
            </a:r>
            <a:endParaRPr lang="en-US" altLang="zh-CN" sz="1400" baseline="-25000">
              <a:solidFill>
                <a:schemeClr val="hlink"/>
              </a:solidFill>
              <a:latin typeface="Tahoma" pitchFamily="34" charset="0"/>
            </a:endParaRPr>
          </a:p>
          <a:p>
            <a:pPr eaLnBrk="1" hangingPunct="1">
              <a:lnSpc>
                <a:spcPct val="90000"/>
              </a:lnSpc>
              <a:spcBef>
                <a:spcPct val="65000"/>
              </a:spcBef>
              <a:buClr>
                <a:schemeClr val="bg1"/>
              </a:buClr>
              <a:buSzPct val="100000"/>
              <a:buFont typeface="Wingdings" charset="2"/>
              <a:buNone/>
            </a:pPr>
            <a:r>
              <a:rPr lang="en-US" altLang="zh-CN" sz="1400">
                <a:solidFill>
                  <a:schemeClr val="hlink"/>
                </a:solidFill>
                <a:latin typeface="Tahoma" pitchFamily="34" charset="0"/>
              </a:rPr>
              <a:t>4</a:t>
            </a:r>
            <a:endParaRPr lang="en-US" altLang="zh-CN" sz="1400" baseline="-25000">
              <a:solidFill>
                <a:schemeClr val="hlink"/>
              </a:solidFill>
              <a:latin typeface="Tahoma" pitchFamily="34" charset="0"/>
            </a:endParaRPr>
          </a:p>
          <a:p>
            <a:pPr eaLnBrk="1" hangingPunct="1">
              <a:lnSpc>
                <a:spcPct val="90000"/>
              </a:lnSpc>
              <a:spcBef>
                <a:spcPct val="65000"/>
              </a:spcBef>
              <a:buClr>
                <a:schemeClr val="bg1"/>
              </a:buClr>
              <a:buSzPct val="100000"/>
              <a:buFont typeface="Wingdings" charset="2"/>
              <a:buNone/>
            </a:pPr>
            <a:r>
              <a:rPr lang="en-US" altLang="zh-CN" sz="1400">
                <a:solidFill>
                  <a:schemeClr val="hlink"/>
                </a:solidFill>
                <a:latin typeface="Tahoma" pitchFamily="34" charset="0"/>
              </a:rPr>
              <a:t>5</a:t>
            </a:r>
            <a:endParaRPr lang="en-US" altLang="zh-CN" sz="1400" baseline="-25000">
              <a:solidFill>
                <a:schemeClr val="hlink"/>
              </a:solidFill>
              <a:latin typeface="Tahoma" pitchFamily="34" charset="0"/>
            </a:endParaRPr>
          </a:p>
          <a:p>
            <a:pPr eaLnBrk="1" hangingPunct="1">
              <a:lnSpc>
                <a:spcPct val="90000"/>
              </a:lnSpc>
              <a:spcBef>
                <a:spcPct val="65000"/>
              </a:spcBef>
              <a:buClr>
                <a:schemeClr val="bg1"/>
              </a:buClr>
              <a:buSzPct val="100000"/>
              <a:buFont typeface="Wingdings" charset="2"/>
              <a:buNone/>
            </a:pPr>
            <a:r>
              <a:rPr lang="en-US" altLang="zh-CN" sz="1400">
                <a:solidFill>
                  <a:schemeClr val="hlink"/>
                </a:solidFill>
                <a:latin typeface="Tahoma" pitchFamily="34" charset="0"/>
              </a:rPr>
              <a:t>1</a:t>
            </a:r>
            <a:endParaRPr lang="en-US" altLang="zh-CN" sz="1400" baseline="-25000">
              <a:solidFill>
                <a:schemeClr val="hlink"/>
              </a:solidFill>
              <a:latin typeface="Tahoma" pitchFamily="34" charset="0"/>
            </a:endParaRPr>
          </a:p>
          <a:p>
            <a:pPr eaLnBrk="1" hangingPunct="1">
              <a:lnSpc>
                <a:spcPct val="90000"/>
              </a:lnSpc>
              <a:spcBef>
                <a:spcPct val="65000"/>
              </a:spcBef>
              <a:buClr>
                <a:schemeClr val="bg1"/>
              </a:buClr>
              <a:buSzPct val="100000"/>
              <a:buFont typeface="Wingdings" charset="2"/>
              <a:buNone/>
            </a:pPr>
            <a:r>
              <a:rPr lang="en-US" altLang="zh-CN" sz="1400">
                <a:solidFill>
                  <a:schemeClr val="hlink"/>
                </a:solidFill>
                <a:latin typeface="Tahoma" pitchFamily="34" charset="0"/>
              </a:rPr>
              <a:t>1</a:t>
            </a:r>
            <a:endParaRPr lang="en-US" altLang="zh-CN" sz="1400" baseline="-25000">
              <a:solidFill>
                <a:schemeClr val="hlink"/>
              </a:solidFill>
              <a:latin typeface="Tahoma" pitchFamily="34" charset="0"/>
            </a:endParaRPr>
          </a:p>
          <a:p>
            <a:pPr eaLnBrk="1" hangingPunct="1">
              <a:lnSpc>
                <a:spcPct val="90000"/>
              </a:lnSpc>
              <a:spcBef>
                <a:spcPct val="65000"/>
              </a:spcBef>
              <a:buClr>
                <a:schemeClr val="bg1"/>
              </a:buClr>
              <a:buSzPct val="100000"/>
              <a:buFont typeface="Wingdings" charset="2"/>
              <a:buNone/>
            </a:pPr>
            <a:r>
              <a:rPr lang="en-US" altLang="zh-CN" sz="1400">
                <a:solidFill>
                  <a:schemeClr val="hlink"/>
                </a:solidFill>
                <a:latin typeface="Tahoma" pitchFamily="34" charset="0"/>
              </a:rPr>
              <a:t>2</a:t>
            </a:r>
            <a:endParaRPr lang="en-US" altLang="zh-CN" sz="1400" baseline="-25000">
              <a:solidFill>
                <a:schemeClr val="hlink"/>
              </a:solidFill>
              <a:latin typeface="Tahoma" pitchFamily="34" charset="0"/>
            </a:endParaRPr>
          </a:p>
          <a:p>
            <a:pPr eaLnBrk="1" hangingPunct="1">
              <a:lnSpc>
                <a:spcPct val="90000"/>
              </a:lnSpc>
              <a:spcBef>
                <a:spcPct val="65000"/>
              </a:spcBef>
              <a:buClr>
                <a:schemeClr val="bg1"/>
              </a:buClr>
              <a:buSzPct val="100000"/>
              <a:buFont typeface="Wingdings" charset="2"/>
              <a:buNone/>
            </a:pPr>
            <a:r>
              <a:rPr lang="en-US" altLang="zh-CN" sz="1400">
                <a:solidFill>
                  <a:schemeClr val="hlink"/>
                </a:solidFill>
                <a:latin typeface="Tahoma" pitchFamily="34" charset="0"/>
              </a:rPr>
              <a:t>8</a:t>
            </a:r>
            <a:endParaRPr lang="en-US" altLang="zh-CN" sz="1400" baseline="-25000">
              <a:solidFill>
                <a:schemeClr val="hlink"/>
              </a:solidFill>
              <a:latin typeface="Tahoma" pitchFamily="34" charset="0"/>
            </a:endParaRPr>
          </a:p>
          <a:p>
            <a:pPr eaLnBrk="1" hangingPunct="1">
              <a:lnSpc>
                <a:spcPct val="90000"/>
              </a:lnSpc>
              <a:spcBef>
                <a:spcPct val="65000"/>
              </a:spcBef>
              <a:buClr>
                <a:schemeClr val="bg1"/>
              </a:buClr>
              <a:buSzPct val="100000"/>
              <a:buFont typeface="Wingdings" charset="2"/>
              <a:buNone/>
            </a:pPr>
            <a:r>
              <a:rPr lang="en-US" altLang="zh-CN" sz="1400">
                <a:solidFill>
                  <a:schemeClr val="hlink"/>
                </a:solidFill>
                <a:latin typeface="Tahoma" pitchFamily="34" charset="0"/>
              </a:rPr>
              <a:t>7</a:t>
            </a:r>
            <a:endParaRPr lang="en-US" altLang="zh-CN" sz="1400" baseline="-25000">
              <a:solidFill>
                <a:schemeClr val="hlink"/>
              </a:solidFill>
              <a:latin typeface="Tahoma" pitchFamily="34" charset="0"/>
            </a:endParaRPr>
          </a:p>
          <a:p>
            <a:pPr eaLnBrk="1" hangingPunct="1">
              <a:lnSpc>
                <a:spcPct val="90000"/>
              </a:lnSpc>
              <a:spcBef>
                <a:spcPct val="65000"/>
              </a:spcBef>
              <a:buClr>
                <a:schemeClr val="bg1"/>
              </a:buClr>
              <a:buSzPct val="100000"/>
              <a:buFont typeface="Wingdings" charset="2"/>
              <a:buNone/>
            </a:pPr>
            <a:r>
              <a:rPr lang="en-US" altLang="zh-CN" sz="1400">
                <a:solidFill>
                  <a:schemeClr val="hlink"/>
                </a:solidFill>
                <a:latin typeface="Tahoma" pitchFamily="34" charset="0"/>
              </a:rPr>
              <a:t>4</a:t>
            </a:r>
            <a:endParaRPr lang="en-US" altLang="zh-CN" sz="1400" baseline="-25000">
              <a:solidFill>
                <a:schemeClr val="hlink"/>
              </a:solidFill>
              <a:latin typeface="Tahoma" pitchFamily="34" charset="0"/>
            </a:endParaRPr>
          </a:p>
          <a:p>
            <a:pPr eaLnBrk="1" hangingPunct="1">
              <a:lnSpc>
                <a:spcPct val="90000"/>
              </a:lnSpc>
              <a:spcBef>
                <a:spcPct val="65000"/>
              </a:spcBef>
              <a:buClr>
                <a:schemeClr val="bg1"/>
              </a:buClr>
              <a:buSzPct val="100000"/>
              <a:buFont typeface="Wingdings" charset="2"/>
              <a:buNone/>
            </a:pPr>
            <a:r>
              <a:rPr lang="en-US" altLang="zh-CN" sz="1400">
                <a:solidFill>
                  <a:schemeClr val="hlink"/>
                </a:solidFill>
                <a:latin typeface="Tahoma" pitchFamily="34" charset="0"/>
              </a:rPr>
              <a:t>2</a:t>
            </a:r>
            <a:endParaRPr lang="en-US" altLang="zh-CN" sz="1400" baseline="-25000">
              <a:solidFill>
                <a:schemeClr val="hlink"/>
              </a:solidFill>
              <a:latin typeface="Tahoma" pitchFamily="34" charset="0"/>
            </a:endParaRPr>
          </a:p>
          <a:p>
            <a:pPr eaLnBrk="1" hangingPunct="1">
              <a:lnSpc>
                <a:spcPct val="90000"/>
              </a:lnSpc>
              <a:spcBef>
                <a:spcPct val="65000"/>
              </a:spcBef>
              <a:buClr>
                <a:schemeClr val="bg1"/>
              </a:buClr>
              <a:buSzPct val="100000"/>
              <a:buFont typeface="Wingdings" charset="2"/>
              <a:buNone/>
            </a:pPr>
            <a:r>
              <a:rPr lang="en-US" altLang="zh-CN" sz="1400">
                <a:solidFill>
                  <a:schemeClr val="hlink"/>
                </a:solidFill>
                <a:latin typeface="Tahoma" pitchFamily="34" charset="0"/>
              </a:rPr>
              <a:t>4</a:t>
            </a:r>
            <a:endParaRPr lang="en-US" altLang="zh-CN" sz="1400" baseline="-25000">
              <a:solidFill>
                <a:schemeClr val="hlink"/>
              </a:solidFill>
              <a:latin typeface="Tahoma" pitchFamily="34" charset="0"/>
            </a:endParaRPr>
          </a:p>
        </p:txBody>
      </p:sp>
      <p:sp>
        <p:nvSpPr>
          <p:cNvPr id="1685626" name="Text Box 122"/>
          <p:cNvSpPr txBox="1"/>
          <p:nvPr/>
        </p:nvSpPr>
        <p:spPr bwMode="auto">
          <a:xfrm>
            <a:off x="5219700" y="5733415"/>
            <a:ext cx="346710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zh-CN" altLang="en-US" sz="2000">
                <a:latin typeface="Tahoma" pitchFamily="34" charset="0"/>
              </a:rPr>
              <a:t>活动</a:t>
            </a:r>
            <a:r>
              <a:rPr lang="en-US" altLang="zh-CN" sz="2000">
                <a:latin typeface="Tahoma" pitchFamily="34" charset="0"/>
              </a:rPr>
              <a:t>a</a:t>
            </a:r>
            <a:r>
              <a:rPr lang="en-US" altLang="zh-CN" sz="2000" baseline="-25000">
                <a:latin typeface="Tahoma" pitchFamily="34" charset="0"/>
              </a:rPr>
              <a:t>1</a:t>
            </a:r>
            <a:r>
              <a:rPr lang="en-US" altLang="zh-CN" sz="2000">
                <a:latin typeface="Tahoma" pitchFamily="34" charset="0"/>
              </a:rPr>
              <a:t>,a</a:t>
            </a:r>
            <a:r>
              <a:rPr lang="en-US" altLang="zh-CN" sz="2000" baseline="-25000">
                <a:latin typeface="Tahoma" pitchFamily="34" charset="0"/>
              </a:rPr>
              <a:t>4</a:t>
            </a:r>
            <a:r>
              <a:rPr lang="en-US" altLang="zh-CN" sz="2000">
                <a:latin typeface="Tahoma" pitchFamily="34" charset="0"/>
              </a:rPr>
              <a:t>,a</a:t>
            </a:r>
            <a:r>
              <a:rPr lang="en-US" altLang="zh-CN" sz="2000" baseline="-25000">
                <a:latin typeface="Tahoma" pitchFamily="34" charset="0"/>
              </a:rPr>
              <a:t>8</a:t>
            </a:r>
            <a:r>
              <a:rPr lang="en-US" altLang="zh-CN" sz="2000">
                <a:latin typeface="Tahoma" pitchFamily="34" charset="0"/>
              </a:rPr>
              <a:t>,a</a:t>
            </a:r>
            <a:r>
              <a:rPr lang="en-US" altLang="zh-CN" sz="2000" baseline="-25000">
                <a:latin typeface="Tahoma" pitchFamily="34" charset="0"/>
              </a:rPr>
              <a:t>11</a:t>
            </a:r>
            <a:r>
              <a:rPr lang="zh-CN" altLang="en-US" sz="2000">
                <a:latin typeface="Tahoma" pitchFamily="34" charset="0"/>
              </a:rPr>
              <a:t>为关键活动</a:t>
            </a:r>
            <a:endParaRPr lang="zh-CN" altLang="en-US" sz="2000">
              <a:latin typeface="Tahoma" pitchFamily="34" charset="0"/>
            </a:endParaRPr>
          </a:p>
        </p:txBody>
      </p:sp>
      <p:sp>
        <p:nvSpPr>
          <p:cNvPr id="77917" name="Rectangle 2"/>
          <p:cNvSpPr/>
          <p:nvPr/>
        </p:nvSpPr>
        <p:spPr bwMode="auto">
          <a:xfrm>
            <a:off x="395288" y="188913"/>
            <a:ext cx="8229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kumimoji="0" lang="en-US" altLang="zh-CN" sz="3400" b="0" dirty="0">
                <a:solidFill>
                  <a:schemeClr val="tx2"/>
                </a:solidFill>
                <a:latin typeface="Arial" charset="0"/>
              </a:rPr>
              <a:t>11.9 </a:t>
            </a:r>
            <a:r>
              <a:rPr kumimoji="0" lang="zh-CN" altLang="en-US" sz="3400" b="0" dirty="0">
                <a:solidFill>
                  <a:schemeClr val="tx2"/>
                </a:solidFill>
                <a:latin typeface="Arial" charset="0"/>
              </a:rPr>
              <a:t>关键路径</a:t>
            </a:r>
            <a:endParaRPr kumimoji="0" lang="zh-CN" altLang="en-US" sz="3400" b="0" dirty="0">
              <a:solidFill>
                <a:schemeClr val="tx2"/>
              </a:solidFill>
              <a:latin typeface="Arial" charset="0"/>
            </a:endParaRPr>
          </a:p>
        </p:txBody>
      </p:sp>
      <p:cxnSp>
        <p:nvCxnSpPr>
          <p:cNvPr id="4" name="直接箭头连接符 3"/>
          <p:cNvCxnSpPr>
            <a:cxnSpLocks xmlns:a14="http://schemas.microsoft.com/office/drawing/2010/main" noChangeShapeType="1"/>
          </p:cNvCxnSpPr>
          <p:nvPr/>
        </p:nvCxnSpPr>
        <p:spPr bwMode="auto">
          <a:xfrm>
            <a:off x="4859338" y="1844675"/>
            <a:ext cx="0" cy="2979738"/>
          </a:xfrm>
          <a:prstGeom prst="straightConnector1">
            <a:avLst/>
          </a:prstGeom>
          <a:noFill/>
          <a:ln w="9525" algn="ctr">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6" name="直接箭头连接符 5"/>
          <p:cNvCxnSpPr>
            <a:cxnSpLocks xmlns:a14="http://schemas.microsoft.com/office/drawing/2010/main" noChangeShapeType="1"/>
          </p:cNvCxnSpPr>
          <p:nvPr/>
        </p:nvCxnSpPr>
        <p:spPr bwMode="auto">
          <a:xfrm flipV="1">
            <a:off x="6443663" y="1844675"/>
            <a:ext cx="0" cy="2979738"/>
          </a:xfrm>
          <a:prstGeom prst="straightConnector1">
            <a:avLst/>
          </a:prstGeom>
          <a:noFill/>
          <a:ln w="9525" algn="ctr">
            <a:solidFill>
              <a:schemeClr val="tx1"/>
            </a:solidFill>
            <a:miter lim="800000"/>
            <a:tailEnd type="arrow" w="med" len="med"/>
          </a:ln>
          <a:extLst>
            <a:ext uri="{909E8E84-426E-40DD-AFC4-6F175D3DCCD1}">
              <a14:hiddenFill xmlns:a14="http://schemas.microsoft.com/office/drawing/2010/main">
                <a:noFill/>
              </a14:hiddenFill>
            </a:ext>
          </a:extLst>
        </p:spPr>
      </p:cxnSp>
      <p:sp>
        <p:nvSpPr>
          <p:cNvPr id="77920" name="矩形 6"/>
          <p:cNvSpPr/>
          <p:nvPr/>
        </p:nvSpPr>
        <p:spPr bwMode="auto">
          <a:xfrm>
            <a:off x="177800" y="5229225"/>
            <a:ext cx="457200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80000"/>
              </a:lnSpc>
              <a:spcBef>
                <a:spcPct val="40000"/>
              </a:spcBef>
              <a:buClr>
                <a:schemeClr val="bg1"/>
              </a:buClr>
              <a:buSzPct val="100000"/>
              <a:buFont typeface="Wingdings" charset="2"/>
              <a:buNone/>
            </a:pPr>
            <a:r>
              <a:rPr lang="zh-CN" altLang="en-US">
                <a:solidFill>
                  <a:srgbClr val="990033"/>
                </a:solidFill>
                <a:latin typeface="Tahoma" pitchFamily="34" charset="0"/>
              </a:rPr>
              <a:t>	</a:t>
            </a:r>
            <a:endParaRPr lang="zh-CN" altLang="en-US">
              <a:solidFill>
                <a:srgbClr val="990033"/>
              </a:solidFill>
              <a:latin typeface="Tahoma" pitchFamily="34" charset="0"/>
            </a:endParaRPr>
          </a:p>
        </p:txBody>
      </p:sp>
      <p:grpSp>
        <p:nvGrpSpPr>
          <p:cNvPr id="3" name="组合 8"/>
          <p:cNvGrpSpPr/>
          <p:nvPr/>
        </p:nvGrpSpPr>
        <p:grpSpPr bwMode="auto">
          <a:xfrm>
            <a:off x="467996" y="4148773"/>
            <a:ext cx="4424045" cy="681355"/>
            <a:chOff x="467906" y="4148062"/>
            <a:chExt cx="4424139" cy="681993"/>
          </a:xfrm>
        </p:grpSpPr>
        <p:sp>
          <p:nvSpPr>
            <p:cNvPr id="77926" name="Text Box 4"/>
            <p:cNvSpPr txBox="1"/>
            <p:nvPr/>
          </p:nvSpPr>
          <p:spPr bwMode="auto">
            <a:xfrm>
              <a:off x="467906" y="4148062"/>
              <a:ext cx="4424139" cy="68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10000"/>
                </a:spcBef>
                <a:buClr>
                  <a:schemeClr val="bg1"/>
                </a:buClr>
                <a:buSzPct val="100000"/>
                <a:buFont typeface="Wingdings" charset="2"/>
                <a:buNone/>
              </a:pPr>
              <a:r>
                <a:rPr lang="zh-CN" altLang="en-US" sz="1200">
                  <a:solidFill>
                    <a:schemeClr val="hlink"/>
                  </a:solidFill>
                  <a:latin typeface="Tahoma" pitchFamily="34" charset="0"/>
                </a:rPr>
                <a:t>     </a:t>
              </a:r>
              <a:r>
                <a:rPr lang="zh-CN" altLang="en-US" sz="1200">
                  <a:solidFill>
                    <a:srgbClr val="990033"/>
                  </a:solidFill>
                  <a:latin typeface="Tahoma" pitchFamily="34" charset="0"/>
                </a:rPr>
                <a:t>           </a:t>
              </a:r>
              <a:r>
                <a:rPr lang="en-US" altLang="zh-CN" sz="1200">
                  <a:solidFill>
                    <a:srgbClr val="990033"/>
                  </a:solidFill>
                  <a:latin typeface="Tahoma" pitchFamily="34" charset="0"/>
                </a:rPr>
                <a:t>0                                                j=1	</a:t>
              </a:r>
              <a:endParaRPr lang="en-US" altLang="zh-CN" sz="1200">
                <a:solidFill>
                  <a:srgbClr val="990033"/>
                </a:solidFill>
                <a:latin typeface="Tahoma" pitchFamily="34" charset="0"/>
              </a:endParaRPr>
            </a:p>
            <a:p>
              <a:pPr eaLnBrk="1" hangingPunct="1">
                <a:lnSpc>
                  <a:spcPct val="80000"/>
                </a:lnSpc>
                <a:spcBef>
                  <a:spcPct val="40000"/>
                </a:spcBef>
                <a:buClr>
                  <a:schemeClr val="bg1"/>
                </a:buClr>
                <a:buSzPct val="100000"/>
                <a:buFont typeface="Wingdings" charset="2"/>
                <a:buNone/>
              </a:pPr>
              <a:r>
                <a:rPr lang="en-US" altLang="zh-CN" sz="1200">
                  <a:solidFill>
                    <a:srgbClr val="990033"/>
                  </a:solidFill>
                  <a:latin typeface="Tahoma" pitchFamily="34" charset="0"/>
                </a:rPr>
                <a:t>ve(j)=    max{ve(i)+w(V</a:t>
              </a:r>
              <a:r>
                <a:rPr lang="en-US" altLang="zh-CN" sz="1200" baseline="-25000">
                  <a:solidFill>
                    <a:srgbClr val="990033"/>
                  </a:solidFill>
                  <a:latin typeface="Tahoma" pitchFamily="34" charset="0"/>
                </a:rPr>
                <a:t>i</a:t>
              </a:r>
              <a:r>
                <a:rPr lang="en-US" altLang="zh-CN" sz="1200">
                  <a:solidFill>
                    <a:srgbClr val="990033"/>
                  </a:solidFill>
                  <a:latin typeface="Tahoma" pitchFamily="34" charset="0"/>
                  <a:sym typeface="Wingdings" charset="2"/>
                </a:rPr>
                <a:t>V</a:t>
              </a:r>
              <a:r>
                <a:rPr lang="en-US" altLang="zh-CN" sz="1200" baseline="-25000">
                  <a:solidFill>
                    <a:srgbClr val="990033"/>
                  </a:solidFill>
                  <a:latin typeface="Tahoma" pitchFamily="34" charset="0"/>
                  <a:sym typeface="Wingdings" charset="2"/>
                </a:rPr>
                <a:t>j</a:t>
              </a:r>
              <a:r>
                <a:rPr lang="en-US" altLang="zh-CN" sz="1200">
                  <a:solidFill>
                    <a:srgbClr val="990033"/>
                  </a:solidFill>
                  <a:latin typeface="Tahoma" pitchFamily="34" charset="0"/>
                  <a:sym typeface="Wingdings" charset="2"/>
                </a:rPr>
                <a:t>)}            j=2,3,</a:t>
              </a:r>
              <a:r>
                <a:rPr lang="en-US" altLang="zh-CN" sz="1200">
                  <a:solidFill>
                    <a:srgbClr val="990033"/>
                  </a:solidFill>
                  <a:latin typeface="Times New Roman" pitchFamily="18" charset="0"/>
                  <a:sym typeface="Wingdings" charset="2"/>
                </a:rPr>
                <a:t>…</a:t>
              </a:r>
              <a:r>
                <a:rPr lang="en-US" altLang="zh-CN" sz="1200">
                  <a:solidFill>
                    <a:srgbClr val="990033"/>
                  </a:solidFill>
                  <a:latin typeface="Tahoma" pitchFamily="34" charset="0"/>
                  <a:sym typeface="Wingdings" charset="2"/>
                </a:rPr>
                <a:t>,n  </a:t>
              </a:r>
              <a:endParaRPr lang="en-US" altLang="zh-CN" sz="1200">
                <a:solidFill>
                  <a:srgbClr val="990033"/>
                </a:solidFill>
                <a:latin typeface="Tahoma" pitchFamily="34" charset="0"/>
                <a:sym typeface="Wingdings" charset="2"/>
              </a:endParaRPr>
            </a:p>
            <a:p>
              <a:pPr eaLnBrk="1" hangingPunct="1">
                <a:lnSpc>
                  <a:spcPct val="80000"/>
                </a:lnSpc>
                <a:spcBef>
                  <a:spcPct val="40000"/>
                </a:spcBef>
                <a:buClr>
                  <a:schemeClr val="bg1"/>
                </a:buClr>
                <a:buSzPct val="100000"/>
                <a:buFont typeface="Wingdings" charset="2"/>
                <a:buNone/>
              </a:pPr>
              <a:r>
                <a:rPr lang="en-US" altLang="zh-CN" sz="1200">
                  <a:solidFill>
                    <a:srgbClr val="990033"/>
                  </a:solidFill>
                  <a:latin typeface="Tahoma" pitchFamily="34" charset="0"/>
                </a:rPr>
                <a:t>                V</a:t>
              </a:r>
              <a:r>
                <a:rPr lang="en-US" altLang="zh-CN" sz="1200" baseline="-25000">
                  <a:solidFill>
                    <a:srgbClr val="990033"/>
                  </a:solidFill>
                  <a:latin typeface="Tahoma" pitchFamily="34" charset="0"/>
                </a:rPr>
                <a:t>i</a:t>
              </a:r>
              <a:r>
                <a:rPr lang="en-US" altLang="zh-CN" sz="1200">
                  <a:solidFill>
                    <a:srgbClr val="990033"/>
                  </a:solidFill>
                  <a:latin typeface="Tahoma" pitchFamily="34" charset="0"/>
                </a:rPr>
                <a:t> </a:t>
              </a:r>
              <a:r>
                <a:rPr lang="en-US" altLang="zh-CN" sz="1200">
                  <a:solidFill>
                    <a:srgbClr val="990033"/>
                  </a:solidFill>
                  <a:latin typeface="Tahoma" pitchFamily="34" charset="0"/>
                  <a:sym typeface="Wingdings" charset="2"/>
                </a:rPr>
                <a:t> V</a:t>
              </a:r>
              <a:r>
                <a:rPr lang="en-US" altLang="zh-CN" sz="1200" baseline="-25000">
                  <a:solidFill>
                    <a:srgbClr val="990033"/>
                  </a:solidFill>
                  <a:latin typeface="Tahoma" pitchFamily="34" charset="0"/>
                  <a:sym typeface="Wingdings" charset="2"/>
                </a:rPr>
                <a:t>j</a:t>
              </a:r>
              <a:r>
                <a:rPr lang="en-US" altLang="zh-CN" sz="1200">
                  <a:solidFill>
                    <a:srgbClr val="990033"/>
                  </a:solidFill>
                  <a:latin typeface="Tahoma" pitchFamily="34" charset="0"/>
                  <a:sym typeface="Wingdings" charset="2"/>
                </a:rPr>
                <a:t> </a:t>
              </a:r>
              <a:r>
                <a:rPr lang="zh-CN" altLang="en-US" sz="1200">
                  <a:solidFill>
                    <a:srgbClr val="990033"/>
                  </a:solidFill>
                  <a:latin typeface="Tahoma" pitchFamily="34" charset="0"/>
                  <a:sym typeface="Wingdings" charset="2"/>
                </a:rPr>
                <a:t>是弧</a:t>
              </a:r>
              <a:r>
                <a:rPr lang="zh-CN" altLang="en-US" sz="1200">
                  <a:solidFill>
                    <a:srgbClr val="990033"/>
                  </a:solidFill>
                  <a:latin typeface="Tahoma" pitchFamily="34" charset="0"/>
                </a:rPr>
                <a:t> 	</a:t>
              </a:r>
              <a:endParaRPr lang="zh-CN" altLang="en-US" sz="1200">
                <a:solidFill>
                  <a:srgbClr val="990033"/>
                </a:solidFill>
                <a:latin typeface="Tahoma" pitchFamily="34" charset="0"/>
              </a:endParaRPr>
            </a:p>
          </p:txBody>
        </p:sp>
        <p:sp>
          <p:nvSpPr>
            <p:cNvPr id="77927" name="AutoShape 4"/>
            <p:cNvSpPr/>
            <p:nvPr/>
          </p:nvSpPr>
          <p:spPr bwMode="auto">
            <a:xfrm>
              <a:off x="1006386" y="4284712"/>
              <a:ext cx="217488" cy="504031"/>
            </a:xfrm>
            <a:prstGeom prst="leftBrace">
              <a:avLst>
                <a:gd name="adj1" fmla="val 38625"/>
                <a:gd name="adj2" fmla="val 50000"/>
              </a:avLst>
            </a:prstGeom>
            <a:noFill/>
            <a:ln w="9525">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grpSp>
      <p:grpSp>
        <p:nvGrpSpPr>
          <p:cNvPr id="5" name="组合 9"/>
          <p:cNvGrpSpPr/>
          <p:nvPr/>
        </p:nvGrpSpPr>
        <p:grpSpPr bwMode="auto">
          <a:xfrm>
            <a:off x="293370" y="5013325"/>
            <a:ext cx="6038215" cy="868680"/>
            <a:chOff x="35496" y="5013312"/>
            <a:chExt cx="4456112" cy="868818"/>
          </a:xfrm>
        </p:grpSpPr>
        <p:sp>
          <p:nvSpPr>
            <p:cNvPr id="52" name="Rectangle 3"/>
            <p:cNvSpPr txBox="1"/>
            <p:nvPr/>
          </p:nvSpPr>
          <p:spPr bwMode="auto">
            <a:xfrm>
              <a:off x="35496" y="5013312"/>
              <a:ext cx="4456112" cy="868818"/>
            </a:xfrm>
            <a:prstGeom prst="rect">
              <a:avLst/>
            </a:prstGeom>
            <a:noFill/>
            <a:ln>
              <a:noFill/>
            </a:ln>
            <a:effectLst/>
          </p:spPr>
          <p:txBody>
            <a:bodyPr/>
            <a:lstStyle>
              <a:lvl1pPr marL="342900" indent="-342900" algn="l" rtl="0" eaLnBrk="0" fontAlgn="base" hangingPunct="0">
                <a:spcBef>
                  <a:spcPct val="20000"/>
                </a:spcBef>
                <a:spcAft>
                  <a:spcPct val="0"/>
                </a:spcAft>
                <a:buClr>
                  <a:schemeClr val="accent1"/>
                </a:buClr>
                <a:buFont typeface="Wingdings"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charset="2"/>
                <a:buChar char="¡"/>
                <a:defRPr sz="2700">
                  <a:solidFill>
                    <a:schemeClr val="tx1"/>
                  </a:solidFill>
                  <a:latin typeface="+mn-lt"/>
                </a:defRPr>
              </a:lvl2pPr>
              <a:lvl3pPr marL="1143000" indent="-228600" algn="l" rtl="0" eaLnBrk="0" fontAlgn="base" hangingPunct="0">
                <a:spcBef>
                  <a:spcPct val="20000"/>
                </a:spcBef>
                <a:spcAft>
                  <a:spcPct val="0"/>
                </a:spcAft>
                <a:buClr>
                  <a:schemeClr val="accent1"/>
                </a:buClr>
                <a:buFont typeface="Wingdings" charset="2"/>
                <a:buChar char="l"/>
                <a:defRPr sz="2300">
                  <a:solidFill>
                    <a:schemeClr val="tx1"/>
                  </a:solidFill>
                  <a:latin typeface="+mn-lt"/>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charset="2"/>
                <a:buChar char=""/>
                <a:defRPr sz="2000">
                  <a:solidFill>
                    <a:schemeClr val="tx1"/>
                  </a:solidFill>
                  <a:latin typeface="+mn-lt"/>
                </a:defRPr>
              </a:lvl9pPr>
            </a:lstStyle>
            <a:p>
              <a:pPr marL="0" indent="0" eaLnBrk="1" hangingPunct="1">
                <a:buFont typeface="Wingdings" charset="2"/>
                <a:buNone/>
                <a:defRPr/>
              </a:pPr>
              <a:r>
                <a:rPr kumimoji="0" lang="zh-CN" altLang="en-US" sz="1200" kern="0" dirty="0">
                  <a:solidFill>
                    <a:srgbClr val="990033"/>
                  </a:solidFill>
                  <a:ea typeface="宋体" charset="-122"/>
                </a:rPr>
                <a:t>                  </a:t>
              </a:r>
              <a:r>
                <a:rPr kumimoji="0" lang="en-US" altLang="zh-CN" sz="1200" kern="0" dirty="0" err="1">
                  <a:solidFill>
                    <a:srgbClr val="990033"/>
                  </a:solidFill>
                  <a:ea typeface="宋体" charset="-122"/>
                </a:rPr>
                <a:t>ve</a:t>
              </a:r>
              <a:r>
                <a:rPr kumimoji="0" lang="en-US" altLang="zh-CN" sz="1200" kern="0" dirty="0">
                  <a:solidFill>
                    <a:srgbClr val="990033"/>
                  </a:solidFill>
                  <a:ea typeface="宋体" charset="-122"/>
                </a:rPr>
                <a:t>(n)                                </a:t>
              </a:r>
              <a:r>
                <a:rPr kumimoji="0" lang="en-US" altLang="zh-CN" sz="1200" kern="0" dirty="0" err="1">
                  <a:solidFill>
                    <a:srgbClr val="990033"/>
                  </a:solidFill>
                  <a:ea typeface="宋体" charset="-122"/>
                </a:rPr>
                <a:t>i</a:t>
              </a:r>
              <a:r>
                <a:rPr kumimoji="0" lang="en-US" altLang="zh-CN" sz="1200" kern="0" dirty="0">
                  <a:solidFill>
                    <a:srgbClr val="990033"/>
                  </a:solidFill>
                  <a:ea typeface="宋体" charset="-122"/>
                </a:rPr>
                <a:t>=n</a:t>
              </a:r>
              <a:endParaRPr kumimoji="0" lang="en-US" altLang="zh-CN" sz="1200" kern="0" dirty="0">
                <a:solidFill>
                  <a:srgbClr val="990033"/>
                </a:solidFill>
                <a:ea typeface="宋体" charset="-122"/>
              </a:endParaRPr>
            </a:p>
            <a:p>
              <a:pPr marL="0" indent="0" eaLnBrk="1" hangingPunct="1">
                <a:lnSpc>
                  <a:spcPct val="120000"/>
                </a:lnSpc>
                <a:buFont typeface="Wingdings" charset="2"/>
                <a:buNone/>
                <a:defRPr/>
              </a:pPr>
              <a:r>
                <a:rPr kumimoji="0" lang="en-US" altLang="zh-CN" sz="1200" kern="0" dirty="0">
                  <a:solidFill>
                    <a:srgbClr val="990033"/>
                  </a:solidFill>
                  <a:ea typeface="宋体" charset="-122"/>
                </a:rPr>
                <a:t>  </a:t>
              </a:r>
              <a:r>
                <a:rPr kumimoji="0" lang="en-US" altLang="zh-CN" sz="1200" kern="0" dirty="0" err="1">
                  <a:solidFill>
                    <a:srgbClr val="990033"/>
                  </a:solidFill>
                  <a:ea typeface="宋体" charset="-122"/>
                </a:rPr>
                <a:t>vl</a:t>
              </a:r>
              <a:r>
                <a:rPr kumimoji="0" lang="en-US" altLang="zh-CN" sz="1200" kern="0" dirty="0">
                  <a:solidFill>
                    <a:srgbClr val="990033"/>
                  </a:solidFill>
                  <a:ea typeface="宋体" charset="-122"/>
                </a:rPr>
                <a:t>(</a:t>
              </a:r>
              <a:r>
                <a:rPr kumimoji="0" lang="en-US" altLang="zh-CN" sz="1200" kern="0" dirty="0" err="1">
                  <a:solidFill>
                    <a:srgbClr val="990033"/>
                  </a:solidFill>
                  <a:ea typeface="宋体" charset="-122"/>
                </a:rPr>
                <a:t>i</a:t>
              </a:r>
              <a:r>
                <a:rPr kumimoji="0" lang="en-US" altLang="zh-CN" sz="1200" kern="0" dirty="0">
                  <a:solidFill>
                    <a:srgbClr val="990033"/>
                  </a:solidFill>
                  <a:ea typeface="宋体" charset="-122"/>
                </a:rPr>
                <a:t>)=       min{</a:t>
              </a:r>
              <a:r>
                <a:rPr kumimoji="0" lang="en-US" altLang="zh-CN" sz="1200" kern="0" dirty="0" err="1">
                  <a:solidFill>
                    <a:srgbClr val="990033"/>
                  </a:solidFill>
                  <a:ea typeface="宋体" charset="-122"/>
                </a:rPr>
                <a:t>vl</a:t>
              </a:r>
              <a:r>
                <a:rPr kumimoji="0" lang="en-US" altLang="zh-CN" sz="1200" kern="0" dirty="0">
                  <a:solidFill>
                    <a:srgbClr val="990033"/>
                  </a:solidFill>
                  <a:ea typeface="宋体" charset="-122"/>
                </a:rPr>
                <a:t>(j)-w(</a:t>
              </a:r>
              <a:r>
                <a:rPr kumimoji="0" lang="en-US" altLang="zh-CN" sz="1200" kern="0" dirty="0" err="1">
                  <a:solidFill>
                    <a:srgbClr val="990033"/>
                  </a:solidFill>
                  <a:ea typeface="宋体" charset="-122"/>
                </a:rPr>
                <a:t>V</a:t>
              </a:r>
              <a:r>
                <a:rPr kumimoji="0" lang="en-US" altLang="zh-CN" sz="1200" kern="0" baseline="-25000" dirty="0" err="1">
                  <a:solidFill>
                    <a:srgbClr val="990033"/>
                  </a:solidFill>
                  <a:ea typeface="宋体" charset="-122"/>
                </a:rPr>
                <a:t>i</a:t>
              </a:r>
              <a:r>
                <a:rPr kumimoji="0" lang="en-US" altLang="zh-CN" sz="1200" kern="0" dirty="0" err="1">
                  <a:solidFill>
                    <a:srgbClr val="990033"/>
                  </a:solidFill>
                  <a:ea typeface="宋体" charset="-122"/>
                  <a:sym typeface="Wingdings" charset="2"/>
                </a:rPr>
                <a:t>V</a:t>
              </a:r>
              <a:r>
                <a:rPr kumimoji="0" lang="en-US" altLang="zh-CN" sz="1200" kern="0" baseline="-25000" dirty="0" err="1">
                  <a:solidFill>
                    <a:srgbClr val="990033"/>
                  </a:solidFill>
                  <a:ea typeface="宋体" charset="-122"/>
                  <a:sym typeface="Wingdings" charset="2"/>
                </a:rPr>
                <a:t>j</a:t>
              </a:r>
              <a:r>
                <a:rPr kumimoji="0" lang="en-US" altLang="zh-CN" sz="1200" kern="0" dirty="0">
                  <a:solidFill>
                    <a:srgbClr val="990033"/>
                  </a:solidFill>
                  <a:ea typeface="宋体" charset="-122"/>
                </a:rPr>
                <a:t>)}       </a:t>
              </a:r>
              <a:r>
                <a:rPr kumimoji="0" lang="en-US" altLang="zh-CN" sz="1200" kern="0" dirty="0" err="1">
                  <a:solidFill>
                    <a:srgbClr val="990033"/>
                  </a:solidFill>
                  <a:ea typeface="宋体" charset="-122"/>
                </a:rPr>
                <a:t>i</a:t>
              </a:r>
              <a:r>
                <a:rPr kumimoji="0" lang="en-US" altLang="zh-CN" sz="1200" kern="0" dirty="0">
                  <a:solidFill>
                    <a:srgbClr val="990033"/>
                  </a:solidFill>
                  <a:ea typeface="宋体" charset="-122"/>
                </a:rPr>
                <a:t>=n-1, </a:t>
              </a:r>
              <a:r>
                <a:rPr kumimoji="0" lang="en-US" altLang="zh-CN" sz="1200" kern="0" dirty="0">
                  <a:solidFill>
                    <a:srgbClr val="990033"/>
                  </a:solidFill>
                  <a:latin typeface="Times New Roman" pitchFamily="18" charset="0"/>
                  <a:ea typeface="宋体" charset="-122"/>
                </a:rPr>
                <a:t>…</a:t>
              </a:r>
              <a:r>
                <a:rPr kumimoji="0" lang="en-US" altLang="zh-CN" sz="1200" kern="0" dirty="0">
                  <a:solidFill>
                    <a:srgbClr val="990033"/>
                  </a:solidFill>
                  <a:ea typeface="宋体" charset="-122"/>
                </a:rPr>
                <a:t> , 2,1</a:t>
              </a:r>
              <a:endParaRPr kumimoji="0" lang="en-US" altLang="zh-CN" sz="1200" kern="0" dirty="0">
                <a:solidFill>
                  <a:srgbClr val="990033"/>
                </a:solidFill>
                <a:ea typeface="宋体" charset="-122"/>
              </a:endParaRPr>
            </a:p>
            <a:p>
              <a:pPr marL="0" indent="0" eaLnBrk="1" hangingPunct="1">
                <a:lnSpc>
                  <a:spcPct val="120000"/>
                </a:lnSpc>
                <a:buFont typeface="Wingdings" charset="2"/>
                <a:buNone/>
                <a:defRPr/>
              </a:pPr>
              <a:r>
                <a:rPr kumimoji="0" lang="en-US" altLang="zh-CN" sz="1200" kern="0" dirty="0">
                  <a:solidFill>
                    <a:srgbClr val="990033"/>
                  </a:solidFill>
                  <a:ea typeface="宋体" charset="-122"/>
                </a:rPr>
                <a:t>                  </a:t>
              </a:r>
              <a:r>
                <a:rPr kumimoji="0" lang="en-US" altLang="zh-CN" sz="1200" kern="0" dirty="0" err="1">
                  <a:solidFill>
                    <a:srgbClr val="990033"/>
                  </a:solidFill>
                  <a:ea typeface="宋体" charset="-122"/>
                </a:rPr>
                <a:t>V</a:t>
              </a:r>
              <a:r>
                <a:rPr kumimoji="0" lang="en-US" altLang="zh-CN" sz="1200" kern="0" baseline="-25000" dirty="0" err="1">
                  <a:solidFill>
                    <a:srgbClr val="990033"/>
                  </a:solidFill>
                  <a:ea typeface="宋体" charset="-122"/>
                </a:rPr>
                <a:t>i</a:t>
              </a:r>
              <a:r>
                <a:rPr kumimoji="0" lang="en-US" altLang="zh-CN" sz="1200" kern="0" dirty="0" err="1">
                  <a:solidFill>
                    <a:srgbClr val="990033"/>
                  </a:solidFill>
                  <a:ea typeface="宋体" charset="-122"/>
                  <a:sym typeface="Wingdings" charset="2"/>
                </a:rPr>
                <a:t>V</a:t>
              </a:r>
              <a:r>
                <a:rPr kumimoji="0" lang="en-US" altLang="zh-CN" sz="1200" kern="0" baseline="-25000" dirty="0" err="1">
                  <a:solidFill>
                    <a:srgbClr val="990033"/>
                  </a:solidFill>
                  <a:ea typeface="宋体" charset="-122"/>
                  <a:sym typeface="Wingdings" charset="2"/>
                </a:rPr>
                <a:t>j</a:t>
              </a:r>
              <a:r>
                <a:rPr kumimoji="0" lang="zh-CN" altLang="en-US" sz="1200" kern="0" dirty="0">
                  <a:solidFill>
                    <a:srgbClr val="990033"/>
                  </a:solidFill>
                  <a:ea typeface="宋体" charset="-122"/>
                  <a:sym typeface="Wingdings" charset="2"/>
                </a:rPr>
                <a:t>是弧</a:t>
              </a:r>
              <a:endParaRPr kumimoji="0" lang="zh-CN" altLang="en-US" sz="1200" kern="0" dirty="0">
                <a:solidFill>
                  <a:srgbClr val="990033"/>
                </a:solidFill>
                <a:ea typeface="宋体" charset="-122"/>
                <a:sym typeface="Wingdings" charset="2"/>
              </a:endParaRPr>
            </a:p>
          </p:txBody>
        </p:sp>
        <p:sp>
          <p:nvSpPr>
            <p:cNvPr id="77925" name="AutoShape 4"/>
            <p:cNvSpPr/>
            <p:nvPr/>
          </p:nvSpPr>
          <p:spPr bwMode="auto">
            <a:xfrm>
              <a:off x="611560" y="5157217"/>
              <a:ext cx="217488" cy="504031"/>
            </a:xfrm>
            <a:prstGeom prst="leftBrace">
              <a:avLst>
                <a:gd name="adj1" fmla="val 38625"/>
                <a:gd name="adj2" fmla="val 50000"/>
              </a:avLst>
            </a:prstGeom>
            <a:noFill/>
            <a:ln w="9525">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itchFamily="18" charset="0"/>
              </a:endParaRPr>
            </a:p>
          </p:txBody>
        </p:sp>
      </p:grpSp>
      <p:sp>
        <p:nvSpPr>
          <p:cNvPr id="8" name="矩形 7"/>
          <p:cNvSpPr/>
          <p:nvPr/>
        </p:nvSpPr>
        <p:spPr bwMode="auto">
          <a:xfrm>
            <a:off x="4557713" y="474663"/>
            <a:ext cx="45720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buFont typeface="Wingdings" charset="2"/>
              <a:buNone/>
            </a:pPr>
            <a:r>
              <a:rPr lang="en-US" altLang="zh-CN" sz="1400">
                <a:solidFill>
                  <a:srgbClr val="990033"/>
                </a:solidFill>
                <a:latin typeface="Times New Roman" pitchFamily="18" charset="0"/>
              </a:rPr>
              <a:t>ee(k)=ve(i)</a:t>
            </a:r>
            <a:r>
              <a:rPr lang="en-US" altLang="zh-CN" sz="1400">
                <a:latin typeface="Times New Roman" pitchFamily="18" charset="0"/>
              </a:rPr>
              <a:t>  (k=1,2,…,m  m</a:t>
            </a:r>
            <a:r>
              <a:rPr lang="zh-CN" altLang="en-US" sz="1400">
                <a:latin typeface="Times New Roman" pitchFamily="18" charset="0"/>
              </a:rPr>
              <a:t>为弧的数目</a:t>
            </a:r>
            <a:r>
              <a:rPr lang="en-US" altLang="zh-CN" sz="1400">
                <a:latin typeface="Times New Roman" pitchFamily="18" charset="0"/>
              </a:rPr>
              <a:t>)</a:t>
            </a:r>
            <a:endParaRPr lang="en-US" altLang="zh-CN" sz="1400">
              <a:latin typeface="Times New Roman" pitchFamily="18" charset="0"/>
            </a:endParaRPr>
          </a:p>
          <a:p>
            <a:pPr>
              <a:lnSpc>
                <a:spcPct val="110000"/>
              </a:lnSpc>
            </a:pPr>
            <a:r>
              <a:rPr lang="en-US" altLang="zh-CN" sz="1400">
                <a:solidFill>
                  <a:srgbClr val="990033"/>
                </a:solidFill>
                <a:latin typeface="Times New Roman" pitchFamily="18" charset="0"/>
                <a:sym typeface="Wingdings" charset="2"/>
              </a:rPr>
              <a:t>el(k)=vl(j)-w(V</a:t>
            </a:r>
            <a:r>
              <a:rPr lang="en-US" altLang="zh-CN" sz="1400" baseline="-25000">
                <a:solidFill>
                  <a:srgbClr val="990033"/>
                </a:solidFill>
                <a:latin typeface="Times New Roman" pitchFamily="18" charset="0"/>
                <a:sym typeface="Wingdings" charset="2"/>
              </a:rPr>
              <a:t>i</a:t>
            </a:r>
            <a:r>
              <a:rPr lang="en-US" altLang="zh-CN" sz="1400">
                <a:solidFill>
                  <a:srgbClr val="990033"/>
                </a:solidFill>
                <a:latin typeface="Times New Roman" pitchFamily="18" charset="0"/>
                <a:sym typeface="Wingdings" charset="2"/>
              </a:rPr>
              <a:t>V</a:t>
            </a:r>
            <a:r>
              <a:rPr lang="en-US" altLang="zh-CN" sz="1400" baseline="-25000">
                <a:solidFill>
                  <a:srgbClr val="990033"/>
                </a:solidFill>
                <a:latin typeface="Times New Roman" pitchFamily="18" charset="0"/>
                <a:sym typeface="Wingdings" charset="2"/>
              </a:rPr>
              <a:t>j</a:t>
            </a:r>
            <a:r>
              <a:rPr lang="en-US" altLang="zh-CN" sz="1400">
                <a:solidFill>
                  <a:srgbClr val="990033"/>
                </a:solidFill>
                <a:latin typeface="Times New Roman" pitchFamily="18" charset="0"/>
                <a:sym typeface="Wingdings" charset="2"/>
              </a:rPr>
              <a:t>)</a:t>
            </a:r>
            <a:r>
              <a:rPr lang="en-US" altLang="zh-CN" sz="1400">
                <a:latin typeface="Times New Roman" pitchFamily="18" charset="0"/>
                <a:sym typeface="Wingdings" charset="2"/>
              </a:rPr>
              <a:t>  (k=1,2, … ,m)</a:t>
            </a:r>
            <a:endParaRPr lang="en-US" altLang="zh-CN" sz="1400">
              <a:latin typeface="Times New Roman" pitchFamily="18" charset="0"/>
              <a:sym typeface="Wingdings" charset="2"/>
            </a:endParaRPr>
          </a:p>
          <a:p>
            <a:pPr>
              <a:lnSpc>
                <a:spcPct val="110000"/>
              </a:lnSpc>
              <a:buFont typeface="Wingdings" charset="2"/>
              <a:buNone/>
            </a:pPr>
            <a:endParaRPr lang="en-US" altLang="zh-CN" sz="1200">
              <a:latin typeface="Times New Roman" pitchFamily="18" charset="0"/>
            </a:endParaRPr>
          </a:p>
        </p:txBody>
      </p:sp>
      <p:sp>
        <p:nvSpPr>
          <p:cNvPr id="7" name="日期占位符 6"/>
          <p:cNvSpPr/>
          <p:nvPr>
            <p:ph type="dt" sz="half" idx="10"/>
          </p:nvPr>
        </p:nvSpPr>
        <p:spPr/>
        <p:txBody>
          <a:bodyPr/>
          <a:p>
            <a:pPr>
              <a:defRPr/>
            </a:pPr>
            <a:fld id="{CDC456E2-39C9-4825-87E8-F4728BA2A9AF}" type="datetime7">
              <a:rPr lang="zh-CN" altLang="en-US"/>
            </a:fld>
            <a:endParaRPr lang="en-US" altLang="zh-CN"/>
          </a:p>
        </p:txBody>
      </p:sp>
      <p:sp>
        <p:nvSpPr>
          <p:cNvPr id="72708" name="Rectangle 2"/>
          <p:cNvSpPr/>
          <p:nvPr/>
        </p:nvSpPr>
        <p:spPr>
          <a:xfrm>
            <a:off x="0" y="189230"/>
            <a:ext cx="8229600" cy="581025"/>
          </a:xfrm>
          <a:prstGeom prst="rect">
            <a:avLst/>
          </a:prstGeom>
          <a:noFill/>
          <a:ln w="9525">
            <a:noFill/>
          </a:ln>
        </p:spPr>
        <p:txBody>
          <a:bodyPr anchor="b" anchorCtr="0"/>
          <a:lstStyle>
            <a:lvl1pPr marL="0" lvl="0" indent="0" algn="ctr" defTabSz="914400" rtl="0" eaLnBrk="1" fontAlgn="base" latinLnBrk="0" hangingPunct="1">
              <a:lnSpc>
                <a:spcPct val="100000"/>
              </a:lnSpc>
              <a:spcBef>
                <a:spcPct val="0"/>
              </a:spcBef>
              <a:spcAft>
                <a:spcPct val="0"/>
              </a:spcAft>
              <a:buNone/>
              <a:defRPr sz="3200" b="0" i="0" u="none" kern="1200" baseline="0">
                <a:solidFill>
                  <a:srgbClr val="F3C43F"/>
                </a:solidFill>
                <a:latin typeface="+mj-lt"/>
                <a:ea typeface="+mj-ea"/>
                <a:cs typeface="+mj-cs"/>
              </a:defRPr>
            </a:lvl1pPr>
          </a:lstStyle>
          <a:p>
            <a:pPr eaLnBrk="1" hangingPunct="1"/>
            <a:r>
              <a:rPr lang="en-US" altLang="zh-CN" sz="3400" dirty="0">
                <a:ea typeface="宋体" charset="-122"/>
              </a:rPr>
              <a:t>11.9 </a:t>
            </a:r>
            <a:r>
              <a:rPr lang="zh-CN" altLang="en-US" sz="3400" dirty="0">
                <a:ea typeface="宋体" charset="-122"/>
              </a:rPr>
              <a:t>关键路径求解</a:t>
            </a:r>
            <a:endParaRPr lang="zh-CN" altLang="en-US" sz="3400"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84095"/>
                                        </p:tgtEl>
                                        <p:attrNameLst>
                                          <p:attrName>style.visibility</p:attrName>
                                        </p:attrNameLst>
                                      </p:cBhvr>
                                      <p:to>
                                        <p:strVal val="visible"/>
                                      </p:to>
                                    </p:set>
                                    <p:animEffect transition="in" filter="slide(fromRight)">
                                      <p:cBhvr>
                                        <p:cTn id="12" dur="500"/>
                                        <p:tgtEl>
                                          <p:spTgt spid="84095"/>
                                        </p:tgtEl>
                                      </p:cBhvr>
                                    </p:animEffect>
                                  </p:childTnLst>
                                </p:cTn>
                              </p:par>
                              <p:par>
                                <p:cTn id="13" presetID="12" presetClass="entr" presetSubtype="2" fill="hold" nodeType="withEffect">
                                  <p:stCondLst>
                                    <p:cond delay="0"/>
                                  </p:stCondLst>
                                  <p:childTnLst>
                                    <p:set>
                                      <p:cBhvr>
                                        <p:cTn id="14" dur="1" fill="hold">
                                          <p:stCondLst>
                                            <p:cond delay="0"/>
                                          </p:stCondLst>
                                        </p:cTn>
                                        <p:tgtEl>
                                          <p:spTgt spid="84094"/>
                                        </p:tgtEl>
                                        <p:attrNameLst>
                                          <p:attrName>style.visibility</p:attrName>
                                        </p:attrNameLst>
                                      </p:cBhvr>
                                      <p:to>
                                        <p:strVal val="visible"/>
                                      </p:to>
                                    </p:set>
                                    <p:animEffect transition="in" filter="slide(fromRight)">
                                      <p:cBhvr>
                                        <p:cTn id="15" dur="500"/>
                                        <p:tgtEl>
                                          <p:spTgt spid="84094"/>
                                        </p:tgtEl>
                                      </p:cBhvr>
                                    </p:animEffect>
                                  </p:childTnLst>
                                </p:cTn>
                              </p:par>
                              <p:par>
                                <p:cTn id="16" presetID="12" presetClass="entr" presetSubtype="2" fill="hold" grpId="0" nodeType="withEffect">
                                  <p:stCondLst>
                                    <p:cond delay="0"/>
                                  </p:stCondLst>
                                  <p:childTnLst>
                                    <p:set>
                                      <p:cBhvr>
                                        <p:cTn id="17" dur="1" fill="hold">
                                          <p:stCondLst>
                                            <p:cond delay="0"/>
                                          </p:stCondLst>
                                        </p:cTn>
                                        <p:tgtEl>
                                          <p:spTgt spid="1685621"/>
                                        </p:tgtEl>
                                        <p:attrNameLst>
                                          <p:attrName>style.visibility</p:attrName>
                                        </p:attrNameLst>
                                      </p:cBhvr>
                                      <p:to>
                                        <p:strVal val="visible"/>
                                      </p:to>
                                    </p:set>
                                    <p:animEffect transition="in" filter="slide(fromRight)">
                                      <p:cBhvr>
                                        <p:cTn id="18" dur="500"/>
                                        <p:tgtEl>
                                          <p:spTgt spid="1685621"/>
                                        </p:tgtEl>
                                      </p:cBhvr>
                                    </p:animEffect>
                                  </p:childTnLst>
                                </p:cTn>
                              </p:par>
                              <p:par>
                                <p:cTn id="19" presetID="12" presetClass="entr" presetSubtype="2" fill="hold" grpId="0" nodeType="withEffect">
                                  <p:stCondLst>
                                    <p:cond delay="0"/>
                                  </p:stCondLst>
                                  <p:childTnLst>
                                    <p:set>
                                      <p:cBhvr>
                                        <p:cTn id="20" dur="1" fill="hold">
                                          <p:stCondLst>
                                            <p:cond delay="0"/>
                                          </p:stCondLst>
                                        </p:cTn>
                                        <p:tgtEl>
                                          <p:spTgt spid="1685622"/>
                                        </p:tgtEl>
                                        <p:attrNameLst>
                                          <p:attrName>style.visibility</p:attrName>
                                        </p:attrNameLst>
                                      </p:cBhvr>
                                      <p:to>
                                        <p:strVal val="visible"/>
                                      </p:to>
                                    </p:set>
                                    <p:animEffect transition="in" filter="slide(fromRight)">
                                      <p:cBhvr>
                                        <p:cTn id="21" dur="500"/>
                                        <p:tgtEl>
                                          <p:spTgt spid="1685622"/>
                                        </p:tgtEl>
                                      </p:cBhvr>
                                    </p:animEffect>
                                  </p:childTnLst>
                                </p:cTn>
                              </p:par>
                              <p:par>
                                <p:cTn id="22" presetID="12" presetClass="entr" presetSubtype="2" fill="hold" grpId="0" nodeType="withEffect">
                                  <p:stCondLst>
                                    <p:cond delay="0"/>
                                  </p:stCondLst>
                                  <p:childTnLst>
                                    <p:set>
                                      <p:cBhvr>
                                        <p:cTn id="23" dur="1" fill="hold">
                                          <p:stCondLst>
                                            <p:cond delay="0"/>
                                          </p:stCondLst>
                                        </p:cTn>
                                        <p:tgtEl>
                                          <p:spTgt spid="1685623"/>
                                        </p:tgtEl>
                                        <p:attrNameLst>
                                          <p:attrName>style.visibility</p:attrName>
                                        </p:attrNameLst>
                                      </p:cBhvr>
                                      <p:to>
                                        <p:strVal val="visible"/>
                                      </p:to>
                                    </p:set>
                                    <p:animEffect transition="in" filter="slide(fromRight)">
                                      <p:cBhvr>
                                        <p:cTn id="24" dur="500"/>
                                        <p:tgtEl>
                                          <p:spTgt spid="1685623"/>
                                        </p:tgtEl>
                                      </p:cBhvr>
                                    </p:animEffect>
                                  </p:childTnLst>
                                </p:cTn>
                              </p:par>
                              <p:par>
                                <p:cTn id="25" presetID="12" presetClass="entr" presetSubtype="2" fill="hold" grpId="0" nodeType="withEffect">
                                  <p:stCondLst>
                                    <p:cond delay="0"/>
                                  </p:stCondLst>
                                  <p:childTnLst>
                                    <p:set>
                                      <p:cBhvr>
                                        <p:cTn id="26" dur="1" fill="hold">
                                          <p:stCondLst>
                                            <p:cond delay="0"/>
                                          </p:stCondLst>
                                        </p:cTn>
                                        <p:tgtEl>
                                          <p:spTgt spid="1685624"/>
                                        </p:tgtEl>
                                        <p:attrNameLst>
                                          <p:attrName>style.visibility</p:attrName>
                                        </p:attrNameLst>
                                      </p:cBhvr>
                                      <p:to>
                                        <p:strVal val="visible"/>
                                      </p:to>
                                    </p:set>
                                    <p:animEffect transition="in" filter="slide(fromRight)">
                                      <p:cBhvr>
                                        <p:cTn id="27" dur="500"/>
                                        <p:tgtEl>
                                          <p:spTgt spid="168562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childTnLst>
                                </p:cTn>
                              </p:par>
                              <p:par>
                                <p:cTn id="32" presetID="12" presetClass="entr" presetSubtype="2" fill="hold" grpId="0" nodeType="withEffect">
                                  <p:stCondLst>
                                    <p:cond delay="0"/>
                                  </p:stCondLst>
                                  <p:childTnLst>
                                    <p:set>
                                      <p:cBhvr>
                                        <p:cTn id="33" dur="1" fill="hold">
                                          <p:stCondLst>
                                            <p:cond delay="0"/>
                                          </p:stCondLst>
                                        </p:cTn>
                                        <p:tgtEl>
                                          <p:spTgt spid="1685625"/>
                                        </p:tgtEl>
                                        <p:attrNameLst>
                                          <p:attrName>style.visibility</p:attrName>
                                        </p:attrNameLst>
                                      </p:cBhvr>
                                      <p:to>
                                        <p:strVal val="visible"/>
                                      </p:to>
                                    </p:set>
                                    <p:animEffect transition="in" filter="slide(fromRight)">
                                      <p:cBhvr>
                                        <p:cTn id="34" dur="500"/>
                                        <p:tgtEl>
                                          <p:spTgt spid="1685625"/>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nodeType="clickEffect">
                                  <p:stCondLst>
                                    <p:cond delay="0"/>
                                  </p:stCondLst>
                                  <p:childTnLst>
                                    <p:set>
                                      <p:cBhvr>
                                        <p:cTn id="54" dur="1" fill="hold">
                                          <p:stCondLst>
                                            <p:cond delay="0"/>
                                          </p:stCondLst>
                                        </p:cTn>
                                        <p:tgtEl>
                                          <p:spTgt spid="1685626">
                                            <p:txEl>
                                              <p:pRg st="0" end="0"/>
                                            </p:txEl>
                                          </p:spTgt>
                                        </p:tgtEl>
                                        <p:attrNameLst>
                                          <p:attrName>style.visibility</p:attrName>
                                        </p:attrNameLst>
                                      </p:cBhvr>
                                      <p:to>
                                        <p:strVal val="visible"/>
                                      </p:to>
                                    </p:set>
                                    <p:animEffect transition="in" filter="slide(fromBottom)">
                                      <p:cBhvr>
                                        <p:cTn id="55" dur="500"/>
                                        <p:tgtEl>
                                          <p:spTgt spid="16856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5621" grpId="0"/>
      <p:bldP spid="1685622" grpId="0"/>
      <p:bldP spid="1685623" grpId="0"/>
      <p:bldP spid="1685624" grpId="0"/>
      <p:bldP spid="1685625" grpId="0"/>
      <p:bldP spid="8"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3"/>
          <p:cNvSpPr/>
          <p:nvPr>
            <p:ph type="sldNum" sz="quarter" idx="12"/>
          </p:nvPr>
        </p:nvSpPr>
        <p:spPr>
          <a:ln>
            <a:miter lim="800000"/>
          </a:ln>
        </p:spPr>
        <p:txBody>
          <a:bodyPr anchor="b"/>
          <a:lstStyle/>
          <a:p>
            <a:pPr>
              <a:defRPr/>
            </a:pPr>
            <a:fld id="{EF7E85D5-9197-4075-87BC-7149072FB035}"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73732" name="Rectangle 3"/>
          <p:cNvSpPr/>
          <p:nvPr>
            <p:ph type="body" idx="4294967295"/>
          </p:nvPr>
        </p:nvSpPr>
        <p:spPr>
          <a:xfrm>
            <a:off x="323850" y="1196975"/>
            <a:ext cx="8656955" cy="1309370"/>
          </a:xfrm>
        </p:spPr>
        <p:txBody>
          <a:bodyPr/>
          <a:lstStyle/>
          <a:p>
            <a:pPr eaLnBrk="1" hangingPunct="1">
              <a:lnSpc>
                <a:spcPct val="105000"/>
              </a:lnSpc>
            </a:pPr>
            <a:r>
              <a:rPr lang="zh-CN" altLang="en-US" sz="2000" dirty="0">
                <a:latin typeface="Times New Roman" pitchFamily="18" charset="0"/>
                <a:ea typeface="宋体" charset="-122"/>
              </a:rPr>
              <a:t>思考：</a:t>
            </a:r>
            <a:endParaRPr lang="zh-CN" altLang="en-US" sz="2000" dirty="0">
              <a:latin typeface="Times New Roman" pitchFamily="18" charset="0"/>
              <a:ea typeface="宋体" charset="-122"/>
            </a:endParaRPr>
          </a:p>
          <a:p>
            <a:pPr lvl="1" eaLnBrk="1" hangingPunct="1">
              <a:lnSpc>
                <a:spcPct val="105000"/>
              </a:lnSpc>
            </a:pPr>
            <a:r>
              <a:rPr lang="zh-CN" altLang="en-US" sz="2000" dirty="0">
                <a:latin typeface="Times New Roman" pitchFamily="18" charset="0"/>
                <a:ea typeface="宋体" charset="-122"/>
              </a:rPr>
              <a:t>关键路径是否只能有</a:t>
            </a:r>
            <a:r>
              <a:rPr lang="en-US" altLang="zh-CN" sz="2000" dirty="0">
                <a:latin typeface="Times New Roman" pitchFamily="18" charset="0"/>
                <a:ea typeface="宋体" charset="-122"/>
              </a:rPr>
              <a:t>1</a:t>
            </a:r>
            <a:r>
              <a:rPr lang="zh-CN" altLang="en-US" sz="2000" dirty="0">
                <a:latin typeface="Times New Roman" pitchFamily="18" charset="0"/>
                <a:ea typeface="宋体" charset="-122"/>
              </a:rPr>
              <a:t>条？</a:t>
            </a:r>
            <a:endParaRPr lang="zh-CN" altLang="en-US" sz="2000" dirty="0">
              <a:latin typeface="Times New Roman" pitchFamily="18" charset="0"/>
              <a:ea typeface="宋体" charset="-122"/>
            </a:endParaRPr>
          </a:p>
          <a:p>
            <a:pPr lvl="1" eaLnBrk="1" hangingPunct="1">
              <a:lnSpc>
                <a:spcPct val="105000"/>
              </a:lnSpc>
            </a:pPr>
            <a:endParaRPr lang="zh-CN" altLang="en-US" sz="2000" dirty="0">
              <a:latin typeface="Times New Roman" pitchFamily="18" charset="0"/>
              <a:ea typeface="宋体" charset="-122"/>
            </a:endParaRPr>
          </a:p>
        </p:txBody>
      </p:sp>
      <p:grpSp>
        <p:nvGrpSpPr>
          <p:cNvPr id="2" name="Group 4"/>
          <p:cNvGrpSpPr/>
          <p:nvPr/>
        </p:nvGrpSpPr>
        <p:grpSpPr bwMode="auto">
          <a:xfrm>
            <a:off x="611188" y="3068638"/>
            <a:ext cx="4321175" cy="2952750"/>
            <a:chOff x="249" y="2069"/>
            <a:chExt cx="2722" cy="1860"/>
          </a:xfrm>
        </p:grpSpPr>
        <p:sp>
          <p:nvSpPr>
            <p:cNvPr id="73736" name="Oval 5"/>
            <p:cNvSpPr/>
            <p:nvPr/>
          </p:nvSpPr>
          <p:spPr bwMode="auto">
            <a:xfrm>
              <a:off x="249" y="2659"/>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1600">
                  <a:latin typeface="Tahoma" pitchFamily="34" charset="0"/>
                </a:rPr>
                <a:t>a</a:t>
              </a:r>
              <a:endParaRPr lang="en-US" altLang="zh-CN" sz="1600">
                <a:latin typeface="Tahoma" pitchFamily="34" charset="0"/>
              </a:endParaRPr>
            </a:p>
          </p:txBody>
        </p:sp>
        <p:sp>
          <p:nvSpPr>
            <p:cNvPr id="73737" name="Oval 6"/>
            <p:cNvSpPr/>
            <p:nvPr/>
          </p:nvSpPr>
          <p:spPr bwMode="auto">
            <a:xfrm>
              <a:off x="1655" y="3702"/>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1600">
                  <a:latin typeface="Tahoma" pitchFamily="34" charset="0"/>
                </a:rPr>
                <a:t>f</a:t>
              </a:r>
              <a:endParaRPr lang="en-US" altLang="zh-CN" sz="1600">
                <a:latin typeface="Tahoma" pitchFamily="34" charset="0"/>
              </a:endParaRPr>
            </a:p>
          </p:txBody>
        </p:sp>
        <p:sp>
          <p:nvSpPr>
            <p:cNvPr id="73738" name="Oval 7"/>
            <p:cNvSpPr/>
            <p:nvPr/>
          </p:nvSpPr>
          <p:spPr bwMode="auto">
            <a:xfrm>
              <a:off x="884" y="3702"/>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1600">
                  <a:latin typeface="Tahoma" pitchFamily="34" charset="0"/>
                </a:rPr>
                <a:t>d</a:t>
              </a:r>
              <a:endParaRPr lang="en-US" altLang="zh-CN" sz="1600">
                <a:latin typeface="Tahoma" pitchFamily="34" charset="0"/>
              </a:endParaRPr>
            </a:p>
          </p:txBody>
        </p:sp>
        <p:sp>
          <p:nvSpPr>
            <p:cNvPr id="73739" name="Oval 8"/>
            <p:cNvSpPr/>
            <p:nvPr/>
          </p:nvSpPr>
          <p:spPr bwMode="auto">
            <a:xfrm>
              <a:off x="884" y="2115"/>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1600">
                  <a:latin typeface="Tahoma" pitchFamily="34" charset="0"/>
                </a:rPr>
                <a:t>b</a:t>
              </a:r>
              <a:endParaRPr lang="en-US" altLang="zh-CN" sz="1600">
                <a:latin typeface="Tahoma" pitchFamily="34" charset="0"/>
              </a:endParaRPr>
            </a:p>
          </p:txBody>
        </p:sp>
        <p:sp>
          <p:nvSpPr>
            <p:cNvPr id="73740" name="Oval 9"/>
            <p:cNvSpPr/>
            <p:nvPr/>
          </p:nvSpPr>
          <p:spPr bwMode="auto">
            <a:xfrm>
              <a:off x="884" y="3067"/>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1600">
                  <a:latin typeface="Tahoma" pitchFamily="34" charset="0"/>
                </a:rPr>
                <a:t>c</a:t>
              </a:r>
              <a:endParaRPr lang="en-US" altLang="zh-CN" sz="1600">
                <a:latin typeface="Tahoma" pitchFamily="34" charset="0"/>
              </a:endParaRPr>
            </a:p>
          </p:txBody>
        </p:sp>
        <p:sp>
          <p:nvSpPr>
            <p:cNvPr id="73741" name="Oval 10"/>
            <p:cNvSpPr/>
            <p:nvPr/>
          </p:nvSpPr>
          <p:spPr bwMode="auto">
            <a:xfrm>
              <a:off x="1519" y="2614"/>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1600">
                  <a:latin typeface="Tahoma" pitchFamily="34" charset="0"/>
                </a:rPr>
                <a:t>e</a:t>
              </a:r>
              <a:endParaRPr lang="en-US" altLang="zh-CN" sz="1600">
                <a:latin typeface="Tahoma" pitchFamily="34" charset="0"/>
              </a:endParaRPr>
            </a:p>
          </p:txBody>
        </p:sp>
        <p:sp>
          <p:nvSpPr>
            <p:cNvPr id="73742" name="Oval 11"/>
            <p:cNvSpPr/>
            <p:nvPr/>
          </p:nvSpPr>
          <p:spPr bwMode="auto">
            <a:xfrm>
              <a:off x="2154" y="3113"/>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1600">
                  <a:latin typeface="Tahoma" pitchFamily="34" charset="0"/>
                </a:rPr>
                <a:t>h</a:t>
              </a:r>
              <a:endParaRPr lang="en-US" altLang="zh-CN" sz="1600">
                <a:latin typeface="Tahoma" pitchFamily="34" charset="0"/>
              </a:endParaRPr>
            </a:p>
          </p:txBody>
        </p:sp>
        <p:sp>
          <p:nvSpPr>
            <p:cNvPr id="73743" name="Oval 12"/>
            <p:cNvSpPr/>
            <p:nvPr/>
          </p:nvSpPr>
          <p:spPr bwMode="auto">
            <a:xfrm>
              <a:off x="2154" y="2069"/>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1600">
                  <a:latin typeface="Tahoma" pitchFamily="34" charset="0"/>
                </a:rPr>
                <a:t>g</a:t>
              </a:r>
              <a:endParaRPr lang="en-US" altLang="zh-CN" sz="1600">
                <a:latin typeface="Tahoma" pitchFamily="34" charset="0"/>
              </a:endParaRPr>
            </a:p>
          </p:txBody>
        </p:sp>
        <p:sp>
          <p:nvSpPr>
            <p:cNvPr id="73744" name="Oval 13"/>
            <p:cNvSpPr/>
            <p:nvPr/>
          </p:nvSpPr>
          <p:spPr bwMode="auto">
            <a:xfrm>
              <a:off x="2744" y="2614"/>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charset="2"/>
                <a:buNone/>
              </a:pPr>
              <a:r>
                <a:rPr lang="en-US" altLang="zh-CN" sz="1600">
                  <a:latin typeface="Tahoma" pitchFamily="34" charset="0"/>
                </a:rPr>
                <a:t>k</a:t>
              </a:r>
              <a:endParaRPr lang="en-US" altLang="zh-CN" sz="1600">
                <a:latin typeface="Tahoma" pitchFamily="34" charset="0"/>
              </a:endParaRPr>
            </a:p>
          </p:txBody>
        </p:sp>
        <p:cxnSp>
          <p:nvCxnSpPr>
            <p:cNvPr id="73745" name="AutoShape 14"/>
            <p:cNvCxnSpPr>
              <a:cxnSpLocks xmlns:a14="http://schemas.microsoft.com/office/drawing/2010/main" noChangeShapeType="1"/>
              <a:stCxn id="73736" idx="4"/>
              <a:endCxn id="73738" idx="1"/>
            </p:cNvCxnSpPr>
            <p:nvPr/>
          </p:nvCxnSpPr>
          <p:spPr bwMode="auto">
            <a:xfrm>
              <a:off x="363" y="2893"/>
              <a:ext cx="554" cy="835"/>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3746" name="AutoShape 15"/>
            <p:cNvCxnSpPr>
              <a:cxnSpLocks xmlns:a14="http://schemas.microsoft.com/office/drawing/2010/main" noChangeShapeType="1"/>
              <a:stCxn id="73736" idx="5"/>
              <a:endCxn id="73740" idx="1"/>
            </p:cNvCxnSpPr>
            <p:nvPr/>
          </p:nvCxnSpPr>
          <p:spPr bwMode="auto">
            <a:xfrm>
              <a:off x="443" y="2860"/>
              <a:ext cx="474" cy="233"/>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3747" name="AutoShape 16"/>
            <p:cNvCxnSpPr>
              <a:cxnSpLocks xmlns:a14="http://schemas.microsoft.com/office/drawing/2010/main" noChangeShapeType="1"/>
              <a:stCxn id="73736" idx="7"/>
              <a:endCxn id="73739" idx="3"/>
            </p:cNvCxnSpPr>
            <p:nvPr/>
          </p:nvCxnSpPr>
          <p:spPr bwMode="auto">
            <a:xfrm flipV="1">
              <a:off x="443" y="2316"/>
              <a:ext cx="474" cy="369"/>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3748" name="AutoShape 17"/>
            <p:cNvCxnSpPr>
              <a:cxnSpLocks xmlns:a14="http://schemas.microsoft.com/office/drawing/2010/main" noChangeShapeType="1"/>
              <a:stCxn id="73740" idx="7"/>
              <a:endCxn id="73741" idx="3"/>
            </p:cNvCxnSpPr>
            <p:nvPr/>
          </p:nvCxnSpPr>
          <p:spPr bwMode="auto">
            <a:xfrm flipV="1">
              <a:off x="1078" y="2815"/>
              <a:ext cx="474" cy="278"/>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3749" name="AutoShape 18"/>
            <p:cNvCxnSpPr>
              <a:cxnSpLocks xmlns:a14="http://schemas.microsoft.com/office/drawing/2010/main" noChangeShapeType="1"/>
              <a:stCxn id="73739" idx="5"/>
              <a:endCxn id="73741" idx="1"/>
            </p:cNvCxnSpPr>
            <p:nvPr/>
          </p:nvCxnSpPr>
          <p:spPr bwMode="auto">
            <a:xfrm>
              <a:off x="1078" y="2316"/>
              <a:ext cx="474" cy="324"/>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3750" name="AutoShape 19"/>
            <p:cNvCxnSpPr>
              <a:cxnSpLocks xmlns:a14="http://schemas.microsoft.com/office/drawing/2010/main" noChangeShapeType="1"/>
              <a:stCxn id="73741" idx="5"/>
              <a:endCxn id="73742" idx="1"/>
            </p:cNvCxnSpPr>
            <p:nvPr/>
          </p:nvCxnSpPr>
          <p:spPr bwMode="auto">
            <a:xfrm>
              <a:off x="1713" y="2815"/>
              <a:ext cx="474" cy="324"/>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3751" name="AutoShape 20"/>
            <p:cNvCxnSpPr>
              <a:cxnSpLocks xmlns:a14="http://schemas.microsoft.com/office/drawing/2010/main" noChangeShapeType="1"/>
              <a:stCxn id="73741" idx="7"/>
              <a:endCxn id="73743" idx="3"/>
            </p:cNvCxnSpPr>
            <p:nvPr/>
          </p:nvCxnSpPr>
          <p:spPr bwMode="auto">
            <a:xfrm flipV="1">
              <a:off x="1713" y="2270"/>
              <a:ext cx="474" cy="370"/>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3752" name="AutoShape 21"/>
            <p:cNvCxnSpPr>
              <a:cxnSpLocks xmlns:a14="http://schemas.microsoft.com/office/drawing/2010/main" noChangeShapeType="1"/>
              <a:stCxn id="73743" idx="5"/>
              <a:endCxn id="73744" idx="1"/>
            </p:cNvCxnSpPr>
            <p:nvPr/>
          </p:nvCxnSpPr>
          <p:spPr bwMode="auto">
            <a:xfrm>
              <a:off x="2348" y="2270"/>
              <a:ext cx="429" cy="370"/>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3753" name="AutoShape 22"/>
            <p:cNvCxnSpPr>
              <a:cxnSpLocks xmlns:a14="http://schemas.microsoft.com/office/drawing/2010/main" noChangeShapeType="1"/>
              <a:stCxn id="73742" idx="7"/>
              <a:endCxn id="73744" idx="3"/>
            </p:cNvCxnSpPr>
            <p:nvPr/>
          </p:nvCxnSpPr>
          <p:spPr bwMode="auto">
            <a:xfrm flipV="1">
              <a:off x="2348" y="2815"/>
              <a:ext cx="429" cy="324"/>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3754" name="AutoShape 23"/>
            <p:cNvCxnSpPr>
              <a:cxnSpLocks xmlns:a14="http://schemas.microsoft.com/office/drawing/2010/main" noChangeShapeType="1"/>
              <a:stCxn id="73738" idx="6"/>
              <a:endCxn id="73737" idx="2"/>
            </p:cNvCxnSpPr>
            <p:nvPr/>
          </p:nvCxnSpPr>
          <p:spPr bwMode="auto">
            <a:xfrm>
              <a:off x="1118" y="3816"/>
              <a:ext cx="530" cy="0"/>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3755" name="AutoShape 24"/>
            <p:cNvCxnSpPr>
              <a:cxnSpLocks xmlns:a14="http://schemas.microsoft.com/office/drawing/2010/main" noChangeShapeType="1"/>
              <a:stCxn id="73737" idx="7"/>
              <a:endCxn id="73742" idx="3"/>
            </p:cNvCxnSpPr>
            <p:nvPr/>
          </p:nvCxnSpPr>
          <p:spPr bwMode="auto">
            <a:xfrm flipV="1">
              <a:off x="1849" y="3314"/>
              <a:ext cx="338" cy="414"/>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sp>
          <p:nvSpPr>
            <p:cNvPr id="73756" name="Text Box 25"/>
            <p:cNvSpPr txBox="1"/>
            <p:nvPr/>
          </p:nvSpPr>
          <p:spPr bwMode="auto">
            <a:xfrm>
              <a:off x="567" y="2568"/>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a</a:t>
              </a:r>
              <a:r>
                <a:rPr lang="en-US" altLang="zh-CN" sz="1400" baseline="-25000">
                  <a:solidFill>
                    <a:srgbClr val="990033"/>
                  </a:solidFill>
                  <a:latin typeface="Tahoma" pitchFamily="34" charset="0"/>
                </a:rPr>
                <a:t>1</a:t>
              </a:r>
              <a:r>
                <a:rPr lang="en-US" altLang="zh-CN" sz="1400">
                  <a:solidFill>
                    <a:srgbClr val="990033"/>
                  </a:solidFill>
                  <a:latin typeface="Tahoma" pitchFamily="34" charset="0"/>
                </a:rPr>
                <a:t>=6</a:t>
              </a:r>
              <a:endParaRPr lang="en-US" altLang="zh-CN" sz="1400">
                <a:solidFill>
                  <a:srgbClr val="990033"/>
                </a:solidFill>
                <a:latin typeface="Tahoma" pitchFamily="34" charset="0"/>
              </a:endParaRPr>
            </a:p>
          </p:txBody>
        </p:sp>
        <p:sp>
          <p:nvSpPr>
            <p:cNvPr id="73757" name="Text Box 26"/>
            <p:cNvSpPr txBox="1"/>
            <p:nvPr/>
          </p:nvSpPr>
          <p:spPr bwMode="auto">
            <a:xfrm>
              <a:off x="1701" y="2296"/>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a</a:t>
              </a:r>
              <a:r>
                <a:rPr lang="en-US" altLang="zh-CN" sz="1400" baseline="-25000">
                  <a:solidFill>
                    <a:srgbClr val="990033"/>
                  </a:solidFill>
                  <a:latin typeface="Tahoma" pitchFamily="34" charset="0"/>
                </a:rPr>
                <a:t>7</a:t>
              </a:r>
              <a:r>
                <a:rPr lang="en-US" altLang="zh-CN" sz="1400">
                  <a:solidFill>
                    <a:srgbClr val="990033"/>
                  </a:solidFill>
                  <a:latin typeface="Tahoma" pitchFamily="34" charset="0"/>
                </a:rPr>
                <a:t>=8</a:t>
              </a:r>
              <a:endParaRPr lang="en-US" altLang="zh-CN" sz="1400">
                <a:solidFill>
                  <a:srgbClr val="990033"/>
                </a:solidFill>
                <a:latin typeface="Tahoma" pitchFamily="34" charset="0"/>
              </a:endParaRPr>
            </a:p>
          </p:txBody>
        </p:sp>
        <p:sp>
          <p:nvSpPr>
            <p:cNvPr id="73758" name="Text Box 27"/>
            <p:cNvSpPr txBox="1"/>
            <p:nvPr/>
          </p:nvSpPr>
          <p:spPr bwMode="auto">
            <a:xfrm>
              <a:off x="1202" y="3022"/>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a</a:t>
              </a:r>
              <a:r>
                <a:rPr lang="en-US" altLang="zh-CN" sz="1400" baseline="-25000">
                  <a:solidFill>
                    <a:srgbClr val="990033"/>
                  </a:solidFill>
                  <a:latin typeface="Tahoma" pitchFamily="34" charset="0"/>
                </a:rPr>
                <a:t>5</a:t>
              </a:r>
              <a:r>
                <a:rPr lang="en-US" altLang="zh-CN" sz="1400">
                  <a:solidFill>
                    <a:srgbClr val="990033"/>
                  </a:solidFill>
                  <a:latin typeface="Tahoma" pitchFamily="34" charset="0"/>
                </a:rPr>
                <a:t>=1</a:t>
              </a:r>
              <a:endParaRPr lang="en-US" altLang="zh-CN" sz="1400">
                <a:solidFill>
                  <a:srgbClr val="990033"/>
                </a:solidFill>
                <a:latin typeface="Tahoma" pitchFamily="34" charset="0"/>
              </a:endParaRPr>
            </a:p>
          </p:txBody>
        </p:sp>
        <p:sp>
          <p:nvSpPr>
            <p:cNvPr id="73759" name="Text Box 28"/>
            <p:cNvSpPr txBox="1"/>
            <p:nvPr/>
          </p:nvSpPr>
          <p:spPr bwMode="auto">
            <a:xfrm>
              <a:off x="295" y="3339"/>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a</a:t>
              </a:r>
              <a:r>
                <a:rPr lang="en-US" altLang="zh-CN" sz="1400" baseline="-25000">
                  <a:solidFill>
                    <a:srgbClr val="990033"/>
                  </a:solidFill>
                  <a:latin typeface="Tahoma" pitchFamily="34" charset="0"/>
                </a:rPr>
                <a:t>3</a:t>
              </a:r>
              <a:r>
                <a:rPr lang="en-US" altLang="zh-CN" sz="1400">
                  <a:solidFill>
                    <a:srgbClr val="990033"/>
                  </a:solidFill>
                  <a:latin typeface="Tahoma" pitchFamily="34" charset="0"/>
                </a:rPr>
                <a:t>=5</a:t>
              </a:r>
              <a:endParaRPr lang="en-US" altLang="zh-CN" sz="1400">
                <a:solidFill>
                  <a:srgbClr val="990033"/>
                </a:solidFill>
                <a:latin typeface="Tahoma" pitchFamily="34" charset="0"/>
              </a:endParaRPr>
            </a:p>
          </p:txBody>
        </p:sp>
        <p:sp>
          <p:nvSpPr>
            <p:cNvPr id="73760" name="Text Box 29"/>
            <p:cNvSpPr txBox="1"/>
            <p:nvPr/>
          </p:nvSpPr>
          <p:spPr bwMode="auto">
            <a:xfrm>
              <a:off x="1202" y="3657"/>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a</a:t>
              </a:r>
              <a:r>
                <a:rPr lang="en-US" altLang="zh-CN" sz="1400" baseline="-25000">
                  <a:solidFill>
                    <a:srgbClr val="990033"/>
                  </a:solidFill>
                  <a:latin typeface="Tahoma" pitchFamily="34" charset="0"/>
                </a:rPr>
                <a:t>6</a:t>
              </a:r>
              <a:r>
                <a:rPr lang="en-US" altLang="zh-CN" sz="1400">
                  <a:solidFill>
                    <a:srgbClr val="990033"/>
                  </a:solidFill>
                  <a:latin typeface="Tahoma" pitchFamily="34" charset="0"/>
                </a:rPr>
                <a:t>=2</a:t>
              </a:r>
              <a:endParaRPr lang="en-US" altLang="zh-CN" sz="1400">
                <a:solidFill>
                  <a:srgbClr val="990033"/>
                </a:solidFill>
                <a:latin typeface="Tahoma" pitchFamily="34" charset="0"/>
              </a:endParaRPr>
            </a:p>
          </p:txBody>
        </p:sp>
        <p:sp>
          <p:nvSpPr>
            <p:cNvPr id="73761" name="Text Box 30"/>
            <p:cNvSpPr txBox="1"/>
            <p:nvPr/>
          </p:nvSpPr>
          <p:spPr bwMode="auto">
            <a:xfrm>
              <a:off x="2517" y="3022"/>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a</a:t>
              </a:r>
              <a:r>
                <a:rPr lang="en-US" altLang="zh-CN" sz="1400" baseline="-25000">
                  <a:solidFill>
                    <a:srgbClr val="990033"/>
                  </a:solidFill>
                  <a:latin typeface="Tahoma" pitchFamily="34" charset="0"/>
                </a:rPr>
                <a:t>11</a:t>
              </a:r>
              <a:r>
                <a:rPr lang="en-US" altLang="zh-CN" sz="1400">
                  <a:solidFill>
                    <a:srgbClr val="990033"/>
                  </a:solidFill>
                  <a:latin typeface="Tahoma" pitchFamily="34" charset="0"/>
                </a:rPr>
                <a:t>=4</a:t>
              </a:r>
              <a:endParaRPr lang="en-US" altLang="zh-CN" sz="1400">
                <a:solidFill>
                  <a:srgbClr val="990033"/>
                </a:solidFill>
                <a:latin typeface="Tahoma" pitchFamily="34" charset="0"/>
              </a:endParaRPr>
            </a:p>
          </p:txBody>
        </p:sp>
        <p:sp>
          <p:nvSpPr>
            <p:cNvPr id="73762" name="Text Box 31"/>
            <p:cNvSpPr txBox="1"/>
            <p:nvPr/>
          </p:nvSpPr>
          <p:spPr bwMode="auto">
            <a:xfrm>
              <a:off x="1973" y="3566"/>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a</a:t>
              </a:r>
              <a:r>
                <a:rPr lang="en-US" altLang="zh-CN" sz="1400" baseline="-25000">
                  <a:solidFill>
                    <a:srgbClr val="990033"/>
                  </a:solidFill>
                  <a:latin typeface="Tahoma" pitchFamily="34" charset="0"/>
                </a:rPr>
                <a:t>9</a:t>
              </a:r>
              <a:r>
                <a:rPr lang="en-US" altLang="zh-CN" sz="1400">
                  <a:solidFill>
                    <a:srgbClr val="990033"/>
                  </a:solidFill>
                  <a:latin typeface="Tahoma" pitchFamily="34" charset="0"/>
                </a:rPr>
                <a:t>=4</a:t>
              </a:r>
              <a:endParaRPr lang="en-US" altLang="zh-CN" sz="1400">
                <a:solidFill>
                  <a:srgbClr val="990033"/>
                </a:solidFill>
                <a:latin typeface="Tahoma" pitchFamily="34" charset="0"/>
              </a:endParaRPr>
            </a:p>
          </p:txBody>
        </p:sp>
        <p:sp>
          <p:nvSpPr>
            <p:cNvPr id="73763" name="Text Box 32"/>
            <p:cNvSpPr txBox="1"/>
            <p:nvPr/>
          </p:nvSpPr>
          <p:spPr bwMode="auto">
            <a:xfrm>
              <a:off x="612" y="2840"/>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a</a:t>
              </a:r>
              <a:r>
                <a:rPr lang="en-US" altLang="zh-CN" sz="1400" baseline="-25000">
                  <a:solidFill>
                    <a:srgbClr val="990033"/>
                  </a:solidFill>
                  <a:latin typeface="Tahoma" pitchFamily="34" charset="0"/>
                </a:rPr>
                <a:t>2</a:t>
              </a:r>
              <a:r>
                <a:rPr lang="en-US" altLang="zh-CN" sz="1400">
                  <a:solidFill>
                    <a:srgbClr val="990033"/>
                  </a:solidFill>
                  <a:latin typeface="Tahoma" pitchFamily="34" charset="0"/>
                </a:rPr>
                <a:t>=4</a:t>
              </a:r>
              <a:endParaRPr lang="en-US" altLang="zh-CN" sz="1400">
                <a:solidFill>
                  <a:srgbClr val="990033"/>
                </a:solidFill>
                <a:latin typeface="Tahoma" pitchFamily="34" charset="0"/>
              </a:endParaRPr>
            </a:p>
          </p:txBody>
        </p:sp>
        <p:sp>
          <p:nvSpPr>
            <p:cNvPr id="73764" name="Text Box 33"/>
            <p:cNvSpPr txBox="1"/>
            <p:nvPr/>
          </p:nvSpPr>
          <p:spPr bwMode="auto">
            <a:xfrm>
              <a:off x="1066" y="2478"/>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a</a:t>
              </a:r>
              <a:r>
                <a:rPr lang="en-US" altLang="zh-CN" sz="1400" baseline="-25000">
                  <a:solidFill>
                    <a:srgbClr val="990033"/>
                  </a:solidFill>
                  <a:latin typeface="Tahoma" pitchFamily="34" charset="0"/>
                </a:rPr>
                <a:t>4</a:t>
              </a:r>
              <a:r>
                <a:rPr lang="en-US" altLang="zh-CN" sz="1400">
                  <a:solidFill>
                    <a:srgbClr val="990033"/>
                  </a:solidFill>
                  <a:latin typeface="Tahoma" pitchFamily="34" charset="0"/>
                </a:rPr>
                <a:t>=1</a:t>
              </a:r>
              <a:endParaRPr lang="en-US" altLang="zh-CN" sz="1400">
                <a:solidFill>
                  <a:srgbClr val="990033"/>
                </a:solidFill>
                <a:latin typeface="Tahoma" pitchFamily="34" charset="0"/>
              </a:endParaRPr>
            </a:p>
          </p:txBody>
        </p:sp>
        <p:sp>
          <p:nvSpPr>
            <p:cNvPr id="73765" name="Text Box 34"/>
            <p:cNvSpPr txBox="1"/>
            <p:nvPr/>
          </p:nvSpPr>
          <p:spPr bwMode="auto">
            <a:xfrm>
              <a:off x="1882" y="2840"/>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a</a:t>
              </a:r>
              <a:r>
                <a:rPr lang="en-US" altLang="zh-CN" sz="1400" baseline="-25000">
                  <a:solidFill>
                    <a:srgbClr val="990033"/>
                  </a:solidFill>
                  <a:latin typeface="Tahoma" pitchFamily="34" charset="0"/>
                </a:rPr>
                <a:t>8</a:t>
              </a:r>
              <a:r>
                <a:rPr lang="en-US" altLang="zh-CN" sz="1400">
                  <a:solidFill>
                    <a:srgbClr val="990033"/>
                  </a:solidFill>
                  <a:latin typeface="Tahoma" pitchFamily="34" charset="0"/>
                </a:rPr>
                <a:t>=7</a:t>
              </a:r>
              <a:endParaRPr lang="en-US" altLang="zh-CN" sz="1400">
                <a:solidFill>
                  <a:srgbClr val="990033"/>
                </a:solidFill>
                <a:latin typeface="Tahoma" pitchFamily="34" charset="0"/>
              </a:endParaRPr>
            </a:p>
          </p:txBody>
        </p:sp>
        <p:sp>
          <p:nvSpPr>
            <p:cNvPr id="73766" name="Text Box 35"/>
            <p:cNvSpPr txBox="1"/>
            <p:nvPr/>
          </p:nvSpPr>
          <p:spPr bwMode="auto">
            <a:xfrm>
              <a:off x="2245" y="2478"/>
              <a:ext cx="409"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lnSpc>
                  <a:spcPct val="80000"/>
                </a:lnSpc>
                <a:spcBef>
                  <a:spcPct val="50000"/>
                </a:spcBef>
                <a:buClr>
                  <a:schemeClr val="bg1"/>
                </a:buClr>
                <a:buSzPct val="100000"/>
                <a:buFont typeface="Wingdings" charset="2"/>
                <a:buNone/>
              </a:pPr>
              <a:r>
                <a:rPr lang="en-US" altLang="zh-CN" sz="1400">
                  <a:solidFill>
                    <a:srgbClr val="990033"/>
                  </a:solidFill>
                  <a:latin typeface="Tahoma" pitchFamily="34" charset="0"/>
                </a:rPr>
                <a:t>a</a:t>
              </a:r>
              <a:r>
                <a:rPr lang="en-US" altLang="zh-CN" sz="1400" baseline="-25000">
                  <a:solidFill>
                    <a:srgbClr val="990033"/>
                  </a:solidFill>
                  <a:latin typeface="Tahoma" pitchFamily="34" charset="0"/>
                </a:rPr>
                <a:t>10</a:t>
              </a:r>
              <a:r>
                <a:rPr lang="en-US" altLang="zh-CN" sz="1400">
                  <a:solidFill>
                    <a:srgbClr val="990033"/>
                  </a:solidFill>
                  <a:latin typeface="Tahoma" pitchFamily="34" charset="0"/>
                </a:rPr>
                <a:t>=2</a:t>
              </a:r>
              <a:endParaRPr lang="en-US" altLang="zh-CN" sz="1400">
                <a:solidFill>
                  <a:srgbClr val="990033"/>
                </a:solidFill>
                <a:latin typeface="Tahoma" pitchFamily="34" charset="0"/>
              </a:endParaRPr>
            </a:p>
          </p:txBody>
        </p:sp>
      </p:grpSp>
      <p:sp>
        <p:nvSpPr>
          <p:cNvPr id="1681444" name="Text Box 36"/>
          <p:cNvSpPr txBox="1"/>
          <p:nvPr/>
        </p:nvSpPr>
        <p:spPr bwMode="auto">
          <a:xfrm>
            <a:off x="5148263" y="2852738"/>
            <a:ext cx="3671887" cy="314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itchFamily="2" charset="0"/>
                <a:ea typeface="宋体" charset="-122"/>
              </a:defRPr>
            </a:lvl1pPr>
            <a:lvl2pPr marL="742950" indent="-285750" eaLnBrk="0" hangingPunct="0">
              <a:defRPr kumimoji="1" sz="2800" b="1">
                <a:solidFill>
                  <a:schemeClr val="tx1"/>
                </a:solidFill>
                <a:latin typeface="Comic Sans MS" pitchFamily="2" charset="0"/>
                <a:ea typeface="宋体" charset="-122"/>
              </a:defRPr>
            </a:lvl2pPr>
            <a:lvl3pPr marL="1143000" indent="-228600" eaLnBrk="0" hangingPunct="0">
              <a:defRPr kumimoji="1" sz="2800" b="1">
                <a:solidFill>
                  <a:schemeClr val="tx1"/>
                </a:solidFill>
                <a:latin typeface="Comic Sans MS" pitchFamily="2" charset="0"/>
                <a:ea typeface="宋体" charset="-122"/>
              </a:defRPr>
            </a:lvl3pPr>
            <a:lvl4pPr marL="1600200" indent="-228600" eaLnBrk="0" hangingPunct="0">
              <a:defRPr kumimoji="1" sz="2800" b="1">
                <a:solidFill>
                  <a:schemeClr val="tx1"/>
                </a:solidFill>
                <a:latin typeface="Comic Sans MS" pitchFamily="2" charset="0"/>
                <a:ea typeface="宋体" charset="-122"/>
              </a:defRPr>
            </a:lvl4pPr>
            <a:lvl5pPr marL="2057400" indent="-228600" eaLnBrk="0" hangingPunct="0">
              <a:defRPr kumimoji="1" sz="2800" b="1">
                <a:solidFill>
                  <a:schemeClr val="tx1"/>
                </a:solidFill>
                <a:latin typeface="Comic Sans MS" pitchFamily="2" charset="0"/>
                <a:ea typeface="宋体" charset="-122"/>
              </a:defRPr>
            </a:lvl5pPr>
            <a:lvl6pPr marL="2514600" indent="-228600" eaLnBrk="0" fontAlgn="base" hangingPunct="0">
              <a:spcBef>
                <a:spcPct val="0"/>
              </a:spcBef>
              <a:spcAft>
                <a:spcPct val="0"/>
              </a:spcAft>
              <a:defRPr kumimoji="1" sz="2800" b="1">
                <a:solidFill>
                  <a:schemeClr val="tx1"/>
                </a:solidFill>
                <a:latin typeface="Comic Sans MS" pitchFamily="2" charset="0"/>
                <a:ea typeface="宋体" charset="-122"/>
              </a:defRPr>
            </a:lvl6pPr>
            <a:lvl7pPr marL="2971800" indent="-228600" eaLnBrk="0" fontAlgn="base" hangingPunct="0">
              <a:spcBef>
                <a:spcPct val="0"/>
              </a:spcBef>
              <a:spcAft>
                <a:spcPct val="0"/>
              </a:spcAft>
              <a:defRPr kumimoji="1" sz="2800" b="1">
                <a:solidFill>
                  <a:schemeClr val="tx1"/>
                </a:solidFill>
                <a:latin typeface="Comic Sans MS" pitchFamily="2" charset="0"/>
                <a:ea typeface="宋体" charset="-122"/>
              </a:defRPr>
            </a:lvl7pPr>
            <a:lvl8pPr marL="3429000" indent="-228600" eaLnBrk="0" fontAlgn="base" hangingPunct="0">
              <a:spcBef>
                <a:spcPct val="0"/>
              </a:spcBef>
              <a:spcAft>
                <a:spcPct val="0"/>
              </a:spcAft>
              <a:defRPr kumimoji="1" sz="2800" b="1">
                <a:solidFill>
                  <a:schemeClr val="tx1"/>
                </a:solidFill>
                <a:latin typeface="Comic Sans MS" pitchFamily="2" charset="0"/>
                <a:ea typeface="宋体" charset="-122"/>
              </a:defRPr>
            </a:lvl8pPr>
            <a:lvl9pPr marL="3886200" indent="-228600" eaLnBrk="0" fontAlgn="base" hangingPunct="0">
              <a:spcBef>
                <a:spcPct val="0"/>
              </a:spcBef>
              <a:spcAft>
                <a:spcPct val="0"/>
              </a:spcAft>
              <a:defRPr kumimoji="1" sz="2800" b="1">
                <a:solidFill>
                  <a:schemeClr val="tx1"/>
                </a:solidFill>
                <a:latin typeface="Comic Sans MS" pitchFamily="2" charset="0"/>
                <a:ea typeface="宋体" charset="-122"/>
              </a:defRPr>
            </a:lvl9pPr>
          </a:lstStyle>
          <a:p>
            <a:pPr eaLnBrk="1" hangingPunct="1">
              <a:spcBef>
                <a:spcPct val="50000"/>
              </a:spcBef>
              <a:buClr>
                <a:schemeClr val="bg1"/>
              </a:buClr>
              <a:buSzPct val="100000"/>
              <a:buFont typeface="Wingdings" charset="2"/>
              <a:buNone/>
            </a:pPr>
            <a:r>
              <a:rPr lang="zh-CN" altLang="en-US" sz="1800">
                <a:latin typeface="Tahoma" pitchFamily="34" charset="0"/>
              </a:rPr>
              <a:t>例如，左图中从源点</a:t>
            </a:r>
            <a:r>
              <a:rPr lang="en-US" altLang="zh-CN" sz="1800">
                <a:latin typeface="Tahoma" pitchFamily="34" charset="0"/>
              </a:rPr>
              <a:t>a</a:t>
            </a:r>
            <a:r>
              <a:rPr lang="zh-CN" altLang="en-US" sz="1800">
                <a:latin typeface="Tahoma" pitchFamily="34" charset="0"/>
              </a:rPr>
              <a:t>到汇点</a:t>
            </a:r>
            <a:r>
              <a:rPr lang="en-US" altLang="zh-CN" sz="1800">
                <a:latin typeface="Tahoma" pitchFamily="34" charset="0"/>
              </a:rPr>
              <a:t>k</a:t>
            </a:r>
            <a:r>
              <a:rPr lang="zh-CN" altLang="en-US" sz="1800">
                <a:latin typeface="Tahoma" pitchFamily="34" charset="0"/>
              </a:rPr>
              <a:t>共有</a:t>
            </a:r>
            <a:r>
              <a:rPr lang="en-US" altLang="zh-CN" sz="1800">
                <a:latin typeface="Tahoma" pitchFamily="34" charset="0"/>
              </a:rPr>
              <a:t>5</a:t>
            </a:r>
            <a:r>
              <a:rPr lang="zh-CN" altLang="en-US" sz="1800">
                <a:latin typeface="Tahoma" pitchFamily="34" charset="0"/>
              </a:rPr>
              <a:t>条路径，带权路径长度如下：</a:t>
            </a:r>
            <a:endParaRPr lang="zh-CN" altLang="en-US" sz="1800">
              <a:latin typeface="Tahoma" pitchFamily="34" charset="0"/>
            </a:endParaRPr>
          </a:p>
          <a:p>
            <a:pPr eaLnBrk="1" hangingPunct="1">
              <a:lnSpc>
                <a:spcPct val="80000"/>
              </a:lnSpc>
              <a:spcBef>
                <a:spcPct val="50000"/>
              </a:spcBef>
              <a:buClr>
                <a:schemeClr val="bg1"/>
              </a:buClr>
              <a:buSzPct val="100000"/>
              <a:buFont typeface="Wingdings" charset="2"/>
              <a:buNone/>
            </a:pPr>
            <a:r>
              <a:rPr lang="zh-CN" altLang="en-US" sz="1800">
                <a:latin typeface="Tahoma" pitchFamily="34" charset="0"/>
              </a:rPr>
              <a:t>	</a:t>
            </a:r>
            <a:r>
              <a:rPr lang="en-US" altLang="zh-CN" sz="1800">
                <a:latin typeface="Tahoma" pitchFamily="34" charset="0"/>
              </a:rPr>
              <a:t>a-b-e-g-k:17</a:t>
            </a:r>
            <a:endParaRPr lang="en-US" altLang="zh-CN" sz="1800">
              <a:latin typeface="Tahoma" pitchFamily="34" charset="0"/>
            </a:endParaRPr>
          </a:p>
          <a:p>
            <a:pPr eaLnBrk="1" hangingPunct="1">
              <a:lnSpc>
                <a:spcPct val="80000"/>
              </a:lnSpc>
              <a:spcBef>
                <a:spcPct val="50000"/>
              </a:spcBef>
              <a:buClr>
                <a:schemeClr val="bg1"/>
              </a:buClr>
              <a:buSzPct val="100000"/>
              <a:buFont typeface="Wingdings" charset="2"/>
              <a:buNone/>
            </a:pPr>
            <a:r>
              <a:rPr lang="en-US" altLang="zh-CN" sz="1800">
                <a:latin typeface="Tahoma" pitchFamily="34" charset="0"/>
              </a:rPr>
              <a:t>	a-b-e-h-k:18</a:t>
            </a:r>
            <a:endParaRPr lang="en-US" altLang="zh-CN" sz="1800">
              <a:latin typeface="Tahoma" pitchFamily="34" charset="0"/>
            </a:endParaRPr>
          </a:p>
          <a:p>
            <a:pPr eaLnBrk="1" hangingPunct="1">
              <a:lnSpc>
                <a:spcPct val="80000"/>
              </a:lnSpc>
              <a:spcBef>
                <a:spcPct val="50000"/>
              </a:spcBef>
              <a:buClr>
                <a:schemeClr val="bg1"/>
              </a:buClr>
              <a:buSzPct val="100000"/>
              <a:buFont typeface="Wingdings" charset="2"/>
              <a:buNone/>
            </a:pPr>
            <a:r>
              <a:rPr lang="en-US" altLang="zh-CN" sz="1800">
                <a:latin typeface="Tahoma" pitchFamily="34" charset="0"/>
              </a:rPr>
              <a:t>	a-c-e-g-k:15</a:t>
            </a:r>
            <a:endParaRPr lang="en-US" altLang="zh-CN" sz="1800">
              <a:latin typeface="Tahoma" pitchFamily="34" charset="0"/>
            </a:endParaRPr>
          </a:p>
          <a:p>
            <a:pPr eaLnBrk="1" hangingPunct="1">
              <a:lnSpc>
                <a:spcPct val="80000"/>
              </a:lnSpc>
              <a:spcBef>
                <a:spcPct val="50000"/>
              </a:spcBef>
              <a:buClr>
                <a:schemeClr val="bg1"/>
              </a:buClr>
              <a:buSzPct val="100000"/>
              <a:buFont typeface="Wingdings" charset="2"/>
              <a:buNone/>
            </a:pPr>
            <a:r>
              <a:rPr lang="en-US" altLang="zh-CN" sz="1800">
                <a:latin typeface="Tahoma" pitchFamily="34" charset="0"/>
              </a:rPr>
              <a:t>	a-c-e-h-k:16</a:t>
            </a:r>
            <a:endParaRPr lang="en-US" altLang="zh-CN" sz="1800">
              <a:latin typeface="Tahoma" pitchFamily="34" charset="0"/>
            </a:endParaRPr>
          </a:p>
          <a:p>
            <a:pPr eaLnBrk="1" hangingPunct="1">
              <a:lnSpc>
                <a:spcPct val="80000"/>
              </a:lnSpc>
              <a:spcBef>
                <a:spcPct val="50000"/>
              </a:spcBef>
              <a:buClr>
                <a:schemeClr val="bg1"/>
              </a:buClr>
              <a:buSzPct val="100000"/>
              <a:buFont typeface="Wingdings" charset="2"/>
              <a:buNone/>
            </a:pPr>
            <a:r>
              <a:rPr lang="en-US" altLang="zh-CN" sz="1800">
                <a:latin typeface="Tahoma" pitchFamily="34" charset="0"/>
              </a:rPr>
              <a:t>	a-d-f-h-k:15</a:t>
            </a:r>
            <a:endParaRPr lang="en-US" altLang="zh-CN" sz="1800">
              <a:latin typeface="Tahoma" pitchFamily="34" charset="0"/>
            </a:endParaRPr>
          </a:p>
          <a:p>
            <a:pPr eaLnBrk="1" hangingPunct="1">
              <a:lnSpc>
                <a:spcPct val="80000"/>
              </a:lnSpc>
              <a:spcBef>
                <a:spcPct val="50000"/>
              </a:spcBef>
              <a:buClr>
                <a:schemeClr val="bg1"/>
              </a:buClr>
              <a:buSzPct val="100000"/>
              <a:buFont typeface="Wingdings" charset="2"/>
              <a:buNone/>
            </a:pPr>
            <a:r>
              <a:rPr lang="zh-CN" altLang="en-US" sz="1800">
                <a:latin typeface="Tahoma" pitchFamily="34" charset="0"/>
              </a:rPr>
              <a:t>其中，</a:t>
            </a:r>
            <a:r>
              <a:rPr lang="en-US" altLang="zh-CN" sz="1800">
                <a:solidFill>
                  <a:schemeClr val="hlink"/>
                </a:solidFill>
                <a:latin typeface="Tahoma" pitchFamily="34" charset="0"/>
              </a:rPr>
              <a:t>{ a-b-e-h-k}</a:t>
            </a:r>
            <a:r>
              <a:rPr lang="zh-CN" altLang="en-US" sz="1800">
                <a:latin typeface="Tahoma" pitchFamily="34" charset="0"/>
              </a:rPr>
              <a:t>为关键路径</a:t>
            </a:r>
            <a:endParaRPr lang="zh-CN" altLang="en-US" sz="1800">
              <a:latin typeface="Tahoma" pitchFamily="34" charset="0"/>
            </a:endParaRPr>
          </a:p>
          <a:p>
            <a:pPr eaLnBrk="1" hangingPunct="1">
              <a:lnSpc>
                <a:spcPct val="80000"/>
              </a:lnSpc>
              <a:spcBef>
                <a:spcPct val="50000"/>
              </a:spcBef>
              <a:buClr>
                <a:schemeClr val="bg1"/>
              </a:buClr>
              <a:buSzPct val="100000"/>
              <a:buFont typeface="Wingdings" charset="2"/>
              <a:buNone/>
            </a:pPr>
            <a:r>
              <a:rPr lang="en-US" altLang="zh-CN" sz="1800">
                <a:latin typeface="Tahoma" pitchFamily="34" charset="0"/>
              </a:rPr>
              <a:t>a</a:t>
            </a:r>
            <a:r>
              <a:rPr lang="en-US" altLang="zh-CN" sz="1800" baseline="-25000">
                <a:latin typeface="Tahoma" pitchFamily="34" charset="0"/>
              </a:rPr>
              <a:t>1</a:t>
            </a:r>
            <a:r>
              <a:rPr lang="en-US" altLang="zh-CN" sz="1800">
                <a:latin typeface="Tahoma" pitchFamily="34" charset="0"/>
              </a:rPr>
              <a:t>, a</a:t>
            </a:r>
            <a:r>
              <a:rPr lang="en-US" altLang="zh-CN" sz="1800" baseline="-25000">
                <a:latin typeface="Tahoma" pitchFamily="34" charset="0"/>
              </a:rPr>
              <a:t>4</a:t>
            </a:r>
            <a:r>
              <a:rPr lang="en-US" altLang="zh-CN" sz="1800">
                <a:latin typeface="Tahoma" pitchFamily="34" charset="0"/>
              </a:rPr>
              <a:t>, a</a:t>
            </a:r>
            <a:r>
              <a:rPr lang="en-US" altLang="zh-CN" sz="1800" baseline="-25000">
                <a:latin typeface="Tahoma" pitchFamily="34" charset="0"/>
              </a:rPr>
              <a:t>8</a:t>
            </a:r>
            <a:r>
              <a:rPr lang="en-US" altLang="zh-CN" sz="1800">
                <a:latin typeface="Tahoma" pitchFamily="34" charset="0"/>
              </a:rPr>
              <a:t>, a</a:t>
            </a:r>
            <a:r>
              <a:rPr lang="en-US" altLang="zh-CN" sz="1800" baseline="-25000">
                <a:latin typeface="Tahoma" pitchFamily="34" charset="0"/>
              </a:rPr>
              <a:t>11</a:t>
            </a:r>
            <a:r>
              <a:rPr lang="zh-CN" altLang="en-US" sz="1800">
                <a:latin typeface="Tahoma" pitchFamily="34" charset="0"/>
              </a:rPr>
              <a:t>为关键活动</a:t>
            </a:r>
            <a:endParaRPr lang="zh-CN" altLang="en-US" sz="1800">
              <a:latin typeface="Tahoma" pitchFamily="34" charset="0"/>
            </a:endParaRPr>
          </a:p>
        </p:txBody>
      </p:sp>
      <p:sp>
        <p:nvSpPr>
          <p:cNvPr id="73735" name="Rectangle 2"/>
          <p:cNvSpPr/>
          <p:nvPr/>
        </p:nvSpPr>
        <p:spPr bwMode="auto">
          <a:xfrm>
            <a:off x="395288" y="188913"/>
            <a:ext cx="8229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kumimoji="0" lang="en-US" altLang="zh-CN" sz="3400" b="0" dirty="0">
                <a:solidFill>
                  <a:schemeClr val="tx2"/>
                </a:solidFill>
                <a:latin typeface="Arial" charset="0"/>
              </a:rPr>
              <a:t>11.9 </a:t>
            </a:r>
            <a:r>
              <a:rPr kumimoji="0" lang="zh-CN" altLang="en-US" sz="3400" b="0" dirty="0">
                <a:solidFill>
                  <a:schemeClr val="tx2"/>
                </a:solidFill>
                <a:latin typeface="Arial" charset="0"/>
              </a:rPr>
              <a:t>关键路径</a:t>
            </a:r>
            <a:endParaRPr kumimoji="0" lang="zh-CN" altLang="en-US" sz="3400" b="0" dirty="0">
              <a:solidFill>
                <a:schemeClr val="tx2"/>
              </a:solidFill>
              <a:latin typeface="Arial" charset="0"/>
            </a:endParaRPr>
          </a:p>
        </p:txBody>
      </p:sp>
      <p:sp>
        <p:nvSpPr>
          <p:cNvPr id="3" name="日期占位符 2"/>
          <p:cNvSpPr/>
          <p:nvPr>
            <p:ph type="dt" sz="half" idx="10"/>
          </p:nvPr>
        </p:nvSpPr>
        <p:spPr/>
        <p:txBody>
          <a:bodyPr/>
          <a:p>
            <a:pPr>
              <a:defRPr/>
            </a:pPr>
            <a:fld id="{CDC456E2-39C9-4825-87E8-F4728BA2A9AF}" type="datetime7">
              <a:rPr lang="zh-CN" altLang="en-US"/>
            </a:fld>
            <a:endParaRPr lang="en-US" altLang="zh-CN"/>
          </a:p>
        </p:txBody>
      </p:sp>
      <p:sp>
        <p:nvSpPr>
          <p:cNvPr id="72708" name="Rectangle 2"/>
          <p:cNvSpPr/>
          <p:nvPr/>
        </p:nvSpPr>
        <p:spPr>
          <a:xfrm>
            <a:off x="0" y="189230"/>
            <a:ext cx="8229600" cy="581025"/>
          </a:xfrm>
          <a:prstGeom prst="rect">
            <a:avLst/>
          </a:prstGeom>
          <a:noFill/>
          <a:ln w="9525">
            <a:noFill/>
          </a:ln>
        </p:spPr>
        <p:txBody>
          <a:bodyPr anchor="b" anchorCtr="0"/>
          <a:lstStyle>
            <a:lvl1pPr marL="0" lvl="0" indent="0" algn="ctr" defTabSz="914400" rtl="0" eaLnBrk="1" fontAlgn="base" latinLnBrk="0" hangingPunct="1">
              <a:lnSpc>
                <a:spcPct val="100000"/>
              </a:lnSpc>
              <a:spcBef>
                <a:spcPct val="0"/>
              </a:spcBef>
              <a:spcAft>
                <a:spcPct val="0"/>
              </a:spcAft>
              <a:buNone/>
              <a:defRPr sz="3200" b="0" i="0" u="none" kern="1200" baseline="0">
                <a:solidFill>
                  <a:srgbClr val="F3C43F"/>
                </a:solidFill>
                <a:latin typeface="+mj-lt"/>
                <a:ea typeface="+mj-ea"/>
                <a:cs typeface="+mj-cs"/>
              </a:defRPr>
            </a:lvl1pPr>
          </a:lstStyle>
          <a:p>
            <a:pPr eaLnBrk="1" hangingPunct="1"/>
            <a:r>
              <a:rPr lang="en-US" altLang="zh-CN" sz="3400" dirty="0">
                <a:ea typeface="宋体" charset="-122"/>
              </a:rPr>
              <a:t>11.9 </a:t>
            </a:r>
            <a:r>
              <a:rPr lang="zh-CN" altLang="en-US" sz="3400" dirty="0">
                <a:ea typeface="宋体" charset="-122"/>
              </a:rPr>
              <a:t>关键路径求解</a:t>
            </a:r>
            <a:endParaRPr lang="zh-CN" altLang="en-US" sz="3400"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681444">
                                            <p:txEl>
                                              <p:pRg st="0" end="0"/>
                                            </p:txEl>
                                          </p:spTgt>
                                        </p:tgtEl>
                                        <p:attrNameLst>
                                          <p:attrName>style.visibility</p:attrName>
                                        </p:attrNameLst>
                                      </p:cBhvr>
                                      <p:to>
                                        <p:strVal val="visible"/>
                                      </p:to>
                                    </p:set>
                                    <p:anim calcmode="lin" valueType="num">
                                      <p:cBhvr additive="base">
                                        <p:cTn id="12" dur="500" fill="hold"/>
                                        <p:tgtEl>
                                          <p:spTgt spid="1681444">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68144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1681444">
                                            <p:txEl>
                                              <p:pRg st="1" end="1"/>
                                            </p:txEl>
                                          </p:spTgt>
                                        </p:tgtEl>
                                        <p:attrNameLst>
                                          <p:attrName>style.visibility</p:attrName>
                                        </p:attrNameLst>
                                      </p:cBhvr>
                                      <p:to>
                                        <p:strVal val="visible"/>
                                      </p:to>
                                    </p:set>
                                    <p:anim calcmode="lin" valueType="num">
                                      <p:cBhvr additive="base">
                                        <p:cTn id="18" dur="500" fill="hold"/>
                                        <p:tgtEl>
                                          <p:spTgt spid="1681444">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1681444">
                                            <p:txEl>
                                              <p:pRg st="1" end="1"/>
                                            </p:txEl>
                                          </p:spTgt>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1681444">
                                            <p:txEl>
                                              <p:pRg st="2" end="2"/>
                                            </p:txEl>
                                          </p:spTgt>
                                        </p:tgtEl>
                                        <p:attrNameLst>
                                          <p:attrName>style.visibility</p:attrName>
                                        </p:attrNameLst>
                                      </p:cBhvr>
                                      <p:to>
                                        <p:strVal val="visible"/>
                                      </p:to>
                                    </p:set>
                                    <p:anim calcmode="lin" valueType="num">
                                      <p:cBhvr additive="base">
                                        <p:cTn id="22" dur="500" fill="hold"/>
                                        <p:tgtEl>
                                          <p:spTgt spid="1681444">
                                            <p:txEl>
                                              <p:pRg st="2" end="2"/>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1681444">
                                            <p:txEl>
                                              <p:pRg st="2" end="2"/>
                                            </p:txEl>
                                          </p:spTgt>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1681444">
                                            <p:txEl>
                                              <p:pRg st="3" end="3"/>
                                            </p:txEl>
                                          </p:spTgt>
                                        </p:tgtEl>
                                        <p:attrNameLst>
                                          <p:attrName>style.visibility</p:attrName>
                                        </p:attrNameLst>
                                      </p:cBhvr>
                                      <p:to>
                                        <p:strVal val="visible"/>
                                      </p:to>
                                    </p:set>
                                    <p:anim calcmode="lin" valueType="num">
                                      <p:cBhvr additive="base">
                                        <p:cTn id="26" dur="500" fill="hold"/>
                                        <p:tgtEl>
                                          <p:spTgt spid="1681444">
                                            <p:txEl>
                                              <p:pRg st="3" end="3"/>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1681444">
                                            <p:txEl>
                                              <p:pRg st="3" end="3"/>
                                            </p:txEl>
                                          </p:spTgt>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0"/>
                                  </p:stCondLst>
                                  <p:childTnLst>
                                    <p:set>
                                      <p:cBhvr>
                                        <p:cTn id="29" dur="1" fill="hold">
                                          <p:stCondLst>
                                            <p:cond delay="0"/>
                                          </p:stCondLst>
                                        </p:cTn>
                                        <p:tgtEl>
                                          <p:spTgt spid="1681444">
                                            <p:txEl>
                                              <p:pRg st="4" end="4"/>
                                            </p:txEl>
                                          </p:spTgt>
                                        </p:tgtEl>
                                        <p:attrNameLst>
                                          <p:attrName>style.visibility</p:attrName>
                                        </p:attrNameLst>
                                      </p:cBhvr>
                                      <p:to>
                                        <p:strVal val="visible"/>
                                      </p:to>
                                    </p:set>
                                    <p:anim calcmode="lin" valueType="num">
                                      <p:cBhvr additive="base">
                                        <p:cTn id="30" dur="500" fill="hold"/>
                                        <p:tgtEl>
                                          <p:spTgt spid="1681444">
                                            <p:txEl>
                                              <p:pRg st="4" end="4"/>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681444">
                                            <p:txEl>
                                              <p:pRg st="4" end="4"/>
                                            </p:txEl>
                                          </p:spTgt>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stCondLst>
                                    <p:cond delay="0"/>
                                  </p:stCondLst>
                                  <p:childTnLst>
                                    <p:set>
                                      <p:cBhvr>
                                        <p:cTn id="33" dur="1" fill="hold">
                                          <p:stCondLst>
                                            <p:cond delay="0"/>
                                          </p:stCondLst>
                                        </p:cTn>
                                        <p:tgtEl>
                                          <p:spTgt spid="1681444">
                                            <p:txEl>
                                              <p:pRg st="5" end="5"/>
                                            </p:txEl>
                                          </p:spTgt>
                                        </p:tgtEl>
                                        <p:attrNameLst>
                                          <p:attrName>style.visibility</p:attrName>
                                        </p:attrNameLst>
                                      </p:cBhvr>
                                      <p:to>
                                        <p:strVal val="visible"/>
                                      </p:to>
                                    </p:set>
                                    <p:anim calcmode="lin" valueType="num">
                                      <p:cBhvr additive="base">
                                        <p:cTn id="34" dur="500" fill="hold"/>
                                        <p:tgtEl>
                                          <p:spTgt spid="1681444">
                                            <p:txEl>
                                              <p:pRg st="5" end="5"/>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168144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nodeType="clickEffect">
                                  <p:stCondLst>
                                    <p:cond delay="0"/>
                                  </p:stCondLst>
                                  <p:childTnLst>
                                    <p:set>
                                      <p:cBhvr>
                                        <p:cTn id="39" dur="1" fill="hold">
                                          <p:stCondLst>
                                            <p:cond delay="0"/>
                                          </p:stCondLst>
                                        </p:cTn>
                                        <p:tgtEl>
                                          <p:spTgt spid="1681444">
                                            <p:txEl>
                                              <p:pRg st="6" end="6"/>
                                            </p:txEl>
                                          </p:spTgt>
                                        </p:tgtEl>
                                        <p:attrNameLst>
                                          <p:attrName>style.visibility</p:attrName>
                                        </p:attrNameLst>
                                      </p:cBhvr>
                                      <p:to>
                                        <p:strVal val="visible"/>
                                      </p:to>
                                    </p:set>
                                    <p:anim calcmode="lin" valueType="num">
                                      <p:cBhvr additive="base">
                                        <p:cTn id="40" dur="500" fill="hold"/>
                                        <p:tgtEl>
                                          <p:spTgt spid="1681444">
                                            <p:txEl>
                                              <p:pRg st="6" end="6"/>
                                            </p:txEl>
                                          </p:spTgt>
                                        </p:tgtEl>
                                        <p:attrNameLst>
                                          <p:attrName>ppt_x</p:attrName>
                                        </p:attrNameLst>
                                      </p:cBhvr>
                                      <p:tavLst>
                                        <p:tav tm="0">
                                          <p:val>
                                            <p:strVal val="1+#ppt_w/2"/>
                                          </p:val>
                                        </p:tav>
                                        <p:tav tm="100000">
                                          <p:val>
                                            <p:strVal val="#ppt_x"/>
                                          </p:val>
                                        </p:tav>
                                      </p:tavLst>
                                    </p:anim>
                                    <p:anim calcmode="lin" valueType="num">
                                      <p:cBhvr additive="base">
                                        <p:cTn id="41" dur="500" fill="hold"/>
                                        <p:tgtEl>
                                          <p:spTgt spid="1681444">
                                            <p:txEl>
                                              <p:pRg st="6" end="6"/>
                                            </p:txEl>
                                          </p:spTgt>
                                        </p:tgtEl>
                                        <p:attrNameLst>
                                          <p:attrName>ppt_y</p:attrName>
                                        </p:attrNameLst>
                                      </p:cBhvr>
                                      <p:tavLst>
                                        <p:tav tm="0">
                                          <p:val>
                                            <p:strVal val="#ppt_y"/>
                                          </p:val>
                                        </p:tav>
                                        <p:tav tm="100000">
                                          <p:val>
                                            <p:strVal val="#ppt_y"/>
                                          </p:val>
                                        </p:tav>
                                      </p:tavLst>
                                    </p:anim>
                                  </p:childTnLst>
                                </p:cTn>
                              </p:par>
                              <p:par>
                                <p:cTn id="42" presetID="2" presetClass="entr" presetSubtype="2" fill="hold" nodeType="withEffect">
                                  <p:stCondLst>
                                    <p:cond delay="0"/>
                                  </p:stCondLst>
                                  <p:childTnLst>
                                    <p:set>
                                      <p:cBhvr>
                                        <p:cTn id="43" dur="1" fill="hold">
                                          <p:stCondLst>
                                            <p:cond delay="0"/>
                                          </p:stCondLst>
                                        </p:cTn>
                                        <p:tgtEl>
                                          <p:spTgt spid="1681444">
                                            <p:txEl>
                                              <p:pRg st="7" end="7"/>
                                            </p:txEl>
                                          </p:spTgt>
                                        </p:tgtEl>
                                        <p:attrNameLst>
                                          <p:attrName>style.visibility</p:attrName>
                                        </p:attrNameLst>
                                      </p:cBhvr>
                                      <p:to>
                                        <p:strVal val="visible"/>
                                      </p:to>
                                    </p:set>
                                    <p:anim calcmode="lin" valueType="num">
                                      <p:cBhvr additive="base">
                                        <p:cTn id="44" dur="500" fill="hold"/>
                                        <p:tgtEl>
                                          <p:spTgt spid="1681444">
                                            <p:txEl>
                                              <p:pRg st="7" end="7"/>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1681444">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p:nvPr>
            <p:ph type="title"/>
          </p:nvPr>
        </p:nvSpPr>
        <p:spPr/>
        <p:txBody>
          <a:bodyPr/>
          <a:p>
            <a:r>
              <a:rPr lang="en-US" altLang="zh-CN" dirty="0">
                <a:sym typeface="+mn-ea"/>
              </a:rPr>
              <a:t>11.10 </a:t>
            </a:r>
            <a:r>
              <a:rPr lang="zh-CN" altLang="en-US" dirty="0">
                <a:sym typeface="+mn-ea"/>
              </a:rPr>
              <a:t>最短路径</a:t>
            </a:r>
            <a:endParaRPr lang="zh-CN" altLang="en-US"/>
          </a:p>
        </p:txBody>
      </p:sp>
      <p:sp>
        <p:nvSpPr>
          <p:cNvPr id="105474" name="Rectangle 2"/>
          <p:cNvSpPr/>
          <p:nvPr>
            <p:ph idx="1"/>
          </p:nvPr>
        </p:nvSpPr>
        <p:spPr/>
        <p:txBody>
          <a:bodyPr/>
          <a:lstStyle/>
          <a:p>
            <a:pPr marL="0" indent="0"/>
            <a:r>
              <a:rPr lang="zh-CN" altLang="en-US" dirty="0"/>
              <a:t>问题提出</a:t>
            </a:r>
            <a:endParaRPr lang="zh-CN" altLang="en-US" dirty="0"/>
          </a:p>
        </p:txBody>
      </p:sp>
      <p:sp>
        <p:nvSpPr>
          <p:cNvPr id="105475" name="Text Box 3"/>
          <p:cNvSpPr txBox="1"/>
          <p:nvPr/>
        </p:nvSpPr>
        <p:spPr bwMode="auto">
          <a:xfrm>
            <a:off x="755333" y="1700848"/>
            <a:ext cx="7296150" cy="192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zh-CN" altLang="en-US" sz="2000">
                <a:latin typeface="Times New Roman" pitchFamily="18" charset="0"/>
              </a:rPr>
              <a:t>用带权的有向图表示一个交通运输网，图中：</a:t>
            </a:r>
            <a:endParaRPr kumimoji="1" lang="zh-CN" altLang="en-US" sz="2000">
              <a:latin typeface="Times New Roman" pitchFamily="18" charset="0"/>
            </a:endParaRPr>
          </a:p>
          <a:p>
            <a:r>
              <a:rPr kumimoji="1" lang="zh-CN" altLang="en-US" sz="2000">
                <a:latin typeface="Times New Roman" pitchFamily="18" charset="0"/>
              </a:rPr>
              <a:t>顶点</a:t>
            </a:r>
            <a:r>
              <a:rPr kumimoji="1" lang="en-US" altLang="zh-CN" sz="2000">
                <a:latin typeface="Times New Roman" pitchFamily="18" charset="0"/>
              </a:rPr>
              <a:t>——</a:t>
            </a:r>
            <a:r>
              <a:rPr kumimoji="1" lang="zh-CN" altLang="en-US" sz="2000">
                <a:latin typeface="Times New Roman" pitchFamily="18" charset="0"/>
              </a:rPr>
              <a:t>表示城市</a:t>
            </a:r>
            <a:endParaRPr kumimoji="1" lang="zh-CN" altLang="en-US" sz="2000">
              <a:latin typeface="Times New Roman" pitchFamily="18" charset="0"/>
            </a:endParaRPr>
          </a:p>
          <a:p>
            <a:r>
              <a:rPr kumimoji="1" lang="zh-CN" altLang="en-US" sz="2000">
                <a:latin typeface="Times New Roman" pitchFamily="18" charset="0"/>
              </a:rPr>
              <a:t>边</a:t>
            </a:r>
            <a:r>
              <a:rPr kumimoji="1" lang="en-US" altLang="zh-CN" sz="2000">
                <a:latin typeface="Times New Roman" pitchFamily="18" charset="0"/>
              </a:rPr>
              <a:t>——</a:t>
            </a:r>
            <a:r>
              <a:rPr kumimoji="1" lang="zh-CN" altLang="en-US" sz="2000">
                <a:latin typeface="Times New Roman" pitchFamily="18" charset="0"/>
              </a:rPr>
              <a:t>表示城市间的交通联系</a:t>
            </a:r>
            <a:endParaRPr kumimoji="1" lang="zh-CN" altLang="en-US" sz="2000">
              <a:latin typeface="Times New Roman" pitchFamily="18" charset="0"/>
            </a:endParaRPr>
          </a:p>
          <a:p>
            <a:r>
              <a:rPr kumimoji="1" lang="zh-CN" altLang="en-US" sz="2000">
                <a:latin typeface="Times New Roman" pitchFamily="18" charset="0"/>
              </a:rPr>
              <a:t>权</a:t>
            </a:r>
            <a:r>
              <a:rPr kumimoji="1" lang="en-US" altLang="zh-CN" sz="2000">
                <a:latin typeface="Times New Roman" pitchFamily="18" charset="0"/>
              </a:rPr>
              <a:t>——</a:t>
            </a:r>
            <a:r>
              <a:rPr kumimoji="1" lang="zh-CN" altLang="en-US" sz="2000">
                <a:latin typeface="Times New Roman" pitchFamily="18" charset="0"/>
              </a:rPr>
              <a:t>表示此线路的长度或沿此线路运输所花的时间或费用等</a:t>
            </a:r>
            <a:endParaRPr kumimoji="1" lang="zh-CN" altLang="en-US" sz="2000">
              <a:latin typeface="Times New Roman" pitchFamily="18" charset="0"/>
            </a:endParaRPr>
          </a:p>
          <a:p>
            <a:r>
              <a:rPr kumimoji="1" lang="zh-CN" altLang="en-US" sz="2000">
                <a:latin typeface="Times New Roman" pitchFamily="18" charset="0"/>
              </a:rPr>
              <a:t>问题：从某顶点出发，沿图的边到达另一顶点所经过的路径中，</a:t>
            </a:r>
            <a:endParaRPr kumimoji="1" lang="zh-CN" altLang="en-US" sz="2000">
              <a:latin typeface="Times New Roman" pitchFamily="18" charset="0"/>
            </a:endParaRPr>
          </a:p>
          <a:p>
            <a:r>
              <a:rPr kumimoji="1" lang="zh-CN" altLang="en-US" sz="2000">
                <a:latin typeface="Times New Roman" pitchFamily="18" charset="0"/>
              </a:rPr>
              <a:t>           各边上权值之和最小的一条路径</a:t>
            </a:r>
            <a:r>
              <a:rPr kumimoji="1" lang="en-US" altLang="zh-CN" sz="2000">
                <a:latin typeface="Times New Roman" pitchFamily="18" charset="0"/>
              </a:rPr>
              <a:t>——</a:t>
            </a:r>
            <a:r>
              <a:rPr kumimoji="1" lang="zh-CN" altLang="en-US" sz="2000">
                <a:solidFill>
                  <a:srgbClr val="FF0000"/>
                </a:solidFill>
                <a:latin typeface="Times New Roman" pitchFamily="18" charset="0"/>
              </a:rPr>
              <a:t>最短路径</a:t>
            </a:r>
            <a:endParaRPr kumimoji="1" lang="zh-CN" altLang="en-US" sz="2000">
              <a:solidFill>
                <a:srgbClr val="FF0000"/>
              </a:solidFill>
              <a:latin typeface="Times New Roman" pitchFamily="18" charset="0"/>
            </a:endParaRPr>
          </a:p>
        </p:txBody>
      </p:sp>
      <p:sp>
        <p:nvSpPr>
          <p:cNvPr id="105476" name="Rectangle 4"/>
          <p:cNvSpPr/>
          <p:nvPr/>
        </p:nvSpPr>
        <p:spPr bwMode="auto">
          <a:xfrm>
            <a:off x="642938" y="3544888"/>
            <a:ext cx="8501062" cy="433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742950" lvl="1" indent="-285750">
              <a:spcBef>
                <a:spcPct val="20000"/>
              </a:spcBef>
              <a:buClr>
                <a:schemeClr val="folHlink"/>
              </a:buClr>
              <a:buSzPct val="90000"/>
              <a:buFont typeface="Wingdings" charset="2"/>
              <a:buChar char="ª"/>
            </a:pPr>
            <a:r>
              <a:rPr lang="zh-CN" altLang="en-US" sz="2800">
                <a:latin typeface="Times New Roman" pitchFamily="18" charset="0"/>
              </a:rPr>
              <a:t>从某个源点到其余各顶点的最短路径</a:t>
            </a:r>
            <a:endParaRPr lang="zh-CN" altLang="en-US" sz="2800">
              <a:latin typeface="Times New Roman" pitchFamily="18" charset="0"/>
            </a:endParaRPr>
          </a:p>
        </p:txBody>
      </p:sp>
      <p:grpSp>
        <p:nvGrpSpPr>
          <p:cNvPr id="105477" name="Group 5"/>
          <p:cNvGrpSpPr/>
          <p:nvPr/>
        </p:nvGrpSpPr>
        <p:grpSpPr bwMode="auto">
          <a:xfrm>
            <a:off x="508000" y="4281488"/>
            <a:ext cx="2971800" cy="2241550"/>
            <a:chOff x="2109" y="2764"/>
            <a:chExt cx="1872" cy="1412"/>
          </a:xfrm>
        </p:grpSpPr>
        <p:grpSp>
          <p:nvGrpSpPr>
            <p:cNvPr id="105478" name="Group 6"/>
            <p:cNvGrpSpPr/>
            <p:nvPr/>
          </p:nvGrpSpPr>
          <p:grpSpPr bwMode="auto">
            <a:xfrm>
              <a:off x="2314" y="2764"/>
              <a:ext cx="1667" cy="1412"/>
              <a:chOff x="2314" y="2764"/>
              <a:chExt cx="1667" cy="1412"/>
            </a:xfrm>
          </p:grpSpPr>
          <p:sp>
            <p:nvSpPr>
              <p:cNvPr id="105479" name="Oval 7"/>
              <p:cNvSpPr/>
              <p:nvPr/>
            </p:nvSpPr>
            <p:spPr bwMode="auto">
              <a:xfrm>
                <a:off x="3229" y="3721"/>
                <a:ext cx="178" cy="178"/>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latin typeface="Times New Roman" pitchFamily="18" charset="0"/>
                  </a:rPr>
                  <a:t>5</a:t>
                </a:r>
                <a:endParaRPr kumimoji="1" lang="en-US" altLang="zh-CN" sz="2000">
                  <a:latin typeface="Times New Roman" pitchFamily="18" charset="0"/>
                </a:endParaRPr>
              </a:p>
            </p:txBody>
          </p:sp>
          <p:sp>
            <p:nvSpPr>
              <p:cNvPr id="105480" name="Oval 8"/>
              <p:cNvSpPr/>
              <p:nvPr/>
            </p:nvSpPr>
            <p:spPr bwMode="auto">
              <a:xfrm>
                <a:off x="3229" y="3095"/>
                <a:ext cx="178" cy="178"/>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latin typeface="Times New Roman" pitchFamily="18" charset="0"/>
                  </a:rPr>
                  <a:t>1</a:t>
                </a:r>
                <a:endParaRPr kumimoji="1" lang="en-US" altLang="zh-CN" sz="2000">
                  <a:latin typeface="Times New Roman" pitchFamily="18" charset="0"/>
                </a:endParaRPr>
              </a:p>
            </p:txBody>
          </p:sp>
          <p:sp>
            <p:nvSpPr>
              <p:cNvPr id="105481" name="Oval 9"/>
              <p:cNvSpPr/>
              <p:nvPr/>
            </p:nvSpPr>
            <p:spPr bwMode="auto">
              <a:xfrm>
                <a:off x="3803" y="3380"/>
                <a:ext cx="178" cy="178"/>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latin typeface="Times New Roman" pitchFamily="18" charset="0"/>
                  </a:rPr>
                  <a:t>6</a:t>
                </a:r>
                <a:endParaRPr kumimoji="1" lang="en-US" altLang="zh-CN" sz="2000">
                  <a:latin typeface="Times New Roman" pitchFamily="18" charset="0"/>
                </a:endParaRPr>
              </a:p>
            </p:txBody>
          </p:sp>
          <p:sp>
            <p:nvSpPr>
              <p:cNvPr id="105482" name="Oval 10"/>
              <p:cNvSpPr/>
              <p:nvPr/>
            </p:nvSpPr>
            <p:spPr bwMode="auto">
              <a:xfrm>
                <a:off x="2454" y="3998"/>
                <a:ext cx="178" cy="178"/>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latin typeface="Times New Roman" pitchFamily="18" charset="0"/>
                  </a:rPr>
                  <a:t>4</a:t>
                </a:r>
                <a:endParaRPr kumimoji="1" lang="en-US" altLang="zh-CN" sz="2000">
                  <a:latin typeface="Times New Roman" pitchFamily="18" charset="0"/>
                </a:endParaRPr>
              </a:p>
            </p:txBody>
          </p:sp>
          <p:sp>
            <p:nvSpPr>
              <p:cNvPr id="105483" name="Oval 11"/>
              <p:cNvSpPr/>
              <p:nvPr/>
            </p:nvSpPr>
            <p:spPr bwMode="auto">
              <a:xfrm>
                <a:off x="2454" y="3586"/>
                <a:ext cx="178" cy="178"/>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latin typeface="Times New Roman" pitchFamily="18" charset="0"/>
                  </a:rPr>
                  <a:t>3</a:t>
                </a:r>
                <a:endParaRPr kumimoji="1" lang="en-US" altLang="zh-CN" sz="2000">
                  <a:latin typeface="Times New Roman" pitchFamily="18" charset="0"/>
                </a:endParaRPr>
              </a:p>
            </p:txBody>
          </p:sp>
          <p:sp>
            <p:nvSpPr>
              <p:cNvPr id="105484" name="Oval 12"/>
              <p:cNvSpPr/>
              <p:nvPr/>
            </p:nvSpPr>
            <p:spPr bwMode="auto">
              <a:xfrm>
                <a:off x="2454" y="3175"/>
                <a:ext cx="178" cy="178"/>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latin typeface="Times New Roman" pitchFamily="18" charset="0"/>
                  </a:rPr>
                  <a:t>2</a:t>
                </a:r>
                <a:endParaRPr kumimoji="1" lang="en-US" altLang="zh-CN" sz="2000">
                  <a:latin typeface="Times New Roman" pitchFamily="18" charset="0"/>
                </a:endParaRPr>
              </a:p>
            </p:txBody>
          </p:sp>
          <p:sp>
            <p:nvSpPr>
              <p:cNvPr id="105485" name="Oval 13"/>
              <p:cNvSpPr/>
              <p:nvPr/>
            </p:nvSpPr>
            <p:spPr bwMode="auto">
              <a:xfrm>
                <a:off x="2454" y="2764"/>
                <a:ext cx="178" cy="178"/>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latin typeface="Times New Roman" pitchFamily="18" charset="0"/>
                  </a:rPr>
                  <a:t>0</a:t>
                </a:r>
                <a:endParaRPr kumimoji="1" lang="en-US" altLang="zh-CN" sz="2000">
                  <a:latin typeface="Times New Roman" pitchFamily="18" charset="0"/>
                </a:endParaRPr>
              </a:p>
            </p:txBody>
          </p:sp>
          <p:sp>
            <p:nvSpPr>
              <p:cNvPr id="105486" name="Line 14"/>
              <p:cNvSpPr/>
              <p:nvPr/>
            </p:nvSpPr>
            <p:spPr bwMode="auto">
              <a:xfrm>
                <a:off x="2545" y="2944"/>
                <a:ext cx="0" cy="23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itchFamily="18" charset="0"/>
                </a:endParaRPr>
              </a:p>
            </p:txBody>
          </p:sp>
          <p:sp>
            <p:nvSpPr>
              <p:cNvPr id="105487" name="Line 15"/>
              <p:cNvSpPr/>
              <p:nvPr/>
            </p:nvSpPr>
            <p:spPr bwMode="auto">
              <a:xfrm flipH="1">
                <a:off x="2545" y="3366"/>
                <a:ext cx="0" cy="24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itchFamily="18" charset="0"/>
                </a:endParaRPr>
              </a:p>
            </p:txBody>
          </p:sp>
          <p:sp>
            <p:nvSpPr>
              <p:cNvPr id="105488" name="Line 16"/>
              <p:cNvSpPr/>
              <p:nvPr/>
            </p:nvSpPr>
            <p:spPr bwMode="auto">
              <a:xfrm>
                <a:off x="2545" y="3777"/>
                <a:ext cx="0" cy="23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itchFamily="18" charset="0"/>
                </a:endParaRPr>
              </a:p>
            </p:txBody>
          </p:sp>
          <p:sp>
            <p:nvSpPr>
              <p:cNvPr id="105489" name="Line 17"/>
              <p:cNvSpPr/>
              <p:nvPr/>
            </p:nvSpPr>
            <p:spPr bwMode="auto">
              <a:xfrm>
                <a:off x="2623" y="2878"/>
                <a:ext cx="622" cy="26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itchFamily="18" charset="0"/>
                </a:endParaRPr>
              </a:p>
            </p:txBody>
          </p:sp>
          <p:sp>
            <p:nvSpPr>
              <p:cNvPr id="105490" name="Line 18"/>
              <p:cNvSpPr/>
              <p:nvPr/>
            </p:nvSpPr>
            <p:spPr bwMode="auto">
              <a:xfrm>
                <a:off x="3389" y="3233"/>
                <a:ext cx="434" cy="2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itchFamily="18" charset="0"/>
                </a:endParaRPr>
              </a:p>
            </p:txBody>
          </p:sp>
          <p:sp>
            <p:nvSpPr>
              <p:cNvPr id="105491" name="Line 19"/>
              <p:cNvSpPr/>
              <p:nvPr/>
            </p:nvSpPr>
            <p:spPr bwMode="auto">
              <a:xfrm flipV="1">
                <a:off x="2623" y="3844"/>
                <a:ext cx="611" cy="24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itchFamily="18" charset="0"/>
                </a:endParaRPr>
              </a:p>
            </p:txBody>
          </p:sp>
          <p:sp>
            <p:nvSpPr>
              <p:cNvPr id="105492" name="Line 20"/>
              <p:cNvSpPr/>
              <p:nvPr/>
            </p:nvSpPr>
            <p:spPr bwMode="auto">
              <a:xfrm flipV="1">
                <a:off x="3400" y="3555"/>
                <a:ext cx="467" cy="23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itchFamily="18" charset="0"/>
                </a:endParaRPr>
              </a:p>
            </p:txBody>
          </p:sp>
          <p:sp>
            <p:nvSpPr>
              <p:cNvPr id="105493" name="Line 21"/>
              <p:cNvSpPr/>
              <p:nvPr/>
            </p:nvSpPr>
            <p:spPr bwMode="auto">
              <a:xfrm>
                <a:off x="3312" y="3277"/>
                <a:ext cx="0" cy="45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itchFamily="18" charset="0"/>
                </a:endParaRPr>
              </a:p>
            </p:txBody>
          </p:sp>
          <p:sp>
            <p:nvSpPr>
              <p:cNvPr id="105494" name="Freeform 22"/>
              <p:cNvSpPr/>
              <p:nvPr/>
            </p:nvSpPr>
            <p:spPr bwMode="auto">
              <a:xfrm>
                <a:off x="2314" y="2900"/>
                <a:ext cx="153" cy="1144"/>
              </a:xfrm>
              <a:custGeom>
                <a:avLst/>
                <a:gdLst>
                  <a:gd name="T0" fmla="*/ 153 w 153"/>
                  <a:gd name="T1" fmla="*/ 0 h 1144"/>
                  <a:gd name="T2" fmla="*/ 31 w 153"/>
                  <a:gd name="T3" fmla="*/ 278 h 1144"/>
                  <a:gd name="T4" fmla="*/ 20 w 153"/>
                  <a:gd name="T5" fmla="*/ 744 h 1144"/>
                  <a:gd name="T6" fmla="*/ 153 w 153"/>
                  <a:gd name="T7" fmla="*/ 1144 h 1144"/>
                </a:gdLst>
                <a:ahLst/>
                <a:cxnLst>
                  <a:cxn ang="0">
                    <a:pos x="T0" y="T1"/>
                  </a:cxn>
                  <a:cxn ang="0">
                    <a:pos x="T2" y="T3"/>
                  </a:cxn>
                  <a:cxn ang="0">
                    <a:pos x="T4" y="T5"/>
                  </a:cxn>
                  <a:cxn ang="0">
                    <a:pos x="T6" y="T7"/>
                  </a:cxn>
                </a:cxnLst>
                <a:rect l="0" t="0" r="r" b="b"/>
                <a:pathLst>
                  <a:path w="153" h="1144">
                    <a:moveTo>
                      <a:pt x="153" y="0"/>
                    </a:moveTo>
                    <a:cubicBezTo>
                      <a:pt x="103" y="77"/>
                      <a:pt x="53" y="154"/>
                      <a:pt x="31" y="278"/>
                    </a:cubicBezTo>
                    <a:cubicBezTo>
                      <a:pt x="9" y="402"/>
                      <a:pt x="0" y="600"/>
                      <a:pt x="20" y="744"/>
                    </a:cubicBezTo>
                    <a:cubicBezTo>
                      <a:pt x="40" y="888"/>
                      <a:pt x="134" y="1077"/>
                      <a:pt x="153" y="1144"/>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itchFamily="18" charset="0"/>
                </a:endParaRPr>
              </a:p>
            </p:txBody>
          </p:sp>
          <p:sp>
            <p:nvSpPr>
              <p:cNvPr id="105495" name="Freeform 23"/>
              <p:cNvSpPr/>
              <p:nvPr/>
            </p:nvSpPr>
            <p:spPr bwMode="auto">
              <a:xfrm>
                <a:off x="2623" y="2787"/>
                <a:ext cx="1266" cy="602"/>
              </a:xfrm>
              <a:custGeom>
                <a:avLst/>
                <a:gdLst>
                  <a:gd name="T0" fmla="*/ 0 w 1266"/>
                  <a:gd name="T1" fmla="*/ 24 h 602"/>
                  <a:gd name="T2" fmla="*/ 288 w 1266"/>
                  <a:gd name="T3" fmla="*/ 35 h 602"/>
                  <a:gd name="T4" fmla="*/ 844 w 1266"/>
                  <a:gd name="T5" fmla="*/ 235 h 602"/>
                  <a:gd name="T6" fmla="*/ 1266 w 1266"/>
                  <a:gd name="T7" fmla="*/ 602 h 602"/>
                </a:gdLst>
                <a:ahLst/>
                <a:cxnLst>
                  <a:cxn ang="0">
                    <a:pos x="T0" y="T1"/>
                  </a:cxn>
                  <a:cxn ang="0">
                    <a:pos x="T2" y="T3"/>
                  </a:cxn>
                  <a:cxn ang="0">
                    <a:pos x="T4" y="T5"/>
                  </a:cxn>
                  <a:cxn ang="0">
                    <a:pos x="T6" y="T7"/>
                  </a:cxn>
                </a:cxnLst>
                <a:rect l="0" t="0" r="r" b="b"/>
                <a:pathLst>
                  <a:path w="1266" h="602">
                    <a:moveTo>
                      <a:pt x="0" y="24"/>
                    </a:moveTo>
                    <a:cubicBezTo>
                      <a:pt x="73" y="12"/>
                      <a:pt x="147" y="0"/>
                      <a:pt x="288" y="35"/>
                    </a:cubicBezTo>
                    <a:cubicBezTo>
                      <a:pt x="429" y="70"/>
                      <a:pt x="681" y="140"/>
                      <a:pt x="844" y="235"/>
                    </a:cubicBezTo>
                    <a:cubicBezTo>
                      <a:pt x="1007" y="330"/>
                      <a:pt x="1136" y="466"/>
                      <a:pt x="1266" y="602"/>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itchFamily="18" charset="0"/>
                </a:endParaRPr>
              </a:p>
            </p:txBody>
          </p:sp>
        </p:grpSp>
        <p:sp>
          <p:nvSpPr>
            <p:cNvPr id="105496" name="Text Box 24"/>
            <p:cNvSpPr txBox="1"/>
            <p:nvPr/>
          </p:nvSpPr>
          <p:spPr bwMode="auto">
            <a:xfrm>
              <a:off x="2520" y="2916"/>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itchFamily="18" charset="0"/>
                </a:rPr>
                <a:t>8</a:t>
              </a:r>
              <a:endParaRPr kumimoji="1" lang="en-US" altLang="zh-CN" sz="2000">
                <a:latin typeface="Times New Roman" pitchFamily="18" charset="0"/>
              </a:endParaRPr>
            </a:p>
          </p:txBody>
        </p:sp>
        <p:sp>
          <p:nvSpPr>
            <p:cNvPr id="105497" name="Text Box 25"/>
            <p:cNvSpPr txBox="1"/>
            <p:nvPr/>
          </p:nvSpPr>
          <p:spPr bwMode="auto">
            <a:xfrm>
              <a:off x="2520" y="3328"/>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itchFamily="18" charset="0"/>
                </a:rPr>
                <a:t>5</a:t>
              </a:r>
              <a:endParaRPr kumimoji="1" lang="en-US" altLang="zh-CN" sz="2000">
                <a:latin typeface="Times New Roman" pitchFamily="18" charset="0"/>
              </a:endParaRPr>
            </a:p>
          </p:txBody>
        </p:sp>
        <p:sp>
          <p:nvSpPr>
            <p:cNvPr id="105498" name="Text Box 26"/>
            <p:cNvSpPr txBox="1"/>
            <p:nvPr/>
          </p:nvSpPr>
          <p:spPr bwMode="auto">
            <a:xfrm>
              <a:off x="2509" y="3738"/>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itchFamily="18" charset="0"/>
                </a:rPr>
                <a:t>6</a:t>
              </a:r>
              <a:endParaRPr kumimoji="1" lang="en-US" altLang="zh-CN" sz="2000">
                <a:latin typeface="Times New Roman" pitchFamily="18" charset="0"/>
              </a:endParaRPr>
            </a:p>
          </p:txBody>
        </p:sp>
        <p:sp>
          <p:nvSpPr>
            <p:cNvPr id="105499" name="Text Box 27"/>
            <p:cNvSpPr txBox="1"/>
            <p:nvPr/>
          </p:nvSpPr>
          <p:spPr bwMode="auto">
            <a:xfrm>
              <a:off x="2842" y="3749"/>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itchFamily="18" charset="0"/>
                </a:rPr>
                <a:t>2</a:t>
              </a:r>
              <a:endParaRPr kumimoji="1" lang="en-US" altLang="zh-CN" sz="2000">
                <a:latin typeface="Times New Roman" pitchFamily="18" charset="0"/>
              </a:endParaRPr>
            </a:p>
          </p:txBody>
        </p:sp>
        <p:sp>
          <p:nvSpPr>
            <p:cNvPr id="105500" name="Text Box 28"/>
            <p:cNvSpPr txBox="1"/>
            <p:nvPr/>
          </p:nvSpPr>
          <p:spPr bwMode="auto">
            <a:xfrm>
              <a:off x="2109" y="3317"/>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en-US" altLang="zh-CN" sz="2000">
                  <a:latin typeface="Times New Roman" pitchFamily="18" charset="0"/>
                </a:rPr>
                <a:t>30</a:t>
              </a:r>
              <a:endParaRPr kumimoji="1" lang="en-US" altLang="zh-CN" sz="2000">
                <a:latin typeface="Times New Roman" pitchFamily="18" charset="0"/>
              </a:endParaRPr>
            </a:p>
          </p:txBody>
        </p:sp>
        <p:sp>
          <p:nvSpPr>
            <p:cNvPr id="105501" name="Text Box 29"/>
            <p:cNvSpPr txBox="1"/>
            <p:nvPr/>
          </p:nvSpPr>
          <p:spPr bwMode="auto">
            <a:xfrm>
              <a:off x="2855" y="2984"/>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itchFamily="18" charset="0"/>
                </a:rPr>
                <a:t>13</a:t>
              </a:r>
              <a:endParaRPr kumimoji="1" lang="en-US" altLang="zh-CN" sz="2000">
                <a:latin typeface="Times New Roman" pitchFamily="18" charset="0"/>
              </a:endParaRPr>
            </a:p>
          </p:txBody>
        </p:sp>
        <p:sp>
          <p:nvSpPr>
            <p:cNvPr id="105502" name="Text Box 30"/>
            <p:cNvSpPr txBox="1"/>
            <p:nvPr/>
          </p:nvSpPr>
          <p:spPr bwMode="auto">
            <a:xfrm>
              <a:off x="3442" y="3238"/>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itchFamily="18" charset="0"/>
                </a:rPr>
                <a:t>7</a:t>
              </a:r>
              <a:endParaRPr kumimoji="1" lang="en-US" altLang="zh-CN" sz="2000">
                <a:latin typeface="Times New Roman" pitchFamily="18" charset="0"/>
              </a:endParaRPr>
            </a:p>
          </p:txBody>
        </p:sp>
        <p:sp>
          <p:nvSpPr>
            <p:cNvPr id="105503" name="Text Box 31"/>
            <p:cNvSpPr txBox="1"/>
            <p:nvPr/>
          </p:nvSpPr>
          <p:spPr bwMode="auto">
            <a:xfrm>
              <a:off x="3531" y="3650"/>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itchFamily="18" charset="0"/>
                </a:rPr>
                <a:t>17</a:t>
              </a:r>
              <a:endParaRPr kumimoji="1" lang="en-US" altLang="zh-CN" sz="2000">
                <a:latin typeface="Times New Roman" pitchFamily="18" charset="0"/>
              </a:endParaRPr>
            </a:p>
          </p:txBody>
        </p:sp>
        <p:sp>
          <p:nvSpPr>
            <p:cNvPr id="105504" name="Text Box 32"/>
            <p:cNvSpPr txBox="1"/>
            <p:nvPr/>
          </p:nvSpPr>
          <p:spPr bwMode="auto">
            <a:xfrm>
              <a:off x="3308" y="2772"/>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itchFamily="18" charset="0"/>
                </a:rPr>
                <a:t>32</a:t>
              </a:r>
              <a:endParaRPr kumimoji="1" lang="en-US" altLang="zh-CN" sz="2000">
                <a:latin typeface="Times New Roman" pitchFamily="18" charset="0"/>
              </a:endParaRPr>
            </a:p>
          </p:txBody>
        </p:sp>
        <p:sp>
          <p:nvSpPr>
            <p:cNvPr id="105505" name="Text Box 33"/>
            <p:cNvSpPr txBox="1"/>
            <p:nvPr/>
          </p:nvSpPr>
          <p:spPr bwMode="auto">
            <a:xfrm>
              <a:off x="3165" y="3317"/>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itchFamily="18" charset="0"/>
                </a:rPr>
                <a:t>9</a:t>
              </a:r>
              <a:endParaRPr kumimoji="1" lang="en-US" altLang="zh-CN" sz="2000">
                <a:latin typeface="Times New Roman" pitchFamily="18" charset="0"/>
              </a:endParaRPr>
            </a:p>
          </p:txBody>
        </p:sp>
      </p:grpSp>
      <p:sp>
        <p:nvSpPr>
          <p:cNvPr id="105506" name="Text Box 34"/>
          <p:cNvSpPr txBox="1"/>
          <p:nvPr/>
        </p:nvSpPr>
        <p:spPr bwMode="auto">
          <a:xfrm>
            <a:off x="6910388" y="4576763"/>
            <a:ext cx="438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zh-CN" altLang="zh-CN" sz="2000">
                <a:latin typeface="Times New Roman" pitchFamily="18" charset="0"/>
              </a:rPr>
              <a:t>13</a:t>
            </a:r>
            <a:endParaRPr kumimoji="1" lang="zh-CN" altLang="zh-CN" sz="2000">
              <a:latin typeface="Times New Roman" pitchFamily="18" charset="0"/>
            </a:endParaRPr>
          </a:p>
        </p:txBody>
      </p:sp>
      <p:grpSp>
        <p:nvGrpSpPr>
          <p:cNvPr id="105507" name="Group 35"/>
          <p:cNvGrpSpPr/>
          <p:nvPr/>
        </p:nvGrpSpPr>
        <p:grpSpPr bwMode="auto">
          <a:xfrm>
            <a:off x="4551363" y="4241800"/>
            <a:ext cx="3052762" cy="2249488"/>
            <a:chOff x="2867" y="2672"/>
            <a:chExt cx="1923" cy="1417"/>
          </a:xfrm>
        </p:grpSpPr>
        <p:sp>
          <p:nvSpPr>
            <p:cNvPr id="105508" name="Rectangle 36"/>
            <p:cNvSpPr/>
            <p:nvPr/>
          </p:nvSpPr>
          <p:spPr bwMode="auto">
            <a:xfrm>
              <a:off x="2867" y="2689"/>
              <a:ext cx="1923" cy="1400"/>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itchFamily="18" charset="0"/>
              </a:endParaRPr>
            </a:p>
          </p:txBody>
        </p:sp>
        <p:sp>
          <p:nvSpPr>
            <p:cNvPr id="105509" name="Line 37"/>
            <p:cNvSpPr/>
            <p:nvPr/>
          </p:nvSpPr>
          <p:spPr bwMode="auto">
            <a:xfrm>
              <a:off x="2867" y="2922"/>
              <a:ext cx="192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itchFamily="18" charset="0"/>
              </a:endParaRPr>
            </a:p>
          </p:txBody>
        </p:sp>
        <p:sp>
          <p:nvSpPr>
            <p:cNvPr id="105510" name="Line 38"/>
            <p:cNvSpPr/>
            <p:nvPr/>
          </p:nvSpPr>
          <p:spPr bwMode="auto">
            <a:xfrm>
              <a:off x="2867" y="3115"/>
              <a:ext cx="192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itchFamily="18" charset="0"/>
              </a:endParaRPr>
            </a:p>
          </p:txBody>
        </p:sp>
        <p:sp>
          <p:nvSpPr>
            <p:cNvPr id="105511" name="Line 39"/>
            <p:cNvSpPr/>
            <p:nvPr/>
          </p:nvSpPr>
          <p:spPr bwMode="auto">
            <a:xfrm>
              <a:off x="2867" y="3309"/>
              <a:ext cx="192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itchFamily="18" charset="0"/>
              </a:endParaRPr>
            </a:p>
          </p:txBody>
        </p:sp>
        <p:sp>
          <p:nvSpPr>
            <p:cNvPr id="105512" name="Line 40"/>
            <p:cNvSpPr/>
            <p:nvPr/>
          </p:nvSpPr>
          <p:spPr bwMode="auto">
            <a:xfrm>
              <a:off x="2867" y="3503"/>
              <a:ext cx="192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itchFamily="18" charset="0"/>
              </a:endParaRPr>
            </a:p>
          </p:txBody>
        </p:sp>
        <p:sp>
          <p:nvSpPr>
            <p:cNvPr id="105513" name="Line 41"/>
            <p:cNvSpPr/>
            <p:nvPr/>
          </p:nvSpPr>
          <p:spPr bwMode="auto">
            <a:xfrm>
              <a:off x="2867" y="3697"/>
              <a:ext cx="192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itchFamily="18" charset="0"/>
              </a:endParaRPr>
            </a:p>
          </p:txBody>
        </p:sp>
        <p:sp>
          <p:nvSpPr>
            <p:cNvPr id="105514" name="Line 42"/>
            <p:cNvSpPr/>
            <p:nvPr/>
          </p:nvSpPr>
          <p:spPr bwMode="auto">
            <a:xfrm>
              <a:off x="2867" y="3891"/>
              <a:ext cx="192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itchFamily="18" charset="0"/>
              </a:endParaRPr>
            </a:p>
          </p:txBody>
        </p:sp>
        <p:sp>
          <p:nvSpPr>
            <p:cNvPr id="105515" name="Line 43"/>
            <p:cNvSpPr/>
            <p:nvPr/>
          </p:nvSpPr>
          <p:spPr bwMode="auto">
            <a:xfrm>
              <a:off x="4290" y="2700"/>
              <a:ext cx="0" cy="13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itchFamily="18" charset="0"/>
              </a:endParaRPr>
            </a:p>
          </p:txBody>
        </p:sp>
        <p:sp>
          <p:nvSpPr>
            <p:cNvPr id="105516" name="Text Box 44"/>
            <p:cNvSpPr txBox="1"/>
            <p:nvPr/>
          </p:nvSpPr>
          <p:spPr bwMode="auto">
            <a:xfrm>
              <a:off x="4308" y="2672"/>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2000">
                  <a:latin typeface="Times New Roman" pitchFamily="18" charset="0"/>
                </a:rPr>
                <a:t>长度</a:t>
              </a:r>
              <a:endParaRPr kumimoji="1" lang="zh-CN" altLang="en-US" sz="2000">
                <a:latin typeface="Times New Roman" pitchFamily="18" charset="0"/>
              </a:endParaRPr>
            </a:p>
          </p:txBody>
        </p:sp>
        <p:sp>
          <p:nvSpPr>
            <p:cNvPr id="105517" name="Text Box 45"/>
            <p:cNvSpPr txBox="1"/>
            <p:nvPr/>
          </p:nvSpPr>
          <p:spPr bwMode="auto">
            <a:xfrm>
              <a:off x="2876" y="2683"/>
              <a:ext cx="7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latin typeface="Times New Roman" pitchFamily="18" charset="0"/>
                </a:rPr>
                <a:t>最短路径</a:t>
              </a:r>
              <a:endParaRPr kumimoji="1" lang="zh-CN" altLang="en-US" sz="2000">
                <a:latin typeface="Times New Roman" pitchFamily="18" charset="0"/>
              </a:endParaRPr>
            </a:p>
          </p:txBody>
        </p:sp>
      </p:grpSp>
      <p:sp>
        <p:nvSpPr>
          <p:cNvPr id="105518" name="Text Box 46"/>
          <p:cNvSpPr txBox="1"/>
          <p:nvPr/>
        </p:nvSpPr>
        <p:spPr bwMode="auto">
          <a:xfrm>
            <a:off x="4546600" y="4613275"/>
            <a:ext cx="1155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itchFamily="18" charset="0"/>
              </a:rPr>
              <a:t>&lt;V0,V1&gt;</a:t>
            </a:r>
            <a:endParaRPr kumimoji="1" lang="en-US" altLang="zh-CN" sz="2000">
              <a:latin typeface="Times New Roman" pitchFamily="18" charset="0"/>
            </a:endParaRPr>
          </a:p>
        </p:txBody>
      </p:sp>
      <p:sp>
        <p:nvSpPr>
          <p:cNvPr id="105519" name="Text Box 47"/>
          <p:cNvSpPr txBox="1"/>
          <p:nvPr/>
        </p:nvSpPr>
        <p:spPr bwMode="auto">
          <a:xfrm>
            <a:off x="4546600" y="4919663"/>
            <a:ext cx="1155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itchFamily="18" charset="0"/>
              </a:rPr>
              <a:t>&lt;V0,V2&gt;</a:t>
            </a:r>
            <a:endParaRPr kumimoji="1" lang="en-US" altLang="zh-CN" sz="2000">
              <a:latin typeface="Times New Roman" pitchFamily="18" charset="0"/>
            </a:endParaRPr>
          </a:p>
        </p:txBody>
      </p:sp>
      <p:sp>
        <p:nvSpPr>
          <p:cNvPr id="105520" name="Text Box 48"/>
          <p:cNvSpPr txBox="1"/>
          <p:nvPr/>
        </p:nvSpPr>
        <p:spPr bwMode="auto">
          <a:xfrm>
            <a:off x="4546600" y="5226050"/>
            <a:ext cx="1530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itchFamily="18" charset="0"/>
              </a:rPr>
              <a:t>&lt;V0,V2,V3&gt;</a:t>
            </a:r>
            <a:endParaRPr kumimoji="1" lang="en-US" altLang="zh-CN" sz="2000">
              <a:latin typeface="Times New Roman" pitchFamily="18" charset="0"/>
            </a:endParaRPr>
          </a:p>
        </p:txBody>
      </p:sp>
      <p:sp>
        <p:nvSpPr>
          <p:cNvPr id="105521" name="Text Box 49"/>
          <p:cNvSpPr txBox="1"/>
          <p:nvPr/>
        </p:nvSpPr>
        <p:spPr bwMode="auto">
          <a:xfrm>
            <a:off x="4546600" y="5532438"/>
            <a:ext cx="1905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itchFamily="18" charset="0"/>
              </a:rPr>
              <a:t>&lt;V0,V2,V3,V4&gt;</a:t>
            </a:r>
            <a:endParaRPr kumimoji="1" lang="en-US" altLang="zh-CN" sz="2000">
              <a:latin typeface="Times New Roman" pitchFamily="18" charset="0"/>
            </a:endParaRPr>
          </a:p>
        </p:txBody>
      </p:sp>
      <p:sp>
        <p:nvSpPr>
          <p:cNvPr id="105522" name="Text Box 50"/>
          <p:cNvSpPr txBox="1"/>
          <p:nvPr/>
        </p:nvSpPr>
        <p:spPr bwMode="auto">
          <a:xfrm>
            <a:off x="4546600" y="5838825"/>
            <a:ext cx="2279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itchFamily="18" charset="0"/>
              </a:rPr>
              <a:t>&lt;V0,V2,V3,V4,V5&gt;</a:t>
            </a:r>
            <a:endParaRPr kumimoji="1" lang="en-US" altLang="zh-CN" sz="2000">
              <a:latin typeface="Times New Roman" pitchFamily="18" charset="0"/>
            </a:endParaRPr>
          </a:p>
        </p:txBody>
      </p:sp>
      <p:sp>
        <p:nvSpPr>
          <p:cNvPr id="105523" name="Text Box 51"/>
          <p:cNvSpPr txBox="1"/>
          <p:nvPr/>
        </p:nvSpPr>
        <p:spPr bwMode="auto">
          <a:xfrm>
            <a:off x="4546600" y="6145213"/>
            <a:ext cx="1530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itchFamily="18" charset="0"/>
              </a:rPr>
              <a:t>&lt;V0,V1,V6&gt;</a:t>
            </a:r>
            <a:endParaRPr kumimoji="1" lang="en-US" altLang="zh-CN" sz="2000">
              <a:latin typeface="Times New Roman" pitchFamily="18" charset="0"/>
            </a:endParaRPr>
          </a:p>
        </p:txBody>
      </p:sp>
      <p:sp>
        <p:nvSpPr>
          <p:cNvPr id="105524" name="Text Box 52"/>
          <p:cNvSpPr txBox="1"/>
          <p:nvPr/>
        </p:nvSpPr>
        <p:spPr bwMode="auto">
          <a:xfrm>
            <a:off x="6910388" y="4891088"/>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2000">
                <a:latin typeface="Times New Roman" pitchFamily="18" charset="0"/>
              </a:rPr>
              <a:t>8</a:t>
            </a:r>
            <a:endParaRPr kumimoji="1" lang="en-US" altLang="zh-CN" sz="2000">
              <a:latin typeface="Times New Roman" pitchFamily="18" charset="0"/>
            </a:endParaRPr>
          </a:p>
        </p:txBody>
      </p:sp>
      <p:sp>
        <p:nvSpPr>
          <p:cNvPr id="105525" name="Text Box 53"/>
          <p:cNvSpPr txBox="1"/>
          <p:nvPr/>
        </p:nvSpPr>
        <p:spPr bwMode="auto">
          <a:xfrm>
            <a:off x="6910388" y="520382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2000">
                <a:latin typeface="Times New Roman" pitchFamily="18" charset="0"/>
              </a:rPr>
              <a:t>13</a:t>
            </a:r>
            <a:endParaRPr kumimoji="1" lang="en-US" altLang="zh-CN" sz="2000">
              <a:latin typeface="Times New Roman" pitchFamily="18" charset="0"/>
            </a:endParaRPr>
          </a:p>
        </p:txBody>
      </p:sp>
      <p:sp>
        <p:nvSpPr>
          <p:cNvPr id="105526" name="Text Box 54"/>
          <p:cNvSpPr txBox="1"/>
          <p:nvPr/>
        </p:nvSpPr>
        <p:spPr bwMode="auto">
          <a:xfrm>
            <a:off x="6910388" y="5518150"/>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2000">
                <a:latin typeface="Times New Roman" pitchFamily="18" charset="0"/>
              </a:rPr>
              <a:t>19</a:t>
            </a:r>
            <a:endParaRPr kumimoji="1" lang="en-US" altLang="zh-CN" sz="2000">
              <a:latin typeface="Times New Roman" pitchFamily="18" charset="0"/>
            </a:endParaRPr>
          </a:p>
        </p:txBody>
      </p:sp>
      <p:sp>
        <p:nvSpPr>
          <p:cNvPr id="105527" name="Text Box 55"/>
          <p:cNvSpPr txBox="1"/>
          <p:nvPr/>
        </p:nvSpPr>
        <p:spPr bwMode="auto">
          <a:xfrm>
            <a:off x="6910388" y="5830888"/>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zh-CN" sz="2000">
                <a:latin typeface="Times New Roman" pitchFamily="18" charset="0"/>
              </a:rPr>
              <a:t>21</a:t>
            </a:r>
            <a:endParaRPr kumimoji="1" lang="en-US" altLang="zh-CN" sz="2000">
              <a:latin typeface="Times New Roman" pitchFamily="18" charset="0"/>
            </a:endParaRPr>
          </a:p>
        </p:txBody>
      </p:sp>
      <p:sp>
        <p:nvSpPr>
          <p:cNvPr id="105528" name="Text Box 56"/>
          <p:cNvSpPr txBox="1"/>
          <p:nvPr/>
        </p:nvSpPr>
        <p:spPr bwMode="auto">
          <a:xfrm>
            <a:off x="6910388" y="614362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2000">
                <a:latin typeface="Times New Roman" pitchFamily="18" charset="0"/>
              </a:rPr>
              <a:t>20</a:t>
            </a:r>
            <a:endParaRPr kumimoji="1" lang="en-US" altLang="zh-CN" sz="2000">
              <a:latin typeface="Times New Roman" pitchFamily="18" charset="0"/>
            </a:endParaRPr>
          </a:p>
        </p:txBody>
      </p:sp>
      <p:sp>
        <p:nvSpPr>
          <p:cNvPr id="3" name="灯片编号占位符 2"/>
          <p:cNvSpPr/>
          <p:nvPr>
            <p:ph type="sldNum" sz="quarter" idx="12"/>
          </p:nvPr>
        </p:nvSpPr>
        <p:spPr/>
        <p:txBody>
          <a:bodyPr/>
          <a:p>
            <a:pPr>
              <a:defRPr/>
            </a:pPr>
            <a:fld id="{53476CD7-94C7-4264-A38D-717E054E404E}" type="slidenum">
              <a:rPr lang="zh-CN" altLang="en-US"/>
            </a:fld>
            <a:endParaRPr lang="en-US" altLang="zh-CN"/>
          </a:p>
        </p:txBody>
      </p:sp>
      <p:sp>
        <p:nvSpPr>
          <p:cNvPr id="4" name="日期占位符 3"/>
          <p:cNvSpPr/>
          <p:nvPr>
            <p:ph type="dt" sz="half" idx="10"/>
          </p:nvPr>
        </p:nvSpPr>
        <p:spPr/>
        <p:txBody>
          <a:bodyPr/>
          <a:p>
            <a:pPr>
              <a:defRPr/>
            </a:pPr>
            <a:fld id="{012AB9F2-8D3B-4D70-B76C-64ED130DCCF6}"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5474">
                                            <p:txEl>
                                              <p:pRg st="0" end="0"/>
                                            </p:txEl>
                                          </p:spTgt>
                                        </p:tgtEl>
                                        <p:attrNameLst>
                                          <p:attrName>style.visibility</p:attrName>
                                        </p:attrNameLst>
                                      </p:cBhvr>
                                      <p:to>
                                        <p:strVal val="visible"/>
                                      </p:to>
                                    </p:set>
                                    <p:anim calcmode="lin" valueType="num">
                                      <p:cBhvr additive="base">
                                        <p:cTn id="7" dur="500" fill="hold"/>
                                        <p:tgtEl>
                                          <p:spTgt spid="10547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547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5475">
                                            <p:txEl>
                                              <p:pRg st="4294967295" end="4294967295"/>
                                            </p:txEl>
                                          </p:spTgt>
                                        </p:tgtEl>
                                        <p:attrNameLst>
                                          <p:attrName>style.visibility</p:attrName>
                                        </p:attrNameLst>
                                      </p:cBhvr>
                                      <p:to>
                                        <p:strVal val="visible"/>
                                      </p:to>
                                    </p:set>
                                    <p:anim calcmode="lin" valueType="num">
                                      <p:cBhvr additive="base">
                                        <p:cTn id="13" dur="500" fill="hold"/>
                                        <p:tgtEl>
                                          <p:spTgt spid="105475">
                                            <p:txEl>
                                              <p:pRg st="4294967295" end="429496729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5475">
                                            <p:txEl>
                                              <p:pRg st="4294967295" end="429496729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5475">
                                            <p:txEl>
                                              <p:pRg st="0" end="0"/>
                                            </p:txEl>
                                          </p:spTgt>
                                        </p:tgtEl>
                                        <p:attrNameLst>
                                          <p:attrName>style.visibility</p:attrName>
                                        </p:attrNameLst>
                                      </p:cBhvr>
                                      <p:to>
                                        <p:strVal val="visible"/>
                                      </p:to>
                                    </p:set>
                                    <p:anim calcmode="lin" valueType="num">
                                      <p:cBhvr additive="base">
                                        <p:cTn id="19" dur="500" fill="hold"/>
                                        <p:tgtEl>
                                          <p:spTgt spid="105475">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54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5475">
                                            <p:txEl>
                                              <p:pRg st="1" end="1"/>
                                            </p:txEl>
                                          </p:spTgt>
                                        </p:tgtEl>
                                        <p:attrNameLst>
                                          <p:attrName>style.visibility</p:attrName>
                                        </p:attrNameLst>
                                      </p:cBhvr>
                                      <p:to>
                                        <p:strVal val="visible"/>
                                      </p:to>
                                    </p:set>
                                    <p:anim calcmode="lin" valueType="num">
                                      <p:cBhvr additive="base">
                                        <p:cTn id="25" dur="500" fill="hold"/>
                                        <p:tgtEl>
                                          <p:spTgt spid="105475">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54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5475">
                                            <p:txEl>
                                              <p:pRg st="2" end="2"/>
                                            </p:txEl>
                                          </p:spTgt>
                                        </p:tgtEl>
                                        <p:attrNameLst>
                                          <p:attrName>style.visibility</p:attrName>
                                        </p:attrNameLst>
                                      </p:cBhvr>
                                      <p:to>
                                        <p:strVal val="visible"/>
                                      </p:to>
                                    </p:set>
                                    <p:anim calcmode="lin" valueType="num">
                                      <p:cBhvr additive="base">
                                        <p:cTn id="31" dur="500" fill="hold"/>
                                        <p:tgtEl>
                                          <p:spTgt spid="105475">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54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5475">
                                            <p:txEl>
                                              <p:pRg st="3" end="3"/>
                                            </p:txEl>
                                          </p:spTgt>
                                        </p:tgtEl>
                                        <p:attrNameLst>
                                          <p:attrName>style.visibility</p:attrName>
                                        </p:attrNameLst>
                                      </p:cBhvr>
                                      <p:to>
                                        <p:strVal val="visible"/>
                                      </p:to>
                                    </p:set>
                                    <p:anim calcmode="lin" valueType="num">
                                      <p:cBhvr additive="base">
                                        <p:cTn id="37" dur="500" fill="hold"/>
                                        <p:tgtEl>
                                          <p:spTgt spid="105475">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54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5475">
                                            <p:txEl>
                                              <p:pRg st="4" end="4"/>
                                            </p:txEl>
                                          </p:spTgt>
                                        </p:tgtEl>
                                        <p:attrNameLst>
                                          <p:attrName>style.visibility</p:attrName>
                                        </p:attrNameLst>
                                      </p:cBhvr>
                                      <p:to>
                                        <p:strVal val="visible"/>
                                      </p:to>
                                    </p:set>
                                    <p:anim calcmode="lin" valueType="num">
                                      <p:cBhvr additive="base">
                                        <p:cTn id="43" dur="500" fill="hold"/>
                                        <p:tgtEl>
                                          <p:spTgt spid="105475">
                                            <p:txEl>
                                              <p:pRg st="4" end="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547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5475">
                                            <p:txEl>
                                              <p:pRg st="5" end="5"/>
                                            </p:txEl>
                                          </p:spTgt>
                                        </p:tgtEl>
                                        <p:attrNameLst>
                                          <p:attrName>style.visibility</p:attrName>
                                        </p:attrNameLst>
                                      </p:cBhvr>
                                      <p:to>
                                        <p:strVal val="visible"/>
                                      </p:to>
                                    </p:set>
                                    <p:anim calcmode="lin" valueType="num">
                                      <p:cBhvr additive="base">
                                        <p:cTn id="49" dur="500" fill="hold"/>
                                        <p:tgtEl>
                                          <p:spTgt spid="105475">
                                            <p:txEl>
                                              <p:pRg st="5" end="5"/>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0547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05476">
                                            <p:txEl>
                                              <p:pRg st="0" end="0"/>
                                            </p:txEl>
                                          </p:spTgt>
                                        </p:tgtEl>
                                        <p:attrNameLst>
                                          <p:attrName>style.visibility</p:attrName>
                                        </p:attrNameLst>
                                      </p:cBhvr>
                                      <p:to>
                                        <p:strVal val="visible"/>
                                      </p:to>
                                    </p:set>
                                    <p:anim calcmode="lin" valueType="num">
                                      <p:cBhvr additive="base">
                                        <p:cTn id="55" dur="500" fill="hold"/>
                                        <p:tgtEl>
                                          <p:spTgt spid="105476">
                                            <p:txEl>
                                              <p:pRg st="0" end="0"/>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0547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105477"/>
                                        </p:tgtEl>
                                        <p:attrNameLst>
                                          <p:attrName>style.visibility</p:attrName>
                                        </p:attrNameLst>
                                      </p:cBhvr>
                                      <p:to>
                                        <p:strVal val="visible"/>
                                      </p:to>
                                    </p:set>
                                    <p:anim calcmode="lin" valueType="num">
                                      <p:cBhvr additive="base">
                                        <p:cTn id="61" dur="500" fill="hold"/>
                                        <p:tgtEl>
                                          <p:spTgt spid="105477"/>
                                        </p:tgtEl>
                                        <p:attrNameLst>
                                          <p:attrName>ppt_x</p:attrName>
                                        </p:attrNameLst>
                                      </p:cBhvr>
                                      <p:tavLst>
                                        <p:tav tm="0">
                                          <p:val>
                                            <p:strVal val="0-#ppt_w/2"/>
                                          </p:val>
                                        </p:tav>
                                        <p:tav tm="100000">
                                          <p:val>
                                            <p:strVal val="#ppt_x"/>
                                          </p:val>
                                        </p:tav>
                                      </p:tavLst>
                                    </p:anim>
                                    <p:anim calcmode="lin" valueType="num">
                                      <p:cBhvr additive="base">
                                        <p:cTn id="62" dur="500" fill="hold"/>
                                        <p:tgtEl>
                                          <p:spTgt spid="105477"/>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 presetClass="entr" presetSubtype="32" fill="hold" nodeType="clickEffect">
                                  <p:stCondLst>
                                    <p:cond delay="0"/>
                                  </p:stCondLst>
                                  <p:childTnLst>
                                    <p:set>
                                      <p:cBhvr>
                                        <p:cTn id="66" dur="1" fill="hold">
                                          <p:stCondLst>
                                            <p:cond delay="0"/>
                                          </p:stCondLst>
                                        </p:cTn>
                                        <p:tgtEl>
                                          <p:spTgt spid="105507"/>
                                        </p:tgtEl>
                                        <p:attrNameLst>
                                          <p:attrName>style.visibility</p:attrName>
                                        </p:attrNameLst>
                                      </p:cBhvr>
                                      <p:to>
                                        <p:strVal val="visible"/>
                                      </p:to>
                                    </p:set>
                                    <p:animEffect transition="in" filter="box(out)">
                                      <p:cBhvr>
                                        <p:cTn id="67" dur="500"/>
                                        <p:tgtEl>
                                          <p:spTgt spid="105507"/>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105518">
                                            <p:txEl>
                                              <p:pRg st="0" end="0"/>
                                            </p:txEl>
                                          </p:spTgt>
                                        </p:tgtEl>
                                        <p:attrNameLst>
                                          <p:attrName>style.visibility</p:attrName>
                                        </p:attrNameLst>
                                      </p:cBhvr>
                                      <p:to>
                                        <p:strVal val="visible"/>
                                      </p:to>
                                    </p:set>
                                    <p:animEffect transition="in" filter="box(out)">
                                      <p:cBhvr>
                                        <p:cTn id="72" dur="500"/>
                                        <p:tgtEl>
                                          <p:spTgt spid="105518">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105506">
                                            <p:txEl>
                                              <p:pRg st="0" end="0"/>
                                            </p:txEl>
                                          </p:spTgt>
                                        </p:tgtEl>
                                        <p:attrNameLst>
                                          <p:attrName>style.visibility</p:attrName>
                                        </p:attrNameLst>
                                      </p:cBhvr>
                                      <p:to>
                                        <p:strVal val="visible"/>
                                      </p:to>
                                    </p:set>
                                    <p:animEffect transition="in" filter="box(out)">
                                      <p:cBhvr>
                                        <p:cTn id="77" dur="500"/>
                                        <p:tgtEl>
                                          <p:spTgt spid="105506">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105519">
                                            <p:txEl>
                                              <p:pRg st="0" end="0"/>
                                            </p:txEl>
                                          </p:spTgt>
                                        </p:tgtEl>
                                        <p:attrNameLst>
                                          <p:attrName>style.visibility</p:attrName>
                                        </p:attrNameLst>
                                      </p:cBhvr>
                                      <p:to>
                                        <p:strVal val="visible"/>
                                      </p:to>
                                    </p:set>
                                    <p:animEffect transition="in" filter="box(out)">
                                      <p:cBhvr>
                                        <p:cTn id="82" dur="500"/>
                                        <p:tgtEl>
                                          <p:spTgt spid="105519">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ntr" presetSubtype="32" fill="hold" grpId="0" nodeType="clickEffect">
                                  <p:stCondLst>
                                    <p:cond delay="0"/>
                                  </p:stCondLst>
                                  <p:childTnLst>
                                    <p:set>
                                      <p:cBhvr>
                                        <p:cTn id="86" dur="1" fill="hold">
                                          <p:stCondLst>
                                            <p:cond delay="0"/>
                                          </p:stCondLst>
                                        </p:cTn>
                                        <p:tgtEl>
                                          <p:spTgt spid="105524">
                                            <p:txEl>
                                              <p:pRg st="0" end="0"/>
                                            </p:txEl>
                                          </p:spTgt>
                                        </p:tgtEl>
                                        <p:attrNameLst>
                                          <p:attrName>style.visibility</p:attrName>
                                        </p:attrNameLst>
                                      </p:cBhvr>
                                      <p:to>
                                        <p:strVal val="visible"/>
                                      </p:to>
                                    </p:set>
                                    <p:animEffect transition="in" filter="box(out)">
                                      <p:cBhvr>
                                        <p:cTn id="87" dur="500"/>
                                        <p:tgtEl>
                                          <p:spTgt spid="105524">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4" presetClass="entr" presetSubtype="32" fill="hold" grpId="0" nodeType="clickEffect">
                                  <p:stCondLst>
                                    <p:cond delay="0"/>
                                  </p:stCondLst>
                                  <p:childTnLst>
                                    <p:set>
                                      <p:cBhvr>
                                        <p:cTn id="91" dur="1" fill="hold">
                                          <p:stCondLst>
                                            <p:cond delay="0"/>
                                          </p:stCondLst>
                                        </p:cTn>
                                        <p:tgtEl>
                                          <p:spTgt spid="105520">
                                            <p:txEl>
                                              <p:pRg st="0" end="0"/>
                                            </p:txEl>
                                          </p:spTgt>
                                        </p:tgtEl>
                                        <p:attrNameLst>
                                          <p:attrName>style.visibility</p:attrName>
                                        </p:attrNameLst>
                                      </p:cBhvr>
                                      <p:to>
                                        <p:strVal val="visible"/>
                                      </p:to>
                                    </p:set>
                                    <p:animEffect transition="in" filter="box(out)">
                                      <p:cBhvr>
                                        <p:cTn id="92" dur="500"/>
                                        <p:tgtEl>
                                          <p:spTgt spid="105520">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 presetClass="entr" presetSubtype="32" fill="hold" grpId="0" nodeType="clickEffect">
                                  <p:stCondLst>
                                    <p:cond delay="0"/>
                                  </p:stCondLst>
                                  <p:childTnLst>
                                    <p:set>
                                      <p:cBhvr>
                                        <p:cTn id="96" dur="1" fill="hold">
                                          <p:stCondLst>
                                            <p:cond delay="0"/>
                                          </p:stCondLst>
                                        </p:cTn>
                                        <p:tgtEl>
                                          <p:spTgt spid="105525">
                                            <p:txEl>
                                              <p:pRg st="0" end="0"/>
                                            </p:txEl>
                                          </p:spTgt>
                                        </p:tgtEl>
                                        <p:attrNameLst>
                                          <p:attrName>style.visibility</p:attrName>
                                        </p:attrNameLst>
                                      </p:cBhvr>
                                      <p:to>
                                        <p:strVal val="visible"/>
                                      </p:to>
                                    </p:set>
                                    <p:animEffect transition="in" filter="box(out)">
                                      <p:cBhvr>
                                        <p:cTn id="97" dur="500"/>
                                        <p:tgtEl>
                                          <p:spTgt spid="105525">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4" presetClass="entr" presetSubtype="32" fill="hold" grpId="0" nodeType="clickEffect">
                                  <p:stCondLst>
                                    <p:cond delay="0"/>
                                  </p:stCondLst>
                                  <p:childTnLst>
                                    <p:set>
                                      <p:cBhvr>
                                        <p:cTn id="101" dur="1" fill="hold">
                                          <p:stCondLst>
                                            <p:cond delay="0"/>
                                          </p:stCondLst>
                                        </p:cTn>
                                        <p:tgtEl>
                                          <p:spTgt spid="105521">
                                            <p:txEl>
                                              <p:pRg st="0" end="0"/>
                                            </p:txEl>
                                          </p:spTgt>
                                        </p:tgtEl>
                                        <p:attrNameLst>
                                          <p:attrName>style.visibility</p:attrName>
                                        </p:attrNameLst>
                                      </p:cBhvr>
                                      <p:to>
                                        <p:strVal val="visible"/>
                                      </p:to>
                                    </p:set>
                                    <p:animEffect transition="in" filter="box(out)">
                                      <p:cBhvr>
                                        <p:cTn id="102" dur="500"/>
                                        <p:tgtEl>
                                          <p:spTgt spid="105521">
                                            <p:txEl>
                                              <p:pRg st="0" end="0"/>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4" presetClass="entr" presetSubtype="32" fill="hold" grpId="0" nodeType="clickEffect">
                                  <p:stCondLst>
                                    <p:cond delay="0"/>
                                  </p:stCondLst>
                                  <p:childTnLst>
                                    <p:set>
                                      <p:cBhvr>
                                        <p:cTn id="106" dur="1" fill="hold">
                                          <p:stCondLst>
                                            <p:cond delay="0"/>
                                          </p:stCondLst>
                                        </p:cTn>
                                        <p:tgtEl>
                                          <p:spTgt spid="105526">
                                            <p:txEl>
                                              <p:pRg st="0" end="0"/>
                                            </p:txEl>
                                          </p:spTgt>
                                        </p:tgtEl>
                                        <p:attrNameLst>
                                          <p:attrName>style.visibility</p:attrName>
                                        </p:attrNameLst>
                                      </p:cBhvr>
                                      <p:to>
                                        <p:strVal val="visible"/>
                                      </p:to>
                                    </p:set>
                                    <p:animEffect transition="in" filter="box(out)">
                                      <p:cBhvr>
                                        <p:cTn id="107" dur="500"/>
                                        <p:tgtEl>
                                          <p:spTgt spid="105526">
                                            <p:txEl>
                                              <p:pRg st="0" end="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4" presetClass="entr" presetSubtype="32" fill="hold" grpId="0" nodeType="clickEffect">
                                  <p:stCondLst>
                                    <p:cond delay="0"/>
                                  </p:stCondLst>
                                  <p:childTnLst>
                                    <p:set>
                                      <p:cBhvr>
                                        <p:cTn id="111" dur="1" fill="hold">
                                          <p:stCondLst>
                                            <p:cond delay="0"/>
                                          </p:stCondLst>
                                        </p:cTn>
                                        <p:tgtEl>
                                          <p:spTgt spid="105522">
                                            <p:txEl>
                                              <p:pRg st="0" end="0"/>
                                            </p:txEl>
                                          </p:spTgt>
                                        </p:tgtEl>
                                        <p:attrNameLst>
                                          <p:attrName>style.visibility</p:attrName>
                                        </p:attrNameLst>
                                      </p:cBhvr>
                                      <p:to>
                                        <p:strVal val="visible"/>
                                      </p:to>
                                    </p:set>
                                    <p:animEffect transition="in" filter="box(out)">
                                      <p:cBhvr>
                                        <p:cTn id="112" dur="500"/>
                                        <p:tgtEl>
                                          <p:spTgt spid="105522">
                                            <p:txEl>
                                              <p:pRg st="0" end="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4" presetClass="entr" presetSubtype="32" fill="hold" grpId="0" nodeType="clickEffect">
                                  <p:stCondLst>
                                    <p:cond delay="0"/>
                                  </p:stCondLst>
                                  <p:childTnLst>
                                    <p:set>
                                      <p:cBhvr>
                                        <p:cTn id="116" dur="1" fill="hold">
                                          <p:stCondLst>
                                            <p:cond delay="0"/>
                                          </p:stCondLst>
                                        </p:cTn>
                                        <p:tgtEl>
                                          <p:spTgt spid="105527">
                                            <p:txEl>
                                              <p:pRg st="0" end="0"/>
                                            </p:txEl>
                                          </p:spTgt>
                                        </p:tgtEl>
                                        <p:attrNameLst>
                                          <p:attrName>style.visibility</p:attrName>
                                        </p:attrNameLst>
                                      </p:cBhvr>
                                      <p:to>
                                        <p:strVal val="visible"/>
                                      </p:to>
                                    </p:set>
                                    <p:animEffect transition="in" filter="box(out)">
                                      <p:cBhvr>
                                        <p:cTn id="117" dur="500"/>
                                        <p:tgtEl>
                                          <p:spTgt spid="105527">
                                            <p:txEl>
                                              <p:pRg st="0" end="0"/>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4" presetClass="entr" presetSubtype="32" fill="hold" grpId="0" nodeType="clickEffect">
                                  <p:stCondLst>
                                    <p:cond delay="0"/>
                                  </p:stCondLst>
                                  <p:childTnLst>
                                    <p:set>
                                      <p:cBhvr>
                                        <p:cTn id="121" dur="1" fill="hold">
                                          <p:stCondLst>
                                            <p:cond delay="0"/>
                                          </p:stCondLst>
                                        </p:cTn>
                                        <p:tgtEl>
                                          <p:spTgt spid="105523">
                                            <p:txEl>
                                              <p:pRg st="0" end="0"/>
                                            </p:txEl>
                                          </p:spTgt>
                                        </p:tgtEl>
                                        <p:attrNameLst>
                                          <p:attrName>style.visibility</p:attrName>
                                        </p:attrNameLst>
                                      </p:cBhvr>
                                      <p:to>
                                        <p:strVal val="visible"/>
                                      </p:to>
                                    </p:set>
                                    <p:animEffect transition="in" filter="box(out)">
                                      <p:cBhvr>
                                        <p:cTn id="122" dur="500"/>
                                        <p:tgtEl>
                                          <p:spTgt spid="105523">
                                            <p:txEl>
                                              <p:pRg st="0" end="0"/>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4" presetClass="entr" presetSubtype="32" fill="hold" grpId="0" nodeType="clickEffect">
                                  <p:stCondLst>
                                    <p:cond delay="0"/>
                                  </p:stCondLst>
                                  <p:childTnLst>
                                    <p:set>
                                      <p:cBhvr>
                                        <p:cTn id="126" dur="1" fill="hold">
                                          <p:stCondLst>
                                            <p:cond delay="0"/>
                                          </p:stCondLst>
                                        </p:cTn>
                                        <p:tgtEl>
                                          <p:spTgt spid="105528">
                                            <p:txEl>
                                              <p:pRg st="0" end="0"/>
                                            </p:txEl>
                                          </p:spTgt>
                                        </p:tgtEl>
                                        <p:attrNameLst>
                                          <p:attrName>style.visibility</p:attrName>
                                        </p:attrNameLst>
                                      </p:cBhvr>
                                      <p:to>
                                        <p:strVal val="visible"/>
                                      </p:to>
                                    </p:set>
                                    <p:animEffect transition="in" filter="box(out)">
                                      <p:cBhvr>
                                        <p:cTn id="127" dur="500"/>
                                        <p:tgtEl>
                                          <p:spTgt spid="1055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4" grpId="0" bldLvl="5" autoUpdateAnimBg="0" build="p"/>
      <p:bldP spid="105475" grpId="0" autoUpdateAnimBg="0" build="p"/>
      <p:bldP spid="105476" grpId="0" autoUpdateAnimBg="0" build="p"/>
      <p:bldP spid="105506" grpId="0" autoUpdateAnimBg="0" build="p"/>
      <p:bldP spid="105518" grpId="0" autoUpdateAnimBg="0" build="p"/>
      <p:bldP spid="105519" grpId="0" autoUpdateAnimBg="0" build="p"/>
      <p:bldP spid="105520" grpId="0" autoUpdateAnimBg="0" build="p"/>
      <p:bldP spid="105521" grpId="0" autoUpdateAnimBg="0" build="p"/>
      <p:bldP spid="105522" grpId="0" autoUpdateAnimBg="0" build="p"/>
      <p:bldP spid="105523" grpId="0" autoUpdateAnimBg="0" build="p"/>
      <p:bldP spid="105524" grpId="0" autoUpdateAnimBg="0" build="p"/>
      <p:bldP spid="105525" grpId="0" autoUpdateAnimBg="0" build="p"/>
      <p:bldP spid="105526" grpId="0" autoUpdateAnimBg="0" build="p"/>
      <p:bldP spid="105527" grpId="0" autoUpdateAnimBg="0" build="p"/>
      <p:bldP spid="105528" grpId="0" autoUpdateAnimBg="0" build="p"/>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p:nvPr>
            <p:ph type="title"/>
          </p:nvPr>
        </p:nvSpPr>
        <p:spPr/>
        <p:txBody>
          <a:bodyPr/>
          <a:p>
            <a:r>
              <a:rPr lang="en-US" altLang="zh-CN" dirty="0">
                <a:solidFill>
                  <a:schemeClr val="tx2"/>
                </a:solidFill>
                <a:latin typeface="Arial" charset="0"/>
                <a:sym typeface="+mn-ea"/>
              </a:rPr>
              <a:t>1.10</a:t>
            </a:r>
            <a:r>
              <a:rPr lang="zh-CN" altLang="en-US" dirty="0">
                <a:latin typeface="Times New Roman" pitchFamily="18" charset="0"/>
                <a:sym typeface="+mn-ea"/>
              </a:rPr>
              <a:t>迪杰斯特拉</a:t>
            </a:r>
            <a:r>
              <a:rPr lang="en-US" altLang="zh-CN" dirty="0">
                <a:latin typeface="Times New Roman" pitchFamily="18" charset="0"/>
                <a:sym typeface="+mn-ea"/>
              </a:rPr>
              <a:t>(</a:t>
            </a:r>
            <a:r>
              <a:rPr lang="en-US" altLang="zh-CN" dirty="0" err="1">
                <a:latin typeface="Times New Roman" pitchFamily="18" charset="0"/>
                <a:sym typeface="+mn-ea"/>
              </a:rPr>
              <a:t>Dijkstra)</a:t>
            </a:r>
            <a:r>
              <a:rPr lang="zh-CN" altLang="en-US" dirty="0" err="1">
                <a:latin typeface="Times New Roman" pitchFamily="18" charset="0"/>
                <a:sym typeface="+mn-ea"/>
              </a:rPr>
              <a:t>算法</a:t>
            </a:r>
            <a:endParaRPr lang="zh-CN" altLang="en-US" dirty="0" err="1">
              <a:latin typeface="Times New Roman" pitchFamily="18" charset="0"/>
              <a:sym typeface="+mn-ea"/>
            </a:endParaRPr>
          </a:p>
        </p:txBody>
      </p:sp>
      <p:sp>
        <p:nvSpPr>
          <p:cNvPr id="106499" name="Text Box 3"/>
          <p:cNvSpPr txBox="1"/>
          <p:nvPr/>
        </p:nvSpPr>
        <p:spPr bwMode="auto">
          <a:xfrm>
            <a:off x="539115" y="1196658"/>
            <a:ext cx="705853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zh-CN" altLang="en-US" sz="2000" dirty="0">
                <a:latin typeface="Times New Roman" pitchFamily="18" charset="0"/>
              </a:rPr>
              <a:t>按路径长度递增次序产生最短路径算法：</a:t>
            </a:r>
            <a:endParaRPr kumimoji="1" lang="zh-CN" altLang="en-US" sz="2000" dirty="0">
              <a:latin typeface="Times New Roman" pitchFamily="18" charset="0"/>
            </a:endParaRPr>
          </a:p>
          <a:p>
            <a:r>
              <a:rPr kumimoji="1" lang="zh-CN" altLang="en-US" sz="2000" dirty="0">
                <a:latin typeface="Times New Roman" pitchFamily="18" charset="0"/>
              </a:rPr>
              <a:t>把</a:t>
            </a:r>
            <a:r>
              <a:rPr kumimoji="1" lang="en-US" altLang="zh-CN" sz="2000" dirty="0">
                <a:latin typeface="Times New Roman" pitchFamily="18" charset="0"/>
              </a:rPr>
              <a:t>V</a:t>
            </a:r>
            <a:r>
              <a:rPr kumimoji="1" lang="zh-CN" altLang="zh-CN" sz="2000" dirty="0">
                <a:latin typeface="Times New Roman" pitchFamily="18" charset="0"/>
              </a:rPr>
              <a:t>分成两组：</a:t>
            </a:r>
            <a:endParaRPr kumimoji="1" lang="zh-CN" altLang="zh-CN" sz="2000" dirty="0">
              <a:latin typeface="Times New Roman" pitchFamily="18" charset="0"/>
            </a:endParaRPr>
          </a:p>
          <a:p>
            <a:r>
              <a:rPr kumimoji="1" lang="zh-CN" altLang="zh-CN" sz="2000" dirty="0">
                <a:latin typeface="Times New Roman" pitchFamily="18" charset="0"/>
              </a:rPr>
              <a:t>（1）</a:t>
            </a:r>
            <a:r>
              <a:rPr kumimoji="1" lang="en-US" altLang="zh-CN" sz="2000" dirty="0">
                <a:latin typeface="Times New Roman" pitchFamily="18" charset="0"/>
              </a:rPr>
              <a:t>S</a:t>
            </a:r>
            <a:r>
              <a:rPr kumimoji="1" lang="zh-CN" altLang="en-US" sz="2000" dirty="0">
                <a:latin typeface="Times New Roman" pitchFamily="18" charset="0"/>
              </a:rPr>
              <a:t>：</a:t>
            </a:r>
            <a:r>
              <a:rPr kumimoji="1" lang="zh-CN" altLang="zh-CN" sz="2000" dirty="0">
                <a:solidFill>
                  <a:srgbClr val="FF0000"/>
                </a:solidFill>
                <a:latin typeface="Times New Roman" pitchFamily="18" charset="0"/>
              </a:rPr>
              <a:t>已求出最短路径的顶点</a:t>
            </a:r>
            <a:r>
              <a:rPr kumimoji="1" lang="zh-CN" altLang="zh-CN" sz="2000" dirty="0">
                <a:latin typeface="Times New Roman" pitchFamily="18" charset="0"/>
              </a:rPr>
              <a:t>的集合</a:t>
            </a:r>
            <a:endParaRPr kumimoji="1" lang="zh-CN" altLang="zh-CN" sz="2000" dirty="0">
              <a:latin typeface="Times New Roman" pitchFamily="18" charset="0"/>
            </a:endParaRPr>
          </a:p>
          <a:p>
            <a:r>
              <a:rPr kumimoji="1" lang="zh-CN" altLang="zh-CN" sz="2000" dirty="0">
                <a:latin typeface="Times New Roman" pitchFamily="18" charset="0"/>
              </a:rPr>
              <a:t>（2）</a:t>
            </a:r>
            <a:r>
              <a:rPr kumimoji="1" lang="en-US" altLang="zh-CN" sz="2000" dirty="0">
                <a:latin typeface="Times New Roman" pitchFamily="18" charset="0"/>
              </a:rPr>
              <a:t>V-S=T</a:t>
            </a:r>
            <a:r>
              <a:rPr kumimoji="1" lang="zh-CN" altLang="en-US" sz="2000" dirty="0">
                <a:latin typeface="Times New Roman" pitchFamily="18" charset="0"/>
              </a:rPr>
              <a:t>：</a:t>
            </a:r>
            <a:r>
              <a:rPr kumimoji="1" lang="zh-CN" altLang="zh-CN" sz="2000" dirty="0">
                <a:solidFill>
                  <a:srgbClr val="FF0000"/>
                </a:solidFill>
                <a:latin typeface="Times New Roman" pitchFamily="18" charset="0"/>
              </a:rPr>
              <a:t>尚未确定最短路径</a:t>
            </a:r>
            <a:r>
              <a:rPr kumimoji="1" lang="zh-CN" altLang="zh-CN" sz="2000" dirty="0">
                <a:latin typeface="Times New Roman" pitchFamily="18" charset="0"/>
              </a:rPr>
              <a:t>的顶点集合</a:t>
            </a:r>
            <a:endParaRPr kumimoji="1" lang="zh-CN" altLang="zh-CN" sz="2000" dirty="0">
              <a:latin typeface="Times New Roman" pitchFamily="18" charset="0"/>
            </a:endParaRPr>
          </a:p>
          <a:p>
            <a:r>
              <a:rPr kumimoji="1" lang="zh-CN" altLang="zh-CN" sz="2000" dirty="0">
                <a:latin typeface="Times New Roman" pitchFamily="18" charset="0"/>
              </a:rPr>
              <a:t>将</a:t>
            </a:r>
            <a:r>
              <a:rPr kumimoji="1" lang="en-US" altLang="zh-CN" sz="2000" dirty="0">
                <a:latin typeface="Times New Roman" pitchFamily="18" charset="0"/>
              </a:rPr>
              <a:t>T</a:t>
            </a:r>
            <a:r>
              <a:rPr kumimoji="1" lang="zh-CN" altLang="zh-CN" sz="2000" dirty="0">
                <a:latin typeface="Times New Roman" pitchFamily="18" charset="0"/>
              </a:rPr>
              <a:t>中顶点</a:t>
            </a:r>
            <a:r>
              <a:rPr kumimoji="1" lang="zh-CN" altLang="zh-CN" sz="2000" i="1" u="sng" dirty="0">
                <a:solidFill>
                  <a:srgbClr val="FF0000"/>
                </a:solidFill>
                <a:latin typeface="Times New Roman" pitchFamily="18" charset="0"/>
              </a:rPr>
              <a:t>按最短路径递增的次序</a:t>
            </a:r>
            <a:r>
              <a:rPr kumimoji="1" lang="zh-CN" altLang="zh-CN" sz="2000" dirty="0">
                <a:latin typeface="Times New Roman" pitchFamily="18" charset="0"/>
              </a:rPr>
              <a:t>加入到</a:t>
            </a:r>
            <a:r>
              <a:rPr kumimoji="1" lang="en-US" altLang="zh-CN" sz="2000" dirty="0">
                <a:latin typeface="Times New Roman" pitchFamily="18" charset="0"/>
              </a:rPr>
              <a:t>S</a:t>
            </a:r>
            <a:r>
              <a:rPr kumimoji="1" lang="zh-CN" altLang="zh-CN" sz="2000" dirty="0">
                <a:latin typeface="Times New Roman" pitchFamily="18" charset="0"/>
              </a:rPr>
              <a:t>中，</a:t>
            </a:r>
            <a:endParaRPr kumimoji="1" lang="zh-CN" altLang="zh-CN" sz="2000" dirty="0">
              <a:latin typeface="Times New Roman" pitchFamily="18" charset="0"/>
            </a:endParaRPr>
          </a:p>
          <a:p>
            <a:r>
              <a:rPr kumimoji="1" lang="zh-CN" altLang="zh-CN" sz="2000" dirty="0">
                <a:latin typeface="Times New Roman" pitchFamily="18" charset="0"/>
              </a:rPr>
              <a:t>保证：（1）从源点</a:t>
            </a:r>
            <a:r>
              <a:rPr kumimoji="1" lang="en-US" altLang="zh-CN" sz="2000" dirty="0">
                <a:latin typeface="Times New Roman" pitchFamily="18" charset="0"/>
              </a:rPr>
              <a:t>V0</a:t>
            </a:r>
            <a:r>
              <a:rPr kumimoji="1" lang="zh-CN" altLang="zh-CN" sz="2000" dirty="0">
                <a:latin typeface="Times New Roman" pitchFamily="18" charset="0"/>
              </a:rPr>
              <a:t>到</a:t>
            </a:r>
            <a:r>
              <a:rPr kumimoji="1" lang="en-US" altLang="zh-CN" sz="2000" dirty="0">
                <a:latin typeface="Times New Roman" pitchFamily="18" charset="0"/>
              </a:rPr>
              <a:t>S</a:t>
            </a:r>
            <a:r>
              <a:rPr kumimoji="1" lang="zh-CN" altLang="zh-CN" sz="2000" dirty="0">
                <a:latin typeface="Times New Roman" pitchFamily="18" charset="0"/>
              </a:rPr>
              <a:t>中各顶点的最短路径长度都不大于</a:t>
            </a:r>
            <a:endParaRPr kumimoji="1" lang="zh-CN" altLang="zh-CN" sz="2000" dirty="0">
              <a:latin typeface="Times New Roman" pitchFamily="18" charset="0"/>
            </a:endParaRPr>
          </a:p>
          <a:p>
            <a:r>
              <a:rPr kumimoji="1" lang="zh-CN" altLang="zh-CN" sz="2000" dirty="0">
                <a:latin typeface="Times New Roman" pitchFamily="18" charset="0"/>
              </a:rPr>
              <a:t>                      从</a:t>
            </a:r>
            <a:r>
              <a:rPr kumimoji="1" lang="en-US" altLang="zh-CN" sz="2000" dirty="0">
                <a:latin typeface="Times New Roman" pitchFamily="18" charset="0"/>
              </a:rPr>
              <a:t>V0</a:t>
            </a:r>
            <a:r>
              <a:rPr kumimoji="1" lang="zh-CN" altLang="zh-CN" sz="2000" dirty="0">
                <a:latin typeface="Times New Roman" pitchFamily="18" charset="0"/>
              </a:rPr>
              <a:t>到</a:t>
            </a:r>
            <a:r>
              <a:rPr kumimoji="1" lang="en-US" altLang="zh-CN" sz="2000" dirty="0">
                <a:latin typeface="Times New Roman" pitchFamily="18" charset="0"/>
              </a:rPr>
              <a:t>T</a:t>
            </a:r>
            <a:r>
              <a:rPr kumimoji="1" lang="zh-CN" altLang="zh-CN" sz="2000" dirty="0">
                <a:latin typeface="Times New Roman" pitchFamily="18" charset="0"/>
              </a:rPr>
              <a:t>中任何顶点的最短路径长度</a:t>
            </a:r>
            <a:endParaRPr kumimoji="1" lang="zh-CN" altLang="zh-CN" sz="2000" dirty="0">
              <a:latin typeface="Times New Roman" pitchFamily="18" charset="0"/>
            </a:endParaRPr>
          </a:p>
          <a:p>
            <a:r>
              <a:rPr kumimoji="1" lang="zh-CN" altLang="zh-CN" sz="2000" dirty="0">
                <a:latin typeface="Times New Roman" pitchFamily="18" charset="0"/>
              </a:rPr>
              <a:t>            （2）每个顶点对应一个距离值</a:t>
            </a:r>
            <a:endParaRPr kumimoji="1" lang="zh-CN" altLang="zh-CN" sz="2000" dirty="0">
              <a:latin typeface="Times New Roman" pitchFamily="18" charset="0"/>
            </a:endParaRPr>
          </a:p>
          <a:p>
            <a:r>
              <a:rPr kumimoji="1" lang="zh-CN" altLang="zh-CN" sz="2000" dirty="0">
                <a:latin typeface="Times New Roman" pitchFamily="18" charset="0"/>
              </a:rPr>
              <a:t>                     </a:t>
            </a:r>
            <a:r>
              <a:rPr kumimoji="1" lang="en-US" altLang="zh-CN" sz="2000" dirty="0">
                <a:latin typeface="Times New Roman" pitchFamily="18" charset="0"/>
              </a:rPr>
              <a:t>S</a:t>
            </a:r>
            <a:r>
              <a:rPr kumimoji="1" lang="zh-CN" altLang="zh-CN" sz="2000" dirty="0">
                <a:latin typeface="Times New Roman" pitchFamily="18" charset="0"/>
              </a:rPr>
              <a:t>中顶点：从</a:t>
            </a:r>
            <a:r>
              <a:rPr kumimoji="1" lang="en-US" altLang="zh-CN" sz="2000" dirty="0">
                <a:latin typeface="Times New Roman" pitchFamily="18" charset="0"/>
              </a:rPr>
              <a:t>V0</a:t>
            </a:r>
            <a:r>
              <a:rPr kumimoji="1" lang="zh-CN" altLang="zh-CN" sz="2000" dirty="0">
                <a:latin typeface="Times New Roman" pitchFamily="18" charset="0"/>
              </a:rPr>
              <a:t>到此顶点的最短路径长度</a:t>
            </a:r>
            <a:endParaRPr kumimoji="1" lang="zh-CN" altLang="zh-CN" sz="2000" dirty="0">
              <a:latin typeface="Times New Roman" pitchFamily="18" charset="0"/>
            </a:endParaRPr>
          </a:p>
          <a:p>
            <a:r>
              <a:rPr kumimoji="1" lang="zh-CN" altLang="zh-CN" sz="2000" dirty="0">
                <a:latin typeface="Times New Roman" pitchFamily="18" charset="0"/>
              </a:rPr>
              <a:t>                     </a:t>
            </a:r>
            <a:r>
              <a:rPr kumimoji="1" lang="en-US" altLang="zh-CN" sz="2000" dirty="0">
                <a:latin typeface="Times New Roman" pitchFamily="18" charset="0"/>
              </a:rPr>
              <a:t>T</a:t>
            </a:r>
            <a:r>
              <a:rPr kumimoji="1" lang="zh-CN" altLang="zh-CN" sz="2000" dirty="0">
                <a:latin typeface="Times New Roman" pitchFamily="18" charset="0"/>
              </a:rPr>
              <a:t>中顶点：从</a:t>
            </a:r>
            <a:r>
              <a:rPr kumimoji="1" lang="en-US" altLang="zh-CN" sz="2000" dirty="0">
                <a:latin typeface="Times New Roman" pitchFamily="18" charset="0"/>
              </a:rPr>
              <a:t>V0</a:t>
            </a:r>
            <a:r>
              <a:rPr kumimoji="1" lang="zh-CN" altLang="zh-CN" sz="2000" dirty="0">
                <a:latin typeface="Times New Roman" pitchFamily="18" charset="0"/>
              </a:rPr>
              <a:t>到此顶点的</a:t>
            </a:r>
            <a:r>
              <a:rPr kumimoji="1" lang="zh-CN" altLang="zh-CN" sz="2000" i="1" u="sng" dirty="0">
                <a:solidFill>
                  <a:srgbClr val="FF0000"/>
                </a:solidFill>
                <a:latin typeface="Times New Roman" pitchFamily="18" charset="0"/>
              </a:rPr>
              <a:t>只包括</a:t>
            </a:r>
            <a:r>
              <a:rPr kumimoji="1" lang="en-US" altLang="zh-CN" sz="2000" i="1" u="sng" dirty="0">
                <a:solidFill>
                  <a:srgbClr val="FF0000"/>
                </a:solidFill>
                <a:latin typeface="Times New Roman" pitchFamily="18" charset="0"/>
              </a:rPr>
              <a:t>S</a:t>
            </a:r>
            <a:r>
              <a:rPr kumimoji="1" lang="zh-CN" altLang="zh-CN" sz="2000" i="1" u="sng" dirty="0">
                <a:solidFill>
                  <a:srgbClr val="FF0000"/>
                </a:solidFill>
                <a:latin typeface="Times New Roman" pitchFamily="18" charset="0"/>
              </a:rPr>
              <a:t>中顶点作中间</a:t>
            </a:r>
            <a:endParaRPr kumimoji="1" lang="zh-CN" altLang="zh-CN" sz="2000" i="1" u="sng" dirty="0">
              <a:solidFill>
                <a:srgbClr val="FF0000"/>
              </a:solidFill>
              <a:latin typeface="Times New Roman" pitchFamily="18" charset="0"/>
            </a:endParaRPr>
          </a:p>
          <a:p>
            <a:r>
              <a:rPr kumimoji="1" lang="zh-CN" altLang="zh-CN" sz="2000" i="1" dirty="0">
                <a:solidFill>
                  <a:srgbClr val="FF0000"/>
                </a:solidFill>
                <a:latin typeface="Times New Roman" pitchFamily="18" charset="0"/>
              </a:rPr>
              <a:t>                                       </a:t>
            </a:r>
            <a:r>
              <a:rPr kumimoji="1" lang="zh-CN" altLang="zh-CN" sz="2000" i="1" u="sng" dirty="0">
                <a:solidFill>
                  <a:srgbClr val="FF0000"/>
                </a:solidFill>
                <a:latin typeface="Times New Roman" pitchFamily="18" charset="0"/>
              </a:rPr>
              <a:t>顶点</a:t>
            </a:r>
            <a:r>
              <a:rPr kumimoji="1" lang="zh-CN" altLang="zh-CN" sz="2000" dirty="0">
                <a:latin typeface="Times New Roman" pitchFamily="18" charset="0"/>
              </a:rPr>
              <a:t>的最短路径长度</a:t>
            </a:r>
            <a:endParaRPr kumimoji="1" lang="zh-CN" altLang="en-US" sz="2000" dirty="0">
              <a:latin typeface="Times New Roman" pitchFamily="18" charset="0"/>
            </a:endParaRPr>
          </a:p>
        </p:txBody>
      </p:sp>
      <p:sp>
        <p:nvSpPr>
          <p:cNvPr id="106500" name="Text Box 4"/>
          <p:cNvSpPr txBox="1"/>
          <p:nvPr/>
        </p:nvSpPr>
        <p:spPr bwMode="auto">
          <a:xfrm>
            <a:off x="467360" y="4724718"/>
            <a:ext cx="7551738"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zh-CN" altLang="en-US" sz="2000">
                <a:latin typeface="Times New Roman" pitchFamily="18" charset="0"/>
              </a:rPr>
              <a:t>依据：可以证明</a:t>
            </a:r>
            <a:r>
              <a:rPr kumimoji="1" lang="en-US" altLang="zh-CN" sz="2000">
                <a:latin typeface="Times New Roman" pitchFamily="18" charset="0"/>
              </a:rPr>
              <a:t>V0</a:t>
            </a:r>
            <a:r>
              <a:rPr kumimoji="1" lang="zh-CN" altLang="zh-CN" sz="2000">
                <a:latin typeface="Times New Roman" pitchFamily="18" charset="0"/>
              </a:rPr>
              <a:t>到</a:t>
            </a:r>
            <a:r>
              <a:rPr kumimoji="1" lang="en-US" altLang="zh-CN" sz="2000">
                <a:latin typeface="Times New Roman" pitchFamily="18" charset="0"/>
              </a:rPr>
              <a:t>T</a:t>
            </a:r>
            <a:r>
              <a:rPr kumimoji="1" lang="zh-CN" altLang="zh-CN" sz="2000">
                <a:latin typeface="Times New Roman" pitchFamily="18" charset="0"/>
              </a:rPr>
              <a:t>中顶点</a:t>
            </a:r>
            <a:r>
              <a:rPr kumimoji="1" lang="en-US" altLang="zh-CN" sz="2000">
                <a:latin typeface="Times New Roman" pitchFamily="18" charset="0"/>
              </a:rPr>
              <a:t>Vk</a:t>
            </a:r>
            <a:r>
              <a:rPr kumimoji="1" lang="zh-CN" altLang="zh-CN" sz="2000">
                <a:latin typeface="Times New Roman" pitchFamily="18" charset="0"/>
              </a:rPr>
              <a:t>的最短路径，或是从</a:t>
            </a:r>
            <a:r>
              <a:rPr kumimoji="1" lang="en-US" altLang="zh-CN" sz="2000">
                <a:latin typeface="Times New Roman" pitchFamily="18" charset="0"/>
              </a:rPr>
              <a:t>V0</a:t>
            </a:r>
            <a:r>
              <a:rPr kumimoji="1" lang="zh-CN" altLang="zh-CN" sz="2000">
                <a:latin typeface="Times New Roman" pitchFamily="18" charset="0"/>
              </a:rPr>
              <a:t>到</a:t>
            </a:r>
            <a:r>
              <a:rPr kumimoji="1" lang="en-US" altLang="zh-CN" sz="2000">
                <a:latin typeface="Times New Roman" pitchFamily="18" charset="0"/>
              </a:rPr>
              <a:t>Vk</a:t>
            </a:r>
            <a:r>
              <a:rPr kumimoji="1" lang="zh-CN" altLang="zh-CN" sz="2000">
                <a:latin typeface="Times New Roman" pitchFamily="18" charset="0"/>
              </a:rPr>
              <a:t>的</a:t>
            </a:r>
            <a:endParaRPr kumimoji="1" lang="zh-CN" altLang="zh-CN" sz="2000">
              <a:latin typeface="Times New Roman" pitchFamily="18" charset="0"/>
            </a:endParaRPr>
          </a:p>
          <a:p>
            <a:r>
              <a:rPr kumimoji="1" lang="zh-CN" altLang="zh-CN" sz="2000">
                <a:latin typeface="Times New Roman" pitchFamily="18" charset="0"/>
              </a:rPr>
              <a:t>            直接路径的权值；或是从</a:t>
            </a:r>
            <a:r>
              <a:rPr kumimoji="1" lang="en-US" altLang="zh-CN" sz="2000">
                <a:latin typeface="Times New Roman" pitchFamily="18" charset="0"/>
              </a:rPr>
              <a:t>V0</a:t>
            </a:r>
            <a:r>
              <a:rPr kumimoji="1" lang="zh-CN" altLang="zh-CN" sz="2000">
                <a:latin typeface="Times New Roman" pitchFamily="18" charset="0"/>
              </a:rPr>
              <a:t>经</a:t>
            </a:r>
            <a:r>
              <a:rPr kumimoji="1" lang="en-US" altLang="zh-CN" sz="2000">
                <a:latin typeface="Times New Roman" pitchFamily="18" charset="0"/>
              </a:rPr>
              <a:t>S</a:t>
            </a:r>
            <a:r>
              <a:rPr kumimoji="1" lang="zh-CN" altLang="zh-CN" sz="2000">
                <a:latin typeface="Times New Roman" pitchFamily="18" charset="0"/>
              </a:rPr>
              <a:t>中顶点到</a:t>
            </a:r>
            <a:r>
              <a:rPr kumimoji="1" lang="en-US" altLang="zh-CN" sz="2000">
                <a:latin typeface="Times New Roman" pitchFamily="18" charset="0"/>
              </a:rPr>
              <a:t>Vk</a:t>
            </a:r>
            <a:r>
              <a:rPr kumimoji="1" lang="zh-CN" altLang="zh-CN" sz="2000">
                <a:latin typeface="Times New Roman" pitchFamily="18" charset="0"/>
              </a:rPr>
              <a:t>的路径权值之和</a:t>
            </a:r>
            <a:endParaRPr kumimoji="1" lang="zh-CN" altLang="zh-CN" sz="2000">
              <a:latin typeface="Times New Roman" pitchFamily="18" charset="0"/>
            </a:endParaRPr>
          </a:p>
          <a:p>
            <a:r>
              <a:rPr kumimoji="1" lang="zh-CN" altLang="zh-CN" sz="2000">
                <a:latin typeface="Times New Roman" pitchFamily="18" charset="0"/>
              </a:rPr>
              <a:t>（反证法可证）</a:t>
            </a:r>
            <a:endParaRPr kumimoji="1" lang="zh-CN" altLang="en-US" sz="2000">
              <a:latin typeface="Times New Roman" pitchFamily="18" charset="0"/>
            </a:endParaRPr>
          </a:p>
        </p:txBody>
      </p:sp>
      <p:sp>
        <p:nvSpPr>
          <p:cNvPr id="4" name="灯片编号占位符 3"/>
          <p:cNvSpPr/>
          <p:nvPr>
            <p:ph type="sldNum" sz="quarter" idx="12"/>
          </p:nvPr>
        </p:nvSpPr>
        <p:spPr/>
        <p:txBody>
          <a:bodyPr/>
          <a:p>
            <a:pPr>
              <a:defRPr/>
            </a:pPr>
            <a:fld id="{53476CD7-94C7-4264-A38D-717E054E404E}" type="slidenum">
              <a:rPr lang="zh-CN" altLang="en-US"/>
            </a:fld>
            <a:endParaRPr lang="en-US" altLang="zh-CN"/>
          </a:p>
        </p:txBody>
      </p:sp>
      <p:sp>
        <p:nvSpPr>
          <p:cNvPr id="6" name="日期占位符 5"/>
          <p:cNvSpPr/>
          <p:nvPr>
            <p:ph type="dt" sz="half" idx="10"/>
          </p:nvPr>
        </p:nvSpPr>
        <p:spPr/>
        <p:txBody>
          <a:bodyPr/>
          <a:p>
            <a:pPr>
              <a:defRPr/>
            </a:pPr>
            <a:fld id="{012AB9F2-8D3B-4D70-B76C-64ED130DCCF6}"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6499">
                                            <p:txEl>
                                              <p:pRg st="4294967295" end="4294967295"/>
                                            </p:txEl>
                                          </p:spTgt>
                                        </p:tgtEl>
                                        <p:attrNameLst>
                                          <p:attrName>style.visibility</p:attrName>
                                        </p:attrNameLst>
                                      </p:cBhvr>
                                      <p:to>
                                        <p:strVal val="visible"/>
                                      </p:to>
                                    </p:set>
                                    <p:anim calcmode="lin" valueType="num">
                                      <p:cBhvr additive="base">
                                        <p:cTn id="7" dur="500" fill="hold"/>
                                        <p:tgtEl>
                                          <p:spTgt spid="106499">
                                            <p:txEl>
                                              <p:pRg st="4294967295" end="429496729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6499">
                                            <p:txEl>
                                              <p:pRg st="4294967295" end="429496729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6499">
                                            <p:txEl>
                                              <p:pRg st="0" end="0"/>
                                            </p:txEl>
                                          </p:spTgt>
                                        </p:tgtEl>
                                        <p:attrNameLst>
                                          <p:attrName>style.visibility</p:attrName>
                                        </p:attrNameLst>
                                      </p:cBhvr>
                                      <p:to>
                                        <p:strVal val="visible"/>
                                      </p:to>
                                    </p:set>
                                    <p:anim calcmode="lin" valueType="num">
                                      <p:cBhvr additive="base">
                                        <p:cTn id="13" dur="500" fill="hold"/>
                                        <p:tgtEl>
                                          <p:spTgt spid="10649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64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6499">
                                            <p:txEl>
                                              <p:pRg st="1" end="1"/>
                                            </p:txEl>
                                          </p:spTgt>
                                        </p:tgtEl>
                                        <p:attrNameLst>
                                          <p:attrName>style.visibility</p:attrName>
                                        </p:attrNameLst>
                                      </p:cBhvr>
                                      <p:to>
                                        <p:strVal val="visible"/>
                                      </p:to>
                                    </p:set>
                                    <p:anim calcmode="lin" valueType="num">
                                      <p:cBhvr additive="base">
                                        <p:cTn id="19" dur="500" fill="hold"/>
                                        <p:tgtEl>
                                          <p:spTgt spid="10649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6499">
                                            <p:txEl>
                                              <p:pRg st="1" end="1"/>
                                            </p:txEl>
                                          </p:spTgt>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grpId="0" nodeType="afterEffect">
                                  <p:stCondLst>
                                    <p:cond delay="0"/>
                                  </p:stCondLst>
                                  <p:childTnLst>
                                    <p:set>
                                      <p:cBhvr>
                                        <p:cTn id="23" dur="1" fill="hold">
                                          <p:stCondLst>
                                            <p:cond delay="0"/>
                                          </p:stCondLst>
                                        </p:cTn>
                                        <p:tgtEl>
                                          <p:spTgt spid="106499">
                                            <p:txEl>
                                              <p:pRg st="2" end="2"/>
                                            </p:txEl>
                                          </p:spTgt>
                                        </p:tgtEl>
                                        <p:attrNameLst>
                                          <p:attrName>style.visibility</p:attrName>
                                        </p:attrNameLst>
                                      </p:cBhvr>
                                      <p:to>
                                        <p:strVal val="visible"/>
                                      </p:to>
                                    </p:set>
                                    <p:anim calcmode="lin" valueType="num">
                                      <p:cBhvr additive="base">
                                        <p:cTn id="24" dur="500" fill="hold"/>
                                        <p:tgtEl>
                                          <p:spTgt spid="106499">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06499">
                                            <p:txEl>
                                              <p:pRg st="2" end="2"/>
                                            </p:txEl>
                                          </p:spTgt>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2" presetClass="entr" presetSubtype="8" fill="hold" grpId="0" nodeType="afterEffect">
                                  <p:stCondLst>
                                    <p:cond delay="0"/>
                                  </p:stCondLst>
                                  <p:childTnLst>
                                    <p:set>
                                      <p:cBhvr>
                                        <p:cTn id="28" dur="1" fill="hold">
                                          <p:stCondLst>
                                            <p:cond delay="0"/>
                                          </p:stCondLst>
                                        </p:cTn>
                                        <p:tgtEl>
                                          <p:spTgt spid="106499">
                                            <p:txEl>
                                              <p:pRg st="3" end="3"/>
                                            </p:txEl>
                                          </p:spTgt>
                                        </p:tgtEl>
                                        <p:attrNameLst>
                                          <p:attrName>style.visibility</p:attrName>
                                        </p:attrNameLst>
                                      </p:cBhvr>
                                      <p:to>
                                        <p:strVal val="visible"/>
                                      </p:to>
                                    </p:set>
                                    <p:anim calcmode="lin" valueType="num">
                                      <p:cBhvr additive="base">
                                        <p:cTn id="29" dur="500" fill="hold"/>
                                        <p:tgtEl>
                                          <p:spTgt spid="106499">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0649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06499">
                                            <p:txEl>
                                              <p:pRg st="4" end="4"/>
                                            </p:txEl>
                                          </p:spTgt>
                                        </p:tgtEl>
                                        <p:attrNameLst>
                                          <p:attrName>style.visibility</p:attrName>
                                        </p:attrNameLst>
                                      </p:cBhvr>
                                      <p:to>
                                        <p:strVal val="visible"/>
                                      </p:to>
                                    </p:set>
                                    <p:anim calcmode="lin" valueType="num">
                                      <p:cBhvr additive="base">
                                        <p:cTn id="35" dur="500" fill="hold"/>
                                        <p:tgtEl>
                                          <p:spTgt spid="106499">
                                            <p:txEl>
                                              <p:pRg st="4" end="4"/>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06499">
                                            <p:txEl>
                                              <p:pRg st="4" end="4"/>
                                            </p:txEl>
                                          </p:spTgt>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2" presetClass="entr" presetSubtype="8" fill="hold" grpId="0" nodeType="afterEffect">
                                  <p:stCondLst>
                                    <p:cond delay="0"/>
                                  </p:stCondLst>
                                  <p:childTnLst>
                                    <p:set>
                                      <p:cBhvr>
                                        <p:cTn id="39" dur="1" fill="hold">
                                          <p:stCondLst>
                                            <p:cond delay="0"/>
                                          </p:stCondLst>
                                        </p:cTn>
                                        <p:tgtEl>
                                          <p:spTgt spid="106499">
                                            <p:txEl>
                                              <p:pRg st="5" end="5"/>
                                            </p:txEl>
                                          </p:spTgt>
                                        </p:tgtEl>
                                        <p:attrNameLst>
                                          <p:attrName>style.visibility</p:attrName>
                                        </p:attrNameLst>
                                      </p:cBhvr>
                                      <p:to>
                                        <p:strVal val="visible"/>
                                      </p:to>
                                    </p:set>
                                    <p:anim calcmode="lin" valueType="num">
                                      <p:cBhvr additive="base">
                                        <p:cTn id="40" dur="500" fill="hold"/>
                                        <p:tgtEl>
                                          <p:spTgt spid="106499">
                                            <p:txEl>
                                              <p:pRg st="5" end="5"/>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106499">
                                            <p:txEl>
                                              <p:pRg st="5" end="5"/>
                                            </p:txEl>
                                          </p:spTgt>
                                        </p:tgtEl>
                                        <p:attrNameLst>
                                          <p:attrName>ppt_y</p:attrName>
                                        </p:attrNameLst>
                                      </p:cBhvr>
                                      <p:tavLst>
                                        <p:tav tm="0">
                                          <p:val>
                                            <p:strVal val="#ppt_y"/>
                                          </p:val>
                                        </p:tav>
                                        <p:tav tm="100000">
                                          <p:val>
                                            <p:strVal val="#ppt_y"/>
                                          </p:val>
                                        </p:tav>
                                      </p:tavLst>
                                    </p:anim>
                                  </p:childTnLst>
                                </p:cTn>
                              </p:par>
                            </p:childTnLst>
                          </p:cTn>
                        </p:par>
                        <p:par>
                          <p:cTn id="42" fill="hold">
                            <p:stCondLst>
                              <p:cond delay="1000"/>
                            </p:stCondLst>
                            <p:childTnLst>
                              <p:par>
                                <p:cTn id="43" presetID="2" presetClass="entr" presetSubtype="8" fill="hold" grpId="0" nodeType="afterEffect">
                                  <p:stCondLst>
                                    <p:cond delay="0"/>
                                  </p:stCondLst>
                                  <p:childTnLst>
                                    <p:set>
                                      <p:cBhvr>
                                        <p:cTn id="44" dur="1" fill="hold">
                                          <p:stCondLst>
                                            <p:cond delay="0"/>
                                          </p:stCondLst>
                                        </p:cTn>
                                        <p:tgtEl>
                                          <p:spTgt spid="106499">
                                            <p:txEl>
                                              <p:pRg st="6" end="6"/>
                                            </p:txEl>
                                          </p:spTgt>
                                        </p:tgtEl>
                                        <p:attrNameLst>
                                          <p:attrName>style.visibility</p:attrName>
                                        </p:attrNameLst>
                                      </p:cBhvr>
                                      <p:to>
                                        <p:strVal val="visible"/>
                                      </p:to>
                                    </p:set>
                                    <p:anim calcmode="lin" valueType="num">
                                      <p:cBhvr additive="base">
                                        <p:cTn id="45" dur="500" fill="hold"/>
                                        <p:tgtEl>
                                          <p:spTgt spid="106499">
                                            <p:txEl>
                                              <p:pRg st="6" end="6"/>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06499">
                                            <p:txEl>
                                              <p:pRg st="6" end="6"/>
                                            </p:txEl>
                                          </p:spTgt>
                                        </p:tgtEl>
                                        <p:attrNameLst>
                                          <p:attrName>ppt_y</p:attrName>
                                        </p:attrNameLst>
                                      </p:cBhvr>
                                      <p:tavLst>
                                        <p:tav tm="0">
                                          <p:val>
                                            <p:strVal val="#ppt_y"/>
                                          </p:val>
                                        </p:tav>
                                        <p:tav tm="100000">
                                          <p:val>
                                            <p:strVal val="#ppt_y"/>
                                          </p:val>
                                        </p:tav>
                                      </p:tavLst>
                                    </p:anim>
                                  </p:childTnLst>
                                </p:cTn>
                              </p:par>
                            </p:childTnLst>
                          </p:cTn>
                        </p:par>
                        <p:par>
                          <p:cTn id="47" fill="hold">
                            <p:stCondLst>
                              <p:cond delay="1500"/>
                            </p:stCondLst>
                            <p:childTnLst>
                              <p:par>
                                <p:cTn id="48" presetID="2" presetClass="entr" presetSubtype="8" fill="hold" grpId="0" nodeType="afterEffect">
                                  <p:stCondLst>
                                    <p:cond delay="0"/>
                                  </p:stCondLst>
                                  <p:childTnLst>
                                    <p:set>
                                      <p:cBhvr>
                                        <p:cTn id="49" dur="1" fill="hold">
                                          <p:stCondLst>
                                            <p:cond delay="0"/>
                                          </p:stCondLst>
                                        </p:cTn>
                                        <p:tgtEl>
                                          <p:spTgt spid="106499">
                                            <p:txEl>
                                              <p:pRg st="7" end="7"/>
                                            </p:txEl>
                                          </p:spTgt>
                                        </p:tgtEl>
                                        <p:attrNameLst>
                                          <p:attrName>style.visibility</p:attrName>
                                        </p:attrNameLst>
                                      </p:cBhvr>
                                      <p:to>
                                        <p:strVal val="visible"/>
                                      </p:to>
                                    </p:set>
                                    <p:anim calcmode="lin" valueType="num">
                                      <p:cBhvr additive="base">
                                        <p:cTn id="50" dur="500" fill="hold"/>
                                        <p:tgtEl>
                                          <p:spTgt spid="106499">
                                            <p:txEl>
                                              <p:pRg st="7" end="7"/>
                                            </p:txEl>
                                          </p:spTgt>
                                        </p:tgtEl>
                                        <p:attrNameLst>
                                          <p:attrName>ppt_x</p:attrName>
                                        </p:attrNameLst>
                                      </p:cBhvr>
                                      <p:tavLst>
                                        <p:tav tm="0">
                                          <p:val>
                                            <p:strVal val="0-#ppt_w/2"/>
                                          </p:val>
                                        </p:tav>
                                        <p:tav tm="100000">
                                          <p:val>
                                            <p:strVal val="#ppt_x"/>
                                          </p:val>
                                        </p:tav>
                                      </p:tavLst>
                                    </p:anim>
                                    <p:anim calcmode="lin" valueType="num">
                                      <p:cBhvr additive="base">
                                        <p:cTn id="51" dur="500" fill="hold"/>
                                        <p:tgtEl>
                                          <p:spTgt spid="106499">
                                            <p:txEl>
                                              <p:pRg st="7" end="7"/>
                                            </p:txEl>
                                          </p:spTgt>
                                        </p:tgtEl>
                                        <p:attrNameLst>
                                          <p:attrName>ppt_y</p:attrName>
                                        </p:attrNameLst>
                                      </p:cBhvr>
                                      <p:tavLst>
                                        <p:tav tm="0">
                                          <p:val>
                                            <p:strVal val="#ppt_y"/>
                                          </p:val>
                                        </p:tav>
                                        <p:tav tm="100000">
                                          <p:val>
                                            <p:strVal val="#ppt_y"/>
                                          </p:val>
                                        </p:tav>
                                      </p:tavLst>
                                    </p:anim>
                                  </p:childTnLst>
                                </p:cTn>
                              </p:par>
                            </p:childTnLst>
                          </p:cTn>
                        </p:par>
                        <p:par>
                          <p:cTn id="52" fill="hold">
                            <p:stCondLst>
                              <p:cond delay="2000"/>
                            </p:stCondLst>
                            <p:childTnLst>
                              <p:par>
                                <p:cTn id="53" presetID="2" presetClass="entr" presetSubtype="8" fill="hold" grpId="0" nodeType="afterEffect">
                                  <p:stCondLst>
                                    <p:cond delay="0"/>
                                  </p:stCondLst>
                                  <p:childTnLst>
                                    <p:set>
                                      <p:cBhvr>
                                        <p:cTn id="54" dur="1" fill="hold">
                                          <p:stCondLst>
                                            <p:cond delay="0"/>
                                          </p:stCondLst>
                                        </p:cTn>
                                        <p:tgtEl>
                                          <p:spTgt spid="106499">
                                            <p:txEl>
                                              <p:pRg st="8" end="8"/>
                                            </p:txEl>
                                          </p:spTgt>
                                        </p:tgtEl>
                                        <p:attrNameLst>
                                          <p:attrName>style.visibility</p:attrName>
                                        </p:attrNameLst>
                                      </p:cBhvr>
                                      <p:to>
                                        <p:strVal val="visible"/>
                                      </p:to>
                                    </p:set>
                                    <p:anim calcmode="lin" valueType="num">
                                      <p:cBhvr additive="base">
                                        <p:cTn id="55" dur="500" fill="hold"/>
                                        <p:tgtEl>
                                          <p:spTgt spid="106499">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06499">
                                            <p:txEl>
                                              <p:pRg st="8" end="8"/>
                                            </p:txEl>
                                          </p:spTgt>
                                        </p:tgtEl>
                                        <p:attrNameLst>
                                          <p:attrName>ppt_y</p:attrName>
                                        </p:attrNameLst>
                                      </p:cBhvr>
                                      <p:tavLst>
                                        <p:tav tm="0">
                                          <p:val>
                                            <p:strVal val="#ppt_y"/>
                                          </p:val>
                                        </p:tav>
                                        <p:tav tm="100000">
                                          <p:val>
                                            <p:strVal val="#ppt_y"/>
                                          </p:val>
                                        </p:tav>
                                      </p:tavLst>
                                    </p:anim>
                                  </p:childTnLst>
                                </p:cTn>
                              </p:par>
                            </p:childTnLst>
                          </p:cTn>
                        </p:par>
                        <p:par>
                          <p:cTn id="57" fill="hold">
                            <p:stCondLst>
                              <p:cond delay="2500"/>
                            </p:stCondLst>
                            <p:childTnLst>
                              <p:par>
                                <p:cTn id="58" presetID="2" presetClass="entr" presetSubtype="8" fill="hold" grpId="0" nodeType="afterEffect">
                                  <p:stCondLst>
                                    <p:cond delay="0"/>
                                  </p:stCondLst>
                                  <p:childTnLst>
                                    <p:set>
                                      <p:cBhvr>
                                        <p:cTn id="59" dur="1" fill="hold">
                                          <p:stCondLst>
                                            <p:cond delay="0"/>
                                          </p:stCondLst>
                                        </p:cTn>
                                        <p:tgtEl>
                                          <p:spTgt spid="106499">
                                            <p:txEl>
                                              <p:pRg st="9" end="9"/>
                                            </p:txEl>
                                          </p:spTgt>
                                        </p:tgtEl>
                                        <p:attrNameLst>
                                          <p:attrName>style.visibility</p:attrName>
                                        </p:attrNameLst>
                                      </p:cBhvr>
                                      <p:to>
                                        <p:strVal val="visible"/>
                                      </p:to>
                                    </p:set>
                                    <p:anim calcmode="lin" valueType="num">
                                      <p:cBhvr additive="base">
                                        <p:cTn id="60" dur="500" fill="hold"/>
                                        <p:tgtEl>
                                          <p:spTgt spid="106499">
                                            <p:txEl>
                                              <p:pRg st="9" end="9"/>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106499">
                                            <p:txEl>
                                              <p:pRg st="9" end="9"/>
                                            </p:txEl>
                                          </p:spTgt>
                                        </p:tgtEl>
                                        <p:attrNameLst>
                                          <p:attrName>ppt_y</p:attrName>
                                        </p:attrNameLst>
                                      </p:cBhvr>
                                      <p:tavLst>
                                        <p:tav tm="0">
                                          <p:val>
                                            <p:strVal val="#ppt_y"/>
                                          </p:val>
                                        </p:tav>
                                        <p:tav tm="100000">
                                          <p:val>
                                            <p:strVal val="#ppt_y"/>
                                          </p:val>
                                        </p:tav>
                                      </p:tavLst>
                                    </p:anim>
                                  </p:childTnLst>
                                </p:cTn>
                              </p:par>
                            </p:childTnLst>
                          </p:cTn>
                        </p:par>
                        <p:par>
                          <p:cTn id="62" fill="hold">
                            <p:stCondLst>
                              <p:cond delay="3000"/>
                            </p:stCondLst>
                            <p:childTnLst>
                              <p:par>
                                <p:cTn id="63" presetID="2" presetClass="entr" presetSubtype="8" fill="hold" grpId="0" nodeType="afterEffect">
                                  <p:stCondLst>
                                    <p:cond delay="0"/>
                                  </p:stCondLst>
                                  <p:childTnLst>
                                    <p:set>
                                      <p:cBhvr>
                                        <p:cTn id="64" dur="1" fill="hold">
                                          <p:stCondLst>
                                            <p:cond delay="0"/>
                                          </p:stCondLst>
                                        </p:cTn>
                                        <p:tgtEl>
                                          <p:spTgt spid="106499">
                                            <p:txEl>
                                              <p:pRg st="10" end="10"/>
                                            </p:txEl>
                                          </p:spTgt>
                                        </p:tgtEl>
                                        <p:attrNameLst>
                                          <p:attrName>style.visibility</p:attrName>
                                        </p:attrNameLst>
                                      </p:cBhvr>
                                      <p:to>
                                        <p:strVal val="visible"/>
                                      </p:to>
                                    </p:set>
                                    <p:anim calcmode="lin" valueType="num">
                                      <p:cBhvr additive="base">
                                        <p:cTn id="65" dur="500" fill="hold"/>
                                        <p:tgtEl>
                                          <p:spTgt spid="106499">
                                            <p:txEl>
                                              <p:pRg st="10" end="1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10649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106500"/>
                                        </p:tgtEl>
                                        <p:attrNameLst>
                                          <p:attrName>style.visibility</p:attrName>
                                        </p:attrNameLst>
                                      </p:cBhvr>
                                      <p:to>
                                        <p:strVal val="visible"/>
                                      </p:to>
                                    </p:set>
                                    <p:anim calcmode="lin" valueType="num">
                                      <p:cBhvr additive="base">
                                        <p:cTn id="71" dur="500" fill="hold"/>
                                        <p:tgtEl>
                                          <p:spTgt spid="106500"/>
                                        </p:tgtEl>
                                        <p:attrNameLst>
                                          <p:attrName>ppt_x</p:attrName>
                                        </p:attrNameLst>
                                      </p:cBhvr>
                                      <p:tavLst>
                                        <p:tav tm="0">
                                          <p:val>
                                            <p:strVal val="0-#ppt_w/2"/>
                                          </p:val>
                                        </p:tav>
                                        <p:tav tm="100000">
                                          <p:val>
                                            <p:strVal val="#ppt_x"/>
                                          </p:val>
                                        </p:tav>
                                      </p:tavLst>
                                    </p:anim>
                                    <p:anim calcmode="lin" valueType="num">
                                      <p:cBhvr additive="base">
                                        <p:cTn id="72" dur="500" fill="hold"/>
                                        <p:tgtEl>
                                          <p:spTgt spid="1065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autoUpdateAnimBg="0" uiExpand="1" build="p"/>
      <p:bldP spid="106500" grpId="0" bldLvl="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p:nvPr>
            <p:ph type="sldNum" sz="quarter" idx="12"/>
          </p:nvPr>
        </p:nvSpPr>
        <p:spPr>
          <a:ln>
            <a:miter lim="800000"/>
          </a:ln>
        </p:spPr>
        <p:txBody>
          <a:bodyPr anchor="b"/>
          <a:lstStyle/>
          <a:p>
            <a:pPr>
              <a:defRPr/>
            </a:pPr>
            <a:fld id="{6F29DB23-49CE-4970-BFA5-873CBFECE429}"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11268" name="Rectangle 2"/>
          <p:cNvSpPr/>
          <p:nvPr>
            <p:ph type="title" idx="4294967295"/>
          </p:nvPr>
        </p:nvSpPr>
        <p:spPr>
          <a:xfrm>
            <a:off x="1294130" y="188595"/>
            <a:ext cx="7849870" cy="688975"/>
          </a:xfrm>
        </p:spPr>
        <p:txBody>
          <a:bodyPr anchor="b"/>
          <a:lstStyle/>
          <a:p>
            <a:pPr eaLnBrk="1" hangingPunct="1"/>
            <a:r>
              <a:rPr lang="en-US" altLang="zh-CN" dirty="0">
                <a:ea typeface="宋体" charset="-122"/>
              </a:rPr>
              <a:t>11.1 Definitions</a:t>
            </a:r>
            <a:endParaRPr lang="zh-CN" altLang="en-US" dirty="0">
              <a:ea typeface="宋体" charset="-122"/>
            </a:endParaRPr>
          </a:p>
        </p:txBody>
      </p:sp>
      <p:sp>
        <p:nvSpPr>
          <p:cNvPr id="11269" name="Rectangle 3"/>
          <p:cNvSpPr/>
          <p:nvPr>
            <p:ph type="body" idx="4294967295"/>
          </p:nvPr>
        </p:nvSpPr>
        <p:spPr>
          <a:xfrm>
            <a:off x="512445" y="1484630"/>
            <a:ext cx="8631555" cy="5113020"/>
          </a:xfrm>
        </p:spPr>
        <p:txBody>
          <a:bodyPr/>
          <a:lstStyle/>
          <a:p>
            <a:pPr eaLnBrk="1" hangingPunct="1">
              <a:lnSpc>
                <a:spcPct val="90000"/>
              </a:lnSpc>
            </a:pPr>
            <a:r>
              <a:rPr lang="zh-CN" altLang="en-US" sz="2800" dirty="0">
                <a:latin typeface="Times New Roman" pitchFamily="18" charset="0"/>
                <a:ea typeface="宋体" charset="-122"/>
              </a:rPr>
              <a:t>通常把无向图简称为图，有向图仍称为有向图（</a:t>
            </a:r>
            <a:r>
              <a:rPr lang="en-US" altLang="zh-CN" sz="2800" dirty="0">
                <a:latin typeface="Times New Roman" pitchFamily="18" charset="0"/>
                <a:ea typeface="宋体" charset="-122"/>
              </a:rPr>
              <a:t>digraph</a:t>
            </a:r>
            <a:r>
              <a:rPr lang="zh-CN" altLang="en-US" sz="2800" dirty="0">
                <a:latin typeface="Times New Roman" pitchFamily="18" charset="0"/>
                <a:ea typeface="宋体" charset="-122"/>
              </a:rPr>
              <a:t>）。</a:t>
            </a:r>
            <a:endParaRPr lang="en-US" altLang="zh-CN" sz="2800" dirty="0">
              <a:latin typeface="Times New Roman" pitchFamily="18" charset="0"/>
              <a:ea typeface="宋体" charset="-122"/>
            </a:endParaRPr>
          </a:p>
          <a:p>
            <a:pPr eaLnBrk="1" hangingPunct="1">
              <a:lnSpc>
                <a:spcPct val="90000"/>
              </a:lnSpc>
            </a:pPr>
            <a:r>
              <a:rPr lang="zh-CN" altLang="en-US" sz="2800" dirty="0">
                <a:latin typeface="Times New Roman" pitchFamily="18" charset="0"/>
                <a:ea typeface="宋体" charset="-122"/>
              </a:rPr>
              <a:t>为图和有向图每条边赋予一个权或耗费，称为</a:t>
            </a:r>
            <a:r>
              <a:rPr lang="zh-CN" altLang="en-US" sz="2800" dirty="0">
                <a:solidFill>
                  <a:srgbClr val="FF0000"/>
                </a:solidFill>
                <a:latin typeface="Times New Roman" pitchFamily="18" charset="0"/>
                <a:ea typeface="宋体" charset="-122"/>
              </a:rPr>
              <a:t>加权无向图</a:t>
            </a:r>
            <a:r>
              <a:rPr lang="zh-CN" altLang="en-US" sz="2800" dirty="0">
                <a:latin typeface="Times New Roman" pitchFamily="18" charset="0"/>
                <a:ea typeface="宋体" charset="-122"/>
              </a:rPr>
              <a:t>（</a:t>
            </a:r>
            <a:r>
              <a:rPr lang="en-US" altLang="zh-CN" sz="2800" dirty="0">
                <a:latin typeface="Times New Roman" pitchFamily="18" charset="0"/>
                <a:ea typeface="宋体" charset="-122"/>
              </a:rPr>
              <a:t>weighted graph</a:t>
            </a:r>
            <a:r>
              <a:rPr lang="zh-CN" altLang="en-US" sz="2800" dirty="0">
                <a:latin typeface="Times New Roman" pitchFamily="18" charset="0"/>
                <a:ea typeface="宋体" charset="-122"/>
              </a:rPr>
              <a:t>）和</a:t>
            </a:r>
            <a:r>
              <a:rPr lang="zh-CN" altLang="en-US" sz="2800" dirty="0">
                <a:solidFill>
                  <a:srgbClr val="FF0000"/>
                </a:solidFill>
                <a:latin typeface="Times New Roman" pitchFamily="18" charset="0"/>
                <a:ea typeface="宋体" charset="-122"/>
              </a:rPr>
              <a:t>加权有向图</a:t>
            </a:r>
            <a:r>
              <a:rPr lang="zh-CN" altLang="en-US" sz="2800" dirty="0">
                <a:latin typeface="Times New Roman" pitchFamily="18" charset="0"/>
                <a:ea typeface="宋体" charset="-122"/>
              </a:rPr>
              <a:t>（</a:t>
            </a:r>
            <a:r>
              <a:rPr lang="en-US" altLang="zh-CN" sz="2800" dirty="0">
                <a:latin typeface="Times New Roman" pitchFamily="18" charset="0"/>
                <a:ea typeface="宋体" charset="-122"/>
              </a:rPr>
              <a:t>weighted digraph</a:t>
            </a:r>
            <a:r>
              <a:rPr lang="zh-CN" altLang="en-US" sz="2800" dirty="0">
                <a:latin typeface="Times New Roman" pitchFamily="18" charset="0"/>
                <a:ea typeface="宋体" charset="-122"/>
              </a:rPr>
              <a:t>）。</a:t>
            </a:r>
            <a:endParaRPr lang="zh-CN" altLang="en-US" sz="2800" dirty="0">
              <a:latin typeface="Times New Roman" pitchFamily="18" charset="0"/>
              <a:ea typeface="宋体" charset="-122"/>
            </a:endParaRPr>
          </a:p>
          <a:p>
            <a:pPr eaLnBrk="1" hangingPunct="1">
              <a:lnSpc>
                <a:spcPct val="90000"/>
              </a:lnSpc>
            </a:pPr>
            <a:r>
              <a:rPr lang="zh-CN" altLang="en-US" sz="2800" dirty="0">
                <a:solidFill>
                  <a:schemeClr val="hlink"/>
                </a:solidFill>
                <a:latin typeface="Times New Roman" pitchFamily="18" charset="0"/>
                <a:ea typeface="宋体" charset="-122"/>
              </a:rPr>
              <a:t>网络</a:t>
            </a:r>
            <a:r>
              <a:rPr lang="zh-CN" altLang="en-US" sz="2800" dirty="0">
                <a:latin typeface="Times New Roman" pitchFamily="18" charset="0"/>
                <a:ea typeface="宋体" charset="-122"/>
              </a:rPr>
              <a:t>（</a:t>
            </a:r>
            <a:r>
              <a:rPr lang="en-US" altLang="zh-CN" sz="2800" dirty="0">
                <a:latin typeface="Times New Roman" pitchFamily="18" charset="0"/>
                <a:ea typeface="宋体" charset="-122"/>
              </a:rPr>
              <a:t>network</a:t>
            </a:r>
            <a:r>
              <a:rPr lang="zh-CN" altLang="en-US" sz="2800" dirty="0">
                <a:latin typeface="Times New Roman" pitchFamily="18" charset="0"/>
                <a:ea typeface="宋体" charset="-122"/>
              </a:rPr>
              <a:t>）：一个加权有向图或加权无向图。一个无向（有向）图可以被看作是一个所有边具有相同权的无向（有向）网络。</a:t>
            </a:r>
            <a:endParaRPr lang="zh-CN" altLang="en-US" sz="2800" dirty="0">
              <a:latin typeface="Times New Roman" pitchFamily="18" charset="0"/>
              <a:ea typeface="宋体" charset="-122"/>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2"/>
          <p:cNvSpPr/>
          <p:nvPr>
            <p:ph idx="1"/>
          </p:nvPr>
        </p:nvSpPr>
        <p:spPr/>
        <p:txBody>
          <a:bodyPr/>
          <a:lstStyle/>
          <a:p>
            <a:pPr lvl="2"/>
            <a:r>
              <a:rPr lang="zh-CN" altLang="en-US" sz="2400" dirty="0"/>
              <a:t>求最短路径步骤</a:t>
            </a:r>
            <a:endParaRPr lang="zh-CN" altLang="en-US" sz="2400" dirty="0"/>
          </a:p>
          <a:p>
            <a:pPr lvl="3"/>
            <a:r>
              <a:rPr lang="zh-CN" altLang="en-US" sz="2400" dirty="0"/>
              <a:t>初使时令 </a:t>
            </a:r>
            <a:r>
              <a:rPr lang="en-US" altLang="zh-CN" sz="2400" dirty="0"/>
              <a:t>S={V0},T={</a:t>
            </a:r>
            <a:r>
              <a:rPr lang="zh-CN" altLang="zh-CN" sz="2400" dirty="0"/>
              <a:t>其余顶点}，</a:t>
            </a:r>
            <a:r>
              <a:rPr lang="en-US" altLang="zh-CN" sz="2400" dirty="0"/>
              <a:t>T</a:t>
            </a:r>
            <a:r>
              <a:rPr lang="zh-CN" altLang="zh-CN" sz="2400" dirty="0"/>
              <a:t>中顶点对应的距离值</a:t>
            </a:r>
            <a:endParaRPr lang="zh-CN" altLang="zh-CN" sz="2400" dirty="0"/>
          </a:p>
          <a:p>
            <a:pPr lvl="4"/>
            <a:r>
              <a:rPr lang="zh-CN" altLang="en-US" sz="2400" dirty="0"/>
              <a:t>若存在</a:t>
            </a:r>
            <a:r>
              <a:rPr lang="en-US" altLang="zh-CN" sz="2400" dirty="0"/>
              <a:t>&lt;V0,Vi&gt;</a:t>
            </a:r>
            <a:r>
              <a:rPr lang="zh-CN" altLang="en-US" sz="2400" dirty="0"/>
              <a:t>，为</a:t>
            </a:r>
            <a:r>
              <a:rPr lang="en-US" altLang="zh-CN" sz="2400" dirty="0"/>
              <a:t>&lt;V0,Vi&gt;</a:t>
            </a:r>
            <a:r>
              <a:rPr lang="zh-CN" altLang="zh-CN" sz="2400" dirty="0"/>
              <a:t>弧上的权值</a:t>
            </a:r>
            <a:endParaRPr lang="zh-CN" altLang="zh-CN" sz="2400" dirty="0"/>
          </a:p>
          <a:p>
            <a:pPr lvl="4"/>
            <a:r>
              <a:rPr lang="zh-CN" altLang="zh-CN" sz="2400" dirty="0"/>
              <a:t>若不存在&lt;</a:t>
            </a:r>
            <a:r>
              <a:rPr lang="en-US" altLang="zh-CN" sz="2400" dirty="0"/>
              <a:t>V0,Vi&gt;</a:t>
            </a:r>
            <a:r>
              <a:rPr lang="zh-CN" altLang="en-US" sz="2400" dirty="0"/>
              <a:t>，</a:t>
            </a:r>
            <a:r>
              <a:rPr lang="zh-CN" altLang="zh-CN" sz="2400" dirty="0"/>
              <a:t>为</a:t>
            </a:r>
            <a:r>
              <a:rPr lang="zh-CN" altLang="zh-CN" sz="2400" dirty="0">
                <a:sym typeface="Symbol" pitchFamily="18" charset="2"/>
              </a:rPr>
              <a:t></a:t>
            </a:r>
            <a:endParaRPr lang="zh-CN" altLang="zh-CN" sz="2400" dirty="0">
              <a:sym typeface="Symbol" pitchFamily="18" charset="2"/>
            </a:endParaRPr>
          </a:p>
          <a:p>
            <a:pPr lvl="3"/>
            <a:r>
              <a:rPr lang="zh-CN" altLang="en-US" sz="2400" dirty="0"/>
              <a:t>从</a:t>
            </a:r>
            <a:r>
              <a:rPr lang="en-US" altLang="zh-CN" sz="2400" dirty="0"/>
              <a:t>T</a:t>
            </a:r>
            <a:r>
              <a:rPr lang="zh-CN" altLang="en-US" sz="2400" dirty="0"/>
              <a:t>中选取一个其距离值为最小的顶点</a:t>
            </a:r>
            <a:r>
              <a:rPr lang="en-US" altLang="zh-CN" sz="2400" dirty="0"/>
              <a:t>W</a:t>
            </a:r>
            <a:r>
              <a:rPr lang="zh-CN" altLang="en-US" sz="2400" dirty="0"/>
              <a:t>，加入</a:t>
            </a:r>
            <a:r>
              <a:rPr lang="en-US" altLang="zh-CN" sz="2400" dirty="0"/>
              <a:t>S</a:t>
            </a:r>
            <a:endParaRPr lang="en-US" altLang="zh-CN" sz="2400" dirty="0"/>
          </a:p>
          <a:p>
            <a:pPr lvl="3"/>
            <a:r>
              <a:rPr lang="zh-CN" altLang="en-US" sz="2400" dirty="0"/>
              <a:t>对</a:t>
            </a:r>
            <a:r>
              <a:rPr lang="en-US" altLang="zh-CN" sz="2400" dirty="0"/>
              <a:t>T</a:t>
            </a:r>
            <a:r>
              <a:rPr lang="zh-CN" altLang="en-US" sz="2400" dirty="0"/>
              <a:t>中顶点的距离值进行修改：若加进</a:t>
            </a:r>
            <a:r>
              <a:rPr lang="en-US" altLang="zh-CN" sz="2400" dirty="0"/>
              <a:t>W</a:t>
            </a:r>
            <a:r>
              <a:rPr lang="zh-CN" altLang="en-US" sz="2400" dirty="0"/>
              <a:t>作中间顶点，从</a:t>
            </a:r>
            <a:r>
              <a:rPr lang="en-US" altLang="zh-CN" sz="2400" dirty="0"/>
              <a:t>V0</a:t>
            </a:r>
            <a:r>
              <a:rPr lang="zh-CN" altLang="zh-CN" sz="2400" dirty="0"/>
              <a:t>到</a:t>
            </a:r>
            <a:r>
              <a:rPr lang="en-US" altLang="zh-CN" sz="2400" dirty="0"/>
              <a:t>Vi</a:t>
            </a:r>
            <a:r>
              <a:rPr lang="zh-CN" altLang="zh-CN" sz="2400" dirty="0"/>
              <a:t>的距离值比不加</a:t>
            </a:r>
            <a:r>
              <a:rPr lang="en-US" altLang="zh-CN" sz="2400" dirty="0"/>
              <a:t>W</a:t>
            </a:r>
            <a:r>
              <a:rPr lang="zh-CN" altLang="zh-CN" sz="2400" dirty="0"/>
              <a:t>的路径要短，则修改此距离值</a:t>
            </a:r>
            <a:endParaRPr lang="zh-CN" altLang="zh-CN" sz="2400" dirty="0"/>
          </a:p>
          <a:p>
            <a:pPr lvl="3"/>
            <a:r>
              <a:rPr lang="zh-CN" altLang="zh-CN" sz="2400" dirty="0"/>
              <a:t>重复上述步骤，直到</a:t>
            </a:r>
            <a:r>
              <a:rPr lang="en-US" altLang="zh-CN" sz="2400" dirty="0"/>
              <a:t>S</a:t>
            </a:r>
            <a:r>
              <a:rPr lang="zh-CN" altLang="zh-CN" sz="2400" dirty="0"/>
              <a:t>中包含所有顶点，即</a:t>
            </a:r>
            <a:r>
              <a:rPr lang="en-US" altLang="zh-CN" sz="2400" dirty="0"/>
              <a:t>S=V</a:t>
            </a:r>
            <a:r>
              <a:rPr lang="zh-CN" altLang="zh-CN" sz="2400" dirty="0"/>
              <a:t>为止</a:t>
            </a:r>
            <a:endParaRPr lang="zh-CN" altLang="zh-CN" sz="2400" dirty="0"/>
          </a:p>
        </p:txBody>
      </p:sp>
      <p:sp>
        <p:nvSpPr>
          <p:cNvPr id="3" name="灯片编号占位符 2"/>
          <p:cNvSpPr/>
          <p:nvPr>
            <p:ph type="sldNum" sz="quarter" idx="12"/>
          </p:nvPr>
        </p:nvSpPr>
        <p:spPr/>
        <p:txBody>
          <a:bodyPr/>
          <a:p>
            <a:pPr>
              <a:defRPr/>
            </a:pPr>
            <a:fld id="{53476CD7-94C7-4264-A38D-717E054E404E}" type="slidenum">
              <a:rPr lang="zh-CN" altLang="en-US"/>
            </a:fld>
            <a:endParaRPr lang="en-US" altLang="zh-CN"/>
          </a:p>
        </p:txBody>
      </p:sp>
      <p:sp>
        <p:nvSpPr>
          <p:cNvPr id="4" name="日期占位符 3"/>
          <p:cNvSpPr/>
          <p:nvPr>
            <p:ph type="dt" sz="half" idx="10"/>
          </p:nvPr>
        </p:nvSpPr>
        <p:spPr/>
        <p:txBody>
          <a:bodyPr/>
          <a:p>
            <a:pPr>
              <a:defRPr/>
            </a:pPr>
            <a:fld id="{012AB9F2-8D3B-4D70-B76C-64ED130DCCF6}" type="datetime7">
              <a:rPr lang="zh-CN" altLang="en-US"/>
            </a:fld>
            <a:endParaRPr lang="en-US" altLang="zh-CN"/>
          </a:p>
        </p:txBody>
      </p:sp>
      <p:sp>
        <p:nvSpPr>
          <p:cNvPr id="5" name="标题 1"/>
          <p:cNvSpPr/>
          <p:nvPr/>
        </p:nvSpPr>
        <p:spPr>
          <a:xfrm>
            <a:off x="1211580" y="360680"/>
            <a:ext cx="7526020" cy="563245"/>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3200" b="0" i="0" u="none" kern="1200" baseline="0">
                <a:solidFill>
                  <a:srgbClr val="F3C43F"/>
                </a:solidFill>
                <a:latin typeface="+mj-lt"/>
                <a:ea typeface="+mj-ea"/>
                <a:cs typeface="+mj-cs"/>
              </a:defRPr>
            </a:lvl1pPr>
          </a:lstStyle>
          <a:p>
            <a:r>
              <a:rPr lang="en-US" altLang="zh-CN" dirty="0">
                <a:solidFill>
                  <a:schemeClr val="tx2"/>
                </a:solidFill>
                <a:latin typeface="Arial" charset="0"/>
                <a:sym typeface="+mn-ea"/>
              </a:rPr>
              <a:t>1.10</a:t>
            </a:r>
            <a:r>
              <a:rPr lang="zh-CN" altLang="en-US" dirty="0">
                <a:latin typeface="Times New Roman" pitchFamily="18" charset="0"/>
                <a:sym typeface="+mn-ea"/>
              </a:rPr>
              <a:t>迪杰斯特拉</a:t>
            </a:r>
            <a:r>
              <a:rPr lang="en-US" altLang="zh-CN" dirty="0">
                <a:latin typeface="Times New Roman" pitchFamily="18" charset="0"/>
                <a:sym typeface="+mn-ea"/>
              </a:rPr>
              <a:t>(</a:t>
            </a:r>
            <a:r>
              <a:rPr lang="en-US" altLang="zh-CN" dirty="0" err="1">
                <a:latin typeface="Times New Roman" pitchFamily="18" charset="0"/>
                <a:sym typeface="+mn-ea"/>
              </a:rPr>
              <a:t>Dijkstra)</a:t>
            </a:r>
            <a:r>
              <a:rPr lang="zh-CN" altLang="en-US" dirty="0" err="1">
                <a:latin typeface="Times New Roman" pitchFamily="18" charset="0"/>
                <a:sym typeface="+mn-ea"/>
              </a:rPr>
              <a:t>算法</a:t>
            </a:r>
            <a:endParaRPr lang="zh-CN" altLang="en-US" dirty="0" err="1">
              <a:latin typeface="Times New Roman"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7522">
                                            <p:txEl>
                                              <p:pRg st="0" end="0"/>
                                            </p:txEl>
                                          </p:spTgt>
                                        </p:tgtEl>
                                        <p:attrNameLst>
                                          <p:attrName>style.visibility</p:attrName>
                                        </p:attrNameLst>
                                      </p:cBhvr>
                                      <p:to>
                                        <p:strVal val="visible"/>
                                      </p:to>
                                    </p:set>
                                    <p:anim calcmode="lin" valueType="num">
                                      <p:cBhvr additive="base">
                                        <p:cTn id="7" dur="500" fill="hold"/>
                                        <p:tgtEl>
                                          <p:spTgt spid="10752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7522">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7522">
                                            <p:txEl>
                                              <p:pRg st="1" end="1"/>
                                            </p:txEl>
                                          </p:spTgt>
                                        </p:tgtEl>
                                        <p:attrNameLst>
                                          <p:attrName>style.visibility</p:attrName>
                                        </p:attrNameLst>
                                      </p:cBhvr>
                                      <p:to>
                                        <p:strVal val="visible"/>
                                      </p:to>
                                    </p:set>
                                    <p:anim calcmode="lin" valueType="num">
                                      <p:cBhvr additive="base">
                                        <p:cTn id="12" dur="500" fill="hold"/>
                                        <p:tgtEl>
                                          <p:spTgt spid="107522">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07522">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07522">
                                            <p:txEl>
                                              <p:pRg st="2" end="2"/>
                                            </p:txEl>
                                          </p:spTgt>
                                        </p:tgtEl>
                                        <p:attrNameLst>
                                          <p:attrName>style.visibility</p:attrName>
                                        </p:attrNameLst>
                                      </p:cBhvr>
                                      <p:to>
                                        <p:strVal val="visible"/>
                                      </p:to>
                                    </p:set>
                                    <p:anim calcmode="lin" valueType="num">
                                      <p:cBhvr additive="base">
                                        <p:cTn id="17" dur="500" fill="hold"/>
                                        <p:tgtEl>
                                          <p:spTgt spid="107522">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07522">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07522">
                                            <p:txEl>
                                              <p:pRg st="3" end="3"/>
                                            </p:txEl>
                                          </p:spTgt>
                                        </p:tgtEl>
                                        <p:attrNameLst>
                                          <p:attrName>style.visibility</p:attrName>
                                        </p:attrNameLst>
                                      </p:cBhvr>
                                      <p:to>
                                        <p:strVal val="visible"/>
                                      </p:to>
                                    </p:set>
                                    <p:anim calcmode="lin" valueType="num">
                                      <p:cBhvr additive="base">
                                        <p:cTn id="22" dur="500" fill="hold"/>
                                        <p:tgtEl>
                                          <p:spTgt spid="107522">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07522">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07522">
                                            <p:txEl>
                                              <p:pRg st="4" end="4"/>
                                            </p:txEl>
                                          </p:spTgt>
                                        </p:tgtEl>
                                        <p:attrNameLst>
                                          <p:attrName>style.visibility</p:attrName>
                                        </p:attrNameLst>
                                      </p:cBhvr>
                                      <p:to>
                                        <p:strVal val="visible"/>
                                      </p:to>
                                    </p:set>
                                    <p:anim calcmode="lin" valueType="num">
                                      <p:cBhvr additive="base">
                                        <p:cTn id="27" dur="500" fill="hold"/>
                                        <p:tgtEl>
                                          <p:spTgt spid="107522">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07522">
                                            <p:txEl>
                                              <p:p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107522">
                                            <p:txEl>
                                              <p:pRg st="5" end="5"/>
                                            </p:txEl>
                                          </p:spTgt>
                                        </p:tgtEl>
                                        <p:attrNameLst>
                                          <p:attrName>style.visibility</p:attrName>
                                        </p:attrNameLst>
                                      </p:cBhvr>
                                      <p:to>
                                        <p:strVal val="visible"/>
                                      </p:to>
                                    </p:set>
                                    <p:anim calcmode="lin" valueType="num">
                                      <p:cBhvr additive="base">
                                        <p:cTn id="32" dur="500" fill="hold"/>
                                        <p:tgtEl>
                                          <p:spTgt spid="107522">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07522">
                                            <p:txEl>
                                              <p:pRg st="5" end="5"/>
                                            </p:tx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107522">
                                            <p:txEl>
                                              <p:pRg st="6" end="6"/>
                                            </p:txEl>
                                          </p:spTgt>
                                        </p:tgtEl>
                                        <p:attrNameLst>
                                          <p:attrName>style.visibility</p:attrName>
                                        </p:attrNameLst>
                                      </p:cBhvr>
                                      <p:to>
                                        <p:strVal val="visible"/>
                                      </p:to>
                                    </p:set>
                                    <p:anim calcmode="lin" valueType="num">
                                      <p:cBhvr additive="base">
                                        <p:cTn id="37" dur="500" fill="hold"/>
                                        <p:tgtEl>
                                          <p:spTgt spid="107522">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7522">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bldLvl="5" autoUpdateAnimBg="0" uiExpand="1"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p:cNvSpPr txBox="1"/>
          <p:nvPr/>
        </p:nvSpPr>
        <p:spPr bwMode="auto">
          <a:xfrm>
            <a:off x="1116013" y="2268538"/>
            <a:ext cx="1155700" cy="435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kumimoji="1" lang="en-US" altLang="zh-CN" sz="2000">
                <a:latin typeface="Times New Roman" pitchFamily="18" charset="0"/>
              </a:rPr>
              <a:t>13</a:t>
            </a:r>
            <a:endParaRPr kumimoji="1" lang="en-US" altLang="zh-CN" sz="2000">
              <a:latin typeface="Times New Roman" pitchFamily="18" charset="0"/>
            </a:endParaRPr>
          </a:p>
          <a:p>
            <a:pPr algn="ctr"/>
            <a:r>
              <a:rPr kumimoji="1" lang="en-US" altLang="zh-CN" sz="2000">
                <a:latin typeface="Times New Roman" pitchFamily="18" charset="0"/>
              </a:rPr>
              <a:t>&lt;V0,V1&gt;</a:t>
            </a:r>
            <a:endParaRPr kumimoji="1" lang="en-US" altLang="zh-CN" sz="2000">
              <a:latin typeface="Times New Roman" pitchFamily="18" charset="0"/>
            </a:endParaRPr>
          </a:p>
          <a:p>
            <a:pPr algn="ctr"/>
            <a:r>
              <a:rPr kumimoji="1" lang="en-US" altLang="zh-CN" sz="2000">
                <a:latin typeface="Times New Roman" pitchFamily="18" charset="0"/>
              </a:rPr>
              <a:t>8</a:t>
            </a:r>
            <a:endParaRPr kumimoji="1" lang="en-US" altLang="zh-CN" sz="2000">
              <a:latin typeface="Times New Roman" pitchFamily="18" charset="0"/>
            </a:endParaRPr>
          </a:p>
          <a:p>
            <a:pPr algn="ctr"/>
            <a:r>
              <a:rPr kumimoji="1" lang="en-US" altLang="zh-CN" sz="2000">
                <a:latin typeface="Times New Roman" pitchFamily="18" charset="0"/>
              </a:rPr>
              <a:t>&lt;V0,V2&gt;</a:t>
            </a:r>
            <a:endParaRPr kumimoji="1" lang="en-US" altLang="zh-CN" sz="2000">
              <a:latin typeface="Times New Roman" pitchFamily="18" charset="0"/>
            </a:endParaRPr>
          </a:p>
          <a:p>
            <a:pPr algn="ctr"/>
            <a:r>
              <a:rPr kumimoji="1" lang="en-US" altLang="zh-CN" sz="2000">
                <a:latin typeface="Times New Roman" pitchFamily="18" charset="0"/>
                <a:sym typeface="Symbol" pitchFamily="18" charset="2"/>
              </a:rPr>
              <a:t></a:t>
            </a:r>
            <a:endParaRPr kumimoji="1" lang="en-US" altLang="zh-CN" sz="2000">
              <a:latin typeface="Times New Roman" pitchFamily="18" charset="0"/>
              <a:sym typeface="Symbol" pitchFamily="18" charset="2"/>
            </a:endParaRPr>
          </a:p>
          <a:p>
            <a:pPr algn="ctr"/>
            <a:endParaRPr kumimoji="1" lang="en-US" altLang="zh-CN" sz="2000">
              <a:latin typeface="Times New Roman" pitchFamily="18" charset="0"/>
              <a:sym typeface="Symbol" pitchFamily="18" charset="2"/>
            </a:endParaRPr>
          </a:p>
          <a:p>
            <a:pPr algn="ctr"/>
            <a:r>
              <a:rPr kumimoji="1" lang="en-US" altLang="zh-CN" sz="2000">
                <a:latin typeface="Times New Roman" pitchFamily="18" charset="0"/>
                <a:sym typeface="Symbol" pitchFamily="18" charset="2"/>
              </a:rPr>
              <a:t>30</a:t>
            </a:r>
            <a:endParaRPr kumimoji="1" lang="en-US" altLang="zh-CN" sz="2000">
              <a:latin typeface="Times New Roman" pitchFamily="18" charset="0"/>
              <a:sym typeface="Symbol" pitchFamily="18" charset="2"/>
            </a:endParaRPr>
          </a:p>
          <a:p>
            <a:pPr algn="ctr"/>
            <a:r>
              <a:rPr kumimoji="1" lang="en-US" altLang="zh-CN" sz="2000">
                <a:latin typeface="Times New Roman" pitchFamily="18" charset="0"/>
                <a:sym typeface="Symbol" pitchFamily="18" charset="2"/>
              </a:rPr>
              <a:t>&lt;V0,V4&gt;</a:t>
            </a:r>
            <a:endParaRPr kumimoji="1" lang="en-US" altLang="zh-CN" sz="2000">
              <a:latin typeface="Times New Roman" pitchFamily="18" charset="0"/>
              <a:sym typeface="Symbol" pitchFamily="18" charset="2"/>
            </a:endParaRPr>
          </a:p>
          <a:p>
            <a:pPr algn="ctr"/>
            <a:r>
              <a:rPr kumimoji="1" lang="en-US" altLang="zh-CN" sz="2000">
                <a:latin typeface="Times New Roman" pitchFamily="18" charset="0"/>
                <a:sym typeface="Symbol" pitchFamily="18" charset="2"/>
              </a:rPr>
              <a:t></a:t>
            </a:r>
            <a:endParaRPr kumimoji="1" lang="en-US" altLang="zh-CN" sz="2000">
              <a:latin typeface="Times New Roman" pitchFamily="18" charset="0"/>
              <a:sym typeface="Symbol" pitchFamily="18" charset="2"/>
            </a:endParaRPr>
          </a:p>
          <a:p>
            <a:pPr algn="ctr"/>
            <a:endParaRPr kumimoji="1" lang="en-US" altLang="zh-CN" sz="2000">
              <a:latin typeface="Times New Roman" pitchFamily="18" charset="0"/>
              <a:sym typeface="Symbol" pitchFamily="18" charset="2"/>
            </a:endParaRPr>
          </a:p>
          <a:p>
            <a:pPr algn="ctr"/>
            <a:r>
              <a:rPr kumimoji="1" lang="en-US" altLang="zh-CN" sz="2000">
                <a:latin typeface="Times New Roman" pitchFamily="18" charset="0"/>
                <a:sym typeface="Symbol" pitchFamily="18" charset="2"/>
              </a:rPr>
              <a:t>32</a:t>
            </a:r>
            <a:endParaRPr kumimoji="1" lang="en-US" altLang="zh-CN" sz="2000">
              <a:latin typeface="Times New Roman" pitchFamily="18" charset="0"/>
              <a:sym typeface="Symbol" pitchFamily="18" charset="2"/>
            </a:endParaRPr>
          </a:p>
          <a:p>
            <a:pPr algn="ctr"/>
            <a:r>
              <a:rPr kumimoji="1" lang="en-US" altLang="zh-CN" sz="2000">
                <a:latin typeface="Times New Roman" pitchFamily="18" charset="0"/>
                <a:sym typeface="Symbol" pitchFamily="18" charset="2"/>
              </a:rPr>
              <a:t>&lt;V0,V6&gt;</a:t>
            </a:r>
            <a:endParaRPr kumimoji="1" lang="en-US" altLang="zh-CN" sz="2000">
              <a:latin typeface="Times New Roman" pitchFamily="18" charset="0"/>
              <a:sym typeface="Symbol" pitchFamily="18" charset="2"/>
            </a:endParaRPr>
          </a:p>
          <a:p>
            <a:pPr algn="ctr"/>
            <a:r>
              <a:rPr kumimoji="1" lang="en-US" altLang="zh-CN" sz="2000">
                <a:latin typeface="Times New Roman" pitchFamily="18" charset="0"/>
                <a:sym typeface="Symbol" pitchFamily="18" charset="2"/>
              </a:rPr>
              <a:t>V2:8</a:t>
            </a:r>
            <a:endParaRPr kumimoji="1" lang="en-US" altLang="zh-CN" sz="2000">
              <a:latin typeface="Times New Roman" pitchFamily="18" charset="0"/>
              <a:sym typeface="Symbol" pitchFamily="18" charset="2"/>
            </a:endParaRPr>
          </a:p>
          <a:p>
            <a:pPr algn="ctr"/>
            <a:r>
              <a:rPr kumimoji="1" lang="en-US" altLang="zh-CN" sz="2000">
                <a:latin typeface="Times New Roman" pitchFamily="18" charset="0"/>
                <a:sym typeface="Symbol" pitchFamily="18" charset="2"/>
              </a:rPr>
              <a:t>&lt;V0,V2&gt;</a:t>
            </a:r>
            <a:endParaRPr kumimoji="1" lang="en-US" altLang="zh-CN" sz="2000">
              <a:latin typeface="Times New Roman" pitchFamily="18" charset="0"/>
              <a:sym typeface="Symbol" pitchFamily="18" charset="2"/>
            </a:endParaRPr>
          </a:p>
        </p:txBody>
      </p:sp>
      <p:sp>
        <p:nvSpPr>
          <p:cNvPr id="108547" name="Text Box 3"/>
          <p:cNvSpPr txBox="1"/>
          <p:nvPr/>
        </p:nvSpPr>
        <p:spPr bwMode="auto">
          <a:xfrm>
            <a:off x="2138363" y="2243138"/>
            <a:ext cx="1530350" cy="435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kumimoji="1" lang="en-US" altLang="zh-CN" sz="2000">
                <a:latin typeface="Times New Roman" pitchFamily="18" charset="0"/>
              </a:rPr>
              <a:t>13</a:t>
            </a:r>
            <a:endParaRPr kumimoji="1" lang="en-US" altLang="zh-CN" sz="2000">
              <a:latin typeface="Times New Roman" pitchFamily="18" charset="0"/>
            </a:endParaRPr>
          </a:p>
          <a:p>
            <a:pPr algn="ctr"/>
            <a:r>
              <a:rPr kumimoji="1" lang="en-US" altLang="zh-CN" sz="2000">
                <a:latin typeface="Times New Roman" pitchFamily="18" charset="0"/>
              </a:rPr>
              <a:t>&lt;V0,V1&gt;</a:t>
            </a:r>
            <a:endParaRPr kumimoji="1" lang="en-US" altLang="zh-CN" sz="2000">
              <a:latin typeface="Times New Roman" pitchFamily="18" charset="0"/>
            </a:endParaRPr>
          </a:p>
          <a:p>
            <a:pPr algn="ctr"/>
            <a:endParaRPr kumimoji="1" lang="en-US" altLang="zh-CN" sz="2000">
              <a:latin typeface="Times New Roman" pitchFamily="18" charset="0"/>
            </a:endParaRPr>
          </a:p>
          <a:p>
            <a:pPr algn="ctr"/>
            <a:r>
              <a:rPr kumimoji="1" lang="en-US" altLang="zh-CN" sz="2000">
                <a:solidFill>
                  <a:srgbClr val="FF0000"/>
                </a:solidFill>
                <a:latin typeface="Times New Roman" pitchFamily="18" charset="0"/>
              </a:rPr>
              <a:t>-------</a:t>
            </a:r>
            <a:endParaRPr kumimoji="1" lang="en-US" altLang="zh-CN" sz="2000">
              <a:solidFill>
                <a:srgbClr val="FF0000"/>
              </a:solidFill>
              <a:latin typeface="Times New Roman" pitchFamily="18" charset="0"/>
            </a:endParaRPr>
          </a:p>
          <a:p>
            <a:pPr algn="ctr"/>
            <a:r>
              <a:rPr kumimoji="1" lang="en-US" altLang="zh-CN" sz="2000">
                <a:latin typeface="Times New Roman" pitchFamily="18" charset="0"/>
                <a:sym typeface="Symbol" pitchFamily="18" charset="2"/>
              </a:rPr>
              <a:t>13</a:t>
            </a:r>
            <a:endParaRPr kumimoji="1" lang="en-US" altLang="zh-CN" sz="2000">
              <a:latin typeface="Times New Roman" pitchFamily="18" charset="0"/>
              <a:sym typeface="Symbol" pitchFamily="18" charset="2"/>
            </a:endParaRPr>
          </a:p>
          <a:p>
            <a:pPr algn="ctr"/>
            <a:r>
              <a:rPr kumimoji="1" lang="en-US" altLang="zh-CN" sz="2000">
                <a:latin typeface="Times New Roman" pitchFamily="18" charset="0"/>
                <a:sym typeface="Symbol" pitchFamily="18" charset="2"/>
              </a:rPr>
              <a:t>&lt;V0,V2,V3&gt;</a:t>
            </a:r>
            <a:endParaRPr kumimoji="1" lang="en-US" altLang="zh-CN" sz="2000">
              <a:latin typeface="Times New Roman" pitchFamily="18" charset="0"/>
              <a:sym typeface="Symbol" pitchFamily="18" charset="2"/>
            </a:endParaRPr>
          </a:p>
          <a:p>
            <a:pPr algn="ctr"/>
            <a:r>
              <a:rPr kumimoji="1" lang="en-US" altLang="zh-CN" sz="2000">
                <a:latin typeface="Times New Roman" pitchFamily="18" charset="0"/>
                <a:sym typeface="Symbol" pitchFamily="18" charset="2"/>
              </a:rPr>
              <a:t>30</a:t>
            </a:r>
            <a:endParaRPr kumimoji="1" lang="en-US" altLang="zh-CN" sz="2000">
              <a:latin typeface="Times New Roman" pitchFamily="18" charset="0"/>
              <a:sym typeface="Symbol" pitchFamily="18" charset="2"/>
            </a:endParaRPr>
          </a:p>
          <a:p>
            <a:pPr algn="ctr"/>
            <a:r>
              <a:rPr kumimoji="1" lang="en-US" altLang="zh-CN" sz="2000">
                <a:latin typeface="Times New Roman" pitchFamily="18" charset="0"/>
                <a:sym typeface="Symbol" pitchFamily="18" charset="2"/>
              </a:rPr>
              <a:t>&lt;V0,V4&gt;</a:t>
            </a:r>
            <a:endParaRPr kumimoji="1" lang="en-US" altLang="zh-CN" sz="2000">
              <a:latin typeface="Times New Roman" pitchFamily="18" charset="0"/>
              <a:sym typeface="Symbol" pitchFamily="18" charset="2"/>
            </a:endParaRPr>
          </a:p>
          <a:p>
            <a:pPr algn="ctr"/>
            <a:r>
              <a:rPr kumimoji="1" lang="en-US" altLang="zh-CN" sz="2000">
                <a:latin typeface="Times New Roman" pitchFamily="18" charset="0"/>
                <a:sym typeface="Symbol" pitchFamily="18" charset="2"/>
              </a:rPr>
              <a:t></a:t>
            </a:r>
            <a:endParaRPr kumimoji="1" lang="en-US" altLang="zh-CN" sz="2000">
              <a:latin typeface="Times New Roman" pitchFamily="18" charset="0"/>
              <a:sym typeface="Symbol" pitchFamily="18" charset="2"/>
            </a:endParaRPr>
          </a:p>
          <a:p>
            <a:pPr algn="ctr"/>
            <a:endParaRPr kumimoji="1" lang="en-US" altLang="zh-CN" sz="2000">
              <a:latin typeface="Times New Roman" pitchFamily="18" charset="0"/>
              <a:sym typeface="Symbol" pitchFamily="18" charset="2"/>
            </a:endParaRPr>
          </a:p>
          <a:p>
            <a:pPr algn="ctr"/>
            <a:r>
              <a:rPr kumimoji="1" lang="en-US" altLang="zh-CN" sz="2000">
                <a:latin typeface="Times New Roman" pitchFamily="18" charset="0"/>
                <a:sym typeface="Symbol" pitchFamily="18" charset="2"/>
              </a:rPr>
              <a:t>32</a:t>
            </a:r>
            <a:endParaRPr kumimoji="1" lang="en-US" altLang="zh-CN" sz="2000">
              <a:latin typeface="Times New Roman" pitchFamily="18" charset="0"/>
              <a:sym typeface="Symbol" pitchFamily="18" charset="2"/>
            </a:endParaRPr>
          </a:p>
          <a:p>
            <a:pPr algn="ctr"/>
            <a:r>
              <a:rPr kumimoji="1" lang="en-US" altLang="zh-CN" sz="2000">
                <a:latin typeface="Times New Roman" pitchFamily="18" charset="0"/>
                <a:sym typeface="Symbol" pitchFamily="18" charset="2"/>
              </a:rPr>
              <a:t>&lt;V0,V6&gt;</a:t>
            </a:r>
            <a:endParaRPr kumimoji="1" lang="en-US" altLang="zh-CN" sz="2000">
              <a:latin typeface="Times New Roman" pitchFamily="18" charset="0"/>
              <a:sym typeface="Symbol" pitchFamily="18" charset="2"/>
            </a:endParaRPr>
          </a:p>
          <a:p>
            <a:pPr algn="ctr"/>
            <a:r>
              <a:rPr kumimoji="1" lang="en-US" altLang="zh-CN" sz="2000">
                <a:latin typeface="Times New Roman" pitchFamily="18" charset="0"/>
                <a:sym typeface="Symbol" pitchFamily="18" charset="2"/>
              </a:rPr>
              <a:t>V1:13</a:t>
            </a:r>
            <a:endParaRPr kumimoji="1" lang="en-US" altLang="zh-CN" sz="2000">
              <a:latin typeface="Times New Roman" pitchFamily="18" charset="0"/>
              <a:sym typeface="Symbol" pitchFamily="18" charset="2"/>
            </a:endParaRPr>
          </a:p>
          <a:p>
            <a:pPr algn="ctr"/>
            <a:r>
              <a:rPr kumimoji="1" lang="en-US" altLang="zh-CN" sz="2000">
                <a:latin typeface="Times New Roman" pitchFamily="18" charset="0"/>
                <a:sym typeface="Symbol" pitchFamily="18" charset="2"/>
              </a:rPr>
              <a:t>&lt;V0,V1&gt;</a:t>
            </a:r>
            <a:endParaRPr kumimoji="1" lang="en-US" altLang="zh-CN" sz="2000">
              <a:latin typeface="Times New Roman" pitchFamily="18" charset="0"/>
              <a:sym typeface="Symbol" pitchFamily="18" charset="2"/>
            </a:endParaRPr>
          </a:p>
        </p:txBody>
      </p:sp>
      <p:sp>
        <p:nvSpPr>
          <p:cNvPr id="108548" name="Text Box 4"/>
          <p:cNvSpPr txBox="1"/>
          <p:nvPr/>
        </p:nvSpPr>
        <p:spPr bwMode="auto">
          <a:xfrm>
            <a:off x="3508375" y="2254250"/>
            <a:ext cx="1530350" cy="435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endParaRPr kumimoji="1" lang="en-US" altLang="zh-CN" sz="2000">
              <a:latin typeface="Times New Roman" pitchFamily="18" charset="0"/>
            </a:endParaRPr>
          </a:p>
          <a:p>
            <a:pPr algn="ctr"/>
            <a:r>
              <a:rPr kumimoji="1" lang="en-US" altLang="zh-CN" sz="2000">
                <a:solidFill>
                  <a:srgbClr val="FF0000"/>
                </a:solidFill>
                <a:latin typeface="Times New Roman" pitchFamily="18" charset="0"/>
              </a:rPr>
              <a:t>-------</a:t>
            </a:r>
            <a:endParaRPr kumimoji="1" lang="en-US" altLang="zh-CN" sz="2000">
              <a:solidFill>
                <a:srgbClr val="FF0000"/>
              </a:solidFill>
              <a:latin typeface="Times New Roman" pitchFamily="18" charset="0"/>
            </a:endParaRPr>
          </a:p>
          <a:p>
            <a:pPr algn="ctr"/>
            <a:endParaRPr kumimoji="1" lang="en-US" altLang="zh-CN" sz="2000">
              <a:solidFill>
                <a:srgbClr val="FF0000"/>
              </a:solidFill>
              <a:latin typeface="Times New Roman" pitchFamily="18" charset="0"/>
            </a:endParaRPr>
          </a:p>
          <a:p>
            <a:pPr algn="ctr"/>
            <a:r>
              <a:rPr kumimoji="1" lang="en-US" altLang="zh-CN" sz="2000">
                <a:solidFill>
                  <a:srgbClr val="FF0000"/>
                </a:solidFill>
                <a:latin typeface="Times New Roman" pitchFamily="18" charset="0"/>
              </a:rPr>
              <a:t>-------</a:t>
            </a:r>
            <a:endParaRPr kumimoji="1" lang="en-US" altLang="zh-CN" sz="2000">
              <a:solidFill>
                <a:srgbClr val="FF0000"/>
              </a:solidFill>
              <a:latin typeface="Times New Roman" pitchFamily="18" charset="0"/>
            </a:endParaRPr>
          </a:p>
          <a:p>
            <a:pPr algn="ctr"/>
            <a:r>
              <a:rPr kumimoji="1" lang="zh-CN" altLang="zh-CN" sz="2000">
                <a:latin typeface="Times New Roman" pitchFamily="18" charset="0"/>
                <a:sym typeface="Symbol" pitchFamily="18" charset="2"/>
              </a:rPr>
              <a:t>13</a:t>
            </a:r>
            <a:endParaRPr kumimoji="1" lang="zh-CN" altLang="zh-CN" sz="2000">
              <a:latin typeface="Times New Roman" pitchFamily="18" charset="0"/>
              <a:sym typeface="Symbol" pitchFamily="18" charset="2"/>
            </a:endParaRPr>
          </a:p>
          <a:p>
            <a:pPr algn="ctr"/>
            <a:r>
              <a:rPr kumimoji="1" lang="zh-CN" altLang="zh-CN" sz="2000">
                <a:latin typeface="Times New Roman" pitchFamily="18" charset="0"/>
                <a:sym typeface="Symbol" pitchFamily="18" charset="2"/>
              </a:rPr>
              <a:t>&lt;</a:t>
            </a:r>
            <a:r>
              <a:rPr kumimoji="1" lang="en-US" altLang="zh-CN" sz="2000">
                <a:latin typeface="Times New Roman" pitchFamily="18" charset="0"/>
                <a:sym typeface="Symbol" pitchFamily="18" charset="2"/>
              </a:rPr>
              <a:t>V0,V2,V3&gt;</a:t>
            </a:r>
            <a:endParaRPr kumimoji="1" lang="en-US" altLang="zh-CN" sz="2000">
              <a:latin typeface="Times New Roman" pitchFamily="18" charset="0"/>
              <a:sym typeface="Symbol" pitchFamily="18" charset="2"/>
            </a:endParaRPr>
          </a:p>
          <a:p>
            <a:pPr algn="ctr"/>
            <a:r>
              <a:rPr kumimoji="1" lang="en-US" altLang="zh-CN" sz="2000">
                <a:latin typeface="Times New Roman" pitchFamily="18" charset="0"/>
                <a:sym typeface="Symbol" pitchFamily="18" charset="2"/>
              </a:rPr>
              <a:t>30</a:t>
            </a:r>
            <a:endParaRPr kumimoji="1" lang="en-US" altLang="zh-CN" sz="2000">
              <a:latin typeface="Times New Roman" pitchFamily="18" charset="0"/>
              <a:sym typeface="Symbol" pitchFamily="18" charset="2"/>
            </a:endParaRPr>
          </a:p>
          <a:p>
            <a:pPr algn="ctr"/>
            <a:r>
              <a:rPr kumimoji="1" lang="en-US" altLang="zh-CN" sz="2000">
                <a:latin typeface="Times New Roman" pitchFamily="18" charset="0"/>
                <a:sym typeface="Symbol" pitchFamily="18" charset="2"/>
              </a:rPr>
              <a:t>&lt;V0,V4&gt;</a:t>
            </a:r>
            <a:endParaRPr kumimoji="1" lang="en-US" altLang="zh-CN" sz="2000">
              <a:latin typeface="Times New Roman" pitchFamily="18" charset="0"/>
              <a:sym typeface="Symbol" pitchFamily="18" charset="2"/>
            </a:endParaRPr>
          </a:p>
          <a:p>
            <a:pPr algn="ctr"/>
            <a:r>
              <a:rPr kumimoji="1" lang="en-US" altLang="zh-CN" sz="2000">
                <a:latin typeface="Times New Roman" pitchFamily="18" charset="0"/>
                <a:sym typeface="Symbol" pitchFamily="18" charset="2"/>
              </a:rPr>
              <a:t>22</a:t>
            </a:r>
            <a:endParaRPr kumimoji="1" lang="en-US" altLang="zh-CN" sz="2000">
              <a:latin typeface="Times New Roman" pitchFamily="18" charset="0"/>
              <a:sym typeface="Symbol" pitchFamily="18" charset="2"/>
            </a:endParaRPr>
          </a:p>
          <a:p>
            <a:pPr algn="ctr"/>
            <a:r>
              <a:rPr kumimoji="1" lang="en-US" altLang="zh-CN" sz="2000">
                <a:latin typeface="Times New Roman" pitchFamily="18" charset="0"/>
                <a:sym typeface="Symbol" pitchFamily="18" charset="2"/>
              </a:rPr>
              <a:t>&lt;V0,V1,V5&gt;</a:t>
            </a:r>
            <a:endParaRPr kumimoji="1" lang="en-US" altLang="zh-CN" sz="2000">
              <a:latin typeface="Times New Roman" pitchFamily="18" charset="0"/>
              <a:sym typeface="Symbol" pitchFamily="18" charset="2"/>
            </a:endParaRPr>
          </a:p>
          <a:p>
            <a:pPr algn="ctr"/>
            <a:r>
              <a:rPr kumimoji="1" lang="en-US" altLang="zh-CN" sz="2000">
                <a:latin typeface="Times New Roman" pitchFamily="18" charset="0"/>
                <a:sym typeface="Symbol" pitchFamily="18" charset="2"/>
              </a:rPr>
              <a:t>20</a:t>
            </a:r>
            <a:endParaRPr kumimoji="1" lang="en-US" altLang="zh-CN" sz="2000">
              <a:latin typeface="Times New Roman" pitchFamily="18" charset="0"/>
              <a:sym typeface="Symbol" pitchFamily="18" charset="2"/>
            </a:endParaRPr>
          </a:p>
          <a:p>
            <a:pPr algn="ctr"/>
            <a:r>
              <a:rPr kumimoji="1" lang="en-US" altLang="zh-CN" sz="2000">
                <a:latin typeface="Times New Roman" pitchFamily="18" charset="0"/>
                <a:sym typeface="Symbol" pitchFamily="18" charset="2"/>
              </a:rPr>
              <a:t>&lt;V0,V1,V6&gt;</a:t>
            </a:r>
            <a:endParaRPr kumimoji="1" lang="en-US" altLang="zh-CN" sz="2000">
              <a:latin typeface="Times New Roman" pitchFamily="18" charset="0"/>
              <a:sym typeface="Symbol" pitchFamily="18" charset="2"/>
            </a:endParaRPr>
          </a:p>
          <a:p>
            <a:pPr algn="ctr"/>
            <a:r>
              <a:rPr kumimoji="1" lang="en-US" altLang="zh-CN" sz="2000">
                <a:latin typeface="Times New Roman" pitchFamily="18" charset="0"/>
                <a:sym typeface="Symbol" pitchFamily="18" charset="2"/>
              </a:rPr>
              <a:t>V3:13</a:t>
            </a:r>
            <a:endParaRPr kumimoji="1" lang="en-US" altLang="zh-CN" sz="2000">
              <a:latin typeface="Times New Roman" pitchFamily="18" charset="0"/>
              <a:sym typeface="Symbol" pitchFamily="18" charset="2"/>
            </a:endParaRPr>
          </a:p>
          <a:p>
            <a:pPr algn="ctr"/>
            <a:r>
              <a:rPr kumimoji="1" lang="en-US" altLang="zh-CN" sz="2000">
                <a:latin typeface="Times New Roman" pitchFamily="18" charset="0"/>
                <a:sym typeface="Symbol" pitchFamily="18" charset="2"/>
              </a:rPr>
              <a:t>&lt;V0,V2,V3&gt;</a:t>
            </a:r>
            <a:endParaRPr kumimoji="1" lang="en-US" altLang="zh-CN" sz="2000">
              <a:latin typeface="Times New Roman" pitchFamily="18" charset="0"/>
              <a:sym typeface="Symbol" pitchFamily="18" charset="2"/>
            </a:endParaRPr>
          </a:p>
        </p:txBody>
      </p:sp>
      <p:sp>
        <p:nvSpPr>
          <p:cNvPr id="108549" name="Text Box 5"/>
          <p:cNvSpPr txBox="1"/>
          <p:nvPr/>
        </p:nvSpPr>
        <p:spPr bwMode="auto">
          <a:xfrm>
            <a:off x="4848225" y="2228850"/>
            <a:ext cx="1905000" cy="435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endParaRPr kumimoji="1" lang="en-US" altLang="zh-CN" sz="2000">
              <a:latin typeface="Times New Roman" pitchFamily="18" charset="0"/>
            </a:endParaRPr>
          </a:p>
          <a:p>
            <a:pPr algn="ctr"/>
            <a:r>
              <a:rPr kumimoji="1" lang="en-US" altLang="zh-CN" sz="2000">
                <a:solidFill>
                  <a:srgbClr val="FF0000"/>
                </a:solidFill>
                <a:latin typeface="Times New Roman" pitchFamily="18" charset="0"/>
              </a:rPr>
              <a:t>-------</a:t>
            </a:r>
            <a:endParaRPr kumimoji="1" lang="en-US" altLang="zh-CN" sz="2000">
              <a:solidFill>
                <a:srgbClr val="FF0000"/>
              </a:solidFill>
              <a:latin typeface="Times New Roman" pitchFamily="18" charset="0"/>
            </a:endParaRPr>
          </a:p>
          <a:p>
            <a:pPr algn="ctr"/>
            <a:endParaRPr kumimoji="1" lang="en-US" altLang="zh-CN" sz="2000">
              <a:solidFill>
                <a:srgbClr val="FF0000"/>
              </a:solidFill>
              <a:latin typeface="Times New Roman" pitchFamily="18" charset="0"/>
            </a:endParaRPr>
          </a:p>
          <a:p>
            <a:pPr algn="ctr"/>
            <a:r>
              <a:rPr kumimoji="1" lang="en-US" altLang="zh-CN" sz="2000">
                <a:solidFill>
                  <a:srgbClr val="FF0000"/>
                </a:solidFill>
                <a:latin typeface="Times New Roman" pitchFamily="18" charset="0"/>
              </a:rPr>
              <a:t>-------</a:t>
            </a:r>
            <a:endParaRPr kumimoji="1" lang="en-US" altLang="zh-CN" sz="2000">
              <a:solidFill>
                <a:srgbClr val="FF0000"/>
              </a:solidFill>
              <a:latin typeface="Times New Roman" pitchFamily="18" charset="0"/>
            </a:endParaRPr>
          </a:p>
          <a:p>
            <a:pPr algn="ctr"/>
            <a:endParaRPr kumimoji="1" lang="zh-CN" altLang="zh-CN" sz="2000">
              <a:solidFill>
                <a:srgbClr val="FF0000"/>
              </a:solidFill>
              <a:latin typeface="Times New Roman" pitchFamily="18" charset="0"/>
              <a:sym typeface="Symbol" pitchFamily="18" charset="2"/>
            </a:endParaRPr>
          </a:p>
          <a:p>
            <a:pPr algn="ctr"/>
            <a:r>
              <a:rPr kumimoji="1" lang="zh-CN" altLang="zh-CN" sz="2000">
                <a:solidFill>
                  <a:srgbClr val="FF0000"/>
                </a:solidFill>
                <a:latin typeface="Times New Roman" pitchFamily="18" charset="0"/>
                <a:sym typeface="Symbol" pitchFamily="18" charset="2"/>
              </a:rPr>
              <a:t>-------</a:t>
            </a:r>
            <a:endParaRPr kumimoji="1" lang="zh-CN" altLang="zh-CN" sz="2000">
              <a:latin typeface="Times New Roman" pitchFamily="18" charset="0"/>
              <a:sym typeface="Symbol" pitchFamily="18" charset="2"/>
            </a:endParaRPr>
          </a:p>
          <a:p>
            <a:pPr algn="ctr"/>
            <a:r>
              <a:rPr kumimoji="1" lang="zh-CN" altLang="zh-CN" sz="2000">
                <a:latin typeface="Times New Roman" pitchFamily="18" charset="0"/>
                <a:sym typeface="Symbol" pitchFamily="18" charset="2"/>
              </a:rPr>
              <a:t>19</a:t>
            </a:r>
            <a:endParaRPr kumimoji="1" lang="zh-CN" altLang="zh-CN" sz="2000">
              <a:latin typeface="Times New Roman" pitchFamily="18" charset="0"/>
              <a:sym typeface="Symbol" pitchFamily="18" charset="2"/>
            </a:endParaRPr>
          </a:p>
          <a:p>
            <a:pPr algn="ctr"/>
            <a:r>
              <a:rPr kumimoji="1" lang="zh-CN" altLang="zh-CN" sz="2000">
                <a:latin typeface="Times New Roman" pitchFamily="18" charset="0"/>
                <a:sym typeface="Symbol" pitchFamily="18" charset="2"/>
              </a:rPr>
              <a:t>&lt;</a:t>
            </a:r>
            <a:r>
              <a:rPr kumimoji="1" lang="en-US" altLang="zh-CN" sz="2000">
                <a:latin typeface="Times New Roman" pitchFamily="18" charset="0"/>
                <a:sym typeface="Symbol" pitchFamily="18" charset="2"/>
              </a:rPr>
              <a:t>V0,V2,V3,V4&gt;</a:t>
            </a:r>
            <a:endParaRPr kumimoji="1" lang="en-US" altLang="zh-CN" sz="2000">
              <a:latin typeface="Times New Roman" pitchFamily="18" charset="0"/>
              <a:sym typeface="Symbol" pitchFamily="18" charset="2"/>
            </a:endParaRPr>
          </a:p>
          <a:p>
            <a:pPr algn="ctr"/>
            <a:r>
              <a:rPr kumimoji="1" lang="en-US" altLang="zh-CN" sz="2000">
                <a:latin typeface="Times New Roman" pitchFamily="18" charset="0"/>
                <a:sym typeface="Symbol" pitchFamily="18" charset="2"/>
              </a:rPr>
              <a:t>22</a:t>
            </a:r>
            <a:endParaRPr kumimoji="1" lang="en-US" altLang="zh-CN" sz="2000">
              <a:latin typeface="Times New Roman" pitchFamily="18" charset="0"/>
              <a:sym typeface="Symbol" pitchFamily="18" charset="2"/>
            </a:endParaRPr>
          </a:p>
          <a:p>
            <a:pPr algn="ctr"/>
            <a:r>
              <a:rPr kumimoji="1" lang="en-US" altLang="zh-CN" sz="2000">
                <a:latin typeface="Times New Roman" pitchFamily="18" charset="0"/>
                <a:sym typeface="Symbol" pitchFamily="18" charset="2"/>
              </a:rPr>
              <a:t>&lt;V0,V1,V5&gt;</a:t>
            </a:r>
            <a:endParaRPr kumimoji="1" lang="en-US" altLang="zh-CN" sz="2000">
              <a:latin typeface="Times New Roman" pitchFamily="18" charset="0"/>
              <a:sym typeface="Symbol" pitchFamily="18" charset="2"/>
            </a:endParaRPr>
          </a:p>
          <a:p>
            <a:pPr algn="ctr"/>
            <a:r>
              <a:rPr kumimoji="1" lang="en-US" altLang="zh-CN" sz="2000">
                <a:latin typeface="Times New Roman" pitchFamily="18" charset="0"/>
                <a:sym typeface="Symbol" pitchFamily="18" charset="2"/>
              </a:rPr>
              <a:t>20</a:t>
            </a:r>
            <a:endParaRPr kumimoji="1" lang="en-US" altLang="zh-CN" sz="2000">
              <a:latin typeface="Times New Roman" pitchFamily="18" charset="0"/>
              <a:sym typeface="Symbol" pitchFamily="18" charset="2"/>
            </a:endParaRPr>
          </a:p>
          <a:p>
            <a:pPr algn="ctr"/>
            <a:r>
              <a:rPr kumimoji="1" lang="en-US" altLang="zh-CN" sz="2000">
                <a:latin typeface="Times New Roman" pitchFamily="18" charset="0"/>
                <a:sym typeface="Symbol" pitchFamily="18" charset="2"/>
              </a:rPr>
              <a:t>&lt;V0,V1,V6&gt;</a:t>
            </a:r>
            <a:endParaRPr kumimoji="1" lang="en-US" altLang="zh-CN" sz="2000">
              <a:latin typeface="Times New Roman" pitchFamily="18" charset="0"/>
              <a:sym typeface="Symbol" pitchFamily="18" charset="2"/>
            </a:endParaRPr>
          </a:p>
          <a:p>
            <a:pPr algn="ctr"/>
            <a:r>
              <a:rPr kumimoji="1" lang="en-US" altLang="zh-CN" sz="2000">
                <a:latin typeface="Times New Roman" pitchFamily="18" charset="0"/>
                <a:sym typeface="Symbol" pitchFamily="18" charset="2"/>
              </a:rPr>
              <a:t>V4:19</a:t>
            </a:r>
            <a:endParaRPr kumimoji="1" lang="en-US" altLang="zh-CN" sz="2000">
              <a:latin typeface="Times New Roman" pitchFamily="18" charset="0"/>
              <a:sym typeface="Symbol" pitchFamily="18" charset="2"/>
            </a:endParaRPr>
          </a:p>
          <a:p>
            <a:pPr algn="ctr"/>
            <a:r>
              <a:rPr kumimoji="1" lang="en-US" altLang="zh-CN" sz="2000">
                <a:latin typeface="Times New Roman" pitchFamily="18" charset="0"/>
                <a:sym typeface="Symbol" pitchFamily="18" charset="2"/>
              </a:rPr>
              <a:t>&lt;V0,V2,V3,V4&gt;</a:t>
            </a:r>
            <a:endParaRPr kumimoji="1" lang="en-US" altLang="zh-CN" sz="2000">
              <a:latin typeface="Times New Roman" pitchFamily="18" charset="0"/>
              <a:sym typeface="Symbol" pitchFamily="18" charset="2"/>
            </a:endParaRPr>
          </a:p>
        </p:txBody>
      </p:sp>
      <p:grpSp>
        <p:nvGrpSpPr>
          <p:cNvPr id="108550" name="Group 6"/>
          <p:cNvGrpSpPr/>
          <p:nvPr/>
        </p:nvGrpSpPr>
        <p:grpSpPr bwMode="auto">
          <a:xfrm>
            <a:off x="333375" y="1854200"/>
            <a:ext cx="8501063" cy="4691063"/>
            <a:chOff x="233" y="612"/>
            <a:chExt cx="5355" cy="2955"/>
          </a:xfrm>
        </p:grpSpPr>
        <p:sp>
          <p:nvSpPr>
            <p:cNvPr id="108551" name="Text Box 7"/>
            <p:cNvSpPr txBox="1"/>
            <p:nvPr/>
          </p:nvSpPr>
          <p:spPr bwMode="auto">
            <a:xfrm>
              <a:off x="331" y="673"/>
              <a:ext cx="407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zh-CN" altLang="en-US" sz="2000">
                  <a:latin typeface="Times New Roman" pitchFamily="18" charset="0"/>
                </a:rPr>
                <a:t>终点                              从</a:t>
              </a:r>
              <a:r>
                <a:rPr kumimoji="1" lang="en-US" altLang="zh-CN" sz="2000">
                  <a:latin typeface="Times New Roman" pitchFamily="18" charset="0"/>
                </a:rPr>
                <a:t>V0</a:t>
              </a:r>
              <a:r>
                <a:rPr kumimoji="1" lang="zh-CN" altLang="zh-CN" sz="2000">
                  <a:latin typeface="Times New Roman" pitchFamily="18" charset="0"/>
                </a:rPr>
                <a:t>到各终点的最短路径及其长度</a:t>
              </a:r>
              <a:endParaRPr kumimoji="1" lang="zh-CN" altLang="en-US" sz="2000">
                <a:latin typeface="Times New Roman" pitchFamily="18" charset="0"/>
              </a:endParaRPr>
            </a:p>
          </p:txBody>
        </p:sp>
        <p:sp>
          <p:nvSpPr>
            <p:cNvPr id="108552" name="Text Box 8"/>
            <p:cNvSpPr txBox="1"/>
            <p:nvPr/>
          </p:nvSpPr>
          <p:spPr bwMode="auto">
            <a:xfrm>
              <a:off x="387" y="939"/>
              <a:ext cx="312" cy="2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itchFamily="18" charset="0"/>
                </a:rPr>
                <a:t>V1</a:t>
              </a:r>
              <a:endParaRPr kumimoji="1" lang="en-US" altLang="zh-CN" sz="2000">
                <a:latin typeface="Times New Roman" pitchFamily="18" charset="0"/>
              </a:endParaRPr>
            </a:p>
            <a:p>
              <a:endParaRPr kumimoji="1" lang="en-US" altLang="zh-CN" sz="2000">
                <a:latin typeface="Times New Roman" pitchFamily="18" charset="0"/>
              </a:endParaRPr>
            </a:p>
            <a:p>
              <a:r>
                <a:rPr kumimoji="1" lang="en-US" altLang="zh-CN" sz="2000">
                  <a:latin typeface="Times New Roman" pitchFamily="18" charset="0"/>
                </a:rPr>
                <a:t>V2</a:t>
              </a:r>
              <a:endParaRPr kumimoji="1" lang="en-US" altLang="zh-CN" sz="2000">
                <a:latin typeface="Times New Roman" pitchFamily="18" charset="0"/>
              </a:endParaRPr>
            </a:p>
            <a:p>
              <a:endParaRPr kumimoji="1" lang="en-US" altLang="zh-CN" sz="2000">
                <a:latin typeface="Times New Roman" pitchFamily="18" charset="0"/>
              </a:endParaRPr>
            </a:p>
            <a:p>
              <a:r>
                <a:rPr kumimoji="1" lang="en-US" altLang="zh-CN" sz="2000">
                  <a:latin typeface="Times New Roman" pitchFamily="18" charset="0"/>
                </a:rPr>
                <a:t>V3</a:t>
              </a:r>
              <a:endParaRPr kumimoji="1" lang="en-US" altLang="zh-CN" sz="2000">
                <a:latin typeface="Times New Roman" pitchFamily="18" charset="0"/>
              </a:endParaRPr>
            </a:p>
            <a:p>
              <a:endParaRPr kumimoji="1" lang="en-US" altLang="zh-CN" sz="2000">
                <a:latin typeface="Times New Roman" pitchFamily="18" charset="0"/>
              </a:endParaRPr>
            </a:p>
            <a:p>
              <a:r>
                <a:rPr kumimoji="1" lang="en-US" altLang="zh-CN" sz="2000">
                  <a:latin typeface="Times New Roman" pitchFamily="18" charset="0"/>
                </a:rPr>
                <a:t>V4</a:t>
              </a:r>
              <a:endParaRPr kumimoji="1" lang="en-US" altLang="zh-CN" sz="2000">
                <a:latin typeface="Times New Roman" pitchFamily="18" charset="0"/>
              </a:endParaRPr>
            </a:p>
            <a:p>
              <a:endParaRPr kumimoji="1" lang="en-US" altLang="zh-CN" sz="2000">
                <a:latin typeface="Times New Roman" pitchFamily="18" charset="0"/>
              </a:endParaRPr>
            </a:p>
            <a:p>
              <a:r>
                <a:rPr kumimoji="1" lang="en-US" altLang="zh-CN" sz="2000">
                  <a:latin typeface="Times New Roman" pitchFamily="18" charset="0"/>
                </a:rPr>
                <a:t>V5</a:t>
              </a:r>
              <a:endParaRPr kumimoji="1" lang="en-US" altLang="zh-CN" sz="2000">
                <a:latin typeface="Times New Roman" pitchFamily="18" charset="0"/>
              </a:endParaRPr>
            </a:p>
            <a:p>
              <a:endParaRPr kumimoji="1" lang="en-US" altLang="zh-CN" sz="2000">
                <a:latin typeface="Times New Roman" pitchFamily="18" charset="0"/>
              </a:endParaRPr>
            </a:p>
            <a:p>
              <a:r>
                <a:rPr kumimoji="1" lang="en-US" altLang="zh-CN" sz="2000">
                  <a:latin typeface="Times New Roman" pitchFamily="18" charset="0"/>
                </a:rPr>
                <a:t>V6</a:t>
              </a:r>
              <a:endParaRPr kumimoji="1" lang="en-US" altLang="zh-CN" sz="2000">
                <a:latin typeface="Times New Roman" pitchFamily="18" charset="0"/>
              </a:endParaRPr>
            </a:p>
            <a:p>
              <a:endParaRPr kumimoji="1" lang="en-US" altLang="zh-CN" sz="2000">
                <a:latin typeface="Times New Roman" pitchFamily="18" charset="0"/>
              </a:endParaRPr>
            </a:p>
            <a:p>
              <a:r>
                <a:rPr kumimoji="1" lang="en-US" altLang="zh-CN" sz="2000">
                  <a:latin typeface="Times New Roman" pitchFamily="18" charset="0"/>
                </a:rPr>
                <a:t>Vj</a:t>
              </a:r>
              <a:endParaRPr kumimoji="1" lang="en-US" altLang="zh-CN" sz="2000">
                <a:latin typeface="Times New Roman" pitchFamily="18" charset="0"/>
              </a:endParaRPr>
            </a:p>
          </p:txBody>
        </p:sp>
        <p:grpSp>
          <p:nvGrpSpPr>
            <p:cNvPr id="108553" name="Group 9"/>
            <p:cNvGrpSpPr/>
            <p:nvPr/>
          </p:nvGrpSpPr>
          <p:grpSpPr bwMode="auto">
            <a:xfrm>
              <a:off x="233" y="612"/>
              <a:ext cx="5355" cy="2955"/>
              <a:chOff x="0" y="600"/>
              <a:chExt cx="4545" cy="2955"/>
            </a:xfrm>
          </p:grpSpPr>
          <p:sp>
            <p:nvSpPr>
              <p:cNvPr id="108554" name="Rectangle 10"/>
              <p:cNvSpPr/>
              <p:nvPr/>
            </p:nvSpPr>
            <p:spPr bwMode="auto">
              <a:xfrm>
                <a:off x="0" y="600"/>
                <a:ext cx="4534" cy="2955"/>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itchFamily="18" charset="0"/>
                </a:endParaRPr>
              </a:p>
            </p:txBody>
          </p:sp>
          <p:sp>
            <p:nvSpPr>
              <p:cNvPr id="108555" name="Line 11"/>
              <p:cNvSpPr/>
              <p:nvPr/>
            </p:nvSpPr>
            <p:spPr bwMode="auto">
              <a:xfrm>
                <a:off x="11" y="888"/>
                <a:ext cx="453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itchFamily="18" charset="0"/>
                </a:endParaRPr>
              </a:p>
            </p:txBody>
          </p:sp>
          <p:sp>
            <p:nvSpPr>
              <p:cNvPr id="108556" name="Line 12"/>
              <p:cNvSpPr/>
              <p:nvPr/>
            </p:nvSpPr>
            <p:spPr bwMode="auto">
              <a:xfrm>
                <a:off x="0" y="1293"/>
                <a:ext cx="453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itchFamily="18" charset="0"/>
                </a:endParaRPr>
              </a:p>
            </p:txBody>
          </p:sp>
          <p:sp>
            <p:nvSpPr>
              <p:cNvPr id="108557" name="Line 13"/>
              <p:cNvSpPr/>
              <p:nvPr/>
            </p:nvSpPr>
            <p:spPr bwMode="auto">
              <a:xfrm>
                <a:off x="0" y="1665"/>
                <a:ext cx="453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itchFamily="18" charset="0"/>
                </a:endParaRPr>
              </a:p>
            </p:txBody>
          </p:sp>
          <p:sp>
            <p:nvSpPr>
              <p:cNvPr id="108558" name="Line 14"/>
              <p:cNvSpPr/>
              <p:nvPr/>
            </p:nvSpPr>
            <p:spPr bwMode="auto">
              <a:xfrm>
                <a:off x="0" y="2037"/>
                <a:ext cx="453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itchFamily="18" charset="0"/>
                </a:endParaRPr>
              </a:p>
            </p:txBody>
          </p:sp>
          <p:sp>
            <p:nvSpPr>
              <p:cNvPr id="108559" name="Line 15"/>
              <p:cNvSpPr/>
              <p:nvPr/>
            </p:nvSpPr>
            <p:spPr bwMode="auto">
              <a:xfrm>
                <a:off x="0" y="2409"/>
                <a:ext cx="453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itchFamily="18" charset="0"/>
                </a:endParaRPr>
              </a:p>
            </p:txBody>
          </p:sp>
          <p:sp>
            <p:nvSpPr>
              <p:cNvPr id="108560" name="Line 16"/>
              <p:cNvSpPr/>
              <p:nvPr/>
            </p:nvSpPr>
            <p:spPr bwMode="auto">
              <a:xfrm>
                <a:off x="0" y="2781"/>
                <a:ext cx="453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itchFamily="18" charset="0"/>
                </a:endParaRPr>
              </a:p>
            </p:txBody>
          </p:sp>
          <p:sp>
            <p:nvSpPr>
              <p:cNvPr id="108561" name="Line 17"/>
              <p:cNvSpPr/>
              <p:nvPr/>
            </p:nvSpPr>
            <p:spPr bwMode="auto">
              <a:xfrm>
                <a:off x="0" y="3153"/>
                <a:ext cx="453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itchFamily="18" charset="0"/>
                </a:endParaRPr>
              </a:p>
            </p:txBody>
          </p:sp>
        </p:grpSp>
        <p:sp>
          <p:nvSpPr>
            <p:cNvPr id="108562" name="Line 18"/>
            <p:cNvSpPr/>
            <p:nvPr/>
          </p:nvSpPr>
          <p:spPr bwMode="auto">
            <a:xfrm>
              <a:off x="756" y="612"/>
              <a:ext cx="0" cy="295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itchFamily="18" charset="0"/>
              </a:endParaRPr>
            </a:p>
          </p:txBody>
        </p:sp>
        <p:sp>
          <p:nvSpPr>
            <p:cNvPr id="108563" name="Line 19"/>
            <p:cNvSpPr/>
            <p:nvPr/>
          </p:nvSpPr>
          <p:spPr bwMode="auto">
            <a:xfrm>
              <a:off x="1423" y="900"/>
              <a:ext cx="0" cy="266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itchFamily="18" charset="0"/>
              </a:endParaRPr>
            </a:p>
          </p:txBody>
        </p:sp>
        <p:sp>
          <p:nvSpPr>
            <p:cNvPr id="108564" name="Line 20"/>
            <p:cNvSpPr/>
            <p:nvPr/>
          </p:nvSpPr>
          <p:spPr bwMode="auto">
            <a:xfrm>
              <a:off x="2289" y="900"/>
              <a:ext cx="0" cy="266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itchFamily="18" charset="0"/>
              </a:endParaRPr>
            </a:p>
          </p:txBody>
        </p:sp>
        <p:sp>
          <p:nvSpPr>
            <p:cNvPr id="108565" name="Line 21"/>
            <p:cNvSpPr/>
            <p:nvPr/>
          </p:nvSpPr>
          <p:spPr bwMode="auto">
            <a:xfrm>
              <a:off x="3123" y="900"/>
              <a:ext cx="0" cy="266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itchFamily="18" charset="0"/>
              </a:endParaRPr>
            </a:p>
          </p:txBody>
        </p:sp>
        <p:sp>
          <p:nvSpPr>
            <p:cNvPr id="108566" name="Line 22"/>
            <p:cNvSpPr/>
            <p:nvPr/>
          </p:nvSpPr>
          <p:spPr bwMode="auto">
            <a:xfrm>
              <a:off x="4201" y="900"/>
              <a:ext cx="0" cy="266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itchFamily="18" charset="0"/>
              </a:endParaRPr>
            </a:p>
          </p:txBody>
        </p:sp>
      </p:grpSp>
      <p:sp>
        <p:nvSpPr>
          <p:cNvPr id="108567" name="Text Box 23"/>
          <p:cNvSpPr txBox="1"/>
          <p:nvPr/>
        </p:nvSpPr>
        <p:spPr bwMode="auto">
          <a:xfrm>
            <a:off x="6596063" y="2257425"/>
            <a:ext cx="2279650" cy="435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endParaRPr kumimoji="1" lang="en-US" altLang="zh-CN" sz="2000" dirty="0">
              <a:latin typeface="Times New Roman" pitchFamily="18" charset="0"/>
            </a:endParaRPr>
          </a:p>
          <a:p>
            <a:pPr algn="ctr"/>
            <a:r>
              <a:rPr kumimoji="1" lang="en-US" altLang="zh-CN" sz="2000" dirty="0">
                <a:solidFill>
                  <a:srgbClr val="FF0000"/>
                </a:solidFill>
                <a:latin typeface="Times New Roman" pitchFamily="18" charset="0"/>
              </a:rPr>
              <a:t>--------</a:t>
            </a:r>
            <a:endParaRPr kumimoji="1" lang="en-US" altLang="zh-CN" sz="2000" dirty="0">
              <a:solidFill>
                <a:srgbClr val="FF0000"/>
              </a:solidFill>
              <a:latin typeface="Times New Roman" pitchFamily="18" charset="0"/>
            </a:endParaRPr>
          </a:p>
          <a:p>
            <a:pPr algn="ctr"/>
            <a:endParaRPr kumimoji="1" lang="en-US" altLang="zh-CN" sz="2000" dirty="0">
              <a:solidFill>
                <a:srgbClr val="FF0000"/>
              </a:solidFill>
              <a:latin typeface="Times New Roman" pitchFamily="18" charset="0"/>
            </a:endParaRPr>
          </a:p>
          <a:p>
            <a:pPr algn="ctr"/>
            <a:r>
              <a:rPr kumimoji="1" lang="en-US" altLang="zh-CN" sz="2000" dirty="0">
                <a:solidFill>
                  <a:srgbClr val="FF0000"/>
                </a:solidFill>
                <a:latin typeface="Times New Roman" pitchFamily="18" charset="0"/>
              </a:rPr>
              <a:t>--------</a:t>
            </a:r>
            <a:endParaRPr kumimoji="1" lang="en-US" altLang="zh-CN" sz="2000" dirty="0">
              <a:solidFill>
                <a:srgbClr val="FF0000"/>
              </a:solidFill>
              <a:latin typeface="Times New Roman" pitchFamily="18" charset="0"/>
            </a:endParaRPr>
          </a:p>
          <a:p>
            <a:pPr algn="ctr"/>
            <a:endParaRPr kumimoji="1" lang="zh-CN" altLang="zh-CN" sz="2000" dirty="0">
              <a:solidFill>
                <a:srgbClr val="FF0000"/>
              </a:solidFill>
              <a:latin typeface="Times New Roman" pitchFamily="18" charset="0"/>
              <a:sym typeface="Symbol" pitchFamily="18" charset="2"/>
            </a:endParaRPr>
          </a:p>
          <a:p>
            <a:pPr algn="ctr"/>
            <a:r>
              <a:rPr kumimoji="1" lang="zh-CN" altLang="zh-CN" sz="2000" dirty="0">
                <a:solidFill>
                  <a:srgbClr val="FF0000"/>
                </a:solidFill>
                <a:latin typeface="Times New Roman" pitchFamily="18" charset="0"/>
                <a:sym typeface="Symbol" pitchFamily="18" charset="2"/>
              </a:rPr>
              <a:t>--------</a:t>
            </a:r>
            <a:endParaRPr kumimoji="1" lang="zh-CN" altLang="zh-CN" sz="2000" dirty="0">
              <a:solidFill>
                <a:srgbClr val="FF0000"/>
              </a:solidFill>
              <a:latin typeface="Times New Roman" pitchFamily="18" charset="0"/>
              <a:sym typeface="Symbol" pitchFamily="18" charset="2"/>
            </a:endParaRPr>
          </a:p>
          <a:p>
            <a:pPr algn="ctr"/>
            <a:endParaRPr kumimoji="1" lang="zh-CN" altLang="zh-CN" sz="2000" dirty="0">
              <a:solidFill>
                <a:srgbClr val="FF0000"/>
              </a:solidFill>
              <a:latin typeface="Times New Roman" pitchFamily="18" charset="0"/>
              <a:sym typeface="Symbol" pitchFamily="18" charset="2"/>
            </a:endParaRPr>
          </a:p>
          <a:p>
            <a:pPr algn="ctr"/>
            <a:r>
              <a:rPr kumimoji="1" lang="zh-CN" altLang="zh-CN" sz="2000" dirty="0">
                <a:solidFill>
                  <a:srgbClr val="FF0000"/>
                </a:solidFill>
                <a:latin typeface="Times New Roman" pitchFamily="18" charset="0"/>
                <a:sym typeface="Symbol" pitchFamily="18" charset="2"/>
              </a:rPr>
              <a:t>--------</a:t>
            </a:r>
            <a:endParaRPr kumimoji="1" lang="zh-CN" altLang="zh-CN" sz="2000" dirty="0">
              <a:solidFill>
                <a:srgbClr val="FF0000"/>
              </a:solidFill>
              <a:latin typeface="Times New Roman" pitchFamily="18" charset="0"/>
              <a:sym typeface="Symbol" pitchFamily="18" charset="2"/>
            </a:endParaRPr>
          </a:p>
          <a:p>
            <a:pPr algn="ctr"/>
            <a:r>
              <a:rPr kumimoji="1" lang="zh-CN" altLang="zh-CN" sz="2000" dirty="0">
                <a:latin typeface="Times New Roman" pitchFamily="18" charset="0"/>
                <a:sym typeface="Symbol" pitchFamily="18" charset="2"/>
              </a:rPr>
              <a:t>21</a:t>
            </a:r>
            <a:endParaRPr kumimoji="1" lang="zh-CN" altLang="zh-CN" sz="2000" dirty="0">
              <a:latin typeface="Times New Roman" pitchFamily="18" charset="0"/>
              <a:sym typeface="Symbol" pitchFamily="18" charset="2"/>
            </a:endParaRPr>
          </a:p>
          <a:p>
            <a:pPr algn="ctr"/>
            <a:r>
              <a:rPr kumimoji="1" lang="zh-CN" altLang="zh-CN" sz="2000" dirty="0">
                <a:latin typeface="Times New Roman" pitchFamily="18" charset="0"/>
                <a:sym typeface="Symbol" pitchFamily="18" charset="2"/>
              </a:rPr>
              <a:t>&lt;</a:t>
            </a:r>
            <a:r>
              <a:rPr kumimoji="1" lang="en-US" altLang="zh-CN" sz="2000" dirty="0">
                <a:latin typeface="Times New Roman" pitchFamily="18" charset="0"/>
                <a:sym typeface="Symbol" pitchFamily="18" charset="2"/>
              </a:rPr>
              <a:t>V0,V2,V3,V4,V5&gt;</a:t>
            </a:r>
            <a:endParaRPr kumimoji="1" lang="en-US" altLang="zh-CN" sz="2000" dirty="0">
              <a:latin typeface="Times New Roman" pitchFamily="18" charset="0"/>
              <a:sym typeface="Symbol" pitchFamily="18" charset="2"/>
            </a:endParaRPr>
          </a:p>
          <a:p>
            <a:pPr algn="ctr"/>
            <a:r>
              <a:rPr kumimoji="1" lang="en-US" altLang="zh-CN" sz="2000" dirty="0">
                <a:latin typeface="Times New Roman" pitchFamily="18" charset="0"/>
                <a:sym typeface="Symbol" pitchFamily="18" charset="2"/>
              </a:rPr>
              <a:t>20</a:t>
            </a:r>
            <a:endParaRPr kumimoji="1" lang="en-US" altLang="zh-CN" sz="2000" dirty="0">
              <a:latin typeface="Times New Roman" pitchFamily="18" charset="0"/>
              <a:sym typeface="Symbol" pitchFamily="18" charset="2"/>
            </a:endParaRPr>
          </a:p>
          <a:p>
            <a:pPr algn="ctr"/>
            <a:r>
              <a:rPr kumimoji="1" lang="en-US" altLang="zh-CN" sz="2000" dirty="0">
                <a:latin typeface="Times New Roman" pitchFamily="18" charset="0"/>
                <a:sym typeface="Symbol" pitchFamily="18" charset="2"/>
              </a:rPr>
              <a:t>&lt;V0,V1,V6&gt;</a:t>
            </a:r>
            <a:endParaRPr kumimoji="1" lang="en-US" altLang="zh-CN" sz="2000" dirty="0">
              <a:latin typeface="Times New Roman" pitchFamily="18" charset="0"/>
              <a:sym typeface="Symbol" pitchFamily="18" charset="2"/>
            </a:endParaRPr>
          </a:p>
          <a:p>
            <a:pPr algn="ctr"/>
            <a:r>
              <a:rPr kumimoji="1" lang="en-US" altLang="zh-CN" sz="2000" dirty="0">
                <a:latin typeface="Times New Roman" pitchFamily="18" charset="0"/>
                <a:sym typeface="Symbol" pitchFamily="18" charset="2"/>
              </a:rPr>
              <a:t>V6:20</a:t>
            </a:r>
            <a:endParaRPr kumimoji="1" lang="en-US" altLang="zh-CN" sz="2000" dirty="0">
              <a:latin typeface="Times New Roman" pitchFamily="18" charset="0"/>
              <a:sym typeface="Symbol" pitchFamily="18" charset="2"/>
            </a:endParaRPr>
          </a:p>
          <a:p>
            <a:pPr algn="ctr"/>
            <a:r>
              <a:rPr kumimoji="1" lang="en-US" altLang="zh-CN" sz="2000" dirty="0">
                <a:latin typeface="Times New Roman" pitchFamily="18" charset="0"/>
                <a:sym typeface="Symbol" pitchFamily="18" charset="2"/>
              </a:rPr>
              <a:t>&lt;V0, V1,V6&gt;</a:t>
            </a:r>
            <a:endParaRPr kumimoji="1" lang="en-US" altLang="zh-CN" sz="2000" dirty="0">
              <a:latin typeface="Times New Roman" pitchFamily="18" charset="0"/>
              <a:sym typeface="Symbol" pitchFamily="18" charset="2"/>
            </a:endParaRPr>
          </a:p>
        </p:txBody>
      </p:sp>
      <p:sp>
        <p:nvSpPr>
          <p:cNvPr id="53" name="矩形 52"/>
          <p:cNvSpPr/>
          <p:nvPr/>
        </p:nvSpPr>
        <p:spPr>
          <a:xfrm>
            <a:off x="6011907" y="1052488"/>
            <a:ext cx="3203848" cy="830997"/>
          </a:xfrm>
          <a:prstGeom prst="rect">
            <a:avLst/>
          </a:prstGeom>
        </p:spPr>
        <p:txBody>
          <a:bodyPr wrap="square">
            <a:spAutoFit/>
          </a:bodyPr>
          <a:lstStyle/>
          <a:p>
            <a:pPr marL="1143000" lvl="2" indent="-228600">
              <a:spcBef>
                <a:spcPct val="20000"/>
              </a:spcBef>
              <a:buClr>
                <a:schemeClr val="hlink"/>
              </a:buClr>
            </a:pPr>
            <a:r>
              <a:rPr lang="zh-CN" altLang="en-US" sz="2400" dirty="0">
                <a:latin typeface="Times New Roman" pitchFamily="18" charset="0"/>
              </a:rPr>
              <a:t>算法复杂度：</a:t>
            </a:r>
            <a:r>
              <a:rPr lang="en-US" altLang="zh-CN" sz="2400" dirty="0">
                <a:latin typeface="Times New Roman" pitchFamily="18" charset="0"/>
              </a:rPr>
              <a:t>T(n)=O(n²)</a:t>
            </a:r>
            <a:endParaRPr lang="en-US" altLang="zh-CN" sz="2400" dirty="0">
              <a:latin typeface="Times New Roman" pitchFamily="18" charset="0"/>
            </a:endParaRPr>
          </a:p>
        </p:txBody>
      </p:sp>
      <p:sp>
        <p:nvSpPr>
          <p:cNvPr id="2" name="线形标注 2 1"/>
          <p:cNvSpPr/>
          <p:nvPr/>
        </p:nvSpPr>
        <p:spPr bwMode="auto">
          <a:xfrm>
            <a:off x="8028384" y="4135437"/>
            <a:ext cx="1115616" cy="590551"/>
          </a:xfrm>
          <a:prstGeom prst="borderCallout2">
            <a:avLst>
              <a:gd name="adj1" fmla="val 98388"/>
              <a:gd name="adj2" fmla="val 51721"/>
              <a:gd name="adj3" fmla="val 136397"/>
              <a:gd name="adj4" fmla="val 51117"/>
              <a:gd name="adj5" fmla="val 134219"/>
              <a:gd name="adj6" fmla="val 1365"/>
            </a:avLst>
          </a:prstGeom>
          <a:gradFill>
            <a:gsLst>
              <a:gs pos="0">
                <a:srgbClr val="FBFB11"/>
              </a:gs>
              <a:gs pos="100000">
                <a:srgbClr val="838309"/>
              </a:gs>
            </a:gsLst>
            <a:lin ang="5400000" scaled="0"/>
          </a:gra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latin typeface="Times New Roman" pitchFamily="18" charset="0"/>
                <a:ea typeface="宋体" charset="-122"/>
              </a:rPr>
              <a:t>最后一列：</a:t>
            </a:r>
            <a:endParaRPr kumimoji="1" lang="en-US" altLang="zh-CN" sz="1800" b="1" i="0" u="none" strike="noStrike" cap="none" normalizeH="0" baseline="0" dirty="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latin typeface="Times New Roman" pitchFamily="18" charset="0"/>
                <a:ea typeface="宋体" charset="-122"/>
              </a:rPr>
              <a:t>加入</a:t>
            </a:r>
            <a:r>
              <a:rPr kumimoji="1" lang="en-US" altLang="zh-CN" sz="1800" b="1" i="0" u="none" strike="noStrike" cap="none" normalizeH="0" baseline="0" dirty="0">
                <a:ln>
                  <a:noFill/>
                </a:ln>
                <a:solidFill>
                  <a:schemeClr val="tx1"/>
                </a:solidFill>
                <a:effectLst/>
                <a:latin typeface="Times New Roman" pitchFamily="18" charset="0"/>
                <a:ea typeface="宋体" charset="-122"/>
              </a:rPr>
              <a:t>V5</a:t>
            </a:r>
            <a:endParaRPr kumimoji="1" lang="zh-CN" altLang="en-US" sz="1800" b="1" i="0" u="none" strike="noStrike" cap="none" normalizeH="0" baseline="0" dirty="0">
              <a:ln>
                <a:noFill/>
              </a:ln>
              <a:solidFill>
                <a:schemeClr val="tx1"/>
              </a:solidFill>
              <a:effectLst/>
              <a:latin typeface="Times New Roman" pitchFamily="18" charset="0"/>
              <a:ea typeface="宋体" charset="-122"/>
            </a:endParaRPr>
          </a:p>
        </p:txBody>
      </p:sp>
      <p:sp>
        <p:nvSpPr>
          <p:cNvPr id="3" name="灯片编号占位符 2"/>
          <p:cNvSpPr/>
          <p:nvPr>
            <p:ph type="sldNum" sz="quarter" idx="12"/>
          </p:nvPr>
        </p:nvSpPr>
        <p:spPr/>
        <p:txBody>
          <a:bodyPr/>
          <a:p>
            <a:pPr>
              <a:defRPr/>
            </a:pPr>
            <a:fld id="{61B2D735-CE05-42FD-B2C6-9CF023896066}" type="slidenum">
              <a:rPr lang="zh-CN" altLang="en-US"/>
            </a:fld>
            <a:endParaRPr lang="en-US" altLang="zh-CN"/>
          </a:p>
        </p:txBody>
      </p:sp>
      <p:sp>
        <p:nvSpPr>
          <p:cNvPr id="4" name="日期占位符 3"/>
          <p:cNvSpPr/>
          <p:nvPr>
            <p:ph type="dt" sz="half" idx="10"/>
          </p:nvPr>
        </p:nvSpPr>
        <p:spPr/>
        <p:txBody>
          <a:bodyPr/>
          <a:p>
            <a:pPr>
              <a:defRPr/>
            </a:pPr>
            <a:fld id="{CDC456E2-39C9-4825-87E8-F4728BA2A9AF}" type="datetime7">
              <a:rPr lang="zh-CN" altLang="en-US"/>
            </a:fld>
            <a:endParaRPr lang="en-US" altLang="zh-CN"/>
          </a:p>
        </p:txBody>
      </p:sp>
      <p:pic>
        <p:nvPicPr>
          <p:cNvPr id="5" name="图片 4"/>
          <p:cNvPicPr>
            <a:picLocks noChangeAspect="1"/>
          </p:cNvPicPr>
          <p:nvPr/>
        </p:nvPicPr>
        <p:blipFill>
          <a:blip r:embed="rId1"/>
          <a:stretch>
            <a:fillRect/>
          </a:stretch>
        </p:blipFill>
        <p:spPr>
          <a:xfrm>
            <a:off x="971550" y="-1905"/>
            <a:ext cx="2948305" cy="18338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08550"/>
                                        </p:tgtEl>
                                        <p:attrNameLst>
                                          <p:attrName>style.visibility</p:attrName>
                                        </p:attrNameLst>
                                      </p:cBhvr>
                                      <p:to>
                                        <p:strVal val="visible"/>
                                      </p:to>
                                    </p:set>
                                    <p:animEffect transition="in" filter="box(out)">
                                      <p:cBhvr>
                                        <p:cTn id="7" dur="500"/>
                                        <p:tgtEl>
                                          <p:spTgt spid="10855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8546">
                                            <p:txEl>
                                              <p:pRg st="0" end="0"/>
                                            </p:txEl>
                                          </p:spTgt>
                                        </p:tgtEl>
                                        <p:attrNameLst>
                                          <p:attrName>style.visibility</p:attrName>
                                        </p:attrNameLst>
                                      </p:cBhvr>
                                      <p:to>
                                        <p:strVal val="visible"/>
                                      </p:to>
                                    </p:set>
                                    <p:animEffect transition="in" filter="box(out)">
                                      <p:cBhvr>
                                        <p:cTn id="12" dur="500"/>
                                        <p:tgtEl>
                                          <p:spTgt spid="10854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8546">
                                            <p:txEl>
                                              <p:pRg st="1" end="1"/>
                                            </p:txEl>
                                          </p:spTgt>
                                        </p:tgtEl>
                                        <p:attrNameLst>
                                          <p:attrName>style.visibility</p:attrName>
                                        </p:attrNameLst>
                                      </p:cBhvr>
                                      <p:to>
                                        <p:strVal val="visible"/>
                                      </p:to>
                                    </p:set>
                                    <p:animEffect transition="in" filter="box(out)">
                                      <p:cBhvr>
                                        <p:cTn id="17" dur="500"/>
                                        <p:tgtEl>
                                          <p:spTgt spid="10854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08546">
                                            <p:txEl>
                                              <p:pRg st="2" end="2"/>
                                            </p:txEl>
                                          </p:spTgt>
                                        </p:tgtEl>
                                        <p:attrNameLst>
                                          <p:attrName>style.visibility</p:attrName>
                                        </p:attrNameLst>
                                      </p:cBhvr>
                                      <p:to>
                                        <p:strVal val="visible"/>
                                      </p:to>
                                    </p:set>
                                    <p:animEffect transition="in" filter="box(out)">
                                      <p:cBhvr>
                                        <p:cTn id="22" dur="500"/>
                                        <p:tgtEl>
                                          <p:spTgt spid="10854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08546">
                                            <p:txEl>
                                              <p:pRg st="3" end="3"/>
                                            </p:txEl>
                                          </p:spTgt>
                                        </p:tgtEl>
                                        <p:attrNameLst>
                                          <p:attrName>style.visibility</p:attrName>
                                        </p:attrNameLst>
                                      </p:cBhvr>
                                      <p:to>
                                        <p:strVal val="visible"/>
                                      </p:to>
                                    </p:set>
                                    <p:animEffect transition="in" filter="box(out)">
                                      <p:cBhvr>
                                        <p:cTn id="27" dur="500"/>
                                        <p:tgtEl>
                                          <p:spTgt spid="10854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08546">
                                            <p:txEl>
                                              <p:pRg st="4" end="4"/>
                                            </p:txEl>
                                          </p:spTgt>
                                        </p:tgtEl>
                                        <p:attrNameLst>
                                          <p:attrName>style.visibility</p:attrName>
                                        </p:attrNameLst>
                                      </p:cBhvr>
                                      <p:to>
                                        <p:strVal val="visible"/>
                                      </p:to>
                                    </p:set>
                                    <p:animEffect transition="in" filter="box(out)">
                                      <p:cBhvr>
                                        <p:cTn id="32" dur="500"/>
                                        <p:tgtEl>
                                          <p:spTgt spid="10854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08546">
                                            <p:txEl>
                                              <p:pRg st="6" end="6"/>
                                            </p:txEl>
                                          </p:spTgt>
                                        </p:tgtEl>
                                        <p:attrNameLst>
                                          <p:attrName>style.visibility</p:attrName>
                                        </p:attrNameLst>
                                      </p:cBhvr>
                                      <p:to>
                                        <p:strVal val="visible"/>
                                      </p:to>
                                    </p:set>
                                    <p:animEffect transition="in" filter="box(out)">
                                      <p:cBhvr>
                                        <p:cTn id="37" dur="500"/>
                                        <p:tgtEl>
                                          <p:spTgt spid="10854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08546">
                                            <p:txEl>
                                              <p:pRg st="7" end="7"/>
                                            </p:txEl>
                                          </p:spTgt>
                                        </p:tgtEl>
                                        <p:attrNameLst>
                                          <p:attrName>style.visibility</p:attrName>
                                        </p:attrNameLst>
                                      </p:cBhvr>
                                      <p:to>
                                        <p:strVal val="visible"/>
                                      </p:to>
                                    </p:set>
                                    <p:animEffect transition="in" filter="box(out)">
                                      <p:cBhvr>
                                        <p:cTn id="42" dur="500"/>
                                        <p:tgtEl>
                                          <p:spTgt spid="10854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08546">
                                            <p:txEl>
                                              <p:pRg st="8" end="8"/>
                                            </p:txEl>
                                          </p:spTgt>
                                        </p:tgtEl>
                                        <p:attrNameLst>
                                          <p:attrName>style.visibility</p:attrName>
                                        </p:attrNameLst>
                                      </p:cBhvr>
                                      <p:to>
                                        <p:strVal val="visible"/>
                                      </p:to>
                                    </p:set>
                                    <p:animEffect transition="in" filter="box(out)">
                                      <p:cBhvr>
                                        <p:cTn id="47" dur="500"/>
                                        <p:tgtEl>
                                          <p:spTgt spid="10854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108546">
                                            <p:txEl>
                                              <p:pRg st="10" end="10"/>
                                            </p:txEl>
                                          </p:spTgt>
                                        </p:tgtEl>
                                        <p:attrNameLst>
                                          <p:attrName>style.visibility</p:attrName>
                                        </p:attrNameLst>
                                      </p:cBhvr>
                                      <p:to>
                                        <p:strVal val="visible"/>
                                      </p:to>
                                    </p:set>
                                    <p:animEffect transition="in" filter="box(out)">
                                      <p:cBhvr>
                                        <p:cTn id="52" dur="500"/>
                                        <p:tgtEl>
                                          <p:spTgt spid="108546">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108546">
                                            <p:txEl>
                                              <p:pRg st="11" end="11"/>
                                            </p:txEl>
                                          </p:spTgt>
                                        </p:tgtEl>
                                        <p:attrNameLst>
                                          <p:attrName>style.visibility</p:attrName>
                                        </p:attrNameLst>
                                      </p:cBhvr>
                                      <p:to>
                                        <p:strVal val="visible"/>
                                      </p:to>
                                    </p:set>
                                    <p:animEffect transition="in" filter="box(out)">
                                      <p:cBhvr>
                                        <p:cTn id="57" dur="500"/>
                                        <p:tgtEl>
                                          <p:spTgt spid="108546">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108546">
                                            <p:txEl>
                                              <p:pRg st="12" end="12"/>
                                            </p:txEl>
                                          </p:spTgt>
                                        </p:tgtEl>
                                        <p:attrNameLst>
                                          <p:attrName>style.visibility</p:attrName>
                                        </p:attrNameLst>
                                      </p:cBhvr>
                                      <p:to>
                                        <p:strVal val="visible"/>
                                      </p:to>
                                    </p:set>
                                    <p:animEffect transition="in" filter="box(out)">
                                      <p:cBhvr>
                                        <p:cTn id="62" dur="500"/>
                                        <p:tgtEl>
                                          <p:spTgt spid="108546">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108546">
                                            <p:txEl>
                                              <p:pRg st="13" end="13"/>
                                            </p:txEl>
                                          </p:spTgt>
                                        </p:tgtEl>
                                        <p:attrNameLst>
                                          <p:attrName>style.visibility</p:attrName>
                                        </p:attrNameLst>
                                      </p:cBhvr>
                                      <p:to>
                                        <p:strVal val="visible"/>
                                      </p:to>
                                    </p:set>
                                    <p:animEffect transition="in" filter="box(out)">
                                      <p:cBhvr>
                                        <p:cTn id="67" dur="500"/>
                                        <p:tgtEl>
                                          <p:spTgt spid="108546">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108547">
                                            <p:txEl>
                                              <p:pRg st="0" end="0"/>
                                            </p:txEl>
                                          </p:spTgt>
                                        </p:tgtEl>
                                        <p:attrNameLst>
                                          <p:attrName>style.visibility</p:attrName>
                                        </p:attrNameLst>
                                      </p:cBhvr>
                                      <p:to>
                                        <p:strVal val="visible"/>
                                      </p:to>
                                    </p:set>
                                    <p:animEffect transition="in" filter="box(out)">
                                      <p:cBhvr>
                                        <p:cTn id="72" dur="500"/>
                                        <p:tgtEl>
                                          <p:spTgt spid="108547">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108547">
                                            <p:txEl>
                                              <p:pRg st="1" end="1"/>
                                            </p:txEl>
                                          </p:spTgt>
                                        </p:tgtEl>
                                        <p:attrNameLst>
                                          <p:attrName>style.visibility</p:attrName>
                                        </p:attrNameLst>
                                      </p:cBhvr>
                                      <p:to>
                                        <p:strVal val="visible"/>
                                      </p:to>
                                    </p:set>
                                    <p:animEffect transition="in" filter="box(out)">
                                      <p:cBhvr>
                                        <p:cTn id="77" dur="500"/>
                                        <p:tgtEl>
                                          <p:spTgt spid="108547">
                                            <p:txEl>
                                              <p:pRg st="1" end="1"/>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108547">
                                            <p:txEl>
                                              <p:pRg st="3" end="3"/>
                                            </p:txEl>
                                          </p:spTgt>
                                        </p:tgtEl>
                                        <p:attrNameLst>
                                          <p:attrName>style.visibility</p:attrName>
                                        </p:attrNameLst>
                                      </p:cBhvr>
                                      <p:to>
                                        <p:strVal val="visible"/>
                                      </p:to>
                                    </p:set>
                                    <p:animEffect transition="in" filter="box(out)">
                                      <p:cBhvr>
                                        <p:cTn id="82" dur="500"/>
                                        <p:tgtEl>
                                          <p:spTgt spid="108547">
                                            <p:txEl>
                                              <p:pRg st="3" end="3"/>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ntr" presetSubtype="32" fill="hold" grpId="0" nodeType="clickEffect">
                                  <p:stCondLst>
                                    <p:cond delay="0"/>
                                  </p:stCondLst>
                                  <p:childTnLst>
                                    <p:set>
                                      <p:cBhvr>
                                        <p:cTn id="86" dur="1" fill="hold">
                                          <p:stCondLst>
                                            <p:cond delay="0"/>
                                          </p:stCondLst>
                                        </p:cTn>
                                        <p:tgtEl>
                                          <p:spTgt spid="108547">
                                            <p:txEl>
                                              <p:pRg st="4" end="4"/>
                                            </p:txEl>
                                          </p:spTgt>
                                        </p:tgtEl>
                                        <p:attrNameLst>
                                          <p:attrName>style.visibility</p:attrName>
                                        </p:attrNameLst>
                                      </p:cBhvr>
                                      <p:to>
                                        <p:strVal val="visible"/>
                                      </p:to>
                                    </p:set>
                                    <p:animEffect transition="in" filter="box(out)">
                                      <p:cBhvr>
                                        <p:cTn id="87" dur="500"/>
                                        <p:tgtEl>
                                          <p:spTgt spid="108547">
                                            <p:txEl>
                                              <p:pRg st="4" end="4"/>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4" presetClass="entr" presetSubtype="32" fill="hold" grpId="0" nodeType="clickEffect">
                                  <p:stCondLst>
                                    <p:cond delay="0"/>
                                  </p:stCondLst>
                                  <p:childTnLst>
                                    <p:set>
                                      <p:cBhvr>
                                        <p:cTn id="91" dur="1" fill="hold">
                                          <p:stCondLst>
                                            <p:cond delay="0"/>
                                          </p:stCondLst>
                                        </p:cTn>
                                        <p:tgtEl>
                                          <p:spTgt spid="108547">
                                            <p:txEl>
                                              <p:pRg st="5" end="5"/>
                                            </p:txEl>
                                          </p:spTgt>
                                        </p:tgtEl>
                                        <p:attrNameLst>
                                          <p:attrName>style.visibility</p:attrName>
                                        </p:attrNameLst>
                                      </p:cBhvr>
                                      <p:to>
                                        <p:strVal val="visible"/>
                                      </p:to>
                                    </p:set>
                                    <p:animEffect transition="in" filter="box(out)">
                                      <p:cBhvr>
                                        <p:cTn id="92" dur="500"/>
                                        <p:tgtEl>
                                          <p:spTgt spid="108547">
                                            <p:txEl>
                                              <p:pRg st="5" end="5"/>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 presetClass="entr" presetSubtype="32" fill="hold" grpId="0" nodeType="clickEffect">
                                  <p:stCondLst>
                                    <p:cond delay="0"/>
                                  </p:stCondLst>
                                  <p:childTnLst>
                                    <p:set>
                                      <p:cBhvr>
                                        <p:cTn id="96" dur="1" fill="hold">
                                          <p:stCondLst>
                                            <p:cond delay="0"/>
                                          </p:stCondLst>
                                        </p:cTn>
                                        <p:tgtEl>
                                          <p:spTgt spid="108547">
                                            <p:txEl>
                                              <p:pRg st="6" end="6"/>
                                            </p:txEl>
                                          </p:spTgt>
                                        </p:tgtEl>
                                        <p:attrNameLst>
                                          <p:attrName>style.visibility</p:attrName>
                                        </p:attrNameLst>
                                      </p:cBhvr>
                                      <p:to>
                                        <p:strVal val="visible"/>
                                      </p:to>
                                    </p:set>
                                    <p:animEffect transition="in" filter="box(out)">
                                      <p:cBhvr>
                                        <p:cTn id="97" dur="500"/>
                                        <p:tgtEl>
                                          <p:spTgt spid="108547">
                                            <p:txEl>
                                              <p:pRg st="6" end="6"/>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4" presetClass="entr" presetSubtype="32" fill="hold" grpId="0" nodeType="clickEffect">
                                  <p:stCondLst>
                                    <p:cond delay="0"/>
                                  </p:stCondLst>
                                  <p:childTnLst>
                                    <p:set>
                                      <p:cBhvr>
                                        <p:cTn id="101" dur="1" fill="hold">
                                          <p:stCondLst>
                                            <p:cond delay="0"/>
                                          </p:stCondLst>
                                        </p:cTn>
                                        <p:tgtEl>
                                          <p:spTgt spid="108547">
                                            <p:txEl>
                                              <p:pRg st="7" end="7"/>
                                            </p:txEl>
                                          </p:spTgt>
                                        </p:tgtEl>
                                        <p:attrNameLst>
                                          <p:attrName>style.visibility</p:attrName>
                                        </p:attrNameLst>
                                      </p:cBhvr>
                                      <p:to>
                                        <p:strVal val="visible"/>
                                      </p:to>
                                    </p:set>
                                    <p:animEffect transition="in" filter="box(out)">
                                      <p:cBhvr>
                                        <p:cTn id="102" dur="500"/>
                                        <p:tgtEl>
                                          <p:spTgt spid="108547">
                                            <p:txEl>
                                              <p:pRg st="7" end="7"/>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4" presetClass="entr" presetSubtype="32" fill="hold" grpId="0" nodeType="clickEffect">
                                  <p:stCondLst>
                                    <p:cond delay="0"/>
                                  </p:stCondLst>
                                  <p:childTnLst>
                                    <p:set>
                                      <p:cBhvr>
                                        <p:cTn id="106" dur="1" fill="hold">
                                          <p:stCondLst>
                                            <p:cond delay="0"/>
                                          </p:stCondLst>
                                        </p:cTn>
                                        <p:tgtEl>
                                          <p:spTgt spid="108547">
                                            <p:txEl>
                                              <p:pRg st="8" end="8"/>
                                            </p:txEl>
                                          </p:spTgt>
                                        </p:tgtEl>
                                        <p:attrNameLst>
                                          <p:attrName>style.visibility</p:attrName>
                                        </p:attrNameLst>
                                      </p:cBhvr>
                                      <p:to>
                                        <p:strVal val="visible"/>
                                      </p:to>
                                    </p:set>
                                    <p:animEffect transition="in" filter="box(out)">
                                      <p:cBhvr>
                                        <p:cTn id="107" dur="500"/>
                                        <p:tgtEl>
                                          <p:spTgt spid="108547">
                                            <p:txEl>
                                              <p:pRg st="8" end="8"/>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4" presetClass="entr" presetSubtype="32" fill="hold" grpId="0" nodeType="clickEffect">
                                  <p:stCondLst>
                                    <p:cond delay="0"/>
                                  </p:stCondLst>
                                  <p:childTnLst>
                                    <p:set>
                                      <p:cBhvr>
                                        <p:cTn id="111" dur="1" fill="hold">
                                          <p:stCondLst>
                                            <p:cond delay="0"/>
                                          </p:stCondLst>
                                        </p:cTn>
                                        <p:tgtEl>
                                          <p:spTgt spid="108547">
                                            <p:txEl>
                                              <p:pRg st="10" end="10"/>
                                            </p:txEl>
                                          </p:spTgt>
                                        </p:tgtEl>
                                        <p:attrNameLst>
                                          <p:attrName>style.visibility</p:attrName>
                                        </p:attrNameLst>
                                      </p:cBhvr>
                                      <p:to>
                                        <p:strVal val="visible"/>
                                      </p:to>
                                    </p:set>
                                    <p:animEffect transition="in" filter="box(out)">
                                      <p:cBhvr>
                                        <p:cTn id="112" dur="500"/>
                                        <p:tgtEl>
                                          <p:spTgt spid="108547">
                                            <p:txEl>
                                              <p:pRg st="10" end="1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4" presetClass="entr" presetSubtype="32" fill="hold" grpId="0" nodeType="clickEffect">
                                  <p:stCondLst>
                                    <p:cond delay="0"/>
                                  </p:stCondLst>
                                  <p:childTnLst>
                                    <p:set>
                                      <p:cBhvr>
                                        <p:cTn id="116" dur="1" fill="hold">
                                          <p:stCondLst>
                                            <p:cond delay="0"/>
                                          </p:stCondLst>
                                        </p:cTn>
                                        <p:tgtEl>
                                          <p:spTgt spid="108547">
                                            <p:txEl>
                                              <p:pRg st="11" end="11"/>
                                            </p:txEl>
                                          </p:spTgt>
                                        </p:tgtEl>
                                        <p:attrNameLst>
                                          <p:attrName>style.visibility</p:attrName>
                                        </p:attrNameLst>
                                      </p:cBhvr>
                                      <p:to>
                                        <p:strVal val="visible"/>
                                      </p:to>
                                    </p:set>
                                    <p:animEffect transition="in" filter="box(out)">
                                      <p:cBhvr>
                                        <p:cTn id="117" dur="500"/>
                                        <p:tgtEl>
                                          <p:spTgt spid="108547">
                                            <p:txEl>
                                              <p:pRg st="11" end="11"/>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4" presetClass="entr" presetSubtype="32" fill="hold" grpId="0" nodeType="clickEffect">
                                  <p:stCondLst>
                                    <p:cond delay="0"/>
                                  </p:stCondLst>
                                  <p:childTnLst>
                                    <p:set>
                                      <p:cBhvr>
                                        <p:cTn id="121" dur="1" fill="hold">
                                          <p:stCondLst>
                                            <p:cond delay="0"/>
                                          </p:stCondLst>
                                        </p:cTn>
                                        <p:tgtEl>
                                          <p:spTgt spid="108547">
                                            <p:txEl>
                                              <p:pRg st="12" end="12"/>
                                            </p:txEl>
                                          </p:spTgt>
                                        </p:tgtEl>
                                        <p:attrNameLst>
                                          <p:attrName>style.visibility</p:attrName>
                                        </p:attrNameLst>
                                      </p:cBhvr>
                                      <p:to>
                                        <p:strVal val="visible"/>
                                      </p:to>
                                    </p:set>
                                    <p:animEffect transition="in" filter="box(out)">
                                      <p:cBhvr>
                                        <p:cTn id="122" dur="500"/>
                                        <p:tgtEl>
                                          <p:spTgt spid="108547">
                                            <p:txEl>
                                              <p:pRg st="12" end="12"/>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4" presetClass="entr" presetSubtype="32" fill="hold" grpId="0" nodeType="clickEffect">
                                  <p:stCondLst>
                                    <p:cond delay="0"/>
                                  </p:stCondLst>
                                  <p:childTnLst>
                                    <p:set>
                                      <p:cBhvr>
                                        <p:cTn id="126" dur="1" fill="hold">
                                          <p:stCondLst>
                                            <p:cond delay="0"/>
                                          </p:stCondLst>
                                        </p:cTn>
                                        <p:tgtEl>
                                          <p:spTgt spid="108547">
                                            <p:txEl>
                                              <p:pRg st="13" end="13"/>
                                            </p:txEl>
                                          </p:spTgt>
                                        </p:tgtEl>
                                        <p:attrNameLst>
                                          <p:attrName>style.visibility</p:attrName>
                                        </p:attrNameLst>
                                      </p:cBhvr>
                                      <p:to>
                                        <p:strVal val="visible"/>
                                      </p:to>
                                    </p:set>
                                    <p:animEffect transition="in" filter="box(out)">
                                      <p:cBhvr>
                                        <p:cTn id="127" dur="500"/>
                                        <p:tgtEl>
                                          <p:spTgt spid="108547">
                                            <p:txEl>
                                              <p:pRg st="13" end="13"/>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4" presetClass="entr" presetSubtype="32" fill="hold" grpId="0" nodeType="clickEffect">
                                  <p:stCondLst>
                                    <p:cond delay="0"/>
                                  </p:stCondLst>
                                  <p:childTnLst>
                                    <p:set>
                                      <p:cBhvr>
                                        <p:cTn id="131" dur="1" fill="hold">
                                          <p:stCondLst>
                                            <p:cond delay="0"/>
                                          </p:stCondLst>
                                        </p:cTn>
                                        <p:tgtEl>
                                          <p:spTgt spid="108548">
                                            <p:txEl>
                                              <p:pRg st="1" end="1"/>
                                            </p:txEl>
                                          </p:spTgt>
                                        </p:tgtEl>
                                        <p:attrNameLst>
                                          <p:attrName>style.visibility</p:attrName>
                                        </p:attrNameLst>
                                      </p:cBhvr>
                                      <p:to>
                                        <p:strVal val="visible"/>
                                      </p:to>
                                    </p:set>
                                    <p:animEffect transition="in" filter="box(out)">
                                      <p:cBhvr>
                                        <p:cTn id="132" dur="500"/>
                                        <p:tgtEl>
                                          <p:spTgt spid="108548">
                                            <p:txEl>
                                              <p:pRg st="1" end="1"/>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4" presetClass="entr" presetSubtype="32" fill="hold" grpId="0" nodeType="clickEffect">
                                  <p:stCondLst>
                                    <p:cond delay="0"/>
                                  </p:stCondLst>
                                  <p:childTnLst>
                                    <p:set>
                                      <p:cBhvr>
                                        <p:cTn id="136" dur="1" fill="hold">
                                          <p:stCondLst>
                                            <p:cond delay="0"/>
                                          </p:stCondLst>
                                        </p:cTn>
                                        <p:tgtEl>
                                          <p:spTgt spid="108548">
                                            <p:txEl>
                                              <p:pRg st="3" end="3"/>
                                            </p:txEl>
                                          </p:spTgt>
                                        </p:tgtEl>
                                        <p:attrNameLst>
                                          <p:attrName>style.visibility</p:attrName>
                                        </p:attrNameLst>
                                      </p:cBhvr>
                                      <p:to>
                                        <p:strVal val="visible"/>
                                      </p:to>
                                    </p:set>
                                    <p:animEffect transition="in" filter="box(out)">
                                      <p:cBhvr>
                                        <p:cTn id="137" dur="500"/>
                                        <p:tgtEl>
                                          <p:spTgt spid="108548">
                                            <p:txEl>
                                              <p:pRg st="3" end="3"/>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4" presetClass="entr" presetSubtype="32" fill="hold" grpId="0" nodeType="clickEffect">
                                  <p:stCondLst>
                                    <p:cond delay="0"/>
                                  </p:stCondLst>
                                  <p:childTnLst>
                                    <p:set>
                                      <p:cBhvr>
                                        <p:cTn id="141" dur="1" fill="hold">
                                          <p:stCondLst>
                                            <p:cond delay="0"/>
                                          </p:stCondLst>
                                        </p:cTn>
                                        <p:tgtEl>
                                          <p:spTgt spid="108548">
                                            <p:txEl>
                                              <p:pRg st="4" end="4"/>
                                            </p:txEl>
                                          </p:spTgt>
                                        </p:tgtEl>
                                        <p:attrNameLst>
                                          <p:attrName>style.visibility</p:attrName>
                                        </p:attrNameLst>
                                      </p:cBhvr>
                                      <p:to>
                                        <p:strVal val="visible"/>
                                      </p:to>
                                    </p:set>
                                    <p:animEffect transition="in" filter="box(out)">
                                      <p:cBhvr>
                                        <p:cTn id="142" dur="500"/>
                                        <p:tgtEl>
                                          <p:spTgt spid="108548">
                                            <p:txEl>
                                              <p:pRg st="4" end="4"/>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4" presetClass="entr" presetSubtype="32" fill="hold" grpId="0" nodeType="clickEffect">
                                  <p:stCondLst>
                                    <p:cond delay="0"/>
                                  </p:stCondLst>
                                  <p:childTnLst>
                                    <p:set>
                                      <p:cBhvr>
                                        <p:cTn id="146" dur="1" fill="hold">
                                          <p:stCondLst>
                                            <p:cond delay="0"/>
                                          </p:stCondLst>
                                        </p:cTn>
                                        <p:tgtEl>
                                          <p:spTgt spid="108548">
                                            <p:txEl>
                                              <p:pRg st="5" end="5"/>
                                            </p:txEl>
                                          </p:spTgt>
                                        </p:tgtEl>
                                        <p:attrNameLst>
                                          <p:attrName>style.visibility</p:attrName>
                                        </p:attrNameLst>
                                      </p:cBhvr>
                                      <p:to>
                                        <p:strVal val="visible"/>
                                      </p:to>
                                    </p:set>
                                    <p:animEffect transition="in" filter="box(out)">
                                      <p:cBhvr>
                                        <p:cTn id="147" dur="500"/>
                                        <p:tgtEl>
                                          <p:spTgt spid="108548">
                                            <p:txEl>
                                              <p:pRg st="5" end="5"/>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4" presetClass="entr" presetSubtype="32" fill="hold" grpId="0" nodeType="clickEffect">
                                  <p:stCondLst>
                                    <p:cond delay="0"/>
                                  </p:stCondLst>
                                  <p:childTnLst>
                                    <p:set>
                                      <p:cBhvr>
                                        <p:cTn id="151" dur="1" fill="hold">
                                          <p:stCondLst>
                                            <p:cond delay="0"/>
                                          </p:stCondLst>
                                        </p:cTn>
                                        <p:tgtEl>
                                          <p:spTgt spid="108548">
                                            <p:txEl>
                                              <p:pRg st="6" end="6"/>
                                            </p:txEl>
                                          </p:spTgt>
                                        </p:tgtEl>
                                        <p:attrNameLst>
                                          <p:attrName>style.visibility</p:attrName>
                                        </p:attrNameLst>
                                      </p:cBhvr>
                                      <p:to>
                                        <p:strVal val="visible"/>
                                      </p:to>
                                    </p:set>
                                    <p:animEffect transition="in" filter="box(out)">
                                      <p:cBhvr>
                                        <p:cTn id="152" dur="500"/>
                                        <p:tgtEl>
                                          <p:spTgt spid="108548">
                                            <p:txEl>
                                              <p:pRg st="6" end="6"/>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4" presetClass="entr" presetSubtype="32" fill="hold" grpId="0" nodeType="clickEffect">
                                  <p:stCondLst>
                                    <p:cond delay="0"/>
                                  </p:stCondLst>
                                  <p:childTnLst>
                                    <p:set>
                                      <p:cBhvr>
                                        <p:cTn id="156" dur="1" fill="hold">
                                          <p:stCondLst>
                                            <p:cond delay="0"/>
                                          </p:stCondLst>
                                        </p:cTn>
                                        <p:tgtEl>
                                          <p:spTgt spid="108548">
                                            <p:txEl>
                                              <p:pRg st="7" end="7"/>
                                            </p:txEl>
                                          </p:spTgt>
                                        </p:tgtEl>
                                        <p:attrNameLst>
                                          <p:attrName>style.visibility</p:attrName>
                                        </p:attrNameLst>
                                      </p:cBhvr>
                                      <p:to>
                                        <p:strVal val="visible"/>
                                      </p:to>
                                    </p:set>
                                    <p:animEffect transition="in" filter="box(out)">
                                      <p:cBhvr>
                                        <p:cTn id="157" dur="500"/>
                                        <p:tgtEl>
                                          <p:spTgt spid="108548">
                                            <p:txEl>
                                              <p:pRg st="7" end="7"/>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4" presetClass="entr" presetSubtype="32" fill="hold" grpId="0" nodeType="clickEffect">
                                  <p:stCondLst>
                                    <p:cond delay="0"/>
                                  </p:stCondLst>
                                  <p:childTnLst>
                                    <p:set>
                                      <p:cBhvr>
                                        <p:cTn id="161" dur="1" fill="hold">
                                          <p:stCondLst>
                                            <p:cond delay="0"/>
                                          </p:stCondLst>
                                        </p:cTn>
                                        <p:tgtEl>
                                          <p:spTgt spid="108548">
                                            <p:txEl>
                                              <p:pRg st="8" end="8"/>
                                            </p:txEl>
                                          </p:spTgt>
                                        </p:tgtEl>
                                        <p:attrNameLst>
                                          <p:attrName>style.visibility</p:attrName>
                                        </p:attrNameLst>
                                      </p:cBhvr>
                                      <p:to>
                                        <p:strVal val="visible"/>
                                      </p:to>
                                    </p:set>
                                    <p:animEffect transition="in" filter="box(out)">
                                      <p:cBhvr>
                                        <p:cTn id="162" dur="500"/>
                                        <p:tgtEl>
                                          <p:spTgt spid="108548">
                                            <p:txEl>
                                              <p:pRg st="8" end="8"/>
                                            </p:txEl>
                                          </p:spTgt>
                                        </p:tgtEl>
                                      </p:cBhvr>
                                    </p:animEffect>
                                  </p:childTnLst>
                                </p:cTn>
                              </p:par>
                            </p:childTnLst>
                          </p:cTn>
                        </p:par>
                      </p:childTnLst>
                    </p:cTn>
                  </p:par>
                  <p:par>
                    <p:cTn id="163" fill="hold">
                      <p:stCondLst>
                        <p:cond delay="indefinite"/>
                      </p:stCondLst>
                      <p:childTnLst>
                        <p:par>
                          <p:cTn id="164" fill="hold">
                            <p:stCondLst>
                              <p:cond delay="0"/>
                            </p:stCondLst>
                            <p:childTnLst>
                              <p:par>
                                <p:cTn id="165" presetID="4" presetClass="entr" presetSubtype="32" fill="hold" grpId="0" nodeType="clickEffect">
                                  <p:stCondLst>
                                    <p:cond delay="0"/>
                                  </p:stCondLst>
                                  <p:childTnLst>
                                    <p:set>
                                      <p:cBhvr>
                                        <p:cTn id="166" dur="1" fill="hold">
                                          <p:stCondLst>
                                            <p:cond delay="0"/>
                                          </p:stCondLst>
                                        </p:cTn>
                                        <p:tgtEl>
                                          <p:spTgt spid="108548">
                                            <p:txEl>
                                              <p:pRg st="9" end="9"/>
                                            </p:txEl>
                                          </p:spTgt>
                                        </p:tgtEl>
                                        <p:attrNameLst>
                                          <p:attrName>style.visibility</p:attrName>
                                        </p:attrNameLst>
                                      </p:cBhvr>
                                      <p:to>
                                        <p:strVal val="visible"/>
                                      </p:to>
                                    </p:set>
                                    <p:animEffect transition="in" filter="box(out)">
                                      <p:cBhvr>
                                        <p:cTn id="167" dur="500"/>
                                        <p:tgtEl>
                                          <p:spTgt spid="108548">
                                            <p:txEl>
                                              <p:pRg st="9" end="9"/>
                                            </p:txEl>
                                          </p:spTgt>
                                        </p:tgtEl>
                                      </p:cBhvr>
                                    </p:animEffect>
                                  </p:childTnLst>
                                </p:cTn>
                              </p:par>
                            </p:childTnLst>
                          </p:cTn>
                        </p:par>
                      </p:childTnLst>
                    </p:cTn>
                  </p:par>
                  <p:par>
                    <p:cTn id="168" fill="hold">
                      <p:stCondLst>
                        <p:cond delay="indefinite"/>
                      </p:stCondLst>
                      <p:childTnLst>
                        <p:par>
                          <p:cTn id="169" fill="hold">
                            <p:stCondLst>
                              <p:cond delay="0"/>
                            </p:stCondLst>
                            <p:childTnLst>
                              <p:par>
                                <p:cTn id="170" presetID="4" presetClass="entr" presetSubtype="32" fill="hold" grpId="0" nodeType="clickEffect">
                                  <p:stCondLst>
                                    <p:cond delay="0"/>
                                  </p:stCondLst>
                                  <p:childTnLst>
                                    <p:set>
                                      <p:cBhvr>
                                        <p:cTn id="171" dur="1" fill="hold">
                                          <p:stCondLst>
                                            <p:cond delay="0"/>
                                          </p:stCondLst>
                                        </p:cTn>
                                        <p:tgtEl>
                                          <p:spTgt spid="108548">
                                            <p:txEl>
                                              <p:pRg st="10" end="10"/>
                                            </p:txEl>
                                          </p:spTgt>
                                        </p:tgtEl>
                                        <p:attrNameLst>
                                          <p:attrName>style.visibility</p:attrName>
                                        </p:attrNameLst>
                                      </p:cBhvr>
                                      <p:to>
                                        <p:strVal val="visible"/>
                                      </p:to>
                                    </p:set>
                                    <p:animEffect transition="in" filter="box(out)">
                                      <p:cBhvr>
                                        <p:cTn id="172" dur="500"/>
                                        <p:tgtEl>
                                          <p:spTgt spid="108548">
                                            <p:txEl>
                                              <p:pRg st="10" end="10"/>
                                            </p:txEl>
                                          </p:spTgt>
                                        </p:tgtEl>
                                      </p:cBhvr>
                                    </p:animEffect>
                                  </p:childTnLst>
                                </p:cTn>
                              </p:par>
                            </p:childTnLst>
                          </p:cTn>
                        </p:par>
                      </p:childTnLst>
                    </p:cTn>
                  </p:par>
                  <p:par>
                    <p:cTn id="173" fill="hold">
                      <p:stCondLst>
                        <p:cond delay="indefinite"/>
                      </p:stCondLst>
                      <p:childTnLst>
                        <p:par>
                          <p:cTn id="174" fill="hold">
                            <p:stCondLst>
                              <p:cond delay="0"/>
                            </p:stCondLst>
                            <p:childTnLst>
                              <p:par>
                                <p:cTn id="175" presetID="4" presetClass="entr" presetSubtype="32" fill="hold" grpId="0" nodeType="clickEffect">
                                  <p:stCondLst>
                                    <p:cond delay="0"/>
                                  </p:stCondLst>
                                  <p:childTnLst>
                                    <p:set>
                                      <p:cBhvr>
                                        <p:cTn id="176" dur="1" fill="hold">
                                          <p:stCondLst>
                                            <p:cond delay="0"/>
                                          </p:stCondLst>
                                        </p:cTn>
                                        <p:tgtEl>
                                          <p:spTgt spid="108548">
                                            <p:txEl>
                                              <p:pRg st="11" end="11"/>
                                            </p:txEl>
                                          </p:spTgt>
                                        </p:tgtEl>
                                        <p:attrNameLst>
                                          <p:attrName>style.visibility</p:attrName>
                                        </p:attrNameLst>
                                      </p:cBhvr>
                                      <p:to>
                                        <p:strVal val="visible"/>
                                      </p:to>
                                    </p:set>
                                    <p:animEffect transition="in" filter="box(out)">
                                      <p:cBhvr>
                                        <p:cTn id="177" dur="500"/>
                                        <p:tgtEl>
                                          <p:spTgt spid="108548">
                                            <p:txEl>
                                              <p:pRg st="11" end="11"/>
                                            </p:txEl>
                                          </p:spTgt>
                                        </p:tgtEl>
                                      </p:cBhvr>
                                    </p:animEffect>
                                  </p:childTnLst>
                                </p:cTn>
                              </p:par>
                            </p:childTnLst>
                          </p:cTn>
                        </p:par>
                      </p:childTnLst>
                    </p:cTn>
                  </p:par>
                  <p:par>
                    <p:cTn id="178" fill="hold">
                      <p:stCondLst>
                        <p:cond delay="indefinite"/>
                      </p:stCondLst>
                      <p:childTnLst>
                        <p:par>
                          <p:cTn id="179" fill="hold">
                            <p:stCondLst>
                              <p:cond delay="0"/>
                            </p:stCondLst>
                            <p:childTnLst>
                              <p:par>
                                <p:cTn id="180" presetID="4" presetClass="entr" presetSubtype="32" fill="hold" grpId="0" nodeType="clickEffect">
                                  <p:stCondLst>
                                    <p:cond delay="0"/>
                                  </p:stCondLst>
                                  <p:childTnLst>
                                    <p:set>
                                      <p:cBhvr>
                                        <p:cTn id="181" dur="1" fill="hold">
                                          <p:stCondLst>
                                            <p:cond delay="0"/>
                                          </p:stCondLst>
                                        </p:cTn>
                                        <p:tgtEl>
                                          <p:spTgt spid="108548">
                                            <p:txEl>
                                              <p:pRg st="12" end="12"/>
                                            </p:txEl>
                                          </p:spTgt>
                                        </p:tgtEl>
                                        <p:attrNameLst>
                                          <p:attrName>style.visibility</p:attrName>
                                        </p:attrNameLst>
                                      </p:cBhvr>
                                      <p:to>
                                        <p:strVal val="visible"/>
                                      </p:to>
                                    </p:set>
                                    <p:animEffect transition="in" filter="box(out)">
                                      <p:cBhvr>
                                        <p:cTn id="182" dur="500"/>
                                        <p:tgtEl>
                                          <p:spTgt spid="108548">
                                            <p:txEl>
                                              <p:pRg st="12" end="12"/>
                                            </p:txEl>
                                          </p:spTgt>
                                        </p:tgtEl>
                                      </p:cBhvr>
                                    </p:animEffect>
                                  </p:childTnLst>
                                </p:cTn>
                              </p:par>
                            </p:childTnLst>
                          </p:cTn>
                        </p:par>
                      </p:childTnLst>
                    </p:cTn>
                  </p:par>
                  <p:par>
                    <p:cTn id="183" fill="hold">
                      <p:stCondLst>
                        <p:cond delay="indefinite"/>
                      </p:stCondLst>
                      <p:childTnLst>
                        <p:par>
                          <p:cTn id="184" fill="hold">
                            <p:stCondLst>
                              <p:cond delay="0"/>
                            </p:stCondLst>
                            <p:childTnLst>
                              <p:par>
                                <p:cTn id="185" presetID="4" presetClass="entr" presetSubtype="32" fill="hold" grpId="0" nodeType="clickEffect">
                                  <p:stCondLst>
                                    <p:cond delay="0"/>
                                  </p:stCondLst>
                                  <p:childTnLst>
                                    <p:set>
                                      <p:cBhvr>
                                        <p:cTn id="186" dur="1" fill="hold">
                                          <p:stCondLst>
                                            <p:cond delay="0"/>
                                          </p:stCondLst>
                                        </p:cTn>
                                        <p:tgtEl>
                                          <p:spTgt spid="108548">
                                            <p:txEl>
                                              <p:pRg st="13" end="13"/>
                                            </p:txEl>
                                          </p:spTgt>
                                        </p:tgtEl>
                                        <p:attrNameLst>
                                          <p:attrName>style.visibility</p:attrName>
                                        </p:attrNameLst>
                                      </p:cBhvr>
                                      <p:to>
                                        <p:strVal val="visible"/>
                                      </p:to>
                                    </p:set>
                                    <p:animEffect transition="in" filter="box(out)">
                                      <p:cBhvr>
                                        <p:cTn id="187" dur="500"/>
                                        <p:tgtEl>
                                          <p:spTgt spid="108548">
                                            <p:txEl>
                                              <p:pRg st="13" end="13"/>
                                            </p:txEl>
                                          </p:spTgt>
                                        </p:tgtEl>
                                      </p:cBhvr>
                                    </p:animEffect>
                                  </p:childTnLst>
                                </p:cTn>
                              </p:par>
                            </p:childTnLst>
                          </p:cTn>
                        </p:par>
                      </p:childTnLst>
                    </p:cTn>
                  </p:par>
                  <p:par>
                    <p:cTn id="188" fill="hold">
                      <p:stCondLst>
                        <p:cond delay="indefinite"/>
                      </p:stCondLst>
                      <p:childTnLst>
                        <p:par>
                          <p:cTn id="189" fill="hold">
                            <p:stCondLst>
                              <p:cond delay="0"/>
                            </p:stCondLst>
                            <p:childTnLst>
                              <p:par>
                                <p:cTn id="190" presetID="4" presetClass="entr" presetSubtype="32" fill="hold" grpId="0" nodeType="clickEffect">
                                  <p:stCondLst>
                                    <p:cond delay="0"/>
                                  </p:stCondLst>
                                  <p:childTnLst>
                                    <p:set>
                                      <p:cBhvr>
                                        <p:cTn id="191" dur="1" fill="hold">
                                          <p:stCondLst>
                                            <p:cond delay="0"/>
                                          </p:stCondLst>
                                        </p:cTn>
                                        <p:tgtEl>
                                          <p:spTgt spid="108549">
                                            <p:txEl>
                                              <p:pRg st="1" end="1"/>
                                            </p:txEl>
                                          </p:spTgt>
                                        </p:tgtEl>
                                        <p:attrNameLst>
                                          <p:attrName>style.visibility</p:attrName>
                                        </p:attrNameLst>
                                      </p:cBhvr>
                                      <p:to>
                                        <p:strVal val="visible"/>
                                      </p:to>
                                    </p:set>
                                    <p:animEffect transition="in" filter="box(out)">
                                      <p:cBhvr>
                                        <p:cTn id="192" dur="500"/>
                                        <p:tgtEl>
                                          <p:spTgt spid="108549">
                                            <p:txEl>
                                              <p:pRg st="1" end="1"/>
                                            </p:txEl>
                                          </p:spTgt>
                                        </p:tgtEl>
                                      </p:cBhvr>
                                    </p:animEffect>
                                  </p:childTnLst>
                                </p:cTn>
                              </p:par>
                            </p:childTnLst>
                          </p:cTn>
                        </p:par>
                      </p:childTnLst>
                    </p:cTn>
                  </p:par>
                  <p:par>
                    <p:cTn id="193" fill="hold">
                      <p:stCondLst>
                        <p:cond delay="indefinite"/>
                      </p:stCondLst>
                      <p:childTnLst>
                        <p:par>
                          <p:cTn id="194" fill="hold">
                            <p:stCondLst>
                              <p:cond delay="0"/>
                            </p:stCondLst>
                            <p:childTnLst>
                              <p:par>
                                <p:cTn id="195" presetID="4" presetClass="entr" presetSubtype="32" fill="hold" grpId="0" nodeType="clickEffect">
                                  <p:stCondLst>
                                    <p:cond delay="0"/>
                                  </p:stCondLst>
                                  <p:childTnLst>
                                    <p:set>
                                      <p:cBhvr>
                                        <p:cTn id="196" dur="1" fill="hold">
                                          <p:stCondLst>
                                            <p:cond delay="0"/>
                                          </p:stCondLst>
                                        </p:cTn>
                                        <p:tgtEl>
                                          <p:spTgt spid="108549">
                                            <p:txEl>
                                              <p:pRg st="3" end="3"/>
                                            </p:txEl>
                                          </p:spTgt>
                                        </p:tgtEl>
                                        <p:attrNameLst>
                                          <p:attrName>style.visibility</p:attrName>
                                        </p:attrNameLst>
                                      </p:cBhvr>
                                      <p:to>
                                        <p:strVal val="visible"/>
                                      </p:to>
                                    </p:set>
                                    <p:animEffect transition="in" filter="box(out)">
                                      <p:cBhvr>
                                        <p:cTn id="197" dur="500"/>
                                        <p:tgtEl>
                                          <p:spTgt spid="108549">
                                            <p:txEl>
                                              <p:pRg st="3" end="3"/>
                                            </p:txEl>
                                          </p:spTgt>
                                        </p:tgtEl>
                                      </p:cBhvr>
                                    </p:animEffect>
                                  </p:childTnLst>
                                </p:cTn>
                              </p:par>
                            </p:childTnLst>
                          </p:cTn>
                        </p:par>
                      </p:childTnLst>
                    </p:cTn>
                  </p:par>
                  <p:par>
                    <p:cTn id="198" fill="hold">
                      <p:stCondLst>
                        <p:cond delay="indefinite"/>
                      </p:stCondLst>
                      <p:childTnLst>
                        <p:par>
                          <p:cTn id="199" fill="hold">
                            <p:stCondLst>
                              <p:cond delay="0"/>
                            </p:stCondLst>
                            <p:childTnLst>
                              <p:par>
                                <p:cTn id="200" presetID="4" presetClass="entr" presetSubtype="32" fill="hold" grpId="0" nodeType="clickEffect">
                                  <p:stCondLst>
                                    <p:cond delay="0"/>
                                  </p:stCondLst>
                                  <p:childTnLst>
                                    <p:set>
                                      <p:cBhvr>
                                        <p:cTn id="201" dur="1" fill="hold">
                                          <p:stCondLst>
                                            <p:cond delay="0"/>
                                          </p:stCondLst>
                                        </p:cTn>
                                        <p:tgtEl>
                                          <p:spTgt spid="108549">
                                            <p:txEl>
                                              <p:pRg st="5" end="5"/>
                                            </p:txEl>
                                          </p:spTgt>
                                        </p:tgtEl>
                                        <p:attrNameLst>
                                          <p:attrName>style.visibility</p:attrName>
                                        </p:attrNameLst>
                                      </p:cBhvr>
                                      <p:to>
                                        <p:strVal val="visible"/>
                                      </p:to>
                                    </p:set>
                                    <p:animEffect transition="in" filter="box(out)">
                                      <p:cBhvr>
                                        <p:cTn id="202" dur="500"/>
                                        <p:tgtEl>
                                          <p:spTgt spid="108549">
                                            <p:txEl>
                                              <p:pRg st="5" end="5"/>
                                            </p:txEl>
                                          </p:spTgt>
                                        </p:tgtEl>
                                      </p:cBhvr>
                                    </p:animEffect>
                                  </p:childTnLst>
                                </p:cTn>
                              </p:par>
                            </p:childTnLst>
                          </p:cTn>
                        </p:par>
                      </p:childTnLst>
                    </p:cTn>
                  </p:par>
                  <p:par>
                    <p:cTn id="203" fill="hold">
                      <p:stCondLst>
                        <p:cond delay="indefinite"/>
                      </p:stCondLst>
                      <p:childTnLst>
                        <p:par>
                          <p:cTn id="204" fill="hold">
                            <p:stCondLst>
                              <p:cond delay="0"/>
                            </p:stCondLst>
                            <p:childTnLst>
                              <p:par>
                                <p:cTn id="205" presetID="4" presetClass="entr" presetSubtype="32" fill="hold" grpId="0" nodeType="clickEffect">
                                  <p:stCondLst>
                                    <p:cond delay="0"/>
                                  </p:stCondLst>
                                  <p:childTnLst>
                                    <p:set>
                                      <p:cBhvr>
                                        <p:cTn id="206" dur="1" fill="hold">
                                          <p:stCondLst>
                                            <p:cond delay="0"/>
                                          </p:stCondLst>
                                        </p:cTn>
                                        <p:tgtEl>
                                          <p:spTgt spid="108549">
                                            <p:txEl>
                                              <p:pRg st="6" end="6"/>
                                            </p:txEl>
                                          </p:spTgt>
                                        </p:tgtEl>
                                        <p:attrNameLst>
                                          <p:attrName>style.visibility</p:attrName>
                                        </p:attrNameLst>
                                      </p:cBhvr>
                                      <p:to>
                                        <p:strVal val="visible"/>
                                      </p:to>
                                    </p:set>
                                    <p:animEffect transition="in" filter="box(out)">
                                      <p:cBhvr>
                                        <p:cTn id="207" dur="500"/>
                                        <p:tgtEl>
                                          <p:spTgt spid="108549">
                                            <p:txEl>
                                              <p:pRg st="6" end="6"/>
                                            </p:txEl>
                                          </p:spTgt>
                                        </p:tgtEl>
                                      </p:cBhvr>
                                    </p:animEffect>
                                  </p:childTnLst>
                                </p:cTn>
                              </p:par>
                            </p:childTnLst>
                          </p:cTn>
                        </p:par>
                      </p:childTnLst>
                    </p:cTn>
                  </p:par>
                  <p:par>
                    <p:cTn id="208" fill="hold">
                      <p:stCondLst>
                        <p:cond delay="indefinite"/>
                      </p:stCondLst>
                      <p:childTnLst>
                        <p:par>
                          <p:cTn id="209" fill="hold">
                            <p:stCondLst>
                              <p:cond delay="0"/>
                            </p:stCondLst>
                            <p:childTnLst>
                              <p:par>
                                <p:cTn id="210" presetID="4" presetClass="entr" presetSubtype="32" fill="hold" grpId="0" nodeType="clickEffect">
                                  <p:stCondLst>
                                    <p:cond delay="0"/>
                                  </p:stCondLst>
                                  <p:childTnLst>
                                    <p:set>
                                      <p:cBhvr>
                                        <p:cTn id="211" dur="1" fill="hold">
                                          <p:stCondLst>
                                            <p:cond delay="0"/>
                                          </p:stCondLst>
                                        </p:cTn>
                                        <p:tgtEl>
                                          <p:spTgt spid="108549">
                                            <p:txEl>
                                              <p:pRg st="7" end="7"/>
                                            </p:txEl>
                                          </p:spTgt>
                                        </p:tgtEl>
                                        <p:attrNameLst>
                                          <p:attrName>style.visibility</p:attrName>
                                        </p:attrNameLst>
                                      </p:cBhvr>
                                      <p:to>
                                        <p:strVal val="visible"/>
                                      </p:to>
                                    </p:set>
                                    <p:animEffect transition="in" filter="box(out)">
                                      <p:cBhvr>
                                        <p:cTn id="212" dur="500"/>
                                        <p:tgtEl>
                                          <p:spTgt spid="108549">
                                            <p:txEl>
                                              <p:pRg st="7" end="7"/>
                                            </p:txEl>
                                          </p:spTgt>
                                        </p:tgtEl>
                                      </p:cBhvr>
                                    </p:animEffect>
                                  </p:childTnLst>
                                </p:cTn>
                              </p:par>
                            </p:childTnLst>
                          </p:cTn>
                        </p:par>
                      </p:childTnLst>
                    </p:cTn>
                  </p:par>
                  <p:par>
                    <p:cTn id="213" fill="hold">
                      <p:stCondLst>
                        <p:cond delay="indefinite"/>
                      </p:stCondLst>
                      <p:childTnLst>
                        <p:par>
                          <p:cTn id="214" fill="hold">
                            <p:stCondLst>
                              <p:cond delay="0"/>
                            </p:stCondLst>
                            <p:childTnLst>
                              <p:par>
                                <p:cTn id="215" presetID="4" presetClass="entr" presetSubtype="32" fill="hold" grpId="0" nodeType="clickEffect">
                                  <p:stCondLst>
                                    <p:cond delay="0"/>
                                  </p:stCondLst>
                                  <p:childTnLst>
                                    <p:set>
                                      <p:cBhvr>
                                        <p:cTn id="216" dur="1" fill="hold">
                                          <p:stCondLst>
                                            <p:cond delay="0"/>
                                          </p:stCondLst>
                                        </p:cTn>
                                        <p:tgtEl>
                                          <p:spTgt spid="108549">
                                            <p:txEl>
                                              <p:pRg st="8" end="8"/>
                                            </p:txEl>
                                          </p:spTgt>
                                        </p:tgtEl>
                                        <p:attrNameLst>
                                          <p:attrName>style.visibility</p:attrName>
                                        </p:attrNameLst>
                                      </p:cBhvr>
                                      <p:to>
                                        <p:strVal val="visible"/>
                                      </p:to>
                                    </p:set>
                                    <p:animEffect transition="in" filter="box(out)">
                                      <p:cBhvr>
                                        <p:cTn id="217" dur="500"/>
                                        <p:tgtEl>
                                          <p:spTgt spid="108549">
                                            <p:txEl>
                                              <p:pRg st="8" end="8"/>
                                            </p:txEl>
                                          </p:spTgt>
                                        </p:tgtEl>
                                      </p:cBhvr>
                                    </p:animEffect>
                                  </p:childTnLst>
                                </p:cTn>
                              </p:par>
                            </p:childTnLst>
                          </p:cTn>
                        </p:par>
                      </p:childTnLst>
                    </p:cTn>
                  </p:par>
                  <p:par>
                    <p:cTn id="218" fill="hold">
                      <p:stCondLst>
                        <p:cond delay="indefinite"/>
                      </p:stCondLst>
                      <p:childTnLst>
                        <p:par>
                          <p:cTn id="219" fill="hold">
                            <p:stCondLst>
                              <p:cond delay="0"/>
                            </p:stCondLst>
                            <p:childTnLst>
                              <p:par>
                                <p:cTn id="220" presetID="4" presetClass="entr" presetSubtype="32" fill="hold" grpId="0" nodeType="clickEffect">
                                  <p:stCondLst>
                                    <p:cond delay="0"/>
                                  </p:stCondLst>
                                  <p:childTnLst>
                                    <p:set>
                                      <p:cBhvr>
                                        <p:cTn id="221" dur="1" fill="hold">
                                          <p:stCondLst>
                                            <p:cond delay="0"/>
                                          </p:stCondLst>
                                        </p:cTn>
                                        <p:tgtEl>
                                          <p:spTgt spid="108549">
                                            <p:txEl>
                                              <p:pRg st="9" end="9"/>
                                            </p:txEl>
                                          </p:spTgt>
                                        </p:tgtEl>
                                        <p:attrNameLst>
                                          <p:attrName>style.visibility</p:attrName>
                                        </p:attrNameLst>
                                      </p:cBhvr>
                                      <p:to>
                                        <p:strVal val="visible"/>
                                      </p:to>
                                    </p:set>
                                    <p:animEffect transition="in" filter="box(out)">
                                      <p:cBhvr>
                                        <p:cTn id="222" dur="500"/>
                                        <p:tgtEl>
                                          <p:spTgt spid="108549">
                                            <p:txEl>
                                              <p:pRg st="9" end="9"/>
                                            </p:txEl>
                                          </p:spTgt>
                                        </p:tgtEl>
                                      </p:cBhvr>
                                    </p:animEffect>
                                  </p:childTnLst>
                                </p:cTn>
                              </p:par>
                            </p:childTnLst>
                          </p:cTn>
                        </p:par>
                      </p:childTnLst>
                    </p:cTn>
                  </p:par>
                  <p:par>
                    <p:cTn id="223" fill="hold">
                      <p:stCondLst>
                        <p:cond delay="indefinite"/>
                      </p:stCondLst>
                      <p:childTnLst>
                        <p:par>
                          <p:cTn id="224" fill="hold">
                            <p:stCondLst>
                              <p:cond delay="0"/>
                            </p:stCondLst>
                            <p:childTnLst>
                              <p:par>
                                <p:cTn id="225" presetID="4" presetClass="entr" presetSubtype="32" fill="hold" grpId="0" nodeType="clickEffect">
                                  <p:stCondLst>
                                    <p:cond delay="0"/>
                                  </p:stCondLst>
                                  <p:childTnLst>
                                    <p:set>
                                      <p:cBhvr>
                                        <p:cTn id="226" dur="1" fill="hold">
                                          <p:stCondLst>
                                            <p:cond delay="0"/>
                                          </p:stCondLst>
                                        </p:cTn>
                                        <p:tgtEl>
                                          <p:spTgt spid="108549">
                                            <p:txEl>
                                              <p:pRg st="10" end="10"/>
                                            </p:txEl>
                                          </p:spTgt>
                                        </p:tgtEl>
                                        <p:attrNameLst>
                                          <p:attrName>style.visibility</p:attrName>
                                        </p:attrNameLst>
                                      </p:cBhvr>
                                      <p:to>
                                        <p:strVal val="visible"/>
                                      </p:to>
                                    </p:set>
                                    <p:animEffect transition="in" filter="box(out)">
                                      <p:cBhvr>
                                        <p:cTn id="227" dur="500"/>
                                        <p:tgtEl>
                                          <p:spTgt spid="108549">
                                            <p:txEl>
                                              <p:pRg st="10" end="10"/>
                                            </p:txEl>
                                          </p:spTgt>
                                        </p:tgtEl>
                                      </p:cBhvr>
                                    </p:animEffect>
                                  </p:childTnLst>
                                </p:cTn>
                              </p:par>
                            </p:childTnLst>
                          </p:cTn>
                        </p:par>
                      </p:childTnLst>
                    </p:cTn>
                  </p:par>
                  <p:par>
                    <p:cTn id="228" fill="hold">
                      <p:stCondLst>
                        <p:cond delay="indefinite"/>
                      </p:stCondLst>
                      <p:childTnLst>
                        <p:par>
                          <p:cTn id="229" fill="hold">
                            <p:stCondLst>
                              <p:cond delay="0"/>
                            </p:stCondLst>
                            <p:childTnLst>
                              <p:par>
                                <p:cTn id="230" presetID="4" presetClass="entr" presetSubtype="32" fill="hold" grpId="0" nodeType="clickEffect">
                                  <p:stCondLst>
                                    <p:cond delay="0"/>
                                  </p:stCondLst>
                                  <p:childTnLst>
                                    <p:set>
                                      <p:cBhvr>
                                        <p:cTn id="231" dur="1" fill="hold">
                                          <p:stCondLst>
                                            <p:cond delay="0"/>
                                          </p:stCondLst>
                                        </p:cTn>
                                        <p:tgtEl>
                                          <p:spTgt spid="108549">
                                            <p:txEl>
                                              <p:pRg st="11" end="11"/>
                                            </p:txEl>
                                          </p:spTgt>
                                        </p:tgtEl>
                                        <p:attrNameLst>
                                          <p:attrName>style.visibility</p:attrName>
                                        </p:attrNameLst>
                                      </p:cBhvr>
                                      <p:to>
                                        <p:strVal val="visible"/>
                                      </p:to>
                                    </p:set>
                                    <p:animEffect transition="in" filter="box(out)">
                                      <p:cBhvr>
                                        <p:cTn id="232" dur="500"/>
                                        <p:tgtEl>
                                          <p:spTgt spid="108549">
                                            <p:txEl>
                                              <p:pRg st="11" end="11"/>
                                            </p:txEl>
                                          </p:spTgt>
                                        </p:tgtEl>
                                      </p:cBhvr>
                                    </p:animEffect>
                                  </p:childTnLst>
                                </p:cTn>
                              </p:par>
                            </p:childTnLst>
                          </p:cTn>
                        </p:par>
                      </p:childTnLst>
                    </p:cTn>
                  </p:par>
                  <p:par>
                    <p:cTn id="233" fill="hold">
                      <p:stCondLst>
                        <p:cond delay="indefinite"/>
                      </p:stCondLst>
                      <p:childTnLst>
                        <p:par>
                          <p:cTn id="234" fill="hold">
                            <p:stCondLst>
                              <p:cond delay="0"/>
                            </p:stCondLst>
                            <p:childTnLst>
                              <p:par>
                                <p:cTn id="235" presetID="4" presetClass="entr" presetSubtype="32" fill="hold" grpId="0" nodeType="clickEffect">
                                  <p:stCondLst>
                                    <p:cond delay="0"/>
                                  </p:stCondLst>
                                  <p:childTnLst>
                                    <p:set>
                                      <p:cBhvr>
                                        <p:cTn id="236" dur="1" fill="hold">
                                          <p:stCondLst>
                                            <p:cond delay="0"/>
                                          </p:stCondLst>
                                        </p:cTn>
                                        <p:tgtEl>
                                          <p:spTgt spid="108549">
                                            <p:txEl>
                                              <p:pRg st="12" end="12"/>
                                            </p:txEl>
                                          </p:spTgt>
                                        </p:tgtEl>
                                        <p:attrNameLst>
                                          <p:attrName>style.visibility</p:attrName>
                                        </p:attrNameLst>
                                      </p:cBhvr>
                                      <p:to>
                                        <p:strVal val="visible"/>
                                      </p:to>
                                    </p:set>
                                    <p:animEffect transition="in" filter="box(out)">
                                      <p:cBhvr>
                                        <p:cTn id="237" dur="500"/>
                                        <p:tgtEl>
                                          <p:spTgt spid="108549">
                                            <p:txEl>
                                              <p:pRg st="12" end="12"/>
                                            </p:txEl>
                                          </p:spTgt>
                                        </p:tgtEl>
                                      </p:cBhvr>
                                    </p:animEffect>
                                  </p:childTnLst>
                                </p:cTn>
                              </p:par>
                            </p:childTnLst>
                          </p:cTn>
                        </p:par>
                      </p:childTnLst>
                    </p:cTn>
                  </p:par>
                  <p:par>
                    <p:cTn id="238" fill="hold">
                      <p:stCondLst>
                        <p:cond delay="indefinite"/>
                      </p:stCondLst>
                      <p:childTnLst>
                        <p:par>
                          <p:cTn id="239" fill="hold">
                            <p:stCondLst>
                              <p:cond delay="0"/>
                            </p:stCondLst>
                            <p:childTnLst>
                              <p:par>
                                <p:cTn id="240" presetID="4" presetClass="entr" presetSubtype="32" fill="hold" grpId="0" nodeType="clickEffect">
                                  <p:stCondLst>
                                    <p:cond delay="0"/>
                                  </p:stCondLst>
                                  <p:childTnLst>
                                    <p:set>
                                      <p:cBhvr>
                                        <p:cTn id="241" dur="1" fill="hold">
                                          <p:stCondLst>
                                            <p:cond delay="0"/>
                                          </p:stCondLst>
                                        </p:cTn>
                                        <p:tgtEl>
                                          <p:spTgt spid="108549">
                                            <p:txEl>
                                              <p:pRg st="13" end="13"/>
                                            </p:txEl>
                                          </p:spTgt>
                                        </p:tgtEl>
                                        <p:attrNameLst>
                                          <p:attrName>style.visibility</p:attrName>
                                        </p:attrNameLst>
                                      </p:cBhvr>
                                      <p:to>
                                        <p:strVal val="visible"/>
                                      </p:to>
                                    </p:set>
                                    <p:animEffect transition="in" filter="box(out)">
                                      <p:cBhvr>
                                        <p:cTn id="242" dur="500"/>
                                        <p:tgtEl>
                                          <p:spTgt spid="108549">
                                            <p:txEl>
                                              <p:pRg st="13" end="13"/>
                                            </p:txEl>
                                          </p:spTgt>
                                        </p:tgtEl>
                                      </p:cBhvr>
                                    </p:animEffect>
                                  </p:childTnLst>
                                </p:cTn>
                              </p:par>
                            </p:childTnLst>
                          </p:cTn>
                        </p:par>
                      </p:childTnLst>
                    </p:cTn>
                  </p:par>
                  <p:par>
                    <p:cTn id="243" fill="hold">
                      <p:stCondLst>
                        <p:cond delay="indefinite"/>
                      </p:stCondLst>
                      <p:childTnLst>
                        <p:par>
                          <p:cTn id="244" fill="hold">
                            <p:stCondLst>
                              <p:cond delay="0"/>
                            </p:stCondLst>
                            <p:childTnLst>
                              <p:par>
                                <p:cTn id="245" presetID="4" presetClass="entr" presetSubtype="32" fill="hold" grpId="0" nodeType="clickEffect">
                                  <p:stCondLst>
                                    <p:cond delay="0"/>
                                  </p:stCondLst>
                                  <p:childTnLst>
                                    <p:set>
                                      <p:cBhvr>
                                        <p:cTn id="246" dur="1" fill="hold">
                                          <p:stCondLst>
                                            <p:cond delay="0"/>
                                          </p:stCondLst>
                                        </p:cTn>
                                        <p:tgtEl>
                                          <p:spTgt spid="108567">
                                            <p:txEl>
                                              <p:pRg st="1" end="1"/>
                                            </p:txEl>
                                          </p:spTgt>
                                        </p:tgtEl>
                                        <p:attrNameLst>
                                          <p:attrName>style.visibility</p:attrName>
                                        </p:attrNameLst>
                                      </p:cBhvr>
                                      <p:to>
                                        <p:strVal val="visible"/>
                                      </p:to>
                                    </p:set>
                                    <p:animEffect transition="in" filter="box(out)">
                                      <p:cBhvr>
                                        <p:cTn id="247" dur="500"/>
                                        <p:tgtEl>
                                          <p:spTgt spid="108567">
                                            <p:txEl>
                                              <p:pRg st="1" end="1"/>
                                            </p:txEl>
                                          </p:spTgt>
                                        </p:tgtEl>
                                      </p:cBhvr>
                                    </p:animEffect>
                                  </p:childTnLst>
                                </p:cTn>
                              </p:par>
                            </p:childTnLst>
                          </p:cTn>
                        </p:par>
                      </p:childTnLst>
                    </p:cTn>
                  </p:par>
                  <p:par>
                    <p:cTn id="248" fill="hold">
                      <p:stCondLst>
                        <p:cond delay="indefinite"/>
                      </p:stCondLst>
                      <p:childTnLst>
                        <p:par>
                          <p:cTn id="249" fill="hold">
                            <p:stCondLst>
                              <p:cond delay="0"/>
                            </p:stCondLst>
                            <p:childTnLst>
                              <p:par>
                                <p:cTn id="250" presetID="4" presetClass="entr" presetSubtype="32" fill="hold" grpId="0" nodeType="clickEffect">
                                  <p:stCondLst>
                                    <p:cond delay="0"/>
                                  </p:stCondLst>
                                  <p:childTnLst>
                                    <p:set>
                                      <p:cBhvr>
                                        <p:cTn id="251" dur="1" fill="hold">
                                          <p:stCondLst>
                                            <p:cond delay="0"/>
                                          </p:stCondLst>
                                        </p:cTn>
                                        <p:tgtEl>
                                          <p:spTgt spid="108567">
                                            <p:txEl>
                                              <p:pRg st="3" end="3"/>
                                            </p:txEl>
                                          </p:spTgt>
                                        </p:tgtEl>
                                        <p:attrNameLst>
                                          <p:attrName>style.visibility</p:attrName>
                                        </p:attrNameLst>
                                      </p:cBhvr>
                                      <p:to>
                                        <p:strVal val="visible"/>
                                      </p:to>
                                    </p:set>
                                    <p:animEffect transition="in" filter="box(out)">
                                      <p:cBhvr>
                                        <p:cTn id="252" dur="500"/>
                                        <p:tgtEl>
                                          <p:spTgt spid="108567">
                                            <p:txEl>
                                              <p:pRg st="3" end="3"/>
                                            </p:txEl>
                                          </p:spTgt>
                                        </p:tgtEl>
                                      </p:cBhvr>
                                    </p:animEffect>
                                  </p:childTnLst>
                                </p:cTn>
                              </p:par>
                            </p:childTnLst>
                          </p:cTn>
                        </p:par>
                      </p:childTnLst>
                    </p:cTn>
                  </p:par>
                  <p:par>
                    <p:cTn id="253" fill="hold">
                      <p:stCondLst>
                        <p:cond delay="indefinite"/>
                      </p:stCondLst>
                      <p:childTnLst>
                        <p:par>
                          <p:cTn id="254" fill="hold">
                            <p:stCondLst>
                              <p:cond delay="0"/>
                            </p:stCondLst>
                            <p:childTnLst>
                              <p:par>
                                <p:cTn id="255" presetID="4" presetClass="entr" presetSubtype="32" fill="hold" grpId="0" nodeType="clickEffect">
                                  <p:stCondLst>
                                    <p:cond delay="0"/>
                                  </p:stCondLst>
                                  <p:childTnLst>
                                    <p:set>
                                      <p:cBhvr>
                                        <p:cTn id="256" dur="1" fill="hold">
                                          <p:stCondLst>
                                            <p:cond delay="0"/>
                                          </p:stCondLst>
                                        </p:cTn>
                                        <p:tgtEl>
                                          <p:spTgt spid="108567">
                                            <p:txEl>
                                              <p:pRg st="5" end="5"/>
                                            </p:txEl>
                                          </p:spTgt>
                                        </p:tgtEl>
                                        <p:attrNameLst>
                                          <p:attrName>style.visibility</p:attrName>
                                        </p:attrNameLst>
                                      </p:cBhvr>
                                      <p:to>
                                        <p:strVal val="visible"/>
                                      </p:to>
                                    </p:set>
                                    <p:animEffect transition="in" filter="box(out)">
                                      <p:cBhvr>
                                        <p:cTn id="257" dur="500"/>
                                        <p:tgtEl>
                                          <p:spTgt spid="108567">
                                            <p:txEl>
                                              <p:pRg st="5" end="5"/>
                                            </p:txEl>
                                          </p:spTgt>
                                        </p:tgtEl>
                                      </p:cBhvr>
                                    </p:animEffect>
                                  </p:childTnLst>
                                </p:cTn>
                              </p:par>
                            </p:childTnLst>
                          </p:cTn>
                        </p:par>
                      </p:childTnLst>
                    </p:cTn>
                  </p:par>
                  <p:par>
                    <p:cTn id="258" fill="hold">
                      <p:stCondLst>
                        <p:cond delay="indefinite"/>
                      </p:stCondLst>
                      <p:childTnLst>
                        <p:par>
                          <p:cTn id="259" fill="hold">
                            <p:stCondLst>
                              <p:cond delay="0"/>
                            </p:stCondLst>
                            <p:childTnLst>
                              <p:par>
                                <p:cTn id="260" presetID="4" presetClass="entr" presetSubtype="32" fill="hold" grpId="0" nodeType="clickEffect">
                                  <p:stCondLst>
                                    <p:cond delay="0"/>
                                  </p:stCondLst>
                                  <p:childTnLst>
                                    <p:set>
                                      <p:cBhvr>
                                        <p:cTn id="261" dur="1" fill="hold">
                                          <p:stCondLst>
                                            <p:cond delay="0"/>
                                          </p:stCondLst>
                                        </p:cTn>
                                        <p:tgtEl>
                                          <p:spTgt spid="108567">
                                            <p:txEl>
                                              <p:pRg st="7" end="7"/>
                                            </p:txEl>
                                          </p:spTgt>
                                        </p:tgtEl>
                                        <p:attrNameLst>
                                          <p:attrName>style.visibility</p:attrName>
                                        </p:attrNameLst>
                                      </p:cBhvr>
                                      <p:to>
                                        <p:strVal val="visible"/>
                                      </p:to>
                                    </p:set>
                                    <p:animEffect transition="in" filter="box(out)">
                                      <p:cBhvr>
                                        <p:cTn id="262" dur="500"/>
                                        <p:tgtEl>
                                          <p:spTgt spid="108567">
                                            <p:txEl>
                                              <p:pRg st="7" end="7"/>
                                            </p:txEl>
                                          </p:spTgt>
                                        </p:tgtEl>
                                      </p:cBhvr>
                                    </p:animEffect>
                                  </p:childTnLst>
                                </p:cTn>
                              </p:par>
                            </p:childTnLst>
                          </p:cTn>
                        </p:par>
                      </p:childTnLst>
                    </p:cTn>
                  </p:par>
                  <p:par>
                    <p:cTn id="263" fill="hold">
                      <p:stCondLst>
                        <p:cond delay="indefinite"/>
                      </p:stCondLst>
                      <p:childTnLst>
                        <p:par>
                          <p:cTn id="264" fill="hold">
                            <p:stCondLst>
                              <p:cond delay="0"/>
                            </p:stCondLst>
                            <p:childTnLst>
                              <p:par>
                                <p:cTn id="265" presetID="4" presetClass="entr" presetSubtype="32" fill="hold" grpId="0" nodeType="clickEffect">
                                  <p:stCondLst>
                                    <p:cond delay="0"/>
                                  </p:stCondLst>
                                  <p:childTnLst>
                                    <p:set>
                                      <p:cBhvr>
                                        <p:cTn id="266" dur="1" fill="hold">
                                          <p:stCondLst>
                                            <p:cond delay="0"/>
                                          </p:stCondLst>
                                        </p:cTn>
                                        <p:tgtEl>
                                          <p:spTgt spid="108567">
                                            <p:txEl>
                                              <p:pRg st="8" end="8"/>
                                            </p:txEl>
                                          </p:spTgt>
                                        </p:tgtEl>
                                        <p:attrNameLst>
                                          <p:attrName>style.visibility</p:attrName>
                                        </p:attrNameLst>
                                      </p:cBhvr>
                                      <p:to>
                                        <p:strVal val="visible"/>
                                      </p:to>
                                    </p:set>
                                    <p:animEffect transition="in" filter="box(out)">
                                      <p:cBhvr>
                                        <p:cTn id="267" dur="500"/>
                                        <p:tgtEl>
                                          <p:spTgt spid="108567">
                                            <p:txEl>
                                              <p:pRg st="8" end="8"/>
                                            </p:txEl>
                                          </p:spTgt>
                                        </p:tgtEl>
                                      </p:cBhvr>
                                    </p:animEffect>
                                  </p:childTnLst>
                                </p:cTn>
                              </p:par>
                            </p:childTnLst>
                          </p:cTn>
                        </p:par>
                      </p:childTnLst>
                    </p:cTn>
                  </p:par>
                  <p:par>
                    <p:cTn id="268" fill="hold">
                      <p:stCondLst>
                        <p:cond delay="indefinite"/>
                      </p:stCondLst>
                      <p:childTnLst>
                        <p:par>
                          <p:cTn id="269" fill="hold">
                            <p:stCondLst>
                              <p:cond delay="0"/>
                            </p:stCondLst>
                            <p:childTnLst>
                              <p:par>
                                <p:cTn id="270" presetID="4" presetClass="entr" presetSubtype="32" fill="hold" grpId="0" nodeType="clickEffect">
                                  <p:stCondLst>
                                    <p:cond delay="0"/>
                                  </p:stCondLst>
                                  <p:childTnLst>
                                    <p:set>
                                      <p:cBhvr>
                                        <p:cTn id="271" dur="1" fill="hold">
                                          <p:stCondLst>
                                            <p:cond delay="0"/>
                                          </p:stCondLst>
                                        </p:cTn>
                                        <p:tgtEl>
                                          <p:spTgt spid="108567">
                                            <p:txEl>
                                              <p:pRg st="9" end="9"/>
                                            </p:txEl>
                                          </p:spTgt>
                                        </p:tgtEl>
                                        <p:attrNameLst>
                                          <p:attrName>style.visibility</p:attrName>
                                        </p:attrNameLst>
                                      </p:cBhvr>
                                      <p:to>
                                        <p:strVal val="visible"/>
                                      </p:to>
                                    </p:set>
                                    <p:animEffect transition="in" filter="box(out)">
                                      <p:cBhvr>
                                        <p:cTn id="272" dur="500"/>
                                        <p:tgtEl>
                                          <p:spTgt spid="108567">
                                            <p:txEl>
                                              <p:pRg st="9" end="9"/>
                                            </p:txEl>
                                          </p:spTgt>
                                        </p:tgtEl>
                                      </p:cBhvr>
                                    </p:animEffect>
                                  </p:childTnLst>
                                </p:cTn>
                              </p:par>
                            </p:childTnLst>
                          </p:cTn>
                        </p:par>
                      </p:childTnLst>
                    </p:cTn>
                  </p:par>
                  <p:par>
                    <p:cTn id="273" fill="hold">
                      <p:stCondLst>
                        <p:cond delay="indefinite"/>
                      </p:stCondLst>
                      <p:childTnLst>
                        <p:par>
                          <p:cTn id="274" fill="hold">
                            <p:stCondLst>
                              <p:cond delay="0"/>
                            </p:stCondLst>
                            <p:childTnLst>
                              <p:par>
                                <p:cTn id="275" presetID="4" presetClass="entr" presetSubtype="32" fill="hold" grpId="0" nodeType="clickEffect">
                                  <p:stCondLst>
                                    <p:cond delay="0"/>
                                  </p:stCondLst>
                                  <p:childTnLst>
                                    <p:set>
                                      <p:cBhvr>
                                        <p:cTn id="276" dur="1" fill="hold">
                                          <p:stCondLst>
                                            <p:cond delay="0"/>
                                          </p:stCondLst>
                                        </p:cTn>
                                        <p:tgtEl>
                                          <p:spTgt spid="108567">
                                            <p:txEl>
                                              <p:pRg st="10" end="10"/>
                                            </p:txEl>
                                          </p:spTgt>
                                        </p:tgtEl>
                                        <p:attrNameLst>
                                          <p:attrName>style.visibility</p:attrName>
                                        </p:attrNameLst>
                                      </p:cBhvr>
                                      <p:to>
                                        <p:strVal val="visible"/>
                                      </p:to>
                                    </p:set>
                                    <p:animEffect transition="in" filter="box(out)">
                                      <p:cBhvr>
                                        <p:cTn id="277" dur="500"/>
                                        <p:tgtEl>
                                          <p:spTgt spid="108567">
                                            <p:txEl>
                                              <p:pRg st="10" end="10"/>
                                            </p:txEl>
                                          </p:spTgt>
                                        </p:tgtEl>
                                      </p:cBhvr>
                                    </p:animEffect>
                                  </p:childTnLst>
                                </p:cTn>
                              </p:par>
                            </p:childTnLst>
                          </p:cTn>
                        </p:par>
                      </p:childTnLst>
                    </p:cTn>
                  </p:par>
                  <p:par>
                    <p:cTn id="278" fill="hold">
                      <p:stCondLst>
                        <p:cond delay="indefinite"/>
                      </p:stCondLst>
                      <p:childTnLst>
                        <p:par>
                          <p:cTn id="279" fill="hold">
                            <p:stCondLst>
                              <p:cond delay="0"/>
                            </p:stCondLst>
                            <p:childTnLst>
                              <p:par>
                                <p:cTn id="280" presetID="4" presetClass="entr" presetSubtype="32" fill="hold" grpId="0" nodeType="clickEffect">
                                  <p:stCondLst>
                                    <p:cond delay="0"/>
                                  </p:stCondLst>
                                  <p:childTnLst>
                                    <p:set>
                                      <p:cBhvr>
                                        <p:cTn id="281" dur="1" fill="hold">
                                          <p:stCondLst>
                                            <p:cond delay="0"/>
                                          </p:stCondLst>
                                        </p:cTn>
                                        <p:tgtEl>
                                          <p:spTgt spid="108567">
                                            <p:txEl>
                                              <p:pRg st="11" end="11"/>
                                            </p:txEl>
                                          </p:spTgt>
                                        </p:tgtEl>
                                        <p:attrNameLst>
                                          <p:attrName>style.visibility</p:attrName>
                                        </p:attrNameLst>
                                      </p:cBhvr>
                                      <p:to>
                                        <p:strVal val="visible"/>
                                      </p:to>
                                    </p:set>
                                    <p:animEffect transition="in" filter="box(out)">
                                      <p:cBhvr>
                                        <p:cTn id="282" dur="500"/>
                                        <p:tgtEl>
                                          <p:spTgt spid="108567">
                                            <p:txEl>
                                              <p:pRg st="11" end="11"/>
                                            </p:txEl>
                                          </p:spTgt>
                                        </p:tgtEl>
                                      </p:cBhvr>
                                    </p:animEffect>
                                  </p:childTnLst>
                                </p:cTn>
                              </p:par>
                            </p:childTnLst>
                          </p:cTn>
                        </p:par>
                      </p:childTnLst>
                    </p:cTn>
                  </p:par>
                  <p:par>
                    <p:cTn id="283" fill="hold">
                      <p:stCondLst>
                        <p:cond delay="indefinite"/>
                      </p:stCondLst>
                      <p:childTnLst>
                        <p:par>
                          <p:cTn id="284" fill="hold">
                            <p:stCondLst>
                              <p:cond delay="0"/>
                            </p:stCondLst>
                            <p:childTnLst>
                              <p:par>
                                <p:cTn id="285" presetID="4" presetClass="entr" presetSubtype="32" fill="hold" grpId="0" nodeType="clickEffect">
                                  <p:stCondLst>
                                    <p:cond delay="0"/>
                                  </p:stCondLst>
                                  <p:childTnLst>
                                    <p:set>
                                      <p:cBhvr>
                                        <p:cTn id="286" dur="1" fill="hold">
                                          <p:stCondLst>
                                            <p:cond delay="0"/>
                                          </p:stCondLst>
                                        </p:cTn>
                                        <p:tgtEl>
                                          <p:spTgt spid="108567">
                                            <p:txEl>
                                              <p:pRg st="12" end="12"/>
                                            </p:txEl>
                                          </p:spTgt>
                                        </p:tgtEl>
                                        <p:attrNameLst>
                                          <p:attrName>style.visibility</p:attrName>
                                        </p:attrNameLst>
                                      </p:cBhvr>
                                      <p:to>
                                        <p:strVal val="visible"/>
                                      </p:to>
                                    </p:set>
                                    <p:animEffect transition="in" filter="box(out)">
                                      <p:cBhvr>
                                        <p:cTn id="287" dur="500"/>
                                        <p:tgtEl>
                                          <p:spTgt spid="108567">
                                            <p:txEl>
                                              <p:pRg st="12" end="12"/>
                                            </p:txEl>
                                          </p:spTgt>
                                        </p:tgtEl>
                                      </p:cBhvr>
                                    </p:animEffect>
                                  </p:childTnLst>
                                </p:cTn>
                              </p:par>
                            </p:childTnLst>
                          </p:cTn>
                        </p:par>
                      </p:childTnLst>
                    </p:cTn>
                  </p:par>
                  <p:par>
                    <p:cTn id="288" fill="hold">
                      <p:stCondLst>
                        <p:cond delay="indefinite"/>
                      </p:stCondLst>
                      <p:childTnLst>
                        <p:par>
                          <p:cTn id="289" fill="hold">
                            <p:stCondLst>
                              <p:cond delay="0"/>
                            </p:stCondLst>
                            <p:childTnLst>
                              <p:par>
                                <p:cTn id="290" presetID="4" presetClass="entr" presetSubtype="32" fill="hold" grpId="0" nodeType="clickEffect">
                                  <p:stCondLst>
                                    <p:cond delay="0"/>
                                  </p:stCondLst>
                                  <p:childTnLst>
                                    <p:set>
                                      <p:cBhvr>
                                        <p:cTn id="291" dur="1" fill="hold">
                                          <p:stCondLst>
                                            <p:cond delay="0"/>
                                          </p:stCondLst>
                                        </p:cTn>
                                        <p:tgtEl>
                                          <p:spTgt spid="108567">
                                            <p:txEl>
                                              <p:pRg st="13" end="13"/>
                                            </p:txEl>
                                          </p:spTgt>
                                        </p:tgtEl>
                                        <p:attrNameLst>
                                          <p:attrName>style.visibility</p:attrName>
                                        </p:attrNameLst>
                                      </p:cBhvr>
                                      <p:to>
                                        <p:strVal val="visible"/>
                                      </p:to>
                                    </p:set>
                                    <p:animEffect transition="in" filter="box(out)">
                                      <p:cBhvr>
                                        <p:cTn id="292" dur="500"/>
                                        <p:tgtEl>
                                          <p:spTgt spid="108567">
                                            <p:txEl>
                                              <p:pRg st="13" end="13"/>
                                            </p:txEl>
                                          </p:spTgt>
                                        </p:tgtEl>
                                      </p:cBhvr>
                                    </p:animEffect>
                                  </p:childTnLst>
                                </p:cTn>
                              </p:par>
                            </p:childTnLst>
                          </p:cTn>
                        </p:par>
                      </p:childTnLst>
                    </p:cTn>
                  </p:par>
                  <p:par>
                    <p:cTn id="293" fill="hold">
                      <p:stCondLst>
                        <p:cond delay="indefinite"/>
                      </p:stCondLst>
                      <p:childTnLst>
                        <p:par>
                          <p:cTn id="294" fill="hold">
                            <p:stCondLst>
                              <p:cond delay="0"/>
                            </p:stCondLst>
                            <p:childTnLst>
                              <p:par>
                                <p:cTn id="295" presetID="1" presetClass="entr" presetSubtype="0" fill="hold" grpId="0" nodeType="clickEffect">
                                  <p:stCondLst>
                                    <p:cond delay="0"/>
                                  </p:stCondLst>
                                  <p:childTnLst>
                                    <p:set>
                                      <p:cBhvr>
                                        <p:cTn id="29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autoUpdateAnimBg="0" build="p"/>
      <p:bldP spid="108547" grpId="0" autoUpdateAnimBg="0" build="p"/>
      <p:bldP spid="108548" grpId="0" autoUpdateAnimBg="0" build="p"/>
      <p:bldP spid="108549" grpId="0" autoUpdateAnimBg="0" build="p"/>
      <p:bldP spid="108567" grpId="0" autoUpdateAnimBg="0" build="p"/>
      <p:bldP spid="2" grpId="0" bldLvl="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p:nvPr>
            <p:ph type="title"/>
          </p:nvPr>
        </p:nvSpPr>
        <p:spPr/>
        <p:txBody>
          <a:bodyPr/>
          <a:p>
            <a:r>
              <a:rPr lang="en-US" altLang="zh-CN" dirty="0">
                <a:latin typeface="Times New Roman" pitchFamily="18" charset="0"/>
                <a:sym typeface="+mn-ea"/>
              </a:rPr>
              <a:t>11.10</a:t>
            </a:r>
            <a:r>
              <a:rPr lang="zh-CN" altLang="en-US" dirty="0">
                <a:latin typeface="Times New Roman" pitchFamily="18" charset="0"/>
                <a:sym typeface="+mn-ea"/>
              </a:rPr>
              <a:t>每一对顶点之间的最短路径</a:t>
            </a:r>
            <a:endParaRPr lang="zh-CN" altLang="en-US"/>
          </a:p>
        </p:txBody>
      </p:sp>
      <p:sp>
        <p:nvSpPr>
          <p:cNvPr id="111618" name="Rectangle 2"/>
          <p:cNvSpPr/>
          <p:nvPr>
            <p:ph idx="1"/>
          </p:nvPr>
        </p:nvSpPr>
        <p:spPr/>
        <p:txBody>
          <a:bodyPr/>
          <a:lstStyle/>
          <a:p>
            <a:pPr lvl="0"/>
            <a:r>
              <a:rPr lang="zh-CN" altLang="en-US" sz="2400" dirty="0"/>
              <a:t>方法一：每次以一个顶点为源点，重复执行</a:t>
            </a:r>
            <a:r>
              <a:rPr lang="en-US" altLang="zh-CN" sz="2400" dirty="0" err="1"/>
              <a:t>Dijkstra</a:t>
            </a:r>
            <a:r>
              <a:rPr lang="zh-CN" altLang="zh-CN" sz="2400" dirty="0"/>
              <a:t>算法</a:t>
            </a:r>
            <a:r>
              <a:rPr lang="en-US" altLang="zh-CN" sz="2400" dirty="0"/>
              <a:t>n</a:t>
            </a:r>
            <a:r>
              <a:rPr lang="zh-CN" altLang="zh-CN" sz="2400" dirty="0"/>
              <a:t>次—— </a:t>
            </a:r>
            <a:r>
              <a:rPr lang="en-US" altLang="zh-CN" sz="2400" dirty="0"/>
              <a:t>T(n)=O(n³)</a:t>
            </a:r>
            <a:endParaRPr lang="en-US" altLang="zh-CN" sz="2400" dirty="0"/>
          </a:p>
          <a:p>
            <a:pPr lvl="0"/>
            <a:r>
              <a:rPr lang="zh-CN" altLang="zh-CN" sz="2400" dirty="0"/>
              <a:t>方法二：弗洛伊德(</a:t>
            </a:r>
            <a:r>
              <a:rPr lang="en-US" altLang="zh-CN" sz="2400" dirty="0"/>
              <a:t>Floyd)</a:t>
            </a:r>
            <a:r>
              <a:rPr lang="zh-CN" altLang="zh-CN" sz="2400" dirty="0"/>
              <a:t>算法</a:t>
            </a:r>
            <a:endParaRPr lang="zh-CN" altLang="zh-CN" sz="2400" dirty="0"/>
          </a:p>
          <a:p>
            <a:pPr lvl="1"/>
            <a:r>
              <a:rPr lang="zh-CN" altLang="en-US" sz="2400" dirty="0"/>
              <a:t>算法思想：逐个顶点试探法</a:t>
            </a:r>
            <a:endParaRPr lang="zh-CN" altLang="en-US" sz="2400" dirty="0"/>
          </a:p>
          <a:p>
            <a:pPr lvl="1"/>
            <a:r>
              <a:rPr lang="zh-CN" altLang="en-US" sz="2400" dirty="0"/>
              <a:t>求最短路径步骤</a:t>
            </a:r>
            <a:endParaRPr lang="zh-CN" altLang="en-US" sz="2400" dirty="0"/>
          </a:p>
          <a:p>
            <a:pPr lvl="2"/>
            <a:r>
              <a:rPr lang="zh-CN" altLang="en-US" sz="2000" dirty="0"/>
              <a:t>初始时设置一个</a:t>
            </a:r>
            <a:r>
              <a:rPr lang="en-US" altLang="zh-CN" sz="2000" dirty="0"/>
              <a:t>n</a:t>
            </a:r>
            <a:r>
              <a:rPr lang="zh-CN" altLang="zh-CN" sz="2000" dirty="0"/>
              <a:t>阶方阵，令其对角线元素为0，若存在弧&lt;</a:t>
            </a:r>
            <a:r>
              <a:rPr lang="en-US" altLang="zh-CN" sz="2000" dirty="0" err="1"/>
              <a:t>Vi,Vj</a:t>
            </a:r>
            <a:r>
              <a:rPr lang="en-US" altLang="zh-CN" sz="2000" dirty="0"/>
              <a:t>&gt;</a:t>
            </a:r>
            <a:r>
              <a:rPr lang="zh-CN" altLang="en-US" sz="2000" dirty="0"/>
              <a:t>，</a:t>
            </a:r>
            <a:r>
              <a:rPr lang="zh-CN" altLang="zh-CN" sz="2000" dirty="0"/>
              <a:t>则对应元素为权值；否则为</a:t>
            </a:r>
            <a:r>
              <a:rPr lang="zh-CN" altLang="zh-CN" sz="2000" dirty="0">
                <a:sym typeface="Symbol" pitchFamily="18" charset="2"/>
              </a:rPr>
              <a:t></a:t>
            </a:r>
            <a:endParaRPr lang="zh-CN" altLang="zh-CN" sz="2000" dirty="0">
              <a:sym typeface="Symbol" pitchFamily="18" charset="2"/>
            </a:endParaRPr>
          </a:p>
          <a:p>
            <a:pPr lvl="2"/>
            <a:r>
              <a:rPr lang="zh-CN" altLang="zh-CN" sz="2000" dirty="0">
                <a:sym typeface="Symbol" pitchFamily="18" charset="2"/>
              </a:rPr>
              <a:t>逐步试着在原直接路径中增加中间顶点，若加入中间点后路径变短，则修改之；否则，维持原值</a:t>
            </a:r>
            <a:endParaRPr lang="zh-CN" altLang="zh-CN" sz="2000" dirty="0">
              <a:sym typeface="Symbol" pitchFamily="18" charset="2"/>
            </a:endParaRPr>
          </a:p>
          <a:p>
            <a:pPr lvl="2"/>
            <a:r>
              <a:rPr lang="zh-CN" altLang="zh-CN" sz="2000" dirty="0">
                <a:sym typeface="Symbol" pitchFamily="18" charset="2"/>
              </a:rPr>
              <a:t>所有顶点试探完毕，算法结束</a:t>
            </a:r>
            <a:r>
              <a:rPr lang="zh-CN" altLang="zh-CN" sz="2000" dirty="0"/>
              <a:t>——</a:t>
            </a:r>
            <a:r>
              <a:rPr lang="en-US" altLang="zh-CN" sz="2000" dirty="0"/>
              <a:t>T(n)=O(n³)</a:t>
            </a:r>
            <a:endParaRPr lang="en-US" altLang="zh-CN" sz="2000" dirty="0"/>
          </a:p>
        </p:txBody>
      </p:sp>
      <p:sp>
        <p:nvSpPr>
          <p:cNvPr id="3" name="灯片编号占位符 2"/>
          <p:cNvSpPr/>
          <p:nvPr>
            <p:ph type="sldNum" sz="quarter" idx="12"/>
          </p:nvPr>
        </p:nvSpPr>
        <p:spPr/>
        <p:txBody>
          <a:bodyPr/>
          <a:p>
            <a:pPr>
              <a:defRPr/>
            </a:pPr>
            <a:fld id="{53476CD7-94C7-4264-A38D-717E054E404E}" type="slidenum">
              <a:rPr lang="zh-CN" altLang="en-US"/>
            </a:fld>
            <a:endParaRPr lang="en-US" altLang="zh-CN"/>
          </a:p>
        </p:txBody>
      </p:sp>
      <p:sp>
        <p:nvSpPr>
          <p:cNvPr id="5" name="日期占位符 4"/>
          <p:cNvSpPr/>
          <p:nvPr>
            <p:ph type="dt" sz="half" idx="10"/>
          </p:nvPr>
        </p:nvSpPr>
        <p:spPr/>
        <p:txBody>
          <a:bodyPr/>
          <a:p>
            <a:pPr>
              <a:defRPr/>
            </a:pPr>
            <a:fld id="{012AB9F2-8D3B-4D70-B76C-64ED130DCCF6}"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1618">
                                            <p:txEl>
                                              <p:pRg st="0" end="0"/>
                                            </p:txEl>
                                          </p:spTgt>
                                        </p:tgtEl>
                                        <p:attrNameLst>
                                          <p:attrName>style.visibility</p:attrName>
                                        </p:attrNameLst>
                                      </p:cBhvr>
                                      <p:to>
                                        <p:strVal val="visible"/>
                                      </p:to>
                                    </p:set>
                                    <p:anim calcmode="lin" valueType="num">
                                      <p:cBhvr additive="base">
                                        <p:cTn id="7" dur="500" fill="hold"/>
                                        <p:tgtEl>
                                          <p:spTgt spid="1116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16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1618">
                                            <p:txEl>
                                              <p:pRg st="1" end="1"/>
                                            </p:txEl>
                                          </p:spTgt>
                                        </p:tgtEl>
                                        <p:attrNameLst>
                                          <p:attrName>style.visibility</p:attrName>
                                        </p:attrNameLst>
                                      </p:cBhvr>
                                      <p:to>
                                        <p:strVal val="visible"/>
                                      </p:to>
                                    </p:set>
                                    <p:anim calcmode="lin" valueType="num">
                                      <p:cBhvr additive="base">
                                        <p:cTn id="13" dur="500" fill="hold"/>
                                        <p:tgtEl>
                                          <p:spTgt spid="11161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161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1618">
                                            <p:txEl>
                                              <p:pRg st="2" end="2"/>
                                            </p:txEl>
                                          </p:spTgt>
                                        </p:tgtEl>
                                        <p:attrNameLst>
                                          <p:attrName>style.visibility</p:attrName>
                                        </p:attrNameLst>
                                      </p:cBhvr>
                                      <p:to>
                                        <p:strVal val="visible"/>
                                      </p:to>
                                    </p:set>
                                    <p:anim calcmode="lin" valueType="num">
                                      <p:cBhvr additive="base">
                                        <p:cTn id="19" dur="500" fill="hold"/>
                                        <p:tgtEl>
                                          <p:spTgt spid="11161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161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1618">
                                            <p:txEl>
                                              <p:pRg st="3" end="3"/>
                                            </p:txEl>
                                          </p:spTgt>
                                        </p:tgtEl>
                                        <p:attrNameLst>
                                          <p:attrName>style.visibility</p:attrName>
                                        </p:attrNameLst>
                                      </p:cBhvr>
                                      <p:to>
                                        <p:strVal val="visible"/>
                                      </p:to>
                                    </p:set>
                                    <p:anim calcmode="lin" valueType="num">
                                      <p:cBhvr additive="base">
                                        <p:cTn id="25" dur="500" fill="hold"/>
                                        <p:tgtEl>
                                          <p:spTgt spid="11161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161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1618">
                                            <p:txEl>
                                              <p:pRg st="4" end="4"/>
                                            </p:txEl>
                                          </p:spTgt>
                                        </p:tgtEl>
                                        <p:attrNameLst>
                                          <p:attrName>style.visibility</p:attrName>
                                        </p:attrNameLst>
                                      </p:cBhvr>
                                      <p:to>
                                        <p:strVal val="visible"/>
                                      </p:to>
                                    </p:set>
                                    <p:anim calcmode="lin" valueType="num">
                                      <p:cBhvr additive="base">
                                        <p:cTn id="31" dur="500" fill="hold"/>
                                        <p:tgtEl>
                                          <p:spTgt spid="11161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161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1618">
                                            <p:txEl>
                                              <p:pRg st="5" end="5"/>
                                            </p:txEl>
                                          </p:spTgt>
                                        </p:tgtEl>
                                        <p:attrNameLst>
                                          <p:attrName>style.visibility</p:attrName>
                                        </p:attrNameLst>
                                      </p:cBhvr>
                                      <p:to>
                                        <p:strVal val="visible"/>
                                      </p:to>
                                    </p:set>
                                    <p:anim calcmode="lin" valueType="num">
                                      <p:cBhvr additive="base">
                                        <p:cTn id="37" dur="500" fill="hold"/>
                                        <p:tgtEl>
                                          <p:spTgt spid="111618">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161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11618">
                                            <p:txEl>
                                              <p:pRg st="6" end="6"/>
                                            </p:txEl>
                                          </p:spTgt>
                                        </p:tgtEl>
                                        <p:attrNameLst>
                                          <p:attrName>style.visibility</p:attrName>
                                        </p:attrNameLst>
                                      </p:cBhvr>
                                      <p:to>
                                        <p:strVal val="visible"/>
                                      </p:to>
                                    </p:set>
                                    <p:anim calcmode="lin" valueType="num">
                                      <p:cBhvr additive="base">
                                        <p:cTn id="43" dur="500" fill="hold"/>
                                        <p:tgtEl>
                                          <p:spTgt spid="111618">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1618">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bldLvl="5" autoUpdateAnimBg="0" uiExpand="1"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42" name="Group 2"/>
          <p:cNvGrpSpPr/>
          <p:nvPr/>
        </p:nvGrpSpPr>
        <p:grpSpPr bwMode="auto">
          <a:xfrm>
            <a:off x="354013" y="1151573"/>
            <a:ext cx="1935162" cy="1589087"/>
            <a:chOff x="675" y="183"/>
            <a:chExt cx="1219" cy="1001"/>
          </a:xfrm>
        </p:grpSpPr>
        <p:sp>
          <p:nvSpPr>
            <p:cNvPr id="112643" name="Text Box 3"/>
            <p:cNvSpPr txBox="1"/>
            <p:nvPr/>
          </p:nvSpPr>
          <p:spPr bwMode="auto">
            <a:xfrm>
              <a:off x="675" y="195"/>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zh-CN" altLang="en-US" sz="2000">
                  <a:latin typeface="Times New Roman" pitchFamily="18" charset="0"/>
                </a:rPr>
                <a:t>例</a:t>
              </a:r>
              <a:endParaRPr kumimoji="1" lang="zh-CN" altLang="en-US" sz="2000">
                <a:latin typeface="Times New Roman" pitchFamily="18" charset="0"/>
              </a:endParaRPr>
            </a:p>
          </p:txBody>
        </p:sp>
        <p:grpSp>
          <p:nvGrpSpPr>
            <p:cNvPr id="112644" name="Group 4"/>
            <p:cNvGrpSpPr/>
            <p:nvPr/>
          </p:nvGrpSpPr>
          <p:grpSpPr bwMode="auto">
            <a:xfrm>
              <a:off x="887" y="183"/>
              <a:ext cx="1007" cy="1001"/>
              <a:chOff x="1064" y="805"/>
              <a:chExt cx="1007" cy="1001"/>
            </a:xfrm>
          </p:grpSpPr>
          <p:sp>
            <p:nvSpPr>
              <p:cNvPr id="112645" name="Oval 5"/>
              <p:cNvSpPr/>
              <p:nvPr/>
            </p:nvSpPr>
            <p:spPr bwMode="auto">
              <a:xfrm>
                <a:off x="1167" y="1067"/>
                <a:ext cx="201" cy="199"/>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latin typeface="Times New Roman" pitchFamily="18" charset="0"/>
                  </a:rPr>
                  <a:t>A</a:t>
                </a:r>
                <a:endParaRPr kumimoji="1" lang="en-US" altLang="zh-CN" sz="2000">
                  <a:latin typeface="Times New Roman" pitchFamily="18" charset="0"/>
                </a:endParaRPr>
              </a:p>
            </p:txBody>
          </p:sp>
          <p:sp>
            <p:nvSpPr>
              <p:cNvPr id="112646" name="Oval 6"/>
              <p:cNvSpPr/>
              <p:nvPr/>
            </p:nvSpPr>
            <p:spPr bwMode="auto">
              <a:xfrm>
                <a:off x="1441" y="1607"/>
                <a:ext cx="201" cy="199"/>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latin typeface="Times New Roman" pitchFamily="18" charset="0"/>
                  </a:rPr>
                  <a:t>C</a:t>
                </a:r>
                <a:endParaRPr kumimoji="1" lang="en-US" altLang="zh-CN" sz="2000">
                  <a:latin typeface="Times New Roman" pitchFamily="18" charset="0"/>
                </a:endParaRPr>
              </a:p>
            </p:txBody>
          </p:sp>
          <p:sp>
            <p:nvSpPr>
              <p:cNvPr id="112647" name="Oval 7"/>
              <p:cNvSpPr/>
              <p:nvPr/>
            </p:nvSpPr>
            <p:spPr bwMode="auto">
              <a:xfrm>
                <a:off x="1814" y="1067"/>
                <a:ext cx="201" cy="199"/>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latin typeface="Times New Roman" pitchFamily="18" charset="0"/>
                  </a:rPr>
                  <a:t>B</a:t>
                </a:r>
                <a:endParaRPr kumimoji="1" lang="en-US" altLang="zh-CN" sz="2000">
                  <a:latin typeface="Times New Roman" pitchFamily="18" charset="0"/>
                </a:endParaRPr>
              </a:p>
            </p:txBody>
          </p:sp>
          <p:sp>
            <p:nvSpPr>
              <p:cNvPr id="112648" name="Freeform 8"/>
              <p:cNvSpPr/>
              <p:nvPr/>
            </p:nvSpPr>
            <p:spPr bwMode="auto">
              <a:xfrm>
                <a:off x="1366" y="1222"/>
                <a:ext cx="468" cy="85"/>
              </a:xfrm>
              <a:custGeom>
                <a:avLst/>
                <a:gdLst>
                  <a:gd name="T0" fmla="*/ 0 w 534"/>
                  <a:gd name="T1" fmla="*/ 11 h 74"/>
                  <a:gd name="T2" fmla="*/ 56 w 534"/>
                  <a:gd name="T3" fmla="*/ 45 h 74"/>
                  <a:gd name="T4" fmla="*/ 334 w 534"/>
                  <a:gd name="T5" fmla="*/ 67 h 74"/>
                  <a:gd name="T6" fmla="*/ 534 w 534"/>
                  <a:gd name="T7" fmla="*/ 0 h 74"/>
                </a:gdLst>
                <a:ahLst/>
                <a:cxnLst>
                  <a:cxn ang="0">
                    <a:pos x="T0" y="T1"/>
                  </a:cxn>
                  <a:cxn ang="0">
                    <a:pos x="T2" y="T3"/>
                  </a:cxn>
                  <a:cxn ang="0">
                    <a:pos x="T4" y="T5"/>
                  </a:cxn>
                  <a:cxn ang="0">
                    <a:pos x="T6" y="T7"/>
                  </a:cxn>
                </a:cxnLst>
                <a:rect l="0" t="0" r="r" b="b"/>
                <a:pathLst>
                  <a:path w="534" h="74">
                    <a:moveTo>
                      <a:pt x="0" y="11"/>
                    </a:moveTo>
                    <a:cubicBezTo>
                      <a:pt x="0" y="23"/>
                      <a:pt x="0" y="36"/>
                      <a:pt x="56" y="45"/>
                    </a:cubicBezTo>
                    <a:cubicBezTo>
                      <a:pt x="112" y="54"/>
                      <a:pt x="254" y="74"/>
                      <a:pt x="334" y="67"/>
                    </a:cubicBezTo>
                    <a:cubicBezTo>
                      <a:pt x="414" y="60"/>
                      <a:pt x="503" y="5"/>
                      <a:pt x="534" y="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itchFamily="18" charset="0"/>
                </a:endParaRPr>
              </a:p>
            </p:txBody>
          </p:sp>
          <p:sp>
            <p:nvSpPr>
              <p:cNvPr id="112649" name="Freeform 9"/>
              <p:cNvSpPr/>
              <p:nvPr/>
            </p:nvSpPr>
            <p:spPr bwMode="auto">
              <a:xfrm>
                <a:off x="1356" y="1017"/>
                <a:ext cx="478" cy="105"/>
              </a:xfrm>
              <a:custGeom>
                <a:avLst/>
                <a:gdLst>
                  <a:gd name="T0" fmla="*/ 478 w 478"/>
                  <a:gd name="T1" fmla="*/ 72 h 105"/>
                  <a:gd name="T2" fmla="*/ 178 w 478"/>
                  <a:gd name="T3" fmla="*/ 5 h 105"/>
                  <a:gd name="T4" fmla="*/ 0 w 478"/>
                  <a:gd name="T5" fmla="*/ 105 h 105"/>
                </a:gdLst>
                <a:ahLst/>
                <a:cxnLst>
                  <a:cxn ang="0">
                    <a:pos x="T0" y="T1"/>
                  </a:cxn>
                  <a:cxn ang="0">
                    <a:pos x="T2" y="T3"/>
                  </a:cxn>
                  <a:cxn ang="0">
                    <a:pos x="T4" y="T5"/>
                  </a:cxn>
                </a:cxnLst>
                <a:rect l="0" t="0" r="r" b="b"/>
                <a:pathLst>
                  <a:path w="478" h="105">
                    <a:moveTo>
                      <a:pt x="478" y="72"/>
                    </a:moveTo>
                    <a:cubicBezTo>
                      <a:pt x="368" y="36"/>
                      <a:pt x="258" y="0"/>
                      <a:pt x="178" y="5"/>
                    </a:cubicBezTo>
                    <a:cubicBezTo>
                      <a:pt x="98" y="10"/>
                      <a:pt x="31" y="88"/>
                      <a:pt x="0" y="105"/>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itchFamily="18" charset="0"/>
                </a:endParaRPr>
              </a:p>
            </p:txBody>
          </p:sp>
          <p:sp>
            <p:nvSpPr>
              <p:cNvPr id="112650" name="Freeform 10"/>
              <p:cNvSpPr/>
              <p:nvPr/>
            </p:nvSpPr>
            <p:spPr bwMode="auto">
              <a:xfrm>
                <a:off x="1267" y="1267"/>
                <a:ext cx="233" cy="377"/>
              </a:xfrm>
              <a:custGeom>
                <a:avLst/>
                <a:gdLst>
                  <a:gd name="T0" fmla="*/ 0 w 233"/>
                  <a:gd name="T1" fmla="*/ 0 h 377"/>
                  <a:gd name="T2" fmla="*/ 167 w 233"/>
                  <a:gd name="T3" fmla="*/ 188 h 377"/>
                  <a:gd name="T4" fmla="*/ 233 w 233"/>
                  <a:gd name="T5" fmla="*/ 377 h 377"/>
                </a:gdLst>
                <a:ahLst/>
                <a:cxnLst>
                  <a:cxn ang="0">
                    <a:pos x="T0" y="T1"/>
                  </a:cxn>
                  <a:cxn ang="0">
                    <a:pos x="T2" y="T3"/>
                  </a:cxn>
                  <a:cxn ang="0">
                    <a:pos x="T4" y="T5"/>
                  </a:cxn>
                </a:cxnLst>
                <a:rect l="0" t="0" r="r" b="b"/>
                <a:pathLst>
                  <a:path w="233" h="377">
                    <a:moveTo>
                      <a:pt x="0" y="0"/>
                    </a:moveTo>
                    <a:cubicBezTo>
                      <a:pt x="64" y="62"/>
                      <a:pt x="128" y="125"/>
                      <a:pt x="167" y="188"/>
                    </a:cubicBezTo>
                    <a:cubicBezTo>
                      <a:pt x="206" y="251"/>
                      <a:pt x="222" y="347"/>
                      <a:pt x="233" y="377"/>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itchFamily="18" charset="0"/>
                </a:endParaRPr>
              </a:p>
            </p:txBody>
          </p:sp>
          <p:sp>
            <p:nvSpPr>
              <p:cNvPr id="112651" name="Freeform 11"/>
              <p:cNvSpPr/>
              <p:nvPr/>
            </p:nvSpPr>
            <p:spPr bwMode="auto">
              <a:xfrm>
                <a:off x="1189" y="1222"/>
                <a:ext cx="278" cy="489"/>
              </a:xfrm>
              <a:custGeom>
                <a:avLst/>
                <a:gdLst>
                  <a:gd name="T0" fmla="*/ 278 w 278"/>
                  <a:gd name="T1" fmla="*/ 489 h 489"/>
                  <a:gd name="T2" fmla="*/ 78 w 278"/>
                  <a:gd name="T3" fmla="*/ 378 h 489"/>
                  <a:gd name="T4" fmla="*/ 0 w 278"/>
                  <a:gd name="T5" fmla="*/ 0 h 489"/>
                </a:gdLst>
                <a:ahLst/>
                <a:cxnLst>
                  <a:cxn ang="0">
                    <a:pos x="T0" y="T1"/>
                  </a:cxn>
                  <a:cxn ang="0">
                    <a:pos x="T2" y="T3"/>
                  </a:cxn>
                  <a:cxn ang="0">
                    <a:pos x="T4" y="T5"/>
                  </a:cxn>
                </a:cxnLst>
                <a:rect l="0" t="0" r="r" b="b"/>
                <a:pathLst>
                  <a:path w="278" h="489">
                    <a:moveTo>
                      <a:pt x="278" y="489"/>
                    </a:moveTo>
                    <a:cubicBezTo>
                      <a:pt x="201" y="474"/>
                      <a:pt x="124" y="459"/>
                      <a:pt x="78" y="378"/>
                    </a:cubicBezTo>
                    <a:cubicBezTo>
                      <a:pt x="32" y="297"/>
                      <a:pt x="16" y="148"/>
                      <a:pt x="0" y="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itchFamily="18" charset="0"/>
                </a:endParaRPr>
              </a:p>
            </p:txBody>
          </p:sp>
          <p:sp>
            <p:nvSpPr>
              <p:cNvPr id="112652" name="Freeform 12"/>
              <p:cNvSpPr/>
              <p:nvPr/>
            </p:nvSpPr>
            <p:spPr bwMode="auto">
              <a:xfrm>
                <a:off x="1634" y="1255"/>
                <a:ext cx="323" cy="456"/>
              </a:xfrm>
              <a:custGeom>
                <a:avLst/>
                <a:gdLst>
                  <a:gd name="T0" fmla="*/ 277 w 323"/>
                  <a:gd name="T1" fmla="*/ 0 h 456"/>
                  <a:gd name="T2" fmla="*/ 277 w 323"/>
                  <a:gd name="T3" fmla="*/ 256 h 456"/>
                  <a:gd name="T4" fmla="*/ 0 w 323"/>
                  <a:gd name="T5" fmla="*/ 456 h 456"/>
                </a:gdLst>
                <a:ahLst/>
                <a:cxnLst>
                  <a:cxn ang="0">
                    <a:pos x="T0" y="T1"/>
                  </a:cxn>
                  <a:cxn ang="0">
                    <a:pos x="T2" y="T3"/>
                  </a:cxn>
                  <a:cxn ang="0">
                    <a:pos x="T4" y="T5"/>
                  </a:cxn>
                </a:cxnLst>
                <a:rect l="0" t="0" r="r" b="b"/>
                <a:pathLst>
                  <a:path w="323" h="456">
                    <a:moveTo>
                      <a:pt x="277" y="0"/>
                    </a:moveTo>
                    <a:cubicBezTo>
                      <a:pt x="300" y="90"/>
                      <a:pt x="323" y="180"/>
                      <a:pt x="277" y="256"/>
                    </a:cubicBezTo>
                    <a:cubicBezTo>
                      <a:pt x="231" y="332"/>
                      <a:pt x="115" y="394"/>
                      <a:pt x="0" y="456"/>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itchFamily="18" charset="0"/>
                </a:endParaRPr>
              </a:p>
            </p:txBody>
          </p:sp>
          <p:sp>
            <p:nvSpPr>
              <p:cNvPr id="112653" name="Text Box 13"/>
              <p:cNvSpPr txBox="1"/>
              <p:nvPr/>
            </p:nvSpPr>
            <p:spPr bwMode="auto">
              <a:xfrm>
                <a:off x="1875" y="1417"/>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itchFamily="18" charset="0"/>
                  </a:rPr>
                  <a:t>2</a:t>
                </a:r>
                <a:endParaRPr kumimoji="1" lang="en-US" altLang="zh-CN" sz="2000">
                  <a:latin typeface="Times New Roman" pitchFamily="18" charset="0"/>
                </a:endParaRPr>
              </a:p>
            </p:txBody>
          </p:sp>
          <p:sp>
            <p:nvSpPr>
              <p:cNvPr id="112654" name="Text Box 14"/>
              <p:cNvSpPr txBox="1"/>
              <p:nvPr/>
            </p:nvSpPr>
            <p:spPr bwMode="auto">
              <a:xfrm>
                <a:off x="1498" y="805"/>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itchFamily="18" charset="0"/>
                  </a:rPr>
                  <a:t>6</a:t>
                </a:r>
                <a:endParaRPr kumimoji="1" lang="en-US" altLang="zh-CN" sz="2000">
                  <a:latin typeface="Times New Roman" pitchFamily="18" charset="0"/>
                </a:endParaRPr>
              </a:p>
            </p:txBody>
          </p:sp>
          <p:sp>
            <p:nvSpPr>
              <p:cNvPr id="112655" name="Text Box 15"/>
              <p:cNvSpPr txBox="1"/>
              <p:nvPr/>
            </p:nvSpPr>
            <p:spPr bwMode="auto">
              <a:xfrm>
                <a:off x="1509" y="1073"/>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itchFamily="18" charset="0"/>
                  </a:rPr>
                  <a:t>4</a:t>
                </a:r>
                <a:endParaRPr kumimoji="1" lang="en-US" altLang="zh-CN" sz="2000">
                  <a:latin typeface="Times New Roman" pitchFamily="18" charset="0"/>
                </a:endParaRPr>
              </a:p>
            </p:txBody>
          </p:sp>
          <p:sp>
            <p:nvSpPr>
              <p:cNvPr id="112656" name="Text Box 16"/>
              <p:cNvSpPr txBox="1"/>
              <p:nvPr/>
            </p:nvSpPr>
            <p:spPr bwMode="auto">
              <a:xfrm>
                <a:off x="1064" y="1383"/>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itchFamily="18" charset="0"/>
                  </a:rPr>
                  <a:t>3</a:t>
                </a:r>
                <a:endParaRPr kumimoji="1" lang="en-US" altLang="zh-CN" sz="2000">
                  <a:latin typeface="Times New Roman" pitchFamily="18" charset="0"/>
                </a:endParaRPr>
              </a:p>
            </p:txBody>
          </p:sp>
          <p:sp>
            <p:nvSpPr>
              <p:cNvPr id="112657" name="Text Box 17"/>
              <p:cNvSpPr txBox="1"/>
              <p:nvPr/>
            </p:nvSpPr>
            <p:spPr bwMode="auto">
              <a:xfrm>
                <a:off x="1353" y="1284"/>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itchFamily="18" charset="0"/>
                  </a:rPr>
                  <a:t>11</a:t>
                </a:r>
                <a:endParaRPr kumimoji="1" lang="en-US" altLang="zh-CN" sz="2000">
                  <a:latin typeface="Times New Roman" pitchFamily="18" charset="0"/>
                </a:endParaRPr>
              </a:p>
            </p:txBody>
          </p:sp>
        </p:grpSp>
      </p:grpSp>
      <p:grpSp>
        <p:nvGrpSpPr>
          <p:cNvPr id="43" name="组合 42"/>
          <p:cNvGrpSpPr/>
          <p:nvPr/>
        </p:nvGrpSpPr>
        <p:grpSpPr>
          <a:xfrm>
            <a:off x="309245" y="3094990"/>
            <a:ext cx="3006090" cy="3305810"/>
            <a:chOff x="374" y="4874"/>
            <a:chExt cx="4734" cy="5206"/>
          </a:xfrm>
        </p:grpSpPr>
        <p:grpSp>
          <p:nvGrpSpPr>
            <p:cNvPr id="112659" name="Group 19"/>
            <p:cNvGrpSpPr/>
            <p:nvPr/>
          </p:nvGrpSpPr>
          <p:grpSpPr bwMode="auto">
            <a:xfrm rot="0">
              <a:off x="374" y="4874"/>
              <a:ext cx="3354" cy="1585"/>
              <a:chOff x="368" y="768"/>
              <a:chExt cx="1291" cy="634"/>
            </a:xfrm>
          </p:grpSpPr>
          <p:grpSp>
            <p:nvGrpSpPr>
              <p:cNvPr id="112660" name="Group 20"/>
              <p:cNvGrpSpPr/>
              <p:nvPr/>
            </p:nvGrpSpPr>
            <p:grpSpPr bwMode="auto">
              <a:xfrm>
                <a:off x="829" y="768"/>
                <a:ext cx="830" cy="634"/>
                <a:chOff x="1929" y="357"/>
                <a:chExt cx="830" cy="634"/>
              </a:xfrm>
            </p:grpSpPr>
            <p:sp>
              <p:nvSpPr>
                <p:cNvPr id="112663" name="AutoShape 23"/>
                <p:cNvSpPr/>
                <p:nvPr/>
              </p:nvSpPr>
              <p:spPr bwMode="auto">
                <a:xfrm>
                  <a:off x="2712" y="436"/>
                  <a:ext cx="47" cy="477"/>
                </a:xfrm>
                <a:prstGeom prst="rightBracket">
                  <a:avLst>
                    <a:gd name="adj" fmla="val 84574"/>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itchFamily="18" charset="0"/>
                  </a:endParaRPr>
                </a:p>
              </p:txBody>
            </p:sp>
            <p:sp>
              <p:nvSpPr>
                <p:cNvPr id="7" name="Text Box 21"/>
                <p:cNvSpPr txBox="1"/>
                <p:nvPr/>
              </p:nvSpPr>
              <p:spPr bwMode="auto">
                <a:xfrm>
                  <a:off x="1985" y="357"/>
                  <a:ext cx="756" cy="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p>
                  <a:r>
                    <a:rPr kumimoji="1" lang="en-US" altLang="zh-CN" sz="2000">
                      <a:latin typeface="Times New Roman" pitchFamily="18" charset="0"/>
                    </a:rPr>
                    <a:t>0    4    11</a:t>
                  </a:r>
                  <a:endParaRPr kumimoji="1" lang="en-US" altLang="zh-CN" sz="2000">
                    <a:latin typeface="Times New Roman" pitchFamily="18" charset="0"/>
                  </a:endParaRPr>
                </a:p>
                <a:p>
                  <a:r>
                    <a:rPr kumimoji="1" lang="en-US" altLang="zh-CN" sz="2000">
                      <a:latin typeface="Times New Roman" pitchFamily="18" charset="0"/>
                    </a:rPr>
                    <a:t>6    0     2</a:t>
                  </a:r>
                  <a:endParaRPr kumimoji="1" lang="en-US" altLang="zh-CN" sz="2000">
                    <a:latin typeface="Times New Roman" pitchFamily="18" charset="0"/>
                  </a:endParaRPr>
                </a:p>
                <a:p>
                  <a:r>
                    <a:rPr kumimoji="1" lang="en-US" altLang="zh-CN" sz="2000">
                      <a:latin typeface="Times New Roman" pitchFamily="18" charset="0"/>
                    </a:rPr>
                    <a:t>3    </a:t>
                  </a:r>
                  <a:r>
                    <a:rPr kumimoji="1" lang="zh-CN" altLang="zh-CN" sz="2000">
                      <a:latin typeface="Times New Roman" pitchFamily="18" charset="0"/>
                      <a:sym typeface="Symbol" pitchFamily="18" charset="2"/>
                    </a:rPr>
                    <a:t>    0</a:t>
                  </a:r>
                  <a:endParaRPr kumimoji="1" lang="en-US" altLang="zh-CN" sz="2400">
                    <a:latin typeface="Times New Roman" pitchFamily="18" charset="0"/>
                    <a:sym typeface="Symbol" pitchFamily="18" charset="2"/>
                  </a:endParaRPr>
                </a:p>
              </p:txBody>
            </p:sp>
            <p:sp>
              <p:nvSpPr>
                <p:cNvPr id="8" name="AutoShape 22"/>
                <p:cNvSpPr/>
                <p:nvPr/>
              </p:nvSpPr>
              <p:spPr bwMode="auto">
                <a:xfrm>
                  <a:off x="1929" y="434"/>
                  <a:ext cx="47" cy="489"/>
                </a:xfrm>
                <a:prstGeom prst="leftBracket">
                  <a:avLst>
                    <a:gd name="adj" fmla="val 86702"/>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p>
                  <a:endParaRPr lang="zh-CN" altLang="en-US">
                    <a:latin typeface="Times New Roman" pitchFamily="18" charset="0"/>
                  </a:endParaRPr>
                </a:p>
              </p:txBody>
            </p:sp>
          </p:grpSp>
          <p:sp>
            <p:nvSpPr>
              <p:cNvPr id="112664" name="Text Box 24"/>
              <p:cNvSpPr txBox="1"/>
              <p:nvPr/>
            </p:nvSpPr>
            <p:spPr bwMode="auto">
              <a:xfrm>
                <a:off x="368" y="873"/>
                <a:ext cx="5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zh-CN" altLang="en-US" sz="2000" dirty="0">
                    <a:latin typeface="Times New Roman" pitchFamily="18" charset="0"/>
                  </a:rPr>
                  <a:t>初始：</a:t>
                </a:r>
                <a:endParaRPr kumimoji="1" lang="zh-CN" altLang="en-US" sz="2000" dirty="0">
                  <a:latin typeface="Times New Roman" pitchFamily="18" charset="0"/>
                </a:endParaRPr>
              </a:p>
            </p:txBody>
          </p:sp>
        </p:grpSp>
        <p:sp>
          <p:nvSpPr>
            <p:cNvPr id="112666" name="Text Box 26"/>
            <p:cNvSpPr txBox="1"/>
            <p:nvPr/>
          </p:nvSpPr>
          <p:spPr bwMode="auto">
            <a:xfrm>
              <a:off x="374" y="8604"/>
              <a:ext cx="1779" cy="6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zh-CN" altLang="en-US" sz="2000" dirty="0">
                  <a:latin typeface="Times New Roman" pitchFamily="18" charset="0"/>
                </a:rPr>
                <a:t>路径：  </a:t>
              </a:r>
              <a:endParaRPr kumimoji="1" lang="zh-CN" altLang="en-US" sz="2000" dirty="0">
                <a:latin typeface="Times New Roman" pitchFamily="18" charset="0"/>
              </a:endParaRPr>
            </a:p>
          </p:txBody>
        </p:sp>
        <p:grpSp>
          <p:nvGrpSpPr>
            <p:cNvPr id="42" name="组合 41"/>
            <p:cNvGrpSpPr/>
            <p:nvPr/>
          </p:nvGrpSpPr>
          <p:grpSpPr>
            <a:xfrm>
              <a:off x="1530" y="6874"/>
              <a:ext cx="3578" cy="3206"/>
              <a:chOff x="4667" y="5732"/>
              <a:chExt cx="3578" cy="3206"/>
            </a:xfrm>
          </p:grpSpPr>
          <p:grpSp>
            <p:nvGrpSpPr>
              <p:cNvPr id="112668" name="Group 28"/>
              <p:cNvGrpSpPr/>
              <p:nvPr/>
            </p:nvGrpSpPr>
            <p:grpSpPr bwMode="auto">
              <a:xfrm rot="0">
                <a:off x="5219" y="6374"/>
                <a:ext cx="3026" cy="1890"/>
                <a:chOff x="1578" y="2744"/>
                <a:chExt cx="1165" cy="756"/>
              </a:xfrm>
            </p:grpSpPr>
            <p:sp>
              <p:nvSpPr>
                <p:cNvPr id="112669" name="Rectangle 29"/>
                <p:cNvSpPr/>
                <p:nvPr/>
              </p:nvSpPr>
              <p:spPr bwMode="auto">
                <a:xfrm>
                  <a:off x="1578" y="2744"/>
                  <a:ext cx="1144" cy="756"/>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itchFamily="18" charset="0"/>
                  </a:endParaRPr>
                </a:p>
              </p:txBody>
            </p:sp>
            <p:sp>
              <p:nvSpPr>
                <p:cNvPr id="112670" name="Line 30"/>
                <p:cNvSpPr/>
                <p:nvPr/>
              </p:nvSpPr>
              <p:spPr bwMode="auto">
                <a:xfrm>
                  <a:off x="1578" y="2989"/>
                  <a:ext cx="1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itchFamily="18" charset="0"/>
                  </a:endParaRPr>
                </a:p>
              </p:txBody>
            </p:sp>
            <p:sp>
              <p:nvSpPr>
                <p:cNvPr id="112671" name="Line 31"/>
                <p:cNvSpPr/>
                <p:nvPr/>
              </p:nvSpPr>
              <p:spPr bwMode="auto">
                <a:xfrm flipV="1">
                  <a:off x="1609" y="3232"/>
                  <a:ext cx="1112" cy="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itchFamily="18" charset="0"/>
                  </a:endParaRPr>
                </a:p>
              </p:txBody>
            </p:sp>
            <p:sp>
              <p:nvSpPr>
                <p:cNvPr id="112672" name="Line 32"/>
                <p:cNvSpPr/>
                <p:nvPr/>
              </p:nvSpPr>
              <p:spPr bwMode="auto">
                <a:xfrm>
                  <a:off x="1956" y="2744"/>
                  <a:ext cx="0" cy="7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itchFamily="18" charset="0"/>
                  </a:endParaRPr>
                </a:p>
              </p:txBody>
            </p:sp>
            <p:sp>
              <p:nvSpPr>
                <p:cNvPr id="112673" name="Line 33"/>
                <p:cNvSpPr/>
                <p:nvPr/>
              </p:nvSpPr>
              <p:spPr bwMode="auto">
                <a:xfrm>
                  <a:off x="2367" y="2744"/>
                  <a:ext cx="0" cy="7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itchFamily="18" charset="0"/>
                  </a:endParaRPr>
                </a:p>
              </p:txBody>
            </p:sp>
          </p:grpSp>
          <p:sp>
            <p:nvSpPr>
              <p:cNvPr id="112674" name="Text Box 34"/>
              <p:cNvSpPr txBox="1"/>
              <p:nvPr/>
            </p:nvSpPr>
            <p:spPr bwMode="auto">
              <a:xfrm>
                <a:off x="6370" y="6389"/>
                <a:ext cx="1875" cy="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dirty="0">
                    <a:latin typeface="Times New Roman" pitchFamily="18" charset="0"/>
                  </a:rPr>
                  <a:t>AB    AC</a:t>
                </a:r>
                <a:endParaRPr kumimoji="1" lang="en-US" altLang="zh-CN" sz="2000" dirty="0">
                  <a:latin typeface="Times New Roman" pitchFamily="18" charset="0"/>
                </a:endParaRPr>
              </a:p>
            </p:txBody>
          </p:sp>
          <p:sp>
            <p:nvSpPr>
              <p:cNvPr id="112675" name="Text Box 35"/>
              <p:cNvSpPr txBox="1"/>
              <p:nvPr/>
            </p:nvSpPr>
            <p:spPr bwMode="auto">
              <a:xfrm>
                <a:off x="5287" y="7037"/>
                <a:ext cx="2891" cy="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dirty="0">
                    <a:latin typeface="Times New Roman" pitchFamily="18" charset="0"/>
                  </a:rPr>
                  <a:t>BA              BC</a:t>
                </a:r>
                <a:endParaRPr kumimoji="1" lang="en-US" altLang="zh-CN" sz="2000" dirty="0">
                  <a:latin typeface="Times New Roman" pitchFamily="18" charset="0"/>
                </a:endParaRPr>
              </a:p>
            </p:txBody>
          </p:sp>
          <p:sp>
            <p:nvSpPr>
              <p:cNvPr id="112676" name="Text Box 36"/>
              <p:cNvSpPr txBox="1"/>
              <p:nvPr/>
            </p:nvSpPr>
            <p:spPr bwMode="auto">
              <a:xfrm>
                <a:off x="5300" y="7639"/>
                <a:ext cx="881" cy="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dirty="0">
                    <a:latin typeface="Times New Roman" pitchFamily="18" charset="0"/>
                  </a:rPr>
                  <a:t>CA</a:t>
                </a:r>
                <a:endParaRPr kumimoji="1" lang="en-US" altLang="zh-CN" sz="2000" dirty="0">
                  <a:latin typeface="Times New Roman" pitchFamily="18" charset="0"/>
                </a:endParaRPr>
              </a:p>
            </p:txBody>
          </p:sp>
          <p:sp>
            <p:nvSpPr>
              <p:cNvPr id="92" name="TextBox 91"/>
              <p:cNvSpPr txBox="1"/>
              <p:nvPr/>
            </p:nvSpPr>
            <p:spPr>
              <a:xfrm>
                <a:off x="4667" y="7010"/>
                <a:ext cx="794" cy="824"/>
              </a:xfrm>
              <a:prstGeom prst="rect">
                <a:avLst/>
              </a:prstGeom>
              <a:noFill/>
            </p:spPr>
            <p:txBody>
              <a:bodyPr wrap="square" rtlCol="0">
                <a:spAutoFit/>
              </a:bodyPr>
              <a:lstStyle/>
              <a:p>
                <a:r>
                  <a:rPr lang="en-US" altLang="zh-CN" dirty="0">
                    <a:latin typeface="Times New Roman" pitchFamily="18" charset="0"/>
                  </a:rPr>
                  <a:t>B</a:t>
                </a:r>
                <a:endParaRPr lang="zh-CN" altLang="en-US" dirty="0">
                  <a:latin typeface="Times New Roman" pitchFamily="18" charset="0"/>
                </a:endParaRPr>
              </a:p>
            </p:txBody>
          </p:sp>
          <p:sp>
            <p:nvSpPr>
              <p:cNvPr id="93" name="TextBox 92"/>
              <p:cNvSpPr txBox="1"/>
              <p:nvPr/>
            </p:nvSpPr>
            <p:spPr>
              <a:xfrm>
                <a:off x="4667" y="6329"/>
                <a:ext cx="680" cy="824"/>
              </a:xfrm>
              <a:prstGeom prst="rect">
                <a:avLst/>
              </a:prstGeom>
              <a:noFill/>
            </p:spPr>
            <p:txBody>
              <a:bodyPr wrap="square" rtlCol="0">
                <a:spAutoFit/>
              </a:bodyPr>
              <a:lstStyle/>
              <a:p>
                <a:r>
                  <a:rPr lang="en-US" altLang="zh-CN" dirty="0">
                    <a:latin typeface="Times New Roman" pitchFamily="18" charset="0"/>
                  </a:rPr>
                  <a:t>A</a:t>
                </a:r>
                <a:endParaRPr lang="zh-CN" altLang="en-US" dirty="0">
                  <a:latin typeface="Times New Roman" pitchFamily="18" charset="0"/>
                </a:endParaRPr>
              </a:p>
            </p:txBody>
          </p:sp>
          <p:sp>
            <p:nvSpPr>
              <p:cNvPr id="94" name="TextBox 93"/>
              <p:cNvSpPr txBox="1"/>
              <p:nvPr/>
            </p:nvSpPr>
            <p:spPr>
              <a:xfrm>
                <a:off x="4667" y="7639"/>
                <a:ext cx="794" cy="824"/>
              </a:xfrm>
              <a:prstGeom prst="rect">
                <a:avLst/>
              </a:prstGeom>
              <a:noFill/>
            </p:spPr>
            <p:txBody>
              <a:bodyPr wrap="square" rtlCol="0">
                <a:spAutoFit/>
              </a:bodyPr>
              <a:lstStyle/>
              <a:p>
                <a:r>
                  <a:rPr lang="en-US" altLang="zh-CN" dirty="0">
                    <a:latin typeface="Times New Roman" pitchFamily="18" charset="0"/>
                  </a:rPr>
                  <a:t>C</a:t>
                </a:r>
                <a:endParaRPr lang="zh-CN" altLang="en-US" dirty="0">
                  <a:latin typeface="Times New Roman" pitchFamily="18" charset="0"/>
                </a:endParaRPr>
              </a:p>
            </p:txBody>
          </p:sp>
          <p:sp>
            <p:nvSpPr>
              <p:cNvPr id="95" name="TextBox 94"/>
              <p:cNvSpPr txBox="1"/>
              <p:nvPr/>
            </p:nvSpPr>
            <p:spPr>
              <a:xfrm>
                <a:off x="6368" y="5732"/>
                <a:ext cx="794" cy="824"/>
              </a:xfrm>
              <a:prstGeom prst="rect">
                <a:avLst/>
              </a:prstGeom>
              <a:noFill/>
            </p:spPr>
            <p:txBody>
              <a:bodyPr wrap="square" rtlCol="0">
                <a:spAutoFit/>
              </a:bodyPr>
              <a:lstStyle/>
              <a:p>
                <a:r>
                  <a:rPr lang="en-US" altLang="zh-CN" dirty="0">
                    <a:latin typeface="Times New Roman" pitchFamily="18" charset="0"/>
                  </a:rPr>
                  <a:t>B</a:t>
                </a:r>
                <a:endParaRPr lang="zh-CN" altLang="en-US" dirty="0">
                  <a:latin typeface="Times New Roman" pitchFamily="18" charset="0"/>
                </a:endParaRPr>
              </a:p>
            </p:txBody>
          </p:sp>
          <p:sp>
            <p:nvSpPr>
              <p:cNvPr id="96" name="TextBox 95"/>
              <p:cNvSpPr txBox="1"/>
              <p:nvPr/>
            </p:nvSpPr>
            <p:spPr>
              <a:xfrm>
                <a:off x="5234" y="5762"/>
                <a:ext cx="794" cy="824"/>
              </a:xfrm>
              <a:prstGeom prst="rect">
                <a:avLst/>
              </a:prstGeom>
              <a:noFill/>
            </p:spPr>
            <p:txBody>
              <a:bodyPr wrap="square" rtlCol="0">
                <a:spAutoFit/>
              </a:bodyPr>
              <a:lstStyle/>
              <a:p>
                <a:r>
                  <a:rPr lang="en-US" altLang="zh-CN" dirty="0">
                    <a:latin typeface="Times New Roman" pitchFamily="18" charset="0"/>
                  </a:rPr>
                  <a:t>A</a:t>
                </a:r>
                <a:endParaRPr lang="zh-CN" altLang="en-US" dirty="0">
                  <a:latin typeface="Times New Roman" pitchFamily="18" charset="0"/>
                </a:endParaRPr>
              </a:p>
            </p:txBody>
          </p:sp>
          <p:sp>
            <p:nvSpPr>
              <p:cNvPr id="97" name="TextBox 96"/>
              <p:cNvSpPr txBox="1"/>
              <p:nvPr/>
            </p:nvSpPr>
            <p:spPr>
              <a:xfrm>
                <a:off x="7275" y="5762"/>
                <a:ext cx="794" cy="824"/>
              </a:xfrm>
              <a:prstGeom prst="rect">
                <a:avLst/>
              </a:prstGeom>
              <a:noFill/>
            </p:spPr>
            <p:txBody>
              <a:bodyPr wrap="square" rtlCol="0">
                <a:spAutoFit/>
              </a:bodyPr>
              <a:lstStyle/>
              <a:p>
                <a:r>
                  <a:rPr lang="en-US" altLang="zh-CN" dirty="0">
                    <a:latin typeface="Times New Roman" pitchFamily="18" charset="0"/>
                  </a:rPr>
                  <a:t>C</a:t>
                </a:r>
                <a:endParaRPr lang="zh-CN" altLang="en-US" dirty="0">
                  <a:latin typeface="Times New Roman" pitchFamily="18" charset="0"/>
                </a:endParaRPr>
              </a:p>
            </p:txBody>
          </p:sp>
          <p:sp>
            <p:nvSpPr>
              <p:cNvPr id="98" name="TextBox 97"/>
              <p:cNvSpPr txBox="1"/>
              <p:nvPr/>
            </p:nvSpPr>
            <p:spPr>
              <a:xfrm>
                <a:off x="6368" y="8083"/>
                <a:ext cx="794" cy="824"/>
              </a:xfrm>
              <a:prstGeom prst="rect">
                <a:avLst/>
              </a:prstGeom>
              <a:noFill/>
            </p:spPr>
            <p:txBody>
              <a:bodyPr wrap="square" rtlCol="0">
                <a:spAutoFit/>
              </a:bodyPr>
              <a:lstStyle/>
              <a:p>
                <a:r>
                  <a:rPr lang="en-US" altLang="zh-CN" dirty="0">
                    <a:latin typeface="Times New Roman" pitchFamily="18" charset="0"/>
                  </a:rPr>
                  <a:t>B</a:t>
                </a:r>
                <a:endParaRPr lang="zh-CN" altLang="en-US" dirty="0">
                  <a:latin typeface="Times New Roman" pitchFamily="18" charset="0"/>
                </a:endParaRPr>
              </a:p>
            </p:txBody>
          </p:sp>
          <p:sp>
            <p:nvSpPr>
              <p:cNvPr id="99" name="TextBox 98"/>
              <p:cNvSpPr txBox="1"/>
              <p:nvPr/>
            </p:nvSpPr>
            <p:spPr>
              <a:xfrm>
                <a:off x="5347" y="8114"/>
                <a:ext cx="794" cy="824"/>
              </a:xfrm>
              <a:prstGeom prst="rect">
                <a:avLst/>
              </a:prstGeom>
              <a:noFill/>
            </p:spPr>
            <p:txBody>
              <a:bodyPr wrap="square" rtlCol="0">
                <a:spAutoFit/>
              </a:bodyPr>
              <a:lstStyle/>
              <a:p>
                <a:r>
                  <a:rPr lang="en-US" altLang="zh-CN" dirty="0">
                    <a:latin typeface="Times New Roman" pitchFamily="18" charset="0"/>
                  </a:rPr>
                  <a:t>A</a:t>
                </a:r>
                <a:endParaRPr lang="zh-CN" altLang="en-US" dirty="0">
                  <a:latin typeface="Times New Roman" pitchFamily="18" charset="0"/>
                </a:endParaRPr>
              </a:p>
            </p:txBody>
          </p:sp>
          <p:sp>
            <p:nvSpPr>
              <p:cNvPr id="100" name="TextBox 99"/>
              <p:cNvSpPr txBox="1"/>
              <p:nvPr/>
            </p:nvSpPr>
            <p:spPr>
              <a:xfrm>
                <a:off x="7275" y="8114"/>
                <a:ext cx="794" cy="824"/>
              </a:xfrm>
              <a:prstGeom prst="rect">
                <a:avLst/>
              </a:prstGeom>
              <a:noFill/>
            </p:spPr>
            <p:txBody>
              <a:bodyPr wrap="square" rtlCol="0">
                <a:spAutoFit/>
              </a:bodyPr>
              <a:lstStyle/>
              <a:p>
                <a:r>
                  <a:rPr lang="en-US" altLang="zh-CN" dirty="0">
                    <a:latin typeface="Times New Roman" pitchFamily="18" charset="0"/>
                  </a:rPr>
                  <a:t>C</a:t>
                </a:r>
                <a:endParaRPr lang="zh-CN" altLang="en-US" dirty="0">
                  <a:latin typeface="Times New Roman" pitchFamily="18" charset="0"/>
                </a:endParaRPr>
              </a:p>
            </p:txBody>
          </p:sp>
        </p:grpSp>
      </p:grpSp>
      <p:sp>
        <p:nvSpPr>
          <p:cNvPr id="2" name="灯片编号占位符 1"/>
          <p:cNvSpPr/>
          <p:nvPr>
            <p:ph type="sldNum" sz="quarter" idx="12"/>
          </p:nvPr>
        </p:nvSpPr>
        <p:spPr/>
        <p:txBody>
          <a:bodyPr/>
          <a:p>
            <a:pPr>
              <a:defRPr/>
            </a:pPr>
            <a:fld id="{61B2D735-CE05-42FD-B2C6-9CF023896066}" type="slidenum">
              <a:rPr lang="zh-CN" altLang="en-US"/>
            </a:fld>
            <a:endParaRPr lang="en-US" altLang="zh-CN"/>
          </a:p>
        </p:txBody>
      </p:sp>
      <p:sp>
        <p:nvSpPr>
          <p:cNvPr id="3" name="日期占位符 2"/>
          <p:cNvSpPr/>
          <p:nvPr>
            <p:ph type="dt" sz="half" idx="10"/>
          </p:nvPr>
        </p:nvSpPr>
        <p:spPr/>
        <p:txBody>
          <a:bodyPr/>
          <a:p>
            <a:pPr>
              <a:defRPr/>
            </a:pPr>
            <a:fld id="{CDC456E2-39C9-4825-87E8-F4728BA2A9AF}" type="datetime7">
              <a:rPr lang="zh-CN" altLang="en-US"/>
            </a:fld>
            <a:endParaRPr lang="en-US" altLang="zh-CN"/>
          </a:p>
        </p:txBody>
      </p:sp>
      <p:grpSp>
        <p:nvGrpSpPr>
          <p:cNvPr id="44" name="Group 37"/>
          <p:cNvGrpSpPr/>
          <p:nvPr/>
        </p:nvGrpSpPr>
        <p:grpSpPr bwMode="auto">
          <a:xfrm>
            <a:off x="3622675" y="3328988"/>
            <a:ext cx="5192713" cy="1200150"/>
            <a:chOff x="178" y="2297"/>
            <a:chExt cx="3271" cy="756"/>
          </a:xfrm>
        </p:grpSpPr>
        <p:grpSp>
          <p:nvGrpSpPr>
            <p:cNvPr id="45" name="Group 38"/>
            <p:cNvGrpSpPr/>
            <p:nvPr/>
          </p:nvGrpSpPr>
          <p:grpSpPr bwMode="auto">
            <a:xfrm>
              <a:off x="178" y="2324"/>
              <a:ext cx="1465" cy="634"/>
              <a:chOff x="178" y="2324"/>
              <a:chExt cx="1465" cy="634"/>
            </a:xfrm>
          </p:grpSpPr>
          <p:grpSp>
            <p:nvGrpSpPr>
              <p:cNvPr id="46" name="Group 39"/>
              <p:cNvGrpSpPr/>
              <p:nvPr/>
            </p:nvGrpSpPr>
            <p:grpSpPr bwMode="auto">
              <a:xfrm>
                <a:off x="815" y="2324"/>
                <a:ext cx="828" cy="634"/>
                <a:chOff x="1931" y="984"/>
                <a:chExt cx="828" cy="634"/>
              </a:xfrm>
            </p:grpSpPr>
            <p:sp>
              <p:nvSpPr>
                <p:cNvPr id="47" name="Text Box 40"/>
                <p:cNvSpPr txBox="1"/>
                <p:nvPr/>
              </p:nvSpPr>
              <p:spPr bwMode="auto">
                <a:xfrm>
                  <a:off x="1987" y="984"/>
                  <a:ext cx="716" cy="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p>
                  <a:r>
                    <a:rPr kumimoji="1" lang="en-US" altLang="zh-CN" sz="2000">
                      <a:latin typeface="Times New Roman" pitchFamily="18" charset="0"/>
                    </a:rPr>
                    <a:t>0    4     </a:t>
                  </a:r>
                  <a:r>
                    <a:rPr kumimoji="1" lang="en-US" altLang="zh-CN" sz="2000">
                      <a:solidFill>
                        <a:srgbClr val="FF3300"/>
                      </a:solidFill>
                      <a:latin typeface="Times New Roman" pitchFamily="18" charset="0"/>
                    </a:rPr>
                    <a:t>6</a:t>
                  </a:r>
                  <a:endParaRPr kumimoji="1" lang="en-US" altLang="zh-CN" sz="2000">
                    <a:latin typeface="Times New Roman" pitchFamily="18" charset="0"/>
                  </a:endParaRPr>
                </a:p>
                <a:p>
                  <a:r>
                    <a:rPr kumimoji="1" lang="en-US" altLang="zh-CN" sz="2000">
                      <a:latin typeface="Times New Roman" pitchFamily="18" charset="0"/>
                    </a:rPr>
                    <a:t>6    0     2</a:t>
                  </a:r>
                  <a:endParaRPr kumimoji="1" lang="en-US" altLang="zh-CN" sz="2000">
                    <a:latin typeface="Times New Roman" pitchFamily="18" charset="0"/>
                  </a:endParaRPr>
                </a:p>
                <a:p>
                  <a:r>
                    <a:rPr kumimoji="1" lang="en-US" altLang="zh-CN" sz="2000">
                      <a:latin typeface="Times New Roman" pitchFamily="18" charset="0"/>
                    </a:rPr>
                    <a:t>3    </a:t>
                  </a:r>
                  <a:r>
                    <a:rPr kumimoji="1" lang="zh-CN" altLang="zh-CN" sz="2000">
                      <a:solidFill>
                        <a:srgbClr val="0066FF"/>
                      </a:solidFill>
                      <a:latin typeface="Times New Roman" pitchFamily="18" charset="0"/>
                      <a:sym typeface="Symbol" pitchFamily="18" charset="2"/>
                    </a:rPr>
                    <a:t>7</a:t>
                  </a:r>
                  <a:r>
                    <a:rPr kumimoji="1" lang="zh-CN" altLang="zh-CN" sz="2000">
                      <a:latin typeface="Times New Roman" pitchFamily="18" charset="0"/>
                      <a:sym typeface="Symbol" pitchFamily="18" charset="2"/>
                    </a:rPr>
                    <a:t>    0</a:t>
                  </a:r>
                  <a:endParaRPr kumimoji="1" lang="en-US" altLang="zh-CN" sz="2400">
                    <a:latin typeface="Times New Roman" pitchFamily="18" charset="0"/>
                    <a:sym typeface="Symbol" pitchFamily="18" charset="2"/>
                  </a:endParaRPr>
                </a:p>
              </p:txBody>
            </p:sp>
            <p:sp>
              <p:nvSpPr>
                <p:cNvPr id="48" name="AutoShape 41"/>
                <p:cNvSpPr/>
                <p:nvPr/>
              </p:nvSpPr>
              <p:spPr bwMode="auto">
                <a:xfrm>
                  <a:off x="1931" y="1055"/>
                  <a:ext cx="47" cy="489"/>
                </a:xfrm>
                <a:prstGeom prst="leftBracket">
                  <a:avLst>
                    <a:gd name="adj" fmla="val 86702"/>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p>
                  <a:endParaRPr lang="zh-CN" altLang="en-US">
                    <a:latin typeface="Times New Roman" pitchFamily="18" charset="0"/>
                  </a:endParaRPr>
                </a:p>
              </p:txBody>
            </p:sp>
            <p:sp>
              <p:nvSpPr>
                <p:cNvPr id="49" name="AutoShape 42"/>
                <p:cNvSpPr/>
                <p:nvPr/>
              </p:nvSpPr>
              <p:spPr bwMode="auto">
                <a:xfrm>
                  <a:off x="2712" y="1066"/>
                  <a:ext cx="47" cy="477"/>
                </a:xfrm>
                <a:prstGeom prst="rightBracket">
                  <a:avLst>
                    <a:gd name="adj" fmla="val 84574"/>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p>
                  <a:endParaRPr lang="zh-CN" altLang="en-US">
                    <a:latin typeface="Times New Roman" pitchFamily="18" charset="0"/>
                  </a:endParaRPr>
                </a:p>
              </p:txBody>
            </p:sp>
          </p:grpSp>
          <p:sp>
            <p:nvSpPr>
              <p:cNvPr id="50" name="Text Box 43"/>
              <p:cNvSpPr txBox="1"/>
              <p:nvPr/>
            </p:nvSpPr>
            <p:spPr bwMode="auto">
              <a:xfrm>
                <a:off x="178" y="2468"/>
                <a:ext cx="7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p>
                <a:r>
                  <a:rPr kumimoji="1" lang="zh-CN" altLang="en-US" sz="2000" dirty="0">
                    <a:latin typeface="Times New Roman" pitchFamily="18" charset="0"/>
                  </a:rPr>
                  <a:t>加入</a:t>
                </a:r>
                <a:r>
                  <a:rPr kumimoji="1" lang="en-US" altLang="zh-CN" sz="2000" dirty="0">
                    <a:latin typeface="Times New Roman" pitchFamily="18" charset="0"/>
                  </a:rPr>
                  <a:t>B</a:t>
                </a:r>
                <a:r>
                  <a:rPr kumimoji="1" lang="zh-CN" altLang="en-US" sz="2000" dirty="0">
                    <a:latin typeface="Times New Roman" pitchFamily="18" charset="0"/>
                  </a:rPr>
                  <a:t>：</a:t>
                </a:r>
                <a:endParaRPr kumimoji="1" lang="zh-CN" altLang="en-US" sz="2000" dirty="0">
                  <a:latin typeface="Times New Roman" pitchFamily="18" charset="0"/>
                </a:endParaRPr>
              </a:p>
            </p:txBody>
          </p:sp>
        </p:grpSp>
        <p:grpSp>
          <p:nvGrpSpPr>
            <p:cNvPr id="51" name="Group 44"/>
            <p:cNvGrpSpPr/>
            <p:nvPr/>
          </p:nvGrpSpPr>
          <p:grpSpPr bwMode="auto">
            <a:xfrm>
              <a:off x="1592" y="2297"/>
              <a:ext cx="1857" cy="756"/>
              <a:chOff x="1797" y="1356"/>
              <a:chExt cx="1857" cy="756"/>
            </a:xfrm>
          </p:grpSpPr>
          <p:sp>
            <p:nvSpPr>
              <p:cNvPr id="52" name="Text Box 45"/>
              <p:cNvSpPr txBox="1"/>
              <p:nvPr/>
            </p:nvSpPr>
            <p:spPr bwMode="auto">
              <a:xfrm>
                <a:off x="1797" y="1527"/>
                <a:ext cx="5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p>
                <a:r>
                  <a:rPr kumimoji="1" lang="zh-CN" altLang="en-US" sz="2000" dirty="0">
                    <a:latin typeface="Times New Roman" pitchFamily="18" charset="0"/>
                  </a:rPr>
                  <a:t>路径：</a:t>
                </a:r>
                <a:endParaRPr kumimoji="1" lang="zh-CN" altLang="en-US" sz="2000" dirty="0">
                  <a:latin typeface="Times New Roman" pitchFamily="18" charset="0"/>
                </a:endParaRPr>
              </a:p>
            </p:txBody>
          </p:sp>
          <p:grpSp>
            <p:nvGrpSpPr>
              <p:cNvPr id="53" name="Group 46"/>
              <p:cNvGrpSpPr/>
              <p:nvPr/>
            </p:nvGrpSpPr>
            <p:grpSpPr bwMode="auto">
              <a:xfrm>
                <a:off x="2422" y="1356"/>
                <a:ext cx="1232" cy="756"/>
                <a:chOff x="1578" y="2744"/>
                <a:chExt cx="1232" cy="756"/>
              </a:xfrm>
            </p:grpSpPr>
            <p:grpSp>
              <p:nvGrpSpPr>
                <p:cNvPr id="54" name="Group 47"/>
                <p:cNvGrpSpPr/>
                <p:nvPr/>
              </p:nvGrpSpPr>
              <p:grpSpPr bwMode="auto">
                <a:xfrm>
                  <a:off x="1578" y="2744"/>
                  <a:ext cx="1188" cy="756"/>
                  <a:chOff x="1578" y="2744"/>
                  <a:chExt cx="1188" cy="756"/>
                </a:xfrm>
              </p:grpSpPr>
              <p:sp>
                <p:nvSpPr>
                  <p:cNvPr id="55" name="Rectangle 48"/>
                  <p:cNvSpPr/>
                  <p:nvPr/>
                </p:nvSpPr>
                <p:spPr bwMode="auto">
                  <a:xfrm>
                    <a:off x="1578" y="2744"/>
                    <a:ext cx="1188" cy="756"/>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p>
                    <a:endParaRPr lang="zh-CN" altLang="en-US">
                      <a:latin typeface="Times New Roman" pitchFamily="18" charset="0"/>
                    </a:endParaRPr>
                  </a:p>
                </p:txBody>
              </p:sp>
              <p:sp>
                <p:nvSpPr>
                  <p:cNvPr id="56" name="Line 49"/>
                  <p:cNvSpPr/>
                  <p:nvPr/>
                </p:nvSpPr>
                <p:spPr bwMode="auto">
                  <a:xfrm>
                    <a:off x="1578" y="2989"/>
                    <a:ext cx="1188"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p>
                    <a:endParaRPr lang="zh-CN" altLang="en-US">
                      <a:latin typeface="Times New Roman" pitchFamily="18" charset="0"/>
                    </a:endParaRPr>
                  </a:p>
                </p:txBody>
              </p:sp>
              <p:sp>
                <p:nvSpPr>
                  <p:cNvPr id="57" name="Line 50"/>
                  <p:cNvSpPr/>
                  <p:nvPr/>
                </p:nvSpPr>
                <p:spPr bwMode="auto">
                  <a:xfrm>
                    <a:off x="1589" y="3244"/>
                    <a:ext cx="1176"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p>
                    <a:endParaRPr lang="zh-CN" altLang="en-US">
                      <a:latin typeface="Times New Roman" pitchFamily="18" charset="0"/>
                    </a:endParaRPr>
                  </a:p>
                </p:txBody>
              </p:sp>
              <p:sp>
                <p:nvSpPr>
                  <p:cNvPr id="58" name="Line 51"/>
                  <p:cNvSpPr/>
                  <p:nvPr/>
                </p:nvSpPr>
                <p:spPr bwMode="auto">
                  <a:xfrm>
                    <a:off x="1956" y="2744"/>
                    <a:ext cx="0" cy="7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p>
                    <a:endParaRPr lang="zh-CN" altLang="en-US">
                      <a:latin typeface="Times New Roman" pitchFamily="18" charset="0"/>
                    </a:endParaRPr>
                  </a:p>
                </p:txBody>
              </p:sp>
              <p:sp>
                <p:nvSpPr>
                  <p:cNvPr id="59" name="Line 52"/>
                  <p:cNvSpPr/>
                  <p:nvPr/>
                </p:nvSpPr>
                <p:spPr bwMode="auto">
                  <a:xfrm>
                    <a:off x="2367" y="2744"/>
                    <a:ext cx="0" cy="7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p>
                    <a:endParaRPr lang="zh-CN" altLang="en-US">
                      <a:latin typeface="Times New Roman" pitchFamily="18" charset="0"/>
                    </a:endParaRPr>
                  </a:p>
                </p:txBody>
              </p:sp>
            </p:grpSp>
            <p:sp>
              <p:nvSpPr>
                <p:cNvPr id="60" name="Text Box 53"/>
                <p:cNvSpPr txBox="1"/>
                <p:nvPr/>
              </p:nvSpPr>
              <p:spPr bwMode="auto">
                <a:xfrm>
                  <a:off x="2021" y="2750"/>
                  <a:ext cx="78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p>
                  <a:r>
                    <a:rPr kumimoji="1" lang="en-US" altLang="zh-CN" sz="2000">
                      <a:latin typeface="Times New Roman" pitchFamily="18" charset="0"/>
                    </a:rPr>
                    <a:t>AB   </a:t>
                  </a:r>
                  <a:r>
                    <a:rPr kumimoji="1" lang="en-US" altLang="zh-CN" sz="2000">
                      <a:solidFill>
                        <a:srgbClr val="FF3300"/>
                      </a:solidFill>
                      <a:latin typeface="Times New Roman" pitchFamily="18" charset="0"/>
                    </a:rPr>
                    <a:t>ABC</a:t>
                  </a:r>
                  <a:endParaRPr kumimoji="1" lang="en-US" altLang="zh-CN" sz="2000">
                    <a:latin typeface="Times New Roman" pitchFamily="18" charset="0"/>
                  </a:endParaRPr>
                </a:p>
              </p:txBody>
            </p:sp>
            <p:sp>
              <p:nvSpPr>
                <p:cNvPr id="61" name="Text Box 54"/>
                <p:cNvSpPr txBox="1"/>
                <p:nvPr/>
              </p:nvSpPr>
              <p:spPr bwMode="auto">
                <a:xfrm>
                  <a:off x="1631" y="2983"/>
                  <a:ext cx="111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p>
                  <a:r>
                    <a:rPr kumimoji="1" lang="en-US" altLang="zh-CN" sz="2000">
                      <a:latin typeface="Times New Roman" pitchFamily="18" charset="0"/>
                    </a:rPr>
                    <a:t>BA              BC</a:t>
                  </a:r>
                  <a:endParaRPr kumimoji="1" lang="en-US" altLang="zh-CN" sz="2000">
                    <a:latin typeface="Times New Roman" pitchFamily="18" charset="0"/>
                  </a:endParaRPr>
                </a:p>
              </p:txBody>
            </p:sp>
            <p:sp>
              <p:nvSpPr>
                <p:cNvPr id="62" name="Text Box 55"/>
                <p:cNvSpPr txBox="1"/>
                <p:nvPr/>
              </p:nvSpPr>
              <p:spPr bwMode="auto">
                <a:xfrm>
                  <a:off x="1609" y="3250"/>
                  <a:ext cx="78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p>
                  <a:r>
                    <a:rPr kumimoji="1" lang="en-US" altLang="zh-CN" sz="2000">
                      <a:latin typeface="Times New Roman" pitchFamily="18" charset="0"/>
                    </a:rPr>
                    <a:t>CA   </a:t>
                  </a:r>
                  <a:r>
                    <a:rPr kumimoji="1" lang="en-US" altLang="zh-CN" sz="2000">
                      <a:solidFill>
                        <a:srgbClr val="0066FF"/>
                      </a:solidFill>
                      <a:latin typeface="Times New Roman" pitchFamily="18" charset="0"/>
                    </a:rPr>
                    <a:t>CAB</a:t>
                  </a:r>
                  <a:endParaRPr kumimoji="1" lang="en-US" altLang="zh-CN" sz="2000">
                    <a:latin typeface="Times New Roman" pitchFamily="18" charset="0"/>
                  </a:endParaRPr>
                </a:p>
              </p:txBody>
            </p:sp>
          </p:grpSp>
        </p:grpSp>
      </p:grpSp>
      <p:grpSp>
        <p:nvGrpSpPr>
          <p:cNvPr id="63" name="Group 56"/>
          <p:cNvGrpSpPr/>
          <p:nvPr/>
        </p:nvGrpSpPr>
        <p:grpSpPr bwMode="auto">
          <a:xfrm>
            <a:off x="3633788" y="1796802"/>
            <a:ext cx="5122862" cy="1200150"/>
            <a:chOff x="178" y="2297"/>
            <a:chExt cx="3227" cy="756"/>
          </a:xfrm>
        </p:grpSpPr>
        <p:grpSp>
          <p:nvGrpSpPr>
            <p:cNvPr id="64" name="Group 57"/>
            <p:cNvGrpSpPr/>
            <p:nvPr/>
          </p:nvGrpSpPr>
          <p:grpSpPr bwMode="auto">
            <a:xfrm>
              <a:off x="178" y="2324"/>
              <a:ext cx="1465" cy="634"/>
              <a:chOff x="178" y="2324"/>
              <a:chExt cx="1465" cy="634"/>
            </a:xfrm>
          </p:grpSpPr>
          <p:grpSp>
            <p:nvGrpSpPr>
              <p:cNvPr id="65" name="Group 58"/>
              <p:cNvGrpSpPr/>
              <p:nvPr/>
            </p:nvGrpSpPr>
            <p:grpSpPr bwMode="auto">
              <a:xfrm>
                <a:off x="815" y="2324"/>
                <a:ext cx="828" cy="634"/>
                <a:chOff x="1931" y="984"/>
                <a:chExt cx="828" cy="634"/>
              </a:xfrm>
            </p:grpSpPr>
            <p:sp>
              <p:nvSpPr>
                <p:cNvPr id="66" name="Text Box 59"/>
                <p:cNvSpPr txBox="1"/>
                <p:nvPr/>
              </p:nvSpPr>
              <p:spPr bwMode="auto">
                <a:xfrm>
                  <a:off x="1987" y="984"/>
                  <a:ext cx="756" cy="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p>
                  <a:r>
                    <a:rPr kumimoji="1" lang="en-US" altLang="zh-CN" sz="2000" dirty="0">
                      <a:latin typeface="Times New Roman" pitchFamily="18" charset="0"/>
                    </a:rPr>
                    <a:t>0    4    11</a:t>
                  </a:r>
                  <a:endParaRPr kumimoji="1" lang="en-US" altLang="zh-CN" sz="2000" dirty="0">
                    <a:latin typeface="Times New Roman" pitchFamily="18" charset="0"/>
                  </a:endParaRPr>
                </a:p>
                <a:p>
                  <a:r>
                    <a:rPr kumimoji="1" lang="en-US" altLang="zh-CN" sz="2000" dirty="0">
                      <a:latin typeface="Times New Roman" pitchFamily="18" charset="0"/>
                    </a:rPr>
                    <a:t>6    0     2</a:t>
                  </a:r>
                  <a:endParaRPr kumimoji="1" lang="en-US" altLang="zh-CN" sz="2000" dirty="0">
                    <a:latin typeface="Times New Roman" pitchFamily="18" charset="0"/>
                  </a:endParaRPr>
                </a:p>
                <a:p>
                  <a:r>
                    <a:rPr kumimoji="1" lang="en-US" altLang="zh-CN" sz="2000" dirty="0">
                      <a:latin typeface="Times New Roman" pitchFamily="18" charset="0"/>
                    </a:rPr>
                    <a:t>3    </a:t>
                  </a:r>
                  <a:r>
                    <a:rPr kumimoji="1" lang="zh-CN" altLang="zh-CN" sz="2000" dirty="0">
                      <a:solidFill>
                        <a:srgbClr val="0066FF"/>
                      </a:solidFill>
                      <a:latin typeface="Times New Roman" pitchFamily="18" charset="0"/>
                      <a:sym typeface="Symbol" pitchFamily="18" charset="2"/>
                    </a:rPr>
                    <a:t>7</a:t>
                  </a:r>
                  <a:r>
                    <a:rPr kumimoji="1" lang="zh-CN" altLang="zh-CN" sz="2000" dirty="0">
                      <a:latin typeface="Times New Roman" pitchFamily="18" charset="0"/>
                      <a:sym typeface="Symbol" pitchFamily="18" charset="2"/>
                    </a:rPr>
                    <a:t>    0</a:t>
                  </a:r>
                  <a:endParaRPr kumimoji="1" lang="en-US" altLang="zh-CN" sz="2400" dirty="0">
                    <a:latin typeface="Times New Roman" pitchFamily="18" charset="0"/>
                    <a:sym typeface="Symbol" pitchFamily="18" charset="2"/>
                  </a:endParaRPr>
                </a:p>
              </p:txBody>
            </p:sp>
            <p:sp>
              <p:nvSpPr>
                <p:cNvPr id="67" name="AutoShape 60"/>
                <p:cNvSpPr/>
                <p:nvPr/>
              </p:nvSpPr>
              <p:spPr bwMode="auto">
                <a:xfrm>
                  <a:off x="1931" y="1055"/>
                  <a:ext cx="47" cy="489"/>
                </a:xfrm>
                <a:prstGeom prst="leftBracket">
                  <a:avLst>
                    <a:gd name="adj" fmla="val 86702"/>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p>
                  <a:endParaRPr lang="zh-CN" altLang="en-US">
                    <a:latin typeface="Times New Roman" pitchFamily="18" charset="0"/>
                  </a:endParaRPr>
                </a:p>
              </p:txBody>
            </p:sp>
            <p:sp>
              <p:nvSpPr>
                <p:cNvPr id="68" name="AutoShape 61"/>
                <p:cNvSpPr/>
                <p:nvPr/>
              </p:nvSpPr>
              <p:spPr bwMode="auto">
                <a:xfrm>
                  <a:off x="2712" y="1066"/>
                  <a:ext cx="47" cy="477"/>
                </a:xfrm>
                <a:prstGeom prst="rightBracket">
                  <a:avLst>
                    <a:gd name="adj" fmla="val 84574"/>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p>
                  <a:endParaRPr lang="zh-CN" altLang="en-US">
                    <a:latin typeface="Times New Roman" pitchFamily="18" charset="0"/>
                  </a:endParaRPr>
                </a:p>
              </p:txBody>
            </p:sp>
          </p:grpSp>
          <p:sp>
            <p:nvSpPr>
              <p:cNvPr id="69" name="Text Box 62"/>
              <p:cNvSpPr txBox="1"/>
              <p:nvPr/>
            </p:nvSpPr>
            <p:spPr bwMode="auto">
              <a:xfrm>
                <a:off x="178" y="2468"/>
                <a:ext cx="7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p>
                <a:r>
                  <a:rPr kumimoji="1" lang="zh-CN" altLang="en-US" sz="2000" dirty="0">
                    <a:latin typeface="Times New Roman" pitchFamily="18" charset="0"/>
                  </a:rPr>
                  <a:t>加入</a:t>
                </a:r>
                <a:r>
                  <a:rPr kumimoji="1" lang="en-US" altLang="zh-CN" sz="2000" dirty="0">
                    <a:latin typeface="Times New Roman" pitchFamily="18" charset="0"/>
                  </a:rPr>
                  <a:t>A</a:t>
                </a:r>
                <a:r>
                  <a:rPr kumimoji="1" lang="zh-CN" altLang="en-US" sz="2000" dirty="0">
                    <a:latin typeface="Times New Roman" pitchFamily="18" charset="0"/>
                  </a:rPr>
                  <a:t>：</a:t>
                </a:r>
                <a:endParaRPr kumimoji="1" lang="zh-CN" altLang="en-US" sz="2000" dirty="0">
                  <a:latin typeface="Times New Roman" pitchFamily="18" charset="0"/>
                </a:endParaRPr>
              </a:p>
            </p:txBody>
          </p:sp>
        </p:grpSp>
        <p:grpSp>
          <p:nvGrpSpPr>
            <p:cNvPr id="70" name="Group 63"/>
            <p:cNvGrpSpPr/>
            <p:nvPr/>
          </p:nvGrpSpPr>
          <p:grpSpPr bwMode="auto">
            <a:xfrm>
              <a:off x="1585" y="2297"/>
              <a:ext cx="1820" cy="756"/>
              <a:chOff x="1790" y="1356"/>
              <a:chExt cx="1820" cy="756"/>
            </a:xfrm>
          </p:grpSpPr>
          <p:sp>
            <p:nvSpPr>
              <p:cNvPr id="71" name="Text Box 64"/>
              <p:cNvSpPr txBox="1"/>
              <p:nvPr/>
            </p:nvSpPr>
            <p:spPr bwMode="auto">
              <a:xfrm>
                <a:off x="1790" y="1541"/>
                <a:ext cx="5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p>
                <a:r>
                  <a:rPr kumimoji="1" lang="zh-CN" altLang="en-US" sz="2000" dirty="0">
                    <a:latin typeface="Times New Roman" pitchFamily="18" charset="0"/>
                  </a:rPr>
                  <a:t>路径：</a:t>
                </a:r>
                <a:endParaRPr kumimoji="1" lang="zh-CN" altLang="en-US" sz="2000" dirty="0">
                  <a:latin typeface="Times New Roman" pitchFamily="18" charset="0"/>
                </a:endParaRPr>
              </a:p>
            </p:txBody>
          </p:sp>
          <p:grpSp>
            <p:nvGrpSpPr>
              <p:cNvPr id="72" name="Group 65"/>
              <p:cNvGrpSpPr/>
              <p:nvPr/>
            </p:nvGrpSpPr>
            <p:grpSpPr bwMode="auto">
              <a:xfrm>
                <a:off x="2422" y="1356"/>
                <a:ext cx="1188" cy="756"/>
                <a:chOff x="1578" y="2744"/>
                <a:chExt cx="1188" cy="756"/>
              </a:xfrm>
            </p:grpSpPr>
            <p:grpSp>
              <p:nvGrpSpPr>
                <p:cNvPr id="73" name="Group 66"/>
                <p:cNvGrpSpPr/>
                <p:nvPr/>
              </p:nvGrpSpPr>
              <p:grpSpPr bwMode="auto">
                <a:xfrm>
                  <a:off x="1578" y="2744"/>
                  <a:ext cx="1188" cy="756"/>
                  <a:chOff x="1578" y="2744"/>
                  <a:chExt cx="1188" cy="756"/>
                </a:xfrm>
              </p:grpSpPr>
              <p:sp>
                <p:nvSpPr>
                  <p:cNvPr id="74" name="Rectangle 67"/>
                  <p:cNvSpPr/>
                  <p:nvPr/>
                </p:nvSpPr>
                <p:spPr bwMode="auto">
                  <a:xfrm>
                    <a:off x="1578" y="2744"/>
                    <a:ext cx="1188" cy="756"/>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p>
                    <a:endParaRPr lang="zh-CN" altLang="en-US">
                      <a:latin typeface="Times New Roman" pitchFamily="18" charset="0"/>
                    </a:endParaRPr>
                  </a:p>
                </p:txBody>
              </p:sp>
              <p:sp>
                <p:nvSpPr>
                  <p:cNvPr id="75" name="Line 68"/>
                  <p:cNvSpPr/>
                  <p:nvPr/>
                </p:nvSpPr>
                <p:spPr bwMode="auto">
                  <a:xfrm>
                    <a:off x="1578" y="2989"/>
                    <a:ext cx="1188"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p>
                    <a:endParaRPr lang="zh-CN" altLang="en-US">
                      <a:latin typeface="Times New Roman" pitchFamily="18" charset="0"/>
                    </a:endParaRPr>
                  </a:p>
                </p:txBody>
              </p:sp>
              <p:sp>
                <p:nvSpPr>
                  <p:cNvPr id="76" name="Line 69"/>
                  <p:cNvSpPr/>
                  <p:nvPr/>
                </p:nvSpPr>
                <p:spPr bwMode="auto">
                  <a:xfrm>
                    <a:off x="1589" y="3244"/>
                    <a:ext cx="1176"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p>
                    <a:endParaRPr lang="zh-CN" altLang="en-US">
                      <a:latin typeface="Times New Roman" pitchFamily="18" charset="0"/>
                    </a:endParaRPr>
                  </a:p>
                </p:txBody>
              </p:sp>
              <p:sp>
                <p:nvSpPr>
                  <p:cNvPr id="77" name="Line 70"/>
                  <p:cNvSpPr/>
                  <p:nvPr/>
                </p:nvSpPr>
                <p:spPr bwMode="auto">
                  <a:xfrm>
                    <a:off x="1956" y="2744"/>
                    <a:ext cx="0" cy="7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p>
                    <a:endParaRPr lang="zh-CN" altLang="en-US">
                      <a:latin typeface="Times New Roman" pitchFamily="18" charset="0"/>
                    </a:endParaRPr>
                  </a:p>
                </p:txBody>
              </p:sp>
              <p:sp>
                <p:nvSpPr>
                  <p:cNvPr id="78" name="Line 71"/>
                  <p:cNvSpPr/>
                  <p:nvPr/>
                </p:nvSpPr>
                <p:spPr bwMode="auto">
                  <a:xfrm>
                    <a:off x="2367" y="2744"/>
                    <a:ext cx="0" cy="7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p>
                    <a:endParaRPr lang="zh-CN" altLang="en-US">
                      <a:latin typeface="Times New Roman" pitchFamily="18" charset="0"/>
                    </a:endParaRPr>
                  </a:p>
                </p:txBody>
              </p:sp>
            </p:grpSp>
            <p:sp>
              <p:nvSpPr>
                <p:cNvPr id="79" name="Text Box 72"/>
                <p:cNvSpPr txBox="1"/>
                <p:nvPr/>
              </p:nvSpPr>
              <p:spPr bwMode="auto">
                <a:xfrm>
                  <a:off x="2021" y="2750"/>
                  <a:ext cx="72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p>
                  <a:r>
                    <a:rPr kumimoji="1" lang="en-US" altLang="zh-CN" sz="2000">
                      <a:latin typeface="Times New Roman" pitchFamily="18" charset="0"/>
                    </a:rPr>
                    <a:t>AB    AC</a:t>
                  </a:r>
                  <a:endParaRPr kumimoji="1" lang="en-US" altLang="zh-CN" sz="2000">
                    <a:latin typeface="Times New Roman" pitchFamily="18" charset="0"/>
                  </a:endParaRPr>
                </a:p>
              </p:txBody>
            </p:sp>
            <p:sp>
              <p:nvSpPr>
                <p:cNvPr id="80" name="Text Box 73"/>
                <p:cNvSpPr txBox="1"/>
                <p:nvPr/>
              </p:nvSpPr>
              <p:spPr bwMode="auto">
                <a:xfrm>
                  <a:off x="1631" y="2983"/>
                  <a:ext cx="111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p>
                  <a:r>
                    <a:rPr kumimoji="1" lang="en-US" altLang="zh-CN" sz="2000" dirty="0">
                      <a:latin typeface="Times New Roman" pitchFamily="18" charset="0"/>
                    </a:rPr>
                    <a:t>BA              BC</a:t>
                  </a:r>
                  <a:endParaRPr kumimoji="1" lang="en-US" altLang="zh-CN" sz="2000" dirty="0">
                    <a:latin typeface="Times New Roman" pitchFamily="18" charset="0"/>
                  </a:endParaRPr>
                </a:p>
              </p:txBody>
            </p:sp>
            <p:sp>
              <p:nvSpPr>
                <p:cNvPr id="81" name="Text Box 74"/>
                <p:cNvSpPr txBox="1"/>
                <p:nvPr/>
              </p:nvSpPr>
              <p:spPr bwMode="auto">
                <a:xfrm>
                  <a:off x="1609" y="3250"/>
                  <a:ext cx="78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p>
                  <a:r>
                    <a:rPr kumimoji="1" lang="en-US" altLang="zh-CN" sz="2000" dirty="0">
                      <a:latin typeface="Times New Roman" pitchFamily="18" charset="0"/>
                    </a:rPr>
                    <a:t>CA   </a:t>
                  </a:r>
                  <a:r>
                    <a:rPr kumimoji="1" lang="en-US" altLang="zh-CN" sz="2000" dirty="0">
                      <a:solidFill>
                        <a:srgbClr val="0066FF"/>
                      </a:solidFill>
                      <a:latin typeface="Times New Roman" pitchFamily="18" charset="0"/>
                    </a:rPr>
                    <a:t>CAB</a:t>
                  </a:r>
                  <a:endParaRPr kumimoji="1" lang="en-US" altLang="zh-CN" sz="2000" dirty="0">
                    <a:latin typeface="Times New Roman" pitchFamily="18" charset="0"/>
                  </a:endParaRPr>
                </a:p>
              </p:txBody>
            </p:sp>
          </p:grpSp>
        </p:grpSp>
      </p:grpSp>
      <p:grpSp>
        <p:nvGrpSpPr>
          <p:cNvPr id="82" name="Group 75"/>
          <p:cNvGrpSpPr/>
          <p:nvPr/>
        </p:nvGrpSpPr>
        <p:grpSpPr bwMode="auto">
          <a:xfrm>
            <a:off x="3616325" y="4884738"/>
            <a:ext cx="5140325" cy="1225550"/>
            <a:chOff x="2052" y="3077"/>
            <a:chExt cx="3238" cy="772"/>
          </a:xfrm>
        </p:grpSpPr>
        <p:grpSp>
          <p:nvGrpSpPr>
            <p:cNvPr id="83" name="Group 76"/>
            <p:cNvGrpSpPr/>
            <p:nvPr/>
          </p:nvGrpSpPr>
          <p:grpSpPr bwMode="auto">
            <a:xfrm>
              <a:off x="2052" y="3109"/>
              <a:ext cx="1465" cy="634"/>
              <a:chOff x="178" y="2324"/>
              <a:chExt cx="1465" cy="634"/>
            </a:xfrm>
          </p:grpSpPr>
          <p:grpSp>
            <p:nvGrpSpPr>
              <p:cNvPr id="84" name="Group 77"/>
              <p:cNvGrpSpPr/>
              <p:nvPr/>
            </p:nvGrpSpPr>
            <p:grpSpPr bwMode="auto">
              <a:xfrm>
                <a:off x="815" y="2324"/>
                <a:ext cx="828" cy="634"/>
                <a:chOff x="1931" y="984"/>
                <a:chExt cx="828" cy="634"/>
              </a:xfrm>
            </p:grpSpPr>
            <p:sp>
              <p:nvSpPr>
                <p:cNvPr id="85" name="Text Box 78"/>
                <p:cNvSpPr txBox="1"/>
                <p:nvPr/>
              </p:nvSpPr>
              <p:spPr bwMode="auto">
                <a:xfrm>
                  <a:off x="1987" y="984"/>
                  <a:ext cx="716" cy="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p>
                  <a:r>
                    <a:rPr kumimoji="1" lang="en-US" altLang="zh-CN" sz="2000">
                      <a:latin typeface="Times New Roman" pitchFamily="18" charset="0"/>
                    </a:rPr>
                    <a:t>0    4     </a:t>
                  </a:r>
                  <a:r>
                    <a:rPr kumimoji="1" lang="en-US" altLang="zh-CN" sz="2000">
                      <a:solidFill>
                        <a:srgbClr val="FF3300"/>
                      </a:solidFill>
                      <a:latin typeface="Times New Roman" pitchFamily="18" charset="0"/>
                    </a:rPr>
                    <a:t>6</a:t>
                  </a:r>
                  <a:endParaRPr kumimoji="1" lang="en-US" altLang="zh-CN" sz="2000">
                    <a:latin typeface="Times New Roman" pitchFamily="18" charset="0"/>
                  </a:endParaRPr>
                </a:p>
                <a:p>
                  <a:r>
                    <a:rPr kumimoji="1" lang="en-US" altLang="zh-CN" sz="2000">
                      <a:solidFill>
                        <a:schemeClr val="folHlink"/>
                      </a:solidFill>
                      <a:latin typeface="Times New Roman" pitchFamily="18" charset="0"/>
                    </a:rPr>
                    <a:t>5</a:t>
                  </a:r>
                  <a:r>
                    <a:rPr kumimoji="1" lang="en-US" altLang="zh-CN" sz="2000">
                      <a:latin typeface="Times New Roman" pitchFamily="18" charset="0"/>
                    </a:rPr>
                    <a:t>    0     2</a:t>
                  </a:r>
                  <a:endParaRPr kumimoji="1" lang="en-US" altLang="zh-CN" sz="2000">
                    <a:latin typeface="Times New Roman" pitchFamily="18" charset="0"/>
                  </a:endParaRPr>
                </a:p>
                <a:p>
                  <a:r>
                    <a:rPr kumimoji="1" lang="en-US" altLang="zh-CN" sz="2000">
                      <a:latin typeface="Times New Roman" pitchFamily="18" charset="0"/>
                    </a:rPr>
                    <a:t>3    </a:t>
                  </a:r>
                  <a:r>
                    <a:rPr kumimoji="1" lang="zh-CN" altLang="zh-CN" sz="2000">
                      <a:solidFill>
                        <a:srgbClr val="0066FF"/>
                      </a:solidFill>
                      <a:latin typeface="Times New Roman" pitchFamily="18" charset="0"/>
                      <a:sym typeface="Symbol" pitchFamily="18" charset="2"/>
                    </a:rPr>
                    <a:t>7</a:t>
                  </a:r>
                  <a:r>
                    <a:rPr kumimoji="1" lang="zh-CN" altLang="zh-CN" sz="2000">
                      <a:latin typeface="Times New Roman" pitchFamily="18" charset="0"/>
                      <a:sym typeface="Symbol" pitchFamily="18" charset="2"/>
                    </a:rPr>
                    <a:t>    0</a:t>
                  </a:r>
                  <a:endParaRPr kumimoji="1" lang="en-US" altLang="zh-CN" sz="2400">
                    <a:latin typeface="Times New Roman" pitchFamily="18" charset="0"/>
                    <a:sym typeface="Symbol" pitchFamily="18" charset="2"/>
                  </a:endParaRPr>
                </a:p>
              </p:txBody>
            </p:sp>
            <p:sp>
              <p:nvSpPr>
                <p:cNvPr id="86" name="AutoShape 79"/>
                <p:cNvSpPr/>
                <p:nvPr/>
              </p:nvSpPr>
              <p:spPr bwMode="auto">
                <a:xfrm>
                  <a:off x="1931" y="1055"/>
                  <a:ext cx="47" cy="489"/>
                </a:xfrm>
                <a:prstGeom prst="leftBracket">
                  <a:avLst>
                    <a:gd name="adj" fmla="val 86702"/>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p>
                  <a:endParaRPr lang="zh-CN" altLang="en-US">
                    <a:latin typeface="Times New Roman" pitchFamily="18" charset="0"/>
                  </a:endParaRPr>
                </a:p>
              </p:txBody>
            </p:sp>
            <p:sp>
              <p:nvSpPr>
                <p:cNvPr id="87" name="AutoShape 80"/>
                <p:cNvSpPr/>
                <p:nvPr/>
              </p:nvSpPr>
              <p:spPr bwMode="auto">
                <a:xfrm>
                  <a:off x="2712" y="1066"/>
                  <a:ext cx="47" cy="477"/>
                </a:xfrm>
                <a:prstGeom prst="rightBracket">
                  <a:avLst>
                    <a:gd name="adj" fmla="val 84574"/>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p>
                  <a:endParaRPr lang="zh-CN" altLang="en-US">
                    <a:latin typeface="Times New Roman" pitchFamily="18" charset="0"/>
                  </a:endParaRPr>
                </a:p>
              </p:txBody>
            </p:sp>
          </p:grpSp>
          <p:sp>
            <p:nvSpPr>
              <p:cNvPr id="88" name="Text Box 81"/>
              <p:cNvSpPr txBox="1"/>
              <p:nvPr/>
            </p:nvSpPr>
            <p:spPr bwMode="auto">
              <a:xfrm>
                <a:off x="178" y="2468"/>
                <a:ext cx="7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p>
                <a:r>
                  <a:rPr kumimoji="1" lang="zh-CN" altLang="en-US" sz="2000" dirty="0">
                    <a:latin typeface="Times New Roman" pitchFamily="18" charset="0"/>
                  </a:rPr>
                  <a:t>加入</a:t>
                </a:r>
                <a:r>
                  <a:rPr kumimoji="1" lang="en-US" altLang="zh-CN" sz="2000" dirty="0">
                    <a:latin typeface="Times New Roman" pitchFamily="18" charset="0"/>
                  </a:rPr>
                  <a:t>C</a:t>
                </a:r>
                <a:r>
                  <a:rPr kumimoji="1" lang="zh-CN" altLang="en-US" sz="2000" dirty="0">
                    <a:latin typeface="Times New Roman" pitchFamily="18" charset="0"/>
                  </a:rPr>
                  <a:t>：</a:t>
                </a:r>
                <a:endParaRPr kumimoji="1" lang="zh-CN" altLang="en-US" sz="2000" dirty="0">
                  <a:latin typeface="Times New Roman" pitchFamily="18" charset="0"/>
                </a:endParaRPr>
              </a:p>
            </p:txBody>
          </p:sp>
        </p:grpSp>
        <p:sp>
          <p:nvSpPr>
            <p:cNvPr id="89" name="Text Box 82"/>
            <p:cNvSpPr txBox="1"/>
            <p:nvPr/>
          </p:nvSpPr>
          <p:spPr bwMode="auto">
            <a:xfrm>
              <a:off x="3470" y="3253"/>
              <a:ext cx="5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p>
              <a:r>
                <a:rPr kumimoji="1" lang="zh-CN" altLang="en-US" sz="2000" dirty="0">
                  <a:latin typeface="Times New Roman" pitchFamily="18" charset="0"/>
                </a:rPr>
                <a:t>路径：</a:t>
              </a:r>
              <a:endParaRPr kumimoji="1" lang="zh-CN" altLang="en-US" sz="2000" dirty="0">
                <a:latin typeface="Times New Roman" pitchFamily="18" charset="0"/>
              </a:endParaRPr>
            </a:p>
          </p:txBody>
        </p:sp>
        <p:grpSp>
          <p:nvGrpSpPr>
            <p:cNvPr id="90" name="Group 83"/>
            <p:cNvGrpSpPr/>
            <p:nvPr/>
          </p:nvGrpSpPr>
          <p:grpSpPr bwMode="auto">
            <a:xfrm>
              <a:off x="4102" y="3093"/>
              <a:ext cx="1188" cy="756"/>
              <a:chOff x="1578" y="2744"/>
              <a:chExt cx="1188" cy="756"/>
            </a:xfrm>
          </p:grpSpPr>
          <p:sp>
            <p:nvSpPr>
              <p:cNvPr id="91" name="Rectangle 84"/>
              <p:cNvSpPr/>
              <p:nvPr/>
            </p:nvSpPr>
            <p:spPr bwMode="auto">
              <a:xfrm>
                <a:off x="1578" y="2744"/>
                <a:ext cx="1188" cy="756"/>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p>
                <a:endParaRPr lang="zh-CN" altLang="en-US">
                  <a:latin typeface="Times New Roman" pitchFamily="18" charset="0"/>
                </a:endParaRPr>
              </a:p>
            </p:txBody>
          </p:sp>
          <p:sp>
            <p:nvSpPr>
              <p:cNvPr id="116" name="Line 85"/>
              <p:cNvSpPr/>
              <p:nvPr/>
            </p:nvSpPr>
            <p:spPr bwMode="auto">
              <a:xfrm>
                <a:off x="1578" y="2989"/>
                <a:ext cx="1188"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p>
                <a:endParaRPr lang="zh-CN" altLang="en-US">
                  <a:latin typeface="Times New Roman" pitchFamily="18" charset="0"/>
                </a:endParaRPr>
              </a:p>
            </p:txBody>
          </p:sp>
          <p:sp>
            <p:nvSpPr>
              <p:cNvPr id="117" name="Line 86"/>
              <p:cNvSpPr/>
              <p:nvPr/>
            </p:nvSpPr>
            <p:spPr bwMode="auto">
              <a:xfrm>
                <a:off x="1589" y="3244"/>
                <a:ext cx="1176"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p>
                <a:endParaRPr lang="zh-CN" altLang="en-US">
                  <a:latin typeface="Times New Roman" pitchFamily="18" charset="0"/>
                </a:endParaRPr>
              </a:p>
            </p:txBody>
          </p:sp>
          <p:sp>
            <p:nvSpPr>
              <p:cNvPr id="118" name="Line 87"/>
              <p:cNvSpPr/>
              <p:nvPr/>
            </p:nvSpPr>
            <p:spPr bwMode="auto">
              <a:xfrm>
                <a:off x="1956" y="2744"/>
                <a:ext cx="0" cy="7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p>
                <a:endParaRPr lang="zh-CN" altLang="en-US">
                  <a:latin typeface="Times New Roman" pitchFamily="18" charset="0"/>
                </a:endParaRPr>
              </a:p>
            </p:txBody>
          </p:sp>
          <p:sp>
            <p:nvSpPr>
              <p:cNvPr id="119" name="Line 88"/>
              <p:cNvSpPr/>
              <p:nvPr/>
            </p:nvSpPr>
            <p:spPr bwMode="auto">
              <a:xfrm>
                <a:off x="2367" y="2744"/>
                <a:ext cx="0" cy="7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p>
                <a:endParaRPr lang="zh-CN" altLang="en-US">
                  <a:latin typeface="Times New Roman" pitchFamily="18" charset="0"/>
                </a:endParaRPr>
              </a:p>
            </p:txBody>
          </p:sp>
        </p:grpSp>
        <p:sp>
          <p:nvSpPr>
            <p:cNvPr id="120" name="Text Box 89"/>
            <p:cNvSpPr txBox="1"/>
            <p:nvPr/>
          </p:nvSpPr>
          <p:spPr bwMode="auto">
            <a:xfrm>
              <a:off x="4501" y="3077"/>
              <a:ext cx="78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p>
              <a:r>
                <a:rPr kumimoji="1" lang="en-US" altLang="zh-CN" sz="2000" dirty="0">
                  <a:latin typeface="Times New Roman" pitchFamily="18" charset="0"/>
                </a:rPr>
                <a:t>AB   </a:t>
              </a:r>
              <a:r>
                <a:rPr kumimoji="1" lang="en-US" altLang="zh-CN" sz="2000" dirty="0">
                  <a:solidFill>
                    <a:srgbClr val="FF3300"/>
                  </a:solidFill>
                  <a:latin typeface="Times New Roman" pitchFamily="18" charset="0"/>
                </a:rPr>
                <a:t>ABC</a:t>
              </a:r>
              <a:endParaRPr kumimoji="1" lang="en-US" altLang="zh-CN" sz="2000" dirty="0">
                <a:latin typeface="Times New Roman" pitchFamily="18" charset="0"/>
              </a:endParaRPr>
            </a:p>
          </p:txBody>
        </p:sp>
        <p:sp>
          <p:nvSpPr>
            <p:cNvPr id="121" name="Text Box 90"/>
            <p:cNvSpPr txBox="1"/>
            <p:nvPr/>
          </p:nvSpPr>
          <p:spPr bwMode="auto">
            <a:xfrm>
              <a:off x="4055" y="3321"/>
              <a:ext cx="122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p>
              <a:r>
                <a:rPr kumimoji="1" lang="en-US" altLang="zh-CN" sz="2000" dirty="0">
                  <a:solidFill>
                    <a:schemeClr val="folHlink"/>
                  </a:solidFill>
                  <a:latin typeface="Times New Roman" pitchFamily="18" charset="0"/>
                </a:rPr>
                <a:t>BCA</a:t>
              </a:r>
              <a:r>
                <a:rPr kumimoji="1" lang="en-US" altLang="zh-CN" sz="2000" dirty="0">
                  <a:latin typeface="Times New Roman" pitchFamily="18" charset="0"/>
                </a:rPr>
                <a:t>              BC</a:t>
              </a:r>
              <a:endParaRPr kumimoji="1" lang="en-US" altLang="zh-CN" sz="2000" dirty="0">
                <a:latin typeface="Times New Roman" pitchFamily="18" charset="0"/>
              </a:endParaRPr>
            </a:p>
          </p:txBody>
        </p:sp>
        <p:sp>
          <p:nvSpPr>
            <p:cNvPr id="122" name="Text Box 91"/>
            <p:cNvSpPr txBox="1"/>
            <p:nvPr/>
          </p:nvSpPr>
          <p:spPr bwMode="auto">
            <a:xfrm>
              <a:off x="4100" y="3588"/>
              <a:ext cx="78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p>
              <a:r>
                <a:rPr kumimoji="1" lang="en-US" altLang="zh-CN" sz="2000" dirty="0">
                  <a:latin typeface="Times New Roman" pitchFamily="18" charset="0"/>
                </a:rPr>
                <a:t>CA   </a:t>
              </a:r>
              <a:r>
                <a:rPr kumimoji="1" lang="en-US" altLang="zh-CN" sz="2000" dirty="0">
                  <a:solidFill>
                    <a:srgbClr val="0066FF"/>
                  </a:solidFill>
                  <a:latin typeface="Times New Roman" pitchFamily="18" charset="0"/>
                </a:rPr>
                <a:t>CAB</a:t>
              </a:r>
              <a:endParaRPr kumimoji="1" lang="en-US" altLang="zh-CN" sz="2000" dirty="0">
                <a:latin typeface="Times New Roman" pitchFamily="18" charset="0"/>
              </a:endParaRPr>
            </a:p>
          </p:txBody>
        </p:sp>
      </p:grpSp>
      <p:sp>
        <p:nvSpPr>
          <p:cNvPr id="123" name="TextBox 100"/>
          <p:cNvSpPr txBox="1"/>
          <p:nvPr/>
        </p:nvSpPr>
        <p:spPr>
          <a:xfrm>
            <a:off x="7595071" y="4509120"/>
            <a:ext cx="504056" cy="523220"/>
          </a:xfrm>
          <a:prstGeom prst="rect">
            <a:avLst/>
          </a:prstGeom>
          <a:noFill/>
        </p:spPr>
        <p:txBody>
          <a:bodyPr wrap="square" rtlCol="0">
            <a:spAutoFit/>
          </a:bodyPr>
          <a:p>
            <a:r>
              <a:rPr lang="en-US" altLang="zh-CN" dirty="0">
                <a:latin typeface="Times New Roman" pitchFamily="18" charset="0"/>
              </a:rPr>
              <a:t>B</a:t>
            </a:r>
            <a:endParaRPr lang="zh-CN" altLang="en-US" dirty="0">
              <a:latin typeface="Times New Roman" pitchFamily="18" charset="0"/>
            </a:endParaRPr>
          </a:p>
        </p:txBody>
      </p:sp>
      <p:sp>
        <p:nvSpPr>
          <p:cNvPr id="124" name="TextBox 101"/>
          <p:cNvSpPr txBox="1"/>
          <p:nvPr/>
        </p:nvSpPr>
        <p:spPr>
          <a:xfrm>
            <a:off x="6946999" y="4528284"/>
            <a:ext cx="504056" cy="523220"/>
          </a:xfrm>
          <a:prstGeom prst="rect">
            <a:avLst/>
          </a:prstGeom>
          <a:noFill/>
        </p:spPr>
        <p:txBody>
          <a:bodyPr wrap="square" rtlCol="0">
            <a:spAutoFit/>
          </a:bodyPr>
          <a:p>
            <a:r>
              <a:rPr lang="en-US" altLang="zh-CN" dirty="0">
                <a:latin typeface="Times New Roman" pitchFamily="18" charset="0"/>
              </a:rPr>
              <a:t>A</a:t>
            </a:r>
            <a:endParaRPr lang="zh-CN" altLang="en-US" dirty="0">
              <a:latin typeface="Times New Roman" pitchFamily="18" charset="0"/>
            </a:endParaRPr>
          </a:p>
        </p:txBody>
      </p:sp>
      <p:sp>
        <p:nvSpPr>
          <p:cNvPr id="125" name="TextBox 102"/>
          <p:cNvSpPr txBox="1"/>
          <p:nvPr/>
        </p:nvSpPr>
        <p:spPr>
          <a:xfrm>
            <a:off x="8171135" y="4528284"/>
            <a:ext cx="504056" cy="523220"/>
          </a:xfrm>
          <a:prstGeom prst="rect">
            <a:avLst/>
          </a:prstGeom>
          <a:noFill/>
        </p:spPr>
        <p:txBody>
          <a:bodyPr wrap="square" rtlCol="0">
            <a:spAutoFit/>
          </a:bodyPr>
          <a:p>
            <a:r>
              <a:rPr lang="en-US" altLang="zh-CN" dirty="0">
                <a:latin typeface="Times New Roman" pitchFamily="18" charset="0"/>
              </a:rPr>
              <a:t>C</a:t>
            </a:r>
            <a:endParaRPr lang="zh-CN" altLang="en-US" dirty="0">
              <a:latin typeface="Times New Roman" pitchFamily="18" charset="0"/>
            </a:endParaRPr>
          </a:p>
        </p:txBody>
      </p:sp>
      <p:sp>
        <p:nvSpPr>
          <p:cNvPr id="126" name="TextBox 103"/>
          <p:cNvSpPr txBox="1"/>
          <p:nvPr/>
        </p:nvSpPr>
        <p:spPr>
          <a:xfrm>
            <a:off x="7523063" y="2924944"/>
            <a:ext cx="504056" cy="523220"/>
          </a:xfrm>
          <a:prstGeom prst="rect">
            <a:avLst/>
          </a:prstGeom>
          <a:noFill/>
        </p:spPr>
        <p:txBody>
          <a:bodyPr wrap="square" rtlCol="0">
            <a:spAutoFit/>
          </a:bodyPr>
          <a:p>
            <a:r>
              <a:rPr lang="en-US" altLang="zh-CN" dirty="0">
                <a:latin typeface="Times New Roman" pitchFamily="18" charset="0"/>
              </a:rPr>
              <a:t>B</a:t>
            </a:r>
            <a:endParaRPr lang="zh-CN" altLang="en-US" dirty="0">
              <a:latin typeface="Times New Roman" pitchFamily="18" charset="0"/>
            </a:endParaRPr>
          </a:p>
        </p:txBody>
      </p:sp>
      <p:sp>
        <p:nvSpPr>
          <p:cNvPr id="127" name="TextBox 104"/>
          <p:cNvSpPr txBox="1"/>
          <p:nvPr/>
        </p:nvSpPr>
        <p:spPr>
          <a:xfrm>
            <a:off x="6874991" y="2944108"/>
            <a:ext cx="504056" cy="523220"/>
          </a:xfrm>
          <a:prstGeom prst="rect">
            <a:avLst/>
          </a:prstGeom>
          <a:noFill/>
        </p:spPr>
        <p:txBody>
          <a:bodyPr wrap="square" rtlCol="0">
            <a:spAutoFit/>
          </a:bodyPr>
          <a:p>
            <a:r>
              <a:rPr lang="en-US" altLang="zh-CN" dirty="0">
                <a:latin typeface="Times New Roman" pitchFamily="18" charset="0"/>
              </a:rPr>
              <a:t>A</a:t>
            </a:r>
            <a:endParaRPr lang="zh-CN" altLang="en-US" dirty="0">
              <a:latin typeface="Times New Roman" pitchFamily="18" charset="0"/>
            </a:endParaRPr>
          </a:p>
        </p:txBody>
      </p:sp>
      <p:sp>
        <p:nvSpPr>
          <p:cNvPr id="128" name="TextBox 105"/>
          <p:cNvSpPr txBox="1"/>
          <p:nvPr/>
        </p:nvSpPr>
        <p:spPr>
          <a:xfrm>
            <a:off x="8099127" y="2944108"/>
            <a:ext cx="504056" cy="523220"/>
          </a:xfrm>
          <a:prstGeom prst="rect">
            <a:avLst/>
          </a:prstGeom>
          <a:noFill/>
        </p:spPr>
        <p:txBody>
          <a:bodyPr wrap="square" rtlCol="0">
            <a:spAutoFit/>
          </a:bodyPr>
          <a:p>
            <a:r>
              <a:rPr lang="en-US" altLang="zh-CN" dirty="0">
                <a:latin typeface="Times New Roman" pitchFamily="18" charset="0"/>
              </a:rPr>
              <a:t>C</a:t>
            </a:r>
            <a:endParaRPr lang="zh-CN" altLang="en-US" dirty="0">
              <a:latin typeface="Times New Roman" pitchFamily="18" charset="0"/>
            </a:endParaRPr>
          </a:p>
        </p:txBody>
      </p:sp>
      <p:sp>
        <p:nvSpPr>
          <p:cNvPr id="129" name="TextBox 106"/>
          <p:cNvSpPr txBox="1"/>
          <p:nvPr/>
        </p:nvSpPr>
        <p:spPr>
          <a:xfrm>
            <a:off x="6514951" y="5229200"/>
            <a:ext cx="504056" cy="523220"/>
          </a:xfrm>
          <a:prstGeom prst="rect">
            <a:avLst/>
          </a:prstGeom>
          <a:noFill/>
        </p:spPr>
        <p:txBody>
          <a:bodyPr wrap="square" rtlCol="0">
            <a:spAutoFit/>
          </a:bodyPr>
          <a:p>
            <a:r>
              <a:rPr lang="en-US" altLang="zh-CN" dirty="0">
                <a:latin typeface="Times New Roman" pitchFamily="18" charset="0"/>
              </a:rPr>
              <a:t>B</a:t>
            </a:r>
            <a:endParaRPr lang="zh-CN" altLang="en-US" dirty="0">
              <a:latin typeface="Times New Roman" pitchFamily="18" charset="0"/>
            </a:endParaRPr>
          </a:p>
        </p:txBody>
      </p:sp>
      <p:sp>
        <p:nvSpPr>
          <p:cNvPr id="130" name="TextBox 107"/>
          <p:cNvSpPr txBox="1"/>
          <p:nvPr/>
        </p:nvSpPr>
        <p:spPr>
          <a:xfrm>
            <a:off x="6514951" y="4797152"/>
            <a:ext cx="432048" cy="523220"/>
          </a:xfrm>
          <a:prstGeom prst="rect">
            <a:avLst/>
          </a:prstGeom>
          <a:noFill/>
        </p:spPr>
        <p:txBody>
          <a:bodyPr wrap="square" rtlCol="0">
            <a:spAutoFit/>
          </a:bodyPr>
          <a:p>
            <a:r>
              <a:rPr lang="en-US" altLang="zh-CN" dirty="0">
                <a:latin typeface="Times New Roman" pitchFamily="18" charset="0"/>
              </a:rPr>
              <a:t>A</a:t>
            </a:r>
            <a:endParaRPr lang="zh-CN" altLang="en-US" dirty="0">
              <a:latin typeface="Times New Roman" pitchFamily="18" charset="0"/>
            </a:endParaRPr>
          </a:p>
        </p:txBody>
      </p:sp>
      <p:sp>
        <p:nvSpPr>
          <p:cNvPr id="131" name="TextBox 108"/>
          <p:cNvSpPr txBox="1"/>
          <p:nvPr/>
        </p:nvSpPr>
        <p:spPr>
          <a:xfrm>
            <a:off x="6514951" y="5642084"/>
            <a:ext cx="504056" cy="523220"/>
          </a:xfrm>
          <a:prstGeom prst="rect">
            <a:avLst/>
          </a:prstGeom>
          <a:noFill/>
        </p:spPr>
        <p:txBody>
          <a:bodyPr wrap="square" rtlCol="0">
            <a:spAutoFit/>
          </a:bodyPr>
          <a:p>
            <a:r>
              <a:rPr lang="en-US" altLang="zh-CN" dirty="0">
                <a:latin typeface="Times New Roman" pitchFamily="18" charset="0"/>
              </a:rPr>
              <a:t>C</a:t>
            </a:r>
            <a:endParaRPr lang="zh-CN" altLang="en-US" dirty="0">
              <a:latin typeface="Times New Roman" pitchFamily="18" charset="0"/>
            </a:endParaRPr>
          </a:p>
        </p:txBody>
      </p:sp>
      <p:sp>
        <p:nvSpPr>
          <p:cNvPr id="132" name="TextBox 109"/>
          <p:cNvSpPr txBox="1"/>
          <p:nvPr/>
        </p:nvSpPr>
        <p:spPr>
          <a:xfrm>
            <a:off x="6514951" y="3717032"/>
            <a:ext cx="504056" cy="523220"/>
          </a:xfrm>
          <a:prstGeom prst="rect">
            <a:avLst/>
          </a:prstGeom>
          <a:noFill/>
        </p:spPr>
        <p:txBody>
          <a:bodyPr wrap="square" rtlCol="0">
            <a:spAutoFit/>
          </a:bodyPr>
          <a:p>
            <a:r>
              <a:rPr lang="en-US" altLang="zh-CN" dirty="0">
                <a:latin typeface="Times New Roman" pitchFamily="18" charset="0"/>
              </a:rPr>
              <a:t>B</a:t>
            </a:r>
            <a:endParaRPr lang="zh-CN" altLang="en-US" dirty="0">
              <a:latin typeface="Times New Roman" pitchFamily="18" charset="0"/>
            </a:endParaRPr>
          </a:p>
        </p:txBody>
      </p:sp>
      <p:sp>
        <p:nvSpPr>
          <p:cNvPr id="133" name="TextBox 110"/>
          <p:cNvSpPr txBox="1"/>
          <p:nvPr/>
        </p:nvSpPr>
        <p:spPr>
          <a:xfrm>
            <a:off x="6514951" y="3284984"/>
            <a:ext cx="432048" cy="523220"/>
          </a:xfrm>
          <a:prstGeom prst="rect">
            <a:avLst/>
          </a:prstGeom>
          <a:noFill/>
        </p:spPr>
        <p:txBody>
          <a:bodyPr wrap="square" rtlCol="0">
            <a:spAutoFit/>
          </a:bodyPr>
          <a:p>
            <a:r>
              <a:rPr lang="en-US" altLang="zh-CN" dirty="0">
                <a:latin typeface="Times New Roman" pitchFamily="18" charset="0"/>
              </a:rPr>
              <a:t>A</a:t>
            </a:r>
            <a:endParaRPr lang="zh-CN" altLang="en-US" dirty="0">
              <a:latin typeface="Times New Roman" pitchFamily="18" charset="0"/>
            </a:endParaRPr>
          </a:p>
        </p:txBody>
      </p:sp>
      <p:sp>
        <p:nvSpPr>
          <p:cNvPr id="134" name="TextBox 111"/>
          <p:cNvSpPr txBox="1"/>
          <p:nvPr/>
        </p:nvSpPr>
        <p:spPr>
          <a:xfrm>
            <a:off x="6514951" y="4129916"/>
            <a:ext cx="504056" cy="523220"/>
          </a:xfrm>
          <a:prstGeom prst="rect">
            <a:avLst/>
          </a:prstGeom>
          <a:noFill/>
        </p:spPr>
        <p:txBody>
          <a:bodyPr wrap="square" rtlCol="0">
            <a:spAutoFit/>
          </a:bodyPr>
          <a:p>
            <a:r>
              <a:rPr lang="en-US" altLang="zh-CN" dirty="0">
                <a:latin typeface="Times New Roman" pitchFamily="18" charset="0"/>
              </a:rPr>
              <a:t>C</a:t>
            </a:r>
            <a:endParaRPr lang="zh-CN" altLang="en-US" dirty="0">
              <a:latin typeface="Times New Roman" pitchFamily="18" charset="0"/>
            </a:endParaRPr>
          </a:p>
        </p:txBody>
      </p:sp>
      <p:sp>
        <p:nvSpPr>
          <p:cNvPr id="135" name="TextBox 112"/>
          <p:cNvSpPr txBox="1"/>
          <p:nvPr/>
        </p:nvSpPr>
        <p:spPr>
          <a:xfrm>
            <a:off x="6514951" y="2132856"/>
            <a:ext cx="504056" cy="523220"/>
          </a:xfrm>
          <a:prstGeom prst="rect">
            <a:avLst/>
          </a:prstGeom>
          <a:noFill/>
        </p:spPr>
        <p:txBody>
          <a:bodyPr wrap="square" rtlCol="0">
            <a:spAutoFit/>
          </a:bodyPr>
          <a:p>
            <a:r>
              <a:rPr lang="en-US" altLang="zh-CN" dirty="0">
                <a:latin typeface="Times New Roman" pitchFamily="18" charset="0"/>
              </a:rPr>
              <a:t>B</a:t>
            </a:r>
            <a:endParaRPr lang="zh-CN" altLang="en-US" dirty="0">
              <a:latin typeface="Times New Roman" pitchFamily="18" charset="0"/>
            </a:endParaRPr>
          </a:p>
        </p:txBody>
      </p:sp>
      <p:sp>
        <p:nvSpPr>
          <p:cNvPr id="136" name="TextBox 113"/>
          <p:cNvSpPr txBox="1"/>
          <p:nvPr/>
        </p:nvSpPr>
        <p:spPr>
          <a:xfrm>
            <a:off x="6514951" y="1700808"/>
            <a:ext cx="432048" cy="523220"/>
          </a:xfrm>
          <a:prstGeom prst="rect">
            <a:avLst/>
          </a:prstGeom>
          <a:noFill/>
        </p:spPr>
        <p:txBody>
          <a:bodyPr wrap="square" rtlCol="0">
            <a:spAutoFit/>
          </a:bodyPr>
          <a:p>
            <a:r>
              <a:rPr lang="en-US" altLang="zh-CN" dirty="0">
                <a:latin typeface="Times New Roman" pitchFamily="18" charset="0"/>
              </a:rPr>
              <a:t>A</a:t>
            </a:r>
            <a:endParaRPr lang="zh-CN" altLang="en-US" dirty="0">
              <a:latin typeface="Times New Roman" pitchFamily="18" charset="0"/>
            </a:endParaRPr>
          </a:p>
        </p:txBody>
      </p:sp>
      <p:sp>
        <p:nvSpPr>
          <p:cNvPr id="137" name="TextBox 114"/>
          <p:cNvSpPr txBox="1"/>
          <p:nvPr/>
        </p:nvSpPr>
        <p:spPr>
          <a:xfrm>
            <a:off x="6514951" y="2545740"/>
            <a:ext cx="504056" cy="523220"/>
          </a:xfrm>
          <a:prstGeom prst="rect">
            <a:avLst/>
          </a:prstGeom>
          <a:noFill/>
        </p:spPr>
        <p:txBody>
          <a:bodyPr wrap="square" rtlCol="0">
            <a:spAutoFit/>
          </a:bodyPr>
          <a:p>
            <a:r>
              <a:rPr lang="en-US" altLang="zh-CN" dirty="0">
                <a:latin typeface="Times New Roman" pitchFamily="18" charset="0"/>
              </a:rPr>
              <a:t>C</a:t>
            </a:r>
            <a:endParaRPr lang="zh-CN" altLang="en-US" dirty="0">
              <a:latin typeface="Times New Roman" pitchFamily="18" charset="0"/>
            </a:endParaRPr>
          </a:p>
        </p:txBody>
      </p:sp>
      <p:sp>
        <p:nvSpPr>
          <p:cNvPr id="139" name="标题 1"/>
          <p:cNvSpPr/>
          <p:nvPr/>
        </p:nvSpPr>
        <p:spPr>
          <a:xfrm>
            <a:off x="1084580" y="233680"/>
            <a:ext cx="7526020" cy="563245"/>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3200" b="0" i="0" u="none" kern="1200" baseline="0">
                <a:solidFill>
                  <a:srgbClr val="F3C43F"/>
                </a:solidFill>
                <a:latin typeface="+mj-lt"/>
                <a:ea typeface="+mj-ea"/>
                <a:cs typeface="+mj-cs"/>
              </a:defRPr>
            </a:lvl1pPr>
          </a:lstStyle>
          <a:p>
            <a:r>
              <a:rPr lang="zh-CN" altLang="zh-CN" dirty="0">
                <a:sym typeface="+mn-ea"/>
              </a:rPr>
              <a:t>弗洛伊德(</a:t>
            </a:r>
            <a:r>
              <a:rPr lang="en-US" altLang="zh-CN" dirty="0">
                <a:sym typeface="+mn-ea"/>
              </a:rPr>
              <a:t>Floyd)</a:t>
            </a:r>
            <a:r>
              <a:rPr lang="zh-CN" altLang="zh-CN" dirty="0">
                <a:sym typeface="+mn-ea"/>
              </a:rPr>
              <a:t>算法</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box(out)">
                                      <p:cBhvr>
                                        <p:cTn id="7" dur="500"/>
                                        <p:tgtEl>
                                          <p:spTgt spid="6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7"/>
                                        </p:tgtEl>
                                        <p:attrNameLst>
                                          <p:attrName>style.visibility</p:attrName>
                                        </p:attrNameLst>
                                      </p:cBhvr>
                                      <p:to>
                                        <p:strVal val="visible"/>
                                      </p:to>
                                    </p:set>
                                    <p:animEffect transition="in" filter="blinds(horizontal)">
                                      <p:cBhvr>
                                        <p:cTn id="10" dur="500"/>
                                        <p:tgtEl>
                                          <p:spTgt spid="13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5"/>
                                        </p:tgtEl>
                                        <p:attrNameLst>
                                          <p:attrName>style.visibility</p:attrName>
                                        </p:attrNameLst>
                                      </p:cBhvr>
                                      <p:to>
                                        <p:strVal val="visible"/>
                                      </p:to>
                                    </p:set>
                                    <p:animEffect transition="in" filter="blinds(horizontal)">
                                      <p:cBhvr>
                                        <p:cTn id="13" dur="500"/>
                                        <p:tgtEl>
                                          <p:spTgt spid="13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36"/>
                                        </p:tgtEl>
                                        <p:attrNameLst>
                                          <p:attrName>style.visibility</p:attrName>
                                        </p:attrNameLst>
                                      </p:cBhvr>
                                      <p:to>
                                        <p:strVal val="visible"/>
                                      </p:to>
                                    </p:set>
                                    <p:animEffect transition="in" filter="blinds(horizontal)">
                                      <p:cBhvr>
                                        <p:cTn id="16" dur="500"/>
                                        <p:tgtEl>
                                          <p:spTgt spid="136"/>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nodeType="click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box(out)">
                                      <p:cBhvr>
                                        <p:cTn id="21" dur="500"/>
                                        <p:tgtEl>
                                          <p:spTgt spid="44"/>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34"/>
                                        </p:tgtEl>
                                        <p:attrNameLst>
                                          <p:attrName>style.visibility</p:attrName>
                                        </p:attrNameLst>
                                      </p:cBhvr>
                                      <p:to>
                                        <p:strVal val="visible"/>
                                      </p:to>
                                    </p:set>
                                    <p:animEffect transition="in" filter="blinds(horizontal)">
                                      <p:cBhvr>
                                        <p:cTn id="24" dur="500"/>
                                        <p:tgtEl>
                                          <p:spTgt spid="134"/>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32"/>
                                        </p:tgtEl>
                                        <p:attrNameLst>
                                          <p:attrName>style.visibility</p:attrName>
                                        </p:attrNameLst>
                                      </p:cBhvr>
                                      <p:to>
                                        <p:strVal val="visible"/>
                                      </p:to>
                                    </p:set>
                                    <p:animEffect transition="in" filter="blinds(horizontal)">
                                      <p:cBhvr>
                                        <p:cTn id="27" dur="500"/>
                                        <p:tgtEl>
                                          <p:spTgt spid="132"/>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33"/>
                                        </p:tgtEl>
                                        <p:attrNameLst>
                                          <p:attrName>style.visibility</p:attrName>
                                        </p:attrNameLst>
                                      </p:cBhvr>
                                      <p:to>
                                        <p:strVal val="visible"/>
                                      </p:to>
                                    </p:set>
                                    <p:animEffect transition="in" filter="blinds(horizontal)">
                                      <p:cBhvr>
                                        <p:cTn id="30" dur="500"/>
                                        <p:tgtEl>
                                          <p:spTgt spid="133"/>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animEffect transition="in" filter="blinds(horizontal)">
                                      <p:cBhvr>
                                        <p:cTn id="33" dur="500"/>
                                        <p:tgtEl>
                                          <p:spTgt spid="127"/>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26"/>
                                        </p:tgtEl>
                                        <p:attrNameLst>
                                          <p:attrName>style.visibility</p:attrName>
                                        </p:attrNameLst>
                                      </p:cBhvr>
                                      <p:to>
                                        <p:strVal val="visible"/>
                                      </p:to>
                                    </p:set>
                                    <p:animEffect transition="in" filter="blinds(horizontal)">
                                      <p:cBhvr>
                                        <p:cTn id="36" dur="500"/>
                                        <p:tgtEl>
                                          <p:spTgt spid="126"/>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28"/>
                                        </p:tgtEl>
                                        <p:attrNameLst>
                                          <p:attrName>style.visibility</p:attrName>
                                        </p:attrNameLst>
                                      </p:cBhvr>
                                      <p:to>
                                        <p:strVal val="visible"/>
                                      </p:to>
                                    </p:set>
                                    <p:animEffect transition="in" filter="blinds(horizontal)">
                                      <p:cBhvr>
                                        <p:cTn id="39" dur="500"/>
                                        <p:tgtEl>
                                          <p:spTgt spid="128"/>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32" fill="hold" nodeType="clickEffect">
                                  <p:stCondLst>
                                    <p:cond delay="0"/>
                                  </p:stCondLst>
                                  <p:childTnLst>
                                    <p:set>
                                      <p:cBhvr>
                                        <p:cTn id="43" dur="1" fill="hold">
                                          <p:stCondLst>
                                            <p:cond delay="0"/>
                                          </p:stCondLst>
                                        </p:cTn>
                                        <p:tgtEl>
                                          <p:spTgt spid="82"/>
                                        </p:tgtEl>
                                        <p:attrNameLst>
                                          <p:attrName>style.visibility</p:attrName>
                                        </p:attrNameLst>
                                      </p:cBhvr>
                                      <p:to>
                                        <p:strVal val="visible"/>
                                      </p:to>
                                    </p:set>
                                    <p:animEffect transition="in" filter="box(out)">
                                      <p:cBhvr>
                                        <p:cTn id="44" dur="500"/>
                                        <p:tgtEl>
                                          <p:spTgt spid="82"/>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31"/>
                                        </p:tgtEl>
                                        <p:attrNameLst>
                                          <p:attrName>style.visibility</p:attrName>
                                        </p:attrNameLst>
                                      </p:cBhvr>
                                      <p:to>
                                        <p:strVal val="visible"/>
                                      </p:to>
                                    </p:set>
                                    <p:animEffect transition="in" filter="blinds(horizontal)">
                                      <p:cBhvr>
                                        <p:cTn id="47" dur="500"/>
                                        <p:tgtEl>
                                          <p:spTgt spid="131"/>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29"/>
                                        </p:tgtEl>
                                        <p:attrNameLst>
                                          <p:attrName>style.visibility</p:attrName>
                                        </p:attrNameLst>
                                      </p:cBhvr>
                                      <p:to>
                                        <p:strVal val="visible"/>
                                      </p:to>
                                    </p:set>
                                    <p:animEffect transition="in" filter="blinds(horizontal)">
                                      <p:cBhvr>
                                        <p:cTn id="50" dur="500"/>
                                        <p:tgtEl>
                                          <p:spTgt spid="129"/>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30"/>
                                        </p:tgtEl>
                                        <p:attrNameLst>
                                          <p:attrName>style.visibility</p:attrName>
                                        </p:attrNameLst>
                                      </p:cBhvr>
                                      <p:to>
                                        <p:strVal val="visible"/>
                                      </p:to>
                                    </p:set>
                                    <p:animEffect transition="in" filter="blinds(horizontal)">
                                      <p:cBhvr>
                                        <p:cTn id="53" dur="500"/>
                                        <p:tgtEl>
                                          <p:spTgt spid="130"/>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24"/>
                                        </p:tgtEl>
                                        <p:attrNameLst>
                                          <p:attrName>style.visibility</p:attrName>
                                        </p:attrNameLst>
                                      </p:cBhvr>
                                      <p:to>
                                        <p:strVal val="visible"/>
                                      </p:to>
                                    </p:set>
                                    <p:animEffect transition="in" filter="blinds(horizontal)">
                                      <p:cBhvr>
                                        <p:cTn id="56" dur="500"/>
                                        <p:tgtEl>
                                          <p:spTgt spid="124"/>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123"/>
                                        </p:tgtEl>
                                        <p:attrNameLst>
                                          <p:attrName>style.visibility</p:attrName>
                                        </p:attrNameLst>
                                      </p:cBhvr>
                                      <p:to>
                                        <p:strVal val="visible"/>
                                      </p:to>
                                    </p:set>
                                    <p:animEffect transition="in" filter="blinds(horizontal)">
                                      <p:cBhvr>
                                        <p:cTn id="59" dur="500"/>
                                        <p:tgtEl>
                                          <p:spTgt spid="123"/>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125"/>
                                        </p:tgtEl>
                                        <p:attrNameLst>
                                          <p:attrName>style.visibility</p:attrName>
                                        </p:attrNameLst>
                                      </p:cBhvr>
                                      <p:to>
                                        <p:strVal val="visible"/>
                                      </p:to>
                                    </p:set>
                                    <p:animEffect transition="in" filter="blinds(horizontal)">
                                      <p:cBhvr>
                                        <p:cTn id="62"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P spid="124" grpId="0"/>
      <p:bldP spid="125" grpId="0"/>
      <p:bldP spid="126" grpId="0"/>
      <p:bldP spid="127" grpId="0"/>
      <p:bldP spid="128" grpId="0"/>
      <p:bldP spid="129" grpId="0"/>
      <p:bldP spid="130" grpId="0"/>
      <p:bldP spid="131" grpId="0"/>
      <p:bldP spid="132" grpId="0"/>
      <p:bldP spid="133" grpId="0"/>
      <p:bldP spid="134" grpId="0"/>
      <p:bldP spid="135" grpId="0"/>
      <p:bldP spid="136" grpId="0"/>
      <p:bldP spid="137"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p:nvPr>
            <p:ph type="sldNum" sz="quarter" idx="12"/>
          </p:nvPr>
        </p:nvSpPr>
        <p:spPr>
          <a:ln>
            <a:miter lim="800000"/>
          </a:ln>
        </p:spPr>
        <p:txBody>
          <a:bodyPr anchor="b"/>
          <a:lstStyle/>
          <a:p>
            <a:pPr>
              <a:defRPr/>
            </a:pPr>
            <a:fld id="{76412FFD-4BFB-47E5-8F1D-5D71847A5D36}"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78851" name="Rectangle 2"/>
          <p:cNvSpPr/>
          <p:nvPr>
            <p:ph type="title" idx="4294967295"/>
          </p:nvPr>
        </p:nvSpPr>
        <p:spPr>
          <a:xfrm>
            <a:off x="683260" y="188595"/>
            <a:ext cx="8229600" cy="605790"/>
          </a:xfrm>
          <a:noFill/>
        </p:spPr>
        <p:txBody>
          <a:bodyPr lIns="92075" tIns="46038" rIns="92075" bIns="46038" anchor="b"/>
          <a:lstStyle/>
          <a:p>
            <a:pPr eaLnBrk="1" hangingPunct="1"/>
            <a:r>
              <a:rPr lang="en-US" altLang="zh-CN">
                <a:ea typeface="宋体" charset="-122"/>
              </a:rPr>
              <a:t>5.4.1 </a:t>
            </a:r>
            <a:r>
              <a:rPr lang="zh-CN" altLang="en-US">
                <a:ea typeface="宋体" charset="-122"/>
              </a:rPr>
              <a:t>广义表的定义 </a:t>
            </a:r>
            <a:endParaRPr lang="zh-CN" altLang="en-US">
              <a:ea typeface="宋体" charset="-122"/>
            </a:endParaRPr>
          </a:p>
        </p:txBody>
      </p:sp>
      <p:sp>
        <p:nvSpPr>
          <p:cNvPr id="78852" name="Rectangle 3"/>
          <p:cNvSpPr/>
          <p:nvPr>
            <p:ph type="body" idx="4294967295"/>
          </p:nvPr>
        </p:nvSpPr>
        <p:spPr>
          <a:xfrm>
            <a:off x="539750" y="1340485"/>
            <a:ext cx="8400415" cy="2024380"/>
          </a:xfrm>
          <a:noFill/>
        </p:spPr>
        <p:txBody>
          <a:bodyPr lIns="92075" tIns="46038" rIns="92075" bIns="46038"/>
          <a:lstStyle/>
          <a:p>
            <a:pPr marL="0" indent="0" eaLnBrk="1" hangingPunct="1">
              <a:lnSpc>
                <a:spcPct val="115000"/>
              </a:lnSpc>
              <a:buFont typeface="Wingdings" charset="2"/>
              <a:buNone/>
            </a:pPr>
            <a:r>
              <a:rPr lang="zh-CN" altLang="en-US" sz="2000">
                <a:solidFill>
                  <a:schemeClr val="hlink"/>
                </a:solidFill>
                <a:latin typeface="Times New Roman" pitchFamily="18" charset="0"/>
                <a:ea typeface="宋体" charset="-122"/>
              </a:rPr>
              <a:t>广义表</a:t>
            </a:r>
            <a:r>
              <a:rPr lang="zh-CN" altLang="en-US" sz="2000">
                <a:latin typeface="Times New Roman" pitchFamily="18" charset="0"/>
                <a:ea typeface="宋体" charset="-122"/>
              </a:rPr>
              <a:t>是</a:t>
            </a:r>
            <a:r>
              <a:rPr lang="en-US" altLang="zh-CN" sz="2000">
                <a:latin typeface="Times New Roman" pitchFamily="18" charset="0"/>
                <a:ea typeface="宋体" charset="-122"/>
              </a:rPr>
              <a:t>n(n&gt;=0)</a:t>
            </a:r>
            <a:r>
              <a:rPr lang="zh-CN" altLang="en-US" sz="2000">
                <a:latin typeface="Times New Roman" pitchFamily="18" charset="0"/>
                <a:ea typeface="宋体" charset="-122"/>
              </a:rPr>
              <a:t>个数据元素</a:t>
            </a:r>
            <a:r>
              <a:rPr lang="en-US" altLang="zh-CN" sz="2000">
                <a:latin typeface="Times New Roman" pitchFamily="18" charset="0"/>
                <a:ea typeface="宋体" charset="-122"/>
              </a:rPr>
              <a:t>a</a:t>
            </a:r>
            <a:r>
              <a:rPr lang="en-US" altLang="zh-CN" sz="2000" baseline="-25000">
                <a:latin typeface="Times New Roman" pitchFamily="18" charset="0"/>
                <a:ea typeface="宋体" charset="-122"/>
              </a:rPr>
              <a:t>1</a:t>
            </a:r>
            <a:r>
              <a:rPr lang="en-US" altLang="zh-CN" sz="2000">
                <a:latin typeface="Times New Roman" pitchFamily="18" charset="0"/>
                <a:ea typeface="宋体" charset="-122"/>
              </a:rPr>
              <a:t>,a</a:t>
            </a:r>
            <a:r>
              <a:rPr lang="en-US" altLang="zh-CN" sz="2000" baseline="-25000">
                <a:latin typeface="Times New Roman" pitchFamily="18" charset="0"/>
                <a:ea typeface="宋体" charset="-122"/>
              </a:rPr>
              <a:t>2</a:t>
            </a:r>
            <a:r>
              <a:rPr lang="en-US" altLang="zh-CN" sz="2000">
                <a:latin typeface="Times New Roman" pitchFamily="18" charset="0"/>
                <a:ea typeface="宋体" charset="-122"/>
              </a:rPr>
              <a:t>,…,a</a:t>
            </a:r>
            <a:r>
              <a:rPr lang="en-US" altLang="zh-CN" sz="2000" baseline="-25000">
                <a:latin typeface="Times New Roman" pitchFamily="18" charset="0"/>
                <a:ea typeface="宋体" charset="-122"/>
              </a:rPr>
              <a:t>n</a:t>
            </a:r>
            <a:r>
              <a:rPr lang="zh-CN" altLang="en-US" sz="2000">
                <a:latin typeface="Times New Roman" pitchFamily="18" charset="0"/>
                <a:ea typeface="宋体" charset="-122"/>
              </a:rPr>
              <a:t>的有限序列，通常记做：</a:t>
            </a:r>
            <a:endParaRPr lang="zh-CN" altLang="en-US" sz="2000">
              <a:latin typeface="Times New Roman" pitchFamily="18" charset="0"/>
              <a:ea typeface="宋体" charset="-122"/>
            </a:endParaRPr>
          </a:p>
          <a:p>
            <a:pPr marL="0" indent="0" eaLnBrk="1" hangingPunct="1">
              <a:lnSpc>
                <a:spcPct val="115000"/>
              </a:lnSpc>
              <a:buFont typeface="Wingdings" charset="2"/>
              <a:buNone/>
            </a:pPr>
            <a:r>
              <a:rPr lang="zh-CN" altLang="en-US" sz="2000">
                <a:latin typeface="Times New Roman" pitchFamily="18" charset="0"/>
                <a:ea typeface="宋体" charset="-122"/>
              </a:rPr>
              <a:t>	</a:t>
            </a:r>
            <a:r>
              <a:rPr lang="en-US" altLang="zh-CN" sz="2000">
                <a:latin typeface="Times New Roman" pitchFamily="18" charset="0"/>
                <a:ea typeface="宋体" charset="-122"/>
              </a:rPr>
              <a:t>LS=(a</a:t>
            </a:r>
            <a:r>
              <a:rPr lang="en-US" altLang="zh-CN" sz="2000" baseline="-25000">
                <a:latin typeface="Times New Roman" pitchFamily="18" charset="0"/>
                <a:ea typeface="宋体" charset="-122"/>
              </a:rPr>
              <a:t>1</a:t>
            </a:r>
            <a:r>
              <a:rPr lang="en-US" altLang="zh-CN" sz="2000">
                <a:latin typeface="Times New Roman" pitchFamily="18" charset="0"/>
                <a:ea typeface="宋体" charset="-122"/>
              </a:rPr>
              <a:t>, a</a:t>
            </a:r>
            <a:r>
              <a:rPr lang="en-US" altLang="zh-CN" sz="2000" baseline="-25000">
                <a:latin typeface="Times New Roman" pitchFamily="18" charset="0"/>
                <a:ea typeface="宋体" charset="-122"/>
              </a:rPr>
              <a:t>2</a:t>
            </a:r>
            <a:r>
              <a:rPr lang="en-US" altLang="zh-CN" sz="2000">
                <a:latin typeface="Times New Roman" pitchFamily="18" charset="0"/>
                <a:ea typeface="宋体" charset="-122"/>
              </a:rPr>
              <a:t>, …, a</a:t>
            </a:r>
            <a:r>
              <a:rPr lang="en-US" altLang="zh-CN" sz="2000" baseline="-25000">
                <a:latin typeface="Times New Roman" pitchFamily="18" charset="0"/>
                <a:ea typeface="宋体" charset="-122"/>
              </a:rPr>
              <a:t>n</a:t>
            </a:r>
            <a:r>
              <a:rPr lang="en-US" altLang="zh-CN" sz="2000">
                <a:latin typeface="Times New Roman" pitchFamily="18" charset="0"/>
                <a:ea typeface="宋体" charset="-122"/>
              </a:rPr>
              <a:t>)</a:t>
            </a:r>
            <a:endParaRPr lang="en-US" altLang="zh-CN" sz="2000">
              <a:latin typeface="Times New Roman" pitchFamily="18" charset="0"/>
              <a:ea typeface="宋体" charset="-122"/>
            </a:endParaRPr>
          </a:p>
          <a:p>
            <a:pPr marL="0" indent="0" eaLnBrk="1" hangingPunct="1">
              <a:lnSpc>
                <a:spcPct val="115000"/>
              </a:lnSpc>
              <a:buFont typeface="Wingdings" charset="2"/>
              <a:buNone/>
            </a:pPr>
            <a:r>
              <a:rPr lang="zh-CN" altLang="en-US" sz="2000">
                <a:latin typeface="Times New Roman" pitchFamily="18" charset="0"/>
                <a:ea typeface="宋体" charset="-122"/>
              </a:rPr>
              <a:t>其中，</a:t>
            </a:r>
            <a:r>
              <a:rPr lang="en-US" altLang="zh-CN" sz="2000">
                <a:latin typeface="Times New Roman" pitchFamily="18" charset="0"/>
                <a:ea typeface="宋体" charset="-122"/>
              </a:rPr>
              <a:t>a</a:t>
            </a:r>
            <a:r>
              <a:rPr lang="en-US" altLang="zh-CN" sz="2000" baseline="-25000">
                <a:latin typeface="Times New Roman" pitchFamily="18" charset="0"/>
                <a:ea typeface="宋体" charset="-122"/>
              </a:rPr>
              <a:t>i</a:t>
            </a:r>
            <a:r>
              <a:rPr lang="zh-CN" altLang="en-US" sz="2000">
                <a:latin typeface="Times New Roman" pitchFamily="18" charset="0"/>
                <a:ea typeface="宋体" charset="-122"/>
              </a:rPr>
              <a:t>或为不可分割的单元素，或为广义表，分别称为广义表</a:t>
            </a:r>
            <a:r>
              <a:rPr lang="en-US" altLang="zh-CN" sz="2000">
                <a:latin typeface="Times New Roman" pitchFamily="18" charset="0"/>
                <a:ea typeface="宋体" charset="-122"/>
              </a:rPr>
              <a:t>LS</a:t>
            </a:r>
            <a:r>
              <a:rPr lang="zh-CN" altLang="en-US" sz="2000">
                <a:latin typeface="Times New Roman" pitchFamily="18" charset="0"/>
                <a:ea typeface="宋体" charset="-122"/>
              </a:rPr>
              <a:t>的</a:t>
            </a:r>
            <a:r>
              <a:rPr lang="zh-CN" altLang="en-US" sz="2000">
                <a:solidFill>
                  <a:schemeClr val="hlink"/>
                </a:solidFill>
                <a:latin typeface="Times New Roman" pitchFamily="18" charset="0"/>
                <a:ea typeface="宋体" charset="-122"/>
              </a:rPr>
              <a:t>单原子</a:t>
            </a:r>
            <a:r>
              <a:rPr lang="zh-CN" altLang="en-US" sz="2000">
                <a:latin typeface="Times New Roman" pitchFamily="18" charset="0"/>
                <a:ea typeface="宋体" charset="-122"/>
              </a:rPr>
              <a:t>或</a:t>
            </a:r>
            <a:r>
              <a:rPr lang="zh-CN" altLang="en-US" sz="2000">
                <a:solidFill>
                  <a:schemeClr val="hlink"/>
                </a:solidFill>
                <a:latin typeface="Times New Roman" pitchFamily="18" charset="0"/>
                <a:ea typeface="宋体" charset="-122"/>
              </a:rPr>
              <a:t>子表</a:t>
            </a:r>
            <a:r>
              <a:rPr lang="zh-CN" altLang="en-US" sz="2000">
                <a:latin typeface="Times New Roman" pitchFamily="18" charset="0"/>
                <a:ea typeface="宋体" charset="-122"/>
              </a:rPr>
              <a:t>。例如，如下列举的几个广义表的例子中，</a:t>
            </a:r>
            <a:r>
              <a:rPr lang="en-US" altLang="zh-CN" sz="2000">
                <a:latin typeface="Times New Roman" pitchFamily="18" charset="0"/>
                <a:ea typeface="宋体" charset="-122"/>
              </a:rPr>
              <a:t>A</a:t>
            </a:r>
            <a:r>
              <a:rPr lang="zh-CN" altLang="en-US" sz="2000">
                <a:latin typeface="Times New Roman" pitchFamily="18" charset="0"/>
                <a:ea typeface="宋体" charset="-122"/>
              </a:rPr>
              <a:t>为空表</a:t>
            </a:r>
            <a:r>
              <a:rPr lang="en-US" altLang="zh-CN" sz="2000">
                <a:latin typeface="Times New Roman" pitchFamily="18" charset="0"/>
                <a:ea typeface="宋体" charset="-122"/>
              </a:rPr>
              <a:t>(n=0)</a:t>
            </a:r>
            <a:r>
              <a:rPr lang="zh-CN" altLang="en-US" sz="2000">
                <a:latin typeface="Times New Roman" pitchFamily="18" charset="0"/>
                <a:ea typeface="宋体" charset="-122"/>
              </a:rPr>
              <a:t>，</a:t>
            </a:r>
            <a:r>
              <a:rPr lang="en-US" altLang="zh-CN" sz="2000">
                <a:latin typeface="Times New Roman" pitchFamily="18" charset="0"/>
                <a:ea typeface="宋体" charset="-122"/>
              </a:rPr>
              <a:t>D</a:t>
            </a:r>
            <a:r>
              <a:rPr lang="zh-CN" altLang="en-US" sz="2000">
                <a:latin typeface="Times New Roman" pitchFamily="18" charset="0"/>
                <a:ea typeface="宋体" charset="-122"/>
              </a:rPr>
              <a:t>为含有三个元素的广义表，其中</a:t>
            </a:r>
            <a:r>
              <a:rPr lang="en-US" altLang="zh-CN" sz="2000">
                <a:latin typeface="Times New Roman" pitchFamily="18" charset="0"/>
                <a:ea typeface="宋体" charset="-122"/>
              </a:rPr>
              <a:t>E</a:t>
            </a:r>
            <a:r>
              <a:rPr lang="zh-CN" altLang="en-US" sz="2000">
                <a:latin typeface="Times New Roman" pitchFamily="18" charset="0"/>
                <a:ea typeface="宋体" charset="-122"/>
              </a:rPr>
              <a:t>、</a:t>
            </a:r>
            <a:r>
              <a:rPr lang="en-US" altLang="zh-CN" sz="2000">
                <a:latin typeface="Times New Roman" pitchFamily="18" charset="0"/>
                <a:ea typeface="宋体" charset="-122"/>
              </a:rPr>
              <a:t>A</a:t>
            </a:r>
            <a:r>
              <a:rPr lang="zh-CN" altLang="en-US" sz="2000">
                <a:latin typeface="Times New Roman" pitchFamily="18" charset="0"/>
                <a:ea typeface="宋体" charset="-122"/>
              </a:rPr>
              <a:t>和</a:t>
            </a:r>
            <a:r>
              <a:rPr lang="en-US" altLang="zh-CN" sz="2000">
                <a:latin typeface="Times New Roman" pitchFamily="18" charset="0"/>
                <a:ea typeface="宋体" charset="-122"/>
              </a:rPr>
              <a:t>F</a:t>
            </a:r>
            <a:r>
              <a:rPr lang="zh-CN" altLang="en-US" sz="2000">
                <a:latin typeface="Times New Roman" pitchFamily="18" charset="0"/>
                <a:ea typeface="宋体" charset="-122"/>
              </a:rPr>
              <a:t>都是广义表，被称为</a:t>
            </a:r>
            <a:r>
              <a:rPr lang="en-US" altLang="zh-CN" sz="2000">
                <a:latin typeface="Times New Roman" pitchFamily="18" charset="0"/>
                <a:ea typeface="宋体" charset="-122"/>
              </a:rPr>
              <a:t>D</a:t>
            </a:r>
            <a:r>
              <a:rPr lang="zh-CN" altLang="en-US" sz="2000">
                <a:latin typeface="Times New Roman" pitchFamily="18" charset="0"/>
                <a:ea typeface="宋体" charset="-122"/>
              </a:rPr>
              <a:t>的子表。</a:t>
            </a:r>
            <a:endParaRPr lang="zh-CN" altLang="en-US" sz="2000">
              <a:latin typeface="Times New Roman" pitchFamily="18" charset="0"/>
              <a:ea typeface="宋体" charset="-122"/>
            </a:endParaRPr>
          </a:p>
        </p:txBody>
      </p:sp>
      <p:sp>
        <p:nvSpPr>
          <p:cNvPr id="78853" name="Rectangle 4"/>
          <p:cNvSpPr/>
          <p:nvPr/>
        </p:nvSpPr>
        <p:spPr bwMode="auto">
          <a:xfrm>
            <a:off x="781050" y="4173538"/>
            <a:ext cx="3165475" cy="2109787"/>
          </a:xfrm>
          <a:prstGeom prst="rect">
            <a:avLst/>
          </a:prstGeom>
          <a:solidFill>
            <a:srgbClr val="FFFFCC"/>
          </a:solidFill>
          <a:ln w="12700">
            <a:solidFill>
              <a:schemeClr val="tx1"/>
            </a:solidFill>
            <a:miter lim="800000"/>
          </a:ln>
        </p:spPr>
        <p:txBody>
          <a:bodyPr lIns="92075" tIns="46038" rIns="92075" bIns="46038">
            <a:spAutoFit/>
          </a:bodyPr>
          <a:lstStyle/>
          <a:p>
            <a:pPr>
              <a:lnSpc>
                <a:spcPct val="80000"/>
              </a:lnSpc>
              <a:spcBef>
                <a:spcPct val="50000"/>
              </a:spcBef>
            </a:pPr>
            <a:r>
              <a:rPr kumimoji="0" lang="en-US" altLang="zh-CN" sz="1800">
                <a:latin typeface="Times New Roman" pitchFamily="18" charset="0"/>
              </a:rPr>
              <a:t>D=(E,A,F)</a:t>
            </a:r>
            <a:endParaRPr kumimoji="0" lang="en-US" altLang="zh-CN" sz="1800">
              <a:latin typeface="Times New Roman" pitchFamily="18" charset="0"/>
            </a:endParaRPr>
          </a:p>
          <a:p>
            <a:pPr>
              <a:lnSpc>
                <a:spcPct val="80000"/>
              </a:lnSpc>
              <a:spcBef>
                <a:spcPct val="50000"/>
              </a:spcBef>
            </a:pPr>
            <a:r>
              <a:rPr kumimoji="0" lang="en-US" altLang="zh-CN" sz="1800">
                <a:latin typeface="Times New Roman" pitchFamily="18" charset="0"/>
              </a:rPr>
              <a:t>E=(e)</a:t>
            </a:r>
            <a:endParaRPr kumimoji="0" lang="en-US" altLang="zh-CN" sz="1800">
              <a:latin typeface="Times New Roman" pitchFamily="18" charset="0"/>
            </a:endParaRPr>
          </a:p>
          <a:p>
            <a:pPr>
              <a:lnSpc>
                <a:spcPct val="80000"/>
              </a:lnSpc>
              <a:spcBef>
                <a:spcPct val="50000"/>
              </a:spcBef>
            </a:pPr>
            <a:r>
              <a:rPr kumimoji="0" lang="en-US" altLang="zh-CN" sz="1800">
                <a:latin typeface="Times New Roman" pitchFamily="18" charset="0"/>
              </a:rPr>
              <a:t>F=(a, (b, c, d))</a:t>
            </a:r>
            <a:endParaRPr kumimoji="0" lang="en-US" altLang="zh-CN" sz="1800">
              <a:latin typeface="Times New Roman" pitchFamily="18" charset="0"/>
            </a:endParaRPr>
          </a:p>
          <a:p>
            <a:pPr>
              <a:lnSpc>
                <a:spcPct val="80000"/>
              </a:lnSpc>
              <a:spcBef>
                <a:spcPct val="50000"/>
              </a:spcBef>
            </a:pPr>
            <a:r>
              <a:rPr kumimoji="0" lang="en-US" altLang="zh-CN" sz="1800">
                <a:latin typeface="Times New Roman" pitchFamily="18" charset="0"/>
              </a:rPr>
              <a:t>A=()</a:t>
            </a:r>
            <a:endParaRPr kumimoji="0" lang="en-US" altLang="zh-CN" sz="1800">
              <a:latin typeface="Times New Roman" pitchFamily="18" charset="0"/>
            </a:endParaRPr>
          </a:p>
          <a:p>
            <a:pPr>
              <a:lnSpc>
                <a:spcPct val="80000"/>
              </a:lnSpc>
              <a:spcBef>
                <a:spcPct val="50000"/>
              </a:spcBef>
            </a:pPr>
            <a:r>
              <a:rPr kumimoji="0" lang="en-US" altLang="zh-CN" sz="1800">
                <a:latin typeface="Times New Roman" pitchFamily="18" charset="0"/>
              </a:rPr>
              <a:t>B=(a, B)=(a, (a, (a, …,)))</a:t>
            </a:r>
            <a:endParaRPr kumimoji="0" lang="en-US" altLang="zh-CN" sz="1800">
              <a:latin typeface="Times New Roman" pitchFamily="18" charset="0"/>
            </a:endParaRPr>
          </a:p>
          <a:p>
            <a:pPr>
              <a:lnSpc>
                <a:spcPct val="80000"/>
              </a:lnSpc>
              <a:spcBef>
                <a:spcPct val="50000"/>
              </a:spcBef>
            </a:pPr>
            <a:r>
              <a:rPr kumimoji="0" lang="en-US" altLang="zh-CN" sz="1800">
                <a:latin typeface="Times New Roman" pitchFamily="18" charset="0"/>
              </a:rPr>
              <a:t>C=(A, D, F)</a:t>
            </a:r>
            <a:endParaRPr kumimoji="0" lang="en-US" altLang="zh-CN" sz="1800">
              <a:latin typeface="Times New Roman" pitchFamily="18" charset="0"/>
            </a:endParaRPr>
          </a:p>
        </p:txBody>
      </p:sp>
      <p:sp>
        <p:nvSpPr>
          <p:cNvPr id="78854" name="Rectangle 5"/>
          <p:cNvSpPr/>
          <p:nvPr/>
        </p:nvSpPr>
        <p:spPr bwMode="auto">
          <a:xfrm>
            <a:off x="4014788" y="4003675"/>
            <a:ext cx="4392612"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nSpc>
                <a:spcPct val="125000"/>
              </a:lnSpc>
              <a:spcBef>
                <a:spcPct val="50000"/>
              </a:spcBef>
            </a:pPr>
            <a:r>
              <a:rPr kumimoji="0" lang="zh-CN" altLang="en-US" sz="2000">
                <a:latin typeface="Tahoma" pitchFamily="34" charset="0"/>
              </a:rPr>
              <a:t>      可见，广义表是一种递归定义的数据结构。因此，虽然它也是一种线性结构，但和线性表有着明显的差别，正是这一特点使广义表在处理具有层次特点的线性结构问题时具有独特的作用。</a:t>
            </a:r>
            <a:endParaRPr kumimoji="0" lang="zh-CN" altLang="en-US" sz="2000">
              <a:latin typeface="Tahoma" pitchFamily="34" charset="0"/>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p:nvPr>
            <p:ph type="sldNum" sz="quarter" idx="12"/>
          </p:nvPr>
        </p:nvSpPr>
        <p:spPr>
          <a:ln>
            <a:miter lim="800000"/>
          </a:ln>
        </p:spPr>
        <p:txBody>
          <a:bodyPr anchor="b"/>
          <a:lstStyle/>
          <a:p>
            <a:pPr>
              <a:defRPr/>
            </a:pPr>
            <a:fld id="{3504F5C2-4361-4FFE-ADF5-FCCBE11ABC70}"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1712130" name="Rectangle 2"/>
          <p:cNvSpPr/>
          <p:nvPr>
            <p:ph type="body" idx="4294967295"/>
          </p:nvPr>
        </p:nvSpPr>
        <p:spPr>
          <a:xfrm>
            <a:off x="683260" y="1340485"/>
            <a:ext cx="7975600" cy="5292090"/>
          </a:xfrm>
          <a:noFill/>
        </p:spPr>
        <p:txBody>
          <a:bodyPr lIns="92075" tIns="46038" rIns="92075" bIns="46038"/>
          <a:lstStyle/>
          <a:p>
            <a:pPr marL="0" indent="0" eaLnBrk="1" hangingPunct="1">
              <a:lnSpc>
                <a:spcPct val="105000"/>
              </a:lnSpc>
              <a:spcBef>
                <a:spcPct val="0"/>
              </a:spcBef>
              <a:buFont typeface="Wingdings" charset="2"/>
              <a:buNone/>
            </a:pPr>
            <a:r>
              <a:rPr lang="en-US" altLang="zh-CN" sz="2200">
                <a:latin typeface="Times New Roman" pitchFamily="18" charset="0"/>
                <a:ea typeface="宋体" charset="-122"/>
              </a:rPr>
              <a:t>ADT GList{</a:t>
            </a:r>
            <a:endParaRPr lang="en-US" altLang="zh-CN" sz="2200">
              <a:latin typeface="Times New Roman" pitchFamily="18" charset="0"/>
              <a:ea typeface="宋体" charset="-122"/>
            </a:endParaRPr>
          </a:p>
          <a:p>
            <a:pPr marL="0" indent="0" eaLnBrk="1" hangingPunct="1">
              <a:lnSpc>
                <a:spcPct val="105000"/>
              </a:lnSpc>
              <a:spcBef>
                <a:spcPct val="0"/>
              </a:spcBef>
              <a:buFont typeface="Wingdings" charset="2"/>
              <a:buNone/>
            </a:pPr>
            <a:r>
              <a:rPr lang="en-US" altLang="zh-CN" sz="2200">
                <a:latin typeface="Times New Roman" pitchFamily="18" charset="0"/>
                <a:ea typeface="宋体" charset="-122"/>
              </a:rPr>
              <a:t>  </a:t>
            </a:r>
            <a:r>
              <a:rPr lang="zh-CN" altLang="en-US" sz="2200">
                <a:latin typeface="Times New Roman" pitchFamily="18" charset="0"/>
                <a:ea typeface="宋体" charset="-122"/>
              </a:rPr>
              <a:t>数据对象</a:t>
            </a:r>
            <a:r>
              <a:rPr lang="en-US" altLang="zh-CN" sz="2200">
                <a:latin typeface="Times New Roman" pitchFamily="18" charset="0"/>
                <a:ea typeface="宋体" charset="-122"/>
              </a:rPr>
              <a:t>:D={e</a:t>
            </a:r>
            <a:r>
              <a:rPr lang="en-US" altLang="zh-CN" sz="2200" baseline="-20000">
                <a:latin typeface="Times New Roman" pitchFamily="18" charset="0"/>
                <a:ea typeface="宋体" charset="-122"/>
              </a:rPr>
              <a:t>i</a:t>
            </a:r>
            <a:r>
              <a:rPr lang="en-US" altLang="zh-CN" sz="2200">
                <a:latin typeface="Times New Roman" pitchFamily="18" charset="0"/>
                <a:ea typeface="宋体" charset="-122"/>
              </a:rPr>
              <a:t>|i=1,2,...,n,n(≥0);e</a:t>
            </a:r>
            <a:r>
              <a:rPr lang="en-US" altLang="zh-CN" sz="2200" baseline="-20000">
                <a:latin typeface="Times New Roman" pitchFamily="18" charset="0"/>
                <a:ea typeface="宋体" charset="-122"/>
              </a:rPr>
              <a:t>i</a:t>
            </a:r>
            <a:r>
              <a:rPr lang="en-US" altLang="zh-CN" sz="2200">
                <a:latin typeface="Times New Roman" pitchFamily="18" charset="0"/>
                <a:ea typeface="宋体" charset="-122"/>
              </a:rPr>
              <a:t>∈AtomSet</a:t>
            </a:r>
            <a:r>
              <a:rPr lang="zh-CN" altLang="en-US" sz="2200">
                <a:latin typeface="Times New Roman" pitchFamily="18" charset="0"/>
                <a:ea typeface="宋体" charset="-122"/>
              </a:rPr>
              <a:t>或</a:t>
            </a:r>
            <a:r>
              <a:rPr lang="en-US" altLang="zh-CN" sz="2200">
                <a:latin typeface="Times New Roman" pitchFamily="18" charset="0"/>
                <a:ea typeface="宋体" charset="-122"/>
              </a:rPr>
              <a:t>e</a:t>
            </a:r>
            <a:r>
              <a:rPr lang="en-US" altLang="zh-CN" sz="2200" baseline="-20000">
                <a:latin typeface="Times New Roman" pitchFamily="18" charset="0"/>
                <a:ea typeface="宋体" charset="-122"/>
              </a:rPr>
              <a:t>i</a:t>
            </a:r>
            <a:r>
              <a:rPr lang="en-US" altLang="zh-CN" sz="2200">
                <a:latin typeface="Times New Roman" pitchFamily="18" charset="0"/>
                <a:ea typeface="宋体" charset="-122"/>
              </a:rPr>
              <a:t>∈GList,</a:t>
            </a:r>
            <a:endParaRPr lang="en-US" altLang="zh-CN" sz="2200">
              <a:latin typeface="Times New Roman" pitchFamily="18" charset="0"/>
              <a:ea typeface="宋体" charset="-122"/>
            </a:endParaRPr>
          </a:p>
          <a:p>
            <a:pPr marL="0" indent="0" eaLnBrk="1" hangingPunct="1">
              <a:lnSpc>
                <a:spcPct val="105000"/>
              </a:lnSpc>
              <a:spcBef>
                <a:spcPct val="0"/>
              </a:spcBef>
              <a:buFont typeface="Wingdings" charset="2"/>
              <a:buNone/>
            </a:pPr>
            <a:r>
              <a:rPr lang="en-US" altLang="zh-CN" sz="2200">
                <a:latin typeface="Times New Roman" pitchFamily="18" charset="0"/>
                <a:ea typeface="宋体" charset="-122"/>
              </a:rPr>
              <a:t>              AtomSet</a:t>
            </a:r>
            <a:r>
              <a:rPr lang="zh-CN" altLang="en-US" sz="2200">
                <a:latin typeface="Times New Roman" pitchFamily="18" charset="0"/>
                <a:ea typeface="宋体" charset="-122"/>
              </a:rPr>
              <a:t>为某个数据对象</a:t>
            </a:r>
            <a:endParaRPr lang="zh-CN" altLang="en-US" sz="2200">
              <a:latin typeface="Times New Roman" pitchFamily="18" charset="0"/>
              <a:ea typeface="宋体" charset="-122"/>
            </a:endParaRPr>
          </a:p>
          <a:p>
            <a:pPr marL="0" indent="0" eaLnBrk="1" hangingPunct="1">
              <a:lnSpc>
                <a:spcPct val="105000"/>
              </a:lnSpc>
              <a:spcBef>
                <a:spcPct val="0"/>
              </a:spcBef>
              <a:buFont typeface="Wingdings" charset="2"/>
              <a:buNone/>
            </a:pPr>
            <a:r>
              <a:rPr lang="zh-CN" altLang="en-US" sz="2200">
                <a:latin typeface="Times New Roman" pitchFamily="18" charset="0"/>
                <a:ea typeface="宋体" charset="-122"/>
              </a:rPr>
              <a:t>  数据关系</a:t>
            </a:r>
            <a:r>
              <a:rPr lang="en-US" altLang="zh-CN" sz="2200">
                <a:latin typeface="Times New Roman" pitchFamily="18" charset="0"/>
                <a:ea typeface="宋体" charset="-122"/>
              </a:rPr>
              <a:t>: R1={&lt;e</a:t>
            </a:r>
            <a:r>
              <a:rPr lang="en-US" altLang="zh-CN" sz="2200" baseline="-20000">
                <a:latin typeface="Times New Roman" pitchFamily="18" charset="0"/>
                <a:ea typeface="宋体" charset="-122"/>
              </a:rPr>
              <a:t>i-1</a:t>
            </a:r>
            <a:r>
              <a:rPr lang="en-US" altLang="zh-CN" sz="2200">
                <a:latin typeface="Times New Roman" pitchFamily="18" charset="0"/>
                <a:ea typeface="宋体" charset="-122"/>
              </a:rPr>
              <a:t>,e</a:t>
            </a:r>
            <a:r>
              <a:rPr lang="en-US" altLang="zh-CN" sz="2200" baseline="-20000">
                <a:latin typeface="Times New Roman" pitchFamily="18" charset="0"/>
                <a:ea typeface="宋体" charset="-122"/>
              </a:rPr>
              <a:t>i</a:t>
            </a:r>
            <a:r>
              <a:rPr lang="en-US" altLang="zh-CN" sz="2200">
                <a:latin typeface="Times New Roman" pitchFamily="18" charset="0"/>
                <a:ea typeface="宋体" charset="-122"/>
              </a:rPr>
              <a:t>&gt;|e</a:t>
            </a:r>
            <a:r>
              <a:rPr lang="en-US" altLang="zh-CN" sz="2200" baseline="-20000">
                <a:latin typeface="Times New Roman" pitchFamily="18" charset="0"/>
                <a:ea typeface="宋体" charset="-122"/>
              </a:rPr>
              <a:t>i-1</a:t>
            </a:r>
            <a:r>
              <a:rPr lang="en-US" altLang="zh-CN" sz="2200">
                <a:latin typeface="Times New Roman" pitchFamily="18" charset="0"/>
                <a:ea typeface="宋体" charset="-122"/>
              </a:rPr>
              <a:t>,e</a:t>
            </a:r>
            <a:r>
              <a:rPr lang="en-US" altLang="zh-CN" sz="2200" baseline="-20000">
                <a:latin typeface="Times New Roman" pitchFamily="18" charset="0"/>
                <a:ea typeface="宋体" charset="-122"/>
              </a:rPr>
              <a:t>i</a:t>
            </a:r>
            <a:r>
              <a:rPr lang="en-US" altLang="zh-CN" sz="2200">
                <a:latin typeface="Times New Roman" pitchFamily="18" charset="0"/>
                <a:ea typeface="宋体" charset="-122"/>
              </a:rPr>
              <a:t>∈D,2≤i≤n}</a:t>
            </a:r>
            <a:endParaRPr lang="en-US" altLang="zh-CN" sz="2200">
              <a:latin typeface="Times New Roman" pitchFamily="18" charset="0"/>
              <a:ea typeface="宋体" charset="-122"/>
            </a:endParaRPr>
          </a:p>
          <a:p>
            <a:pPr marL="0" indent="0" eaLnBrk="1" hangingPunct="1">
              <a:lnSpc>
                <a:spcPct val="105000"/>
              </a:lnSpc>
              <a:spcBef>
                <a:spcPct val="0"/>
              </a:spcBef>
              <a:buFont typeface="Wingdings" charset="2"/>
              <a:buNone/>
            </a:pPr>
            <a:r>
              <a:rPr lang="en-US" altLang="zh-CN" sz="2200">
                <a:latin typeface="Times New Roman" pitchFamily="18" charset="0"/>
                <a:ea typeface="宋体" charset="-122"/>
              </a:rPr>
              <a:t>  </a:t>
            </a:r>
            <a:r>
              <a:rPr lang="zh-CN" altLang="en-US" sz="2200">
                <a:latin typeface="Times New Roman" pitchFamily="18" charset="0"/>
                <a:ea typeface="宋体" charset="-122"/>
              </a:rPr>
              <a:t>基本操作：</a:t>
            </a:r>
            <a:r>
              <a:rPr lang="zh-CN" altLang="en-US" sz="2400">
                <a:solidFill>
                  <a:schemeClr val="folHlink"/>
                </a:solidFill>
                <a:latin typeface="Times New Roman" pitchFamily="18" charset="0"/>
                <a:ea typeface="宋体" charset="-122"/>
              </a:rPr>
              <a:t> </a:t>
            </a:r>
            <a:endParaRPr lang="zh-CN" altLang="en-US" sz="2400">
              <a:solidFill>
                <a:schemeClr val="folHlink"/>
              </a:solidFill>
              <a:latin typeface="Times New Roman" pitchFamily="18" charset="0"/>
              <a:ea typeface="宋体" charset="-122"/>
            </a:endParaRPr>
          </a:p>
          <a:p>
            <a:pPr marL="567055" lvl="1" indent="0" eaLnBrk="1" hangingPunct="1">
              <a:lnSpc>
                <a:spcPct val="105000"/>
              </a:lnSpc>
              <a:spcBef>
                <a:spcPct val="0"/>
              </a:spcBef>
              <a:buFont typeface="Wingdings" charset="2"/>
              <a:buNone/>
            </a:pPr>
            <a:r>
              <a:rPr lang="en-US" altLang="zh-CN" sz="2000">
                <a:solidFill>
                  <a:schemeClr val="folHlink"/>
                </a:solidFill>
                <a:latin typeface="Times New Roman" pitchFamily="18" charset="0"/>
                <a:ea typeface="宋体" charset="-122"/>
              </a:rPr>
              <a:t>InitGList</a:t>
            </a:r>
            <a:r>
              <a:rPr lang="en-US" altLang="zh-CN" sz="2000">
                <a:latin typeface="Times New Roman" pitchFamily="18" charset="0"/>
                <a:ea typeface="宋体" charset="-122"/>
              </a:rPr>
              <a:t>( &amp;L)</a:t>
            </a:r>
            <a:endParaRPr lang="en-US" altLang="zh-CN" sz="2000">
              <a:latin typeface="Times New Roman" pitchFamily="18" charset="0"/>
              <a:ea typeface="宋体" charset="-122"/>
            </a:endParaRPr>
          </a:p>
          <a:p>
            <a:pPr marL="567055" lvl="1" indent="0" eaLnBrk="1" hangingPunct="1">
              <a:lnSpc>
                <a:spcPct val="105000"/>
              </a:lnSpc>
              <a:spcBef>
                <a:spcPct val="0"/>
              </a:spcBef>
              <a:buFont typeface="Wingdings" charset="2"/>
              <a:buNone/>
            </a:pPr>
            <a:r>
              <a:rPr lang="en-US" altLang="zh-CN" sz="2000">
                <a:latin typeface="Times New Roman" pitchFamily="18" charset="0"/>
                <a:ea typeface="宋体" charset="-122"/>
              </a:rPr>
              <a:t>	</a:t>
            </a:r>
            <a:r>
              <a:rPr lang="zh-CN" altLang="en-US" sz="2000">
                <a:latin typeface="Times New Roman" pitchFamily="18" charset="0"/>
                <a:ea typeface="宋体" charset="-122"/>
              </a:rPr>
              <a:t>操作结果：创建空的广义表</a:t>
            </a:r>
            <a:r>
              <a:rPr lang="en-US" altLang="zh-CN" sz="2000">
                <a:latin typeface="Times New Roman" pitchFamily="18" charset="0"/>
                <a:ea typeface="宋体" charset="-122"/>
              </a:rPr>
              <a:t>L </a:t>
            </a:r>
            <a:r>
              <a:rPr lang="zh-CN" altLang="en-US" sz="2000">
                <a:latin typeface="Times New Roman" pitchFamily="18" charset="0"/>
                <a:ea typeface="宋体" charset="-122"/>
              </a:rPr>
              <a:t>。</a:t>
            </a:r>
            <a:endParaRPr lang="zh-CN" altLang="en-US" sz="2000">
              <a:latin typeface="Times New Roman" pitchFamily="18" charset="0"/>
              <a:ea typeface="宋体" charset="-122"/>
            </a:endParaRPr>
          </a:p>
          <a:p>
            <a:pPr marL="567055" lvl="1" indent="0" eaLnBrk="1" hangingPunct="1">
              <a:lnSpc>
                <a:spcPct val="105000"/>
              </a:lnSpc>
              <a:spcBef>
                <a:spcPct val="0"/>
              </a:spcBef>
              <a:buFont typeface="Wingdings" charset="2"/>
              <a:buNone/>
            </a:pPr>
            <a:r>
              <a:rPr lang="en-US" altLang="zh-CN" sz="2000">
                <a:solidFill>
                  <a:schemeClr val="folHlink"/>
                </a:solidFill>
                <a:latin typeface="Times New Roman" pitchFamily="18" charset="0"/>
                <a:ea typeface="宋体" charset="-122"/>
              </a:rPr>
              <a:t>CreateGList</a:t>
            </a:r>
            <a:r>
              <a:rPr lang="en-US" altLang="zh-CN" sz="2000">
                <a:latin typeface="Times New Roman" pitchFamily="18" charset="0"/>
                <a:ea typeface="宋体" charset="-122"/>
              </a:rPr>
              <a:t>(&amp;L,S)</a:t>
            </a:r>
            <a:endParaRPr lang="en-US" altLang="zh-CN" sz="2000">
              <a:latin typeface="Times New Roman" pitchFamily="18" charset="0"/>
              <a:ea typeface="宋体" charset="-122"/>
            </a:endParaRPr>
          </a:p>
          <a:p>
            <a:pPr marL="567055" lvl="1" indent="0" eaLnBrk="1" hangingPunct="1">
              <a:lnSpc>
                <a:spcPct val="105000"/>
              </a:lnSpc>
              <a:spcBef>
                <a:spcPct val="0"/>
              </a:spcBef>
              <a:buFont typeface="Wingdings" charset="2"/>
              <a:buNone/>
            </a:pPr>
            <a:r>
              <a:rPr lang="en-US" altLang="zh-CN" sz="2000">
                <a:latin typeface="Times New Roman" pitchFamily="18" charset="0"/>
                <a:ea typeface="宋体" charset="-122"/>
              </a:rPr>
              <a:t>	</a:t>
            </a:r>
            <a:r>
              <a:rPr lang="zh-CN" altLang="en-US" sz="2000">
                <a:latin typeface="Times New Roman" pitchFamily="18" charset="0"/>
                <a:ea typeface="宋体" charset="-122"/>
              </a:rPr>
              <a:t>操作结果：由</a:t>
            </a:r>
            <a:r>
              <a:rPr lang="en-US" altLang="zh-CN" sz="2000">
                <a:latin typeface="Times New Roman" pitchFamily="18" charset="0"/>
                <a:ea typeface="宋体" charset="-122"/>
              </a:rPr>
              <a:t>S</a:t>
            </a:r>
            <a:r>
              <a:rPr lang="zh-CN" altLang="en-US" sz="2000">
                <a:latin typeface="Times New Roman" pitchFamily="18" charset="0"/>
                <a:ea typeface="宋体" charset="-122"/>
              </a:rPr>
              <a:t>创建广义表</a:t>
            </a:r>
            <a:r>
              <a:rPr lang="en-US" altLang="zh-CN" sz="2000">
                <a:latin typeface="Times New Roman" pitchFamily="18" charset="0"/>
                <a:ea typeface="宋体" charset="-122"/>
              </a:rPr>
              <a:t>L </a:t>
            </a:r>
            <a:r>
              <a:rPr lang="zh-CN" altLang="en-US" sz="2000">
                <a:latin typeface="Times New Roman" pitchFamily="18" charset="0"/>
                <a:ea typeface="宋体" charset="-122"/>
              </a:rPr>
              <a:t>。</a:t>
            </a:r>
            <a:endParaRPr lang="zh-CN" altLang="en-US" sz="2000">
              <a:latin typeface="Times New Roman" pitchFamily="18" charset="0"/>
              <a:ea typeface="宋体" charset="-122"/>
            </a:endParaRPr>
          </a:p>
          <a:p>
            <a:pPr marL="567055" lvl="1" indent="0" eaLnBrk="1" hangingPunct="1">
              <a:lnSpc>
                <a:spcPct val="105000"/>
              </a:lnSpc>
              <a:spcBef>
                <a:spcPct val="0"/>
              </a:spcBef>
              <a:buFont typeface="Wingdings" charset="2"/>
              <a:buNone/>
            </a:pPr>
            <a:r>
              <a:rPr lang="en-US" altLang="zh-CN" sz="2000">
                <a:solidFill>
                  <a:schemeClr val="folHlink"/>
                </a:solidFill>
                <a:latin typeface="Times New Roman" pitchFamily="18" charset="0"/>
                <a:ea typeface="宋体" charset="-122"/>
              </a:rPr>
              <a:t>DestroyGList</a:t>
            </a:r>
            <a:r>
              <a:rPr lang="en-US" altLang="zh-CN" sz="2000">
                <a:latin typeface="Times New Roman" pitchFamily="18" charset="0"/>
                <a:ea typeface="宋体" charset="-122"/>
              </a:rPr>
              <a:t>(&amp;L)</a:t>
            </a:r>
            <a:endParaRPr lang="en-US" altLang="zh-CN" sz="2000">
              <a:latin typeface="Times New Roman" pitchFamily="18" charset="0"/>
              <a:ea typeface="宋体" charset="-122"/>
            </a:endParaRPr>
          </a:p>
          <a:p>
            <a:pPr marL="567055" lvl="1" indent="0" eaLnBrk="1" hangingPunct="1">
              <a:lnSpc>
                <a:spcPct val="105000"/>
              </a:lnSpc>
              <a:spcBef>
                <a:spcPct val="0"/>
              </a:spcBef>
              <a:buFont typeface="Wingdings" charset="2"/>
              <a:buNone/>
            </a:pPr>
            <a:r>
              <a:rPr lang="en-US" altLang="zh-CN" sz="2000">
                <a:latin typeface="Times New Roman" pitchFamily="18" charset="0"/>
                <a:ea typeface="宋体" charset="-122"/>
              </a:rPr>
              <a:t>   </a:t>
            </a:r>
            <a:r>
              <a:rPr lang="zh-CN" altLang="en-US" sz="2000">
                <a:latin typeface="Times New Roman" pitchFamily="18" charset="0"/>
                <a:ea typeface="宋体" charset="-122"/>
              </a:rPr>
              <a:t>操作结果：销毁已存在的广义表</a:t>
            </a:r>
            <a:r>
              <a:rPr lang="en-US" altLang="zh-CN" sz="2000">
                <a:latin typeface="Times New Roman" pitchFamily="18" charset="0"/>
                <a:ea typeface="宋体" charset="-122"/>
              </a:rPr>
              <a:t>L </a:t>
            </a:r>
            <a:endParaRPr lang="en-US" altLang="zh-CN" sz="2000">
              <a:latin typeface="Times New Roman" pitchFamily="18" charset="0"/>
              <a:ea typeface="宋体" charset="-122"/>
            </a:endParaRPr>
          </a:p>
          <a:p>
            <a:pPr marL="567055" lvl="1" indent="0" eaLnBrk="1" hangingPunct="1">
              <a:lnSpc>
                <a:spcPct val="105000"/>
              </a:lnSpc>
              <a:spcBef>
                <a:spcPct val="0"/>
              </a:spcBef>
              <a:buFont typeface="Wingdings" charset="2"/>
              <a:buNone/>
            </a:pPr>
            <a:r>
              <a:rPr lang="en-US" altLang="zh-CN" sz="2000">
                <a:solidFill>
                  <a:schemeClr val="folHlink"/>
                </a:solidFill>
                <a:latin typeface="Times New Roman" pitchFamily="18" charset="0"/>
                <a:ea typeface="宋体" charset="-122"/>
              </a:rPr>
              <a:t>GListLength</a:t>
            </a:r>
            <a:r>
              <a:rPr lang="en-US" altLang="zh-CN" sz="2000">
                <a:latin typeface="Times New Roman" pitchFamily="18" charset="0"/>
                <a:ea typeface="宋体" charset="-122"/>
              </a:rPr>
              <a:t>( L)</a:t>
            </a:r>
            <a:endParaRPr lang="en-US" altLang="zh-CN" sz="2000">
              <a:latin typeface="Times New Roman" pitchFamily="18" charset="0"/>
              <a:ea typeface="宋体" charset="-122"/>
            </a:endParaRPr>
          </a:p>
          <a:p>
            <a:pPr marL="567055" lvl="1" indent="0" eaLnBrk="1" hangingPunct="1">
              <a:lnSpc>
                <a:spcPct val="105000"/>
              </a:lnSpc>
              <a:spcBef>
                <a:spcPct val="0"/>
              </a:spcBef>
              <a:buFont typeface="Wingdings" charset="2"/>
              <a:buNone/>
            </a:pPr>
            <a:r>
              <a:rPr lang="en-US" altLang="zh-CN" sz="2000">
                <a:latin typeface="Times New Roman" pitchFamily="18" charset="0"/>
                <a:ea typeface="宋体" charset="-122"/>
              </a:rPr>
              <a:t>	</a:t>
            </a:r>
            <a:r>
              <a:rPr lang="zh-CN" altLang="en-US" sz="2000">
                <a:latin typeface="Times New Roman" pitchFamily="18" charset="0"/>
                <a:ea typeface="宋体" charset="-122"/>
              </a:rPr>
              <a:t>操作结果：返回广义表</a:t>
            </a:r>
            <a:r>
              <a:rPr lang="en-US" altLang="zh-CN" sz="2000">
                <a:latin typeface="Times New Roman" pitchFamily="18" charset="0"/>
                <a:ea typeface="宋体" charset="-122"/>
              </a:rPr>
              <a:t>L </a:t>
            </a:r>
            <a:r>
              <a:rPr lang="zh-CN" altLang="en-US" sz="2000">
                <a:latin typeface="Times New Roman" pitchFamily="18" charset="0"/>
                <a:ea typeface="宋体" charset="-122"/>
              </a:rPr>
              <a:t>的长度。</a:t>
            </a:r>
            <a:endParaRPr lang="zh-CN" altLang="en-US" sz="2000">
              <a:latin typeface="Times New Roman" pitchFamily="18" charset="0"/>
              <a:ea typeface="宋体" charset="-122"/>
            </a:endParaRPr>
          </a:p>
          <a:p>
            <a:pPr marL="567055" lvl="1" indent="0" eaLnBrk="1" hangingPunct="1">
              <a:lnSpc>
                <a:spcPct val="105000"/>
              </a:lnSpc>
              <a:spcBef>
                <a:spcPct val="0"/>
              </a:spcBef>
              <a:buFont typeface="Wingdings" charset="2"/>
              <a:buNone/>
            </a:pPr>
            <a:r>
              <a:rPr lang="en-US" altLang="zh-CN" sz="2000">
                <a:solidFill>
                  <a:schemeClr val="folHlink"/>
                </a:solidFill>
                <a:latin typeface="Times New Roman" pitchFamily="18" charset="0"/>
                <a:ea typeface="宋体" charset="-122"/>
              </a:rPr>
              <a:t>…………</a:t>
            </a:r>
            <a:endParaRPr lang="en-US" altLang="zh-CN" sz="2000">
              <a:latin typeface="Times New Roman" pitchFamily="18" charset="0"/>
              <a:ea typeface="宋体" charset="-122"/>
            </a:endParaRPr>
          </a:p>
          <a:p>
            <a:pPr marL="0" indent="0" eaLnBrk="1" hangingPunct="1">
              <a:lnSpc>
                <a:spcPct val="105000"/>
              </a:lnSpc>
              <a:spcBef>
                <a:spcPct val="0"/>
              </a:spcBef>
              <a:buFont typeface="Wingdings" charset="2"/>
              <a:buNone/>
            </a:pPr>
            <a:r>
              <a:rPr lang="en-US" altLang="zh-CN" sz="2400">
                <a:latin typeface="Times New Roman" pitchFamily="18" charset="0"/>
                <a:ea typeface="宋体" charset="-122"/>
              </a:rPr>
              <a:t>} </a:t>
            </a:r>
            <a:r>
              <a:rPr lang="en-US" altLang="zh-CN" sz="2200">
                <a:latin typeface="Times New Roman" pitchFamily="18" charset="0"/>
                <a:ea typeface="宋体" charset="-122"/>
              </a:rPr>
              <a:t>ADT GList</a:t>
            </a:r>
            <a:endParaRPr lang="en-US" altLang="zh-CN" sz="2200">
              <a:latin typeface="Times New Roman" pitchFamily="18" charset="0"/>
              <a:ea typeface="宋体" charset="-122"/>
            </a:endParaRPr>
          </a:p>
        </p:txBody>
      </p:sp>
      <p:sp>
        <p:nvSpPr>
          <p:cNvPr id="79876" name="Rectangle 3"/>
          <p:cNvSpPr/>
          <p:nvPr>
            <p:ph type="title" idx="4294967295"/>
          </p:nvPr>
        </p:nvSpPr>
        <p:spPr>
          <a:xfrm>
            <a:off x="2012950" y="228600"/>
            <a:ext cx="7131050" cy="595630"/>
          </a:xfrm>
          <a:noFill/>
        </p:spPr>
        <p:txBody>
          <a:bodyPr lIns="92075" tIns="46038" rIns="92075" bIns="46038" anchor="b"/>
          <a:lstStyle/>
          <a:p>
            <a:pPr eaLnBrk="1" hangingPunct="1"/>
            <a:r>
              <a:rPr lang="en-US" altLang="zh-CN">
                <a:ea typeface="宋体" charset="-122"/>
              </a:rPr>
              <a:t>5.4.1 </a:t>
            </a:r>
            <a:r>
              <a:rPr lang="zh-CN" altLang="en-US">
                <a:ea typeface="宋体" charset="-122"/>
              </a:rPr>
              <a:t>广义表的定义</a:t>
            </a:r>
            <a:endParaRPr lang="zh-CN" altLang="en-US">
              <a:ea typeface="宋体" charset="-122"/>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12130">
                                            <p:txEl>
                                              <p:pRg st="0" end="0"/>
                                            </p:txEl>
                                          </p:spTgt>
                                        </p:tgtEl>
                                        <p:attrNameLst>
                                          <p:attrName>style.visibility</p:attrName>
                                        </p:attrNameLst>
                                      </p:cBhvr>
                                      <p:to>
                                        <p:strVal val="visible"/>
                                      </p:to>
                                    </p:set>
                                    <p:anim calcmode="lin" valueType="num">
                                      <p:cBhvr additive="base">
                                        <p:cTn id="7" dur="500" fill="hold"/>
                                        <p:tgtEl>
                                          <p:spTgt spid="17121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12130">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712130">
                                            <p:txEl>
                                              <p:pRg st="1" end="1"/>
                                            </p:txEl>
                                          </p:spTgt>
                                        </p:tgtEl>
                                        <p:attrNameLst>
                                          <p:attrName>style.visibility</p:attrName>
                                        </p:attrNameLst>
                                      </p:cBhvr>
                                      <p:to>
                                        <p:strVal val="visible"/>
                                      </p:to>
                                    </p:set>
                                    <p:anim calcmode="lin" valueType="num">
                                      <p:cBhvr additive="base">
                                        <p:cTn id="12" dur="500" fill="hold"/>
                                        <p:tgtEl>
                                          <p:spTgt spid="1712130">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712130">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712130">
                                            <p:txEl>
                                              <p:pRg st="2" end="2"/>
                                            </p:txEl>
                                          </p:spTgt>
                                        </p:tgtEl>
                                        <p:attrNameLst>
                                          <p:attrName>style.visibility</p:attrName>
                                        </p:attrNameLst>
                                      </p:cBhvr>
                                      <p:to>
                                        <p:strVal val="visible"/>
                                      </p:to>
                                    </p:set>
                                    <p:anim calcmode="lin" valueType="num">
                                      <p:cBhvr additive="base">
                                        <p:cTn id="17" dur="500" fill="hold"/>
                                        <p:tgtEl>
                                          <p:spTgt spid="171213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12130">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712130">
                                            <p:txEl>
                                              <p:pRg st="3" end="3"/>
                                            </p:txEl>
                                          </p:spTgt>
                                        </p:tgtEl>
                                        <p:attrNameLst>
                                          <p:attrName>style.visibility</p:attrName>
                                        </p:attrNameLst>
                                      </p:cBhvr>
                                      <p:to>
                                        <p:strVal val="visible"/>
                                      </p:to>
                                    </p:set>
                                    <p:anim calcmode="lin" valueType="num">
                                      <p:cBhvr additive="base">
                                        <p:cTn id="22" dur="500" fill="hold"/>
                                        <p:tgtEl>
                                          <p:spTgt spid="1712130">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712130">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712130">
                                            <p:txEl>
                                              <p:pRg st="4" end="4"/>
                                            </p:txEl>
                                          </p:spTgt>
                                        </p:tgtEl>
                                        <p:attrNameLst>
                                          <p:attrName>style.visibility</p:attrName>
                                        </p:attrNameLst>
                                      </p:cBhvr>
                                      <p:to>
                                        <p:strVal val="visible"/>
                                      </p:to>
                                    </p:set>
                                    <p:anim calcmode="lin" valueType="num">
                                      <p:cBhvr additive="base">
                                        <p:cTn id="27" dur="500" fill="hold"/>
                                        <p:tgtEl>
                                          <p:spTgt spid="1712130">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712130">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712130">
                                            <p:txEl>
                                              <p:pRg st="5" end="5"/>
                                            </p:txEl>
                                          </p:spTgt>
                                        </p:tgtEl>
                                        <p:attrNameLst>
                                          <p:attrName>style.visibility</p:attrName>
                                        </p:attrNameLst>
                                      </p:cBhvr>
                                      <p:to>
                                        <p:strVal val="visible"/>
                                      </p:to>
                                    </p:set>
                                    <p:anim calcmode="lin" valueType="num">
                                      <p:cBhvr additive="base">
                                        <p:cTn id="31" dur="500" fill="hold"/>
                                        <p:tgtEl>
                                          <p:spTgt spid="171213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12130">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712130">
                                            <p:txEl>
                                              <p:pRg st="6" end="6"/>
                                            </p:txEl>
                                          </p:spTgt>
                                        </p:tgtEl>
                                        <p:attrNameLst>
                                          <p:attrName>style.visibility</p:attrName>
                                        </p:attrNameLst>
                                      </p:cBhvr>
                                      <p:to>
                                        <p:strVal val="visible"/>
                                      </p:to>
                                    </p:set>
                                    <p:anim calcmode="lin" valueType="num">
                                      <p:cBhvr additive="base">
                                        <p:cTn id="35" dur="500" fill="hold"/>
                                        <p:tgtEl>
                                          <p:spTgt spid="1712130">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712130">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712130">
                                            <p:txEl>
                                              <p:pRg st="7" end="7"/>
                                            </p:txEl>
                                          </p:spTgt>
                                        </p:tgtEl>
                                        <p:attrNameLst>
                                          <p:attrName>style.visibility</p:attrName>
                                        </p:attrNameLst>
                                      </p:cBhvr>
                                      <p:to>
                                        <p:strVal val="visible"/>
                                      </p:to>
                                    </p:set>
                                    <p:anim calcmode="lin" valueType="num">
                                      <p:cBhvr additive="base">
                                        <p:cTn id="39" dur="500" fill="hold"/>
                                        <p:tgtEl>
                                          <p:spTgt spid="1712130">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712130">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712130">
                                            <p:txEl>
                                              <p:pRg st="8" end="8"/>
                                            </p:txEl>
                                          </p:spTgt>
                                        </p:tgtEl>
                                        <p:attrNameLst>
                                          <p:attrName>style.visibility</p:attrName>
                                        </p:attrNameLst>
                                      </p:cBhvr>
                                      <p:to>
                                        <p:strVal val="visible"/>
                                      </p:to>
                                    </p:set>
                                    <p:anim calcmode="lin" valueType="num">
                                      <p:cBhvr additive="base">
                                        <p:cTn id="43" dur="500" fill="hold"/>
                                        <p:tgtEl>
                                          <p:spTgt spid="1712130">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12130">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712130">
                                            <p:txEl>
                                              <p:pRg st="9" end="9"/>
                                            </p:txEl>
                                          </p:spTgt>
                                        </p:tgtEl>
                                        <p:attrNameLst>
                                          <p:attrName>style.visibility</p:attrName>
                                        </p:attrNameLst>
                                      </p:cBhvr>
                                      <p:to>
                                        <p:strVal val="visible"/>
                                      </p:to>
                                    </p:set>
                                    <p:anim calcmode="lin" valueType="num">
                                      <p:cBhvr additive="base">
                                        <p:cTn id="47" dur="500" fill="hold"/>
                                        <p:tgtEl>
                                          <p:spTgt spid="1712130">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712130">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712130">
                                            <p:txEl>
                                              <p:pRg st="10" end="10"/>
                                            </p:txEl>
                                          </p:spTgt>
                                        </p:tgtEl>
                                        <p:attrNameLst>
                                          <p:attrName>style.visibility</p:attrName>
                                        </p:attrNameLst>
                                      </p:cBhvr>
                                      <p:to>
                                        <p:strVal val="visible"/>
                                      </p:to>
                                    </p:set>
                                    <p:anim calcmode="lin" valueType="num">
                                      <p:cBhvr additive="base">
                                        <p:cTn id="51" dur="500" fill="hold"/>
                                        <p:tgtEl>
                                          <p:spTgt spid="1712130">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712130">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712130">
                                            <p:txEl>
                                              <p:pRg st="11" end="11"/>
                                            </p:txEl>
                                          </p:spTgt>
                                        </p:tgtEl>
                                        <p:attrNameLst>
                                          <p:attrName>style.visibility</p:attrName>
                                        </p:attrNameLst>
                                      </p:cBhvr>
                                      <p:to>
                                        <p:strVal val="visible"/>
                                      </p:to>
                                    </p:set>
                                    <p:anim calcmode="lin" valueType="num">
                                      <p:cBhvr additive="base">
                                        <p:cTn id="55" dur="500" fill="hold"/>
                                        <p:tgtEl>
                                          <p:spTgt spid="1712130">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712130">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712130">
                                            <p:txEl>
                                              <p:pRg st="12" end="12"/>
                                            </p:txEl>
                                          </p:spTgt>
                                        </p:tgtEl>
                                        <p:attrNameLst>
                                          <p:attrName>style.visibility</p:attrName>
                                        </p:attrNameLst>
                                      </p:cBhvr>
                                      <p:to>
                                        <p:strVal val="visible"/>
                                      </p:to>
                                    </p:set>
                                    <p:anim calcmode="lin" valueType="num">
                                      <p:cBhvr additive="base">
                                        <p:cTn id="59" dur="500" fill="hold"/>
                                        <p:tgtEl>
                                          <p:spTgt spid="1712130">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712130">
                                            <p:txEl>
                                              <p:pRg st="12" end="12"/>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712130">
                                            <p:txEl>
                                              <p:pRg st="13" end="13"/>
                                            </p:txEl>
                                          </p:spTgt>
                                        </p:tgtEl>
                                        <p:attrNameLst>
                                          <p:attrName>style.visibility</p:attrName>
                                        </p:attrNameLst>
                                      </p:cBhvr>
                                      <p:to>
                                        <p:strVal val="visible"/>
                                      </p:to>
                                    </p:set>
                                    <p:anim calcmode="lin" valueType="num">
                                      <p:cBhvr additive="base">
                                        <p:cTn id="63" dur="500" fill="hold"/>
                                        <p:tgtEl>
                                          <p:spTgt spid="1712130">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712130">
                                            <p:txEl>
                                              <p:pRg st="13" end="13"/>
                                            </p:txEl>
                                          </p:spTgt>
                                        </p:tgtEl>
                                        <p:attrNameLst>
                                          <p:attrName>ppt_y</p:attrName>
                                        </p:attrNameLst>
                                      </p:cBhvr>
                                      <p:tavLst>
                                        <p:tav tm="0">
                                          <p:val>
                                            <p:strVal val="1+#ppt_h/2"/>
                                          </p:val>
                                        </p:tav>
                                        <p:tav tm="100000">
                                          <p:val>
                                            <p:strVal val="#ppt_y"/>
                                          </p:val>
                                        </p:tav>
                                      </p:tavLst>
                                    </p:anim>
                                  </p:childTnLst>
                                </p:cTn>
                              </p:par>
                            </p:childTnLst>
                          </p:cTn>
                        </p:par>
                        <p:par>
                          <p:cTn id="65" fill="hold">
                            <p:stCondLst>
                              <p:cond delay="2500"/>
                            </p:stCondLst>
                            <p:childTnLst>
                              <p:par>
                                <p:cTn id="66" presetID="2" presetClass="entr" presetSubtype="4" fill="hold" grpId="0" nodeType="afterEffect">
                                  <p:stCondLst>
                                    <p:cond delay="0"/>
                                  </p:stCondLst>
                                  <p:childTnLst>
                                    <p:set>
                                      <p:cBhvr>
                                        <p:cTn id="67" dur="1" fill="hold">
                                          <p:stCondLst>
                                            <p:cond delay="0"/>
                                          </p:stCondLst>
                                        </p:cTn>
                                        <p:tgtEl>
                                          <p:spTgt spid="1712130">
                                            <p:txEl>
                                              <p:pRg st="14" end="14"/>
                                            </p:txEl>
                                          </p:spTgt>
                                        </p:tgtEl>
                                        <p:attrNameLst>
                                          <p:attrName>style.visibility</p:attrName>
                                        </p:attrNameLst>
                                      </p:cBhvr>
                                      <p:to>
                                        <p:strVal val="visible"/>
                                      </p:to>
                                    </p:set>
                                    <p:anim calcmode="lin" valueType="num">
                                      <p:cBhvr additive="base">
                                        <p:cTn id="68" dur="500" fill="hold"/>
                                        <p:tgtEl>
                                          <p:spTgt spid="1712130">
                                            <p:txEl>
                                              <p:pRg st="14" end="14"/>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1712130">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2130" grpId="0" advAuto="0" autoUpdateAnimBg="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3"/>
          <p:cNvSpPr/>
          <p:nvPr>
            <p:ph type="sldNum" sz="quarter" idx="12"/>
          </p:nvPr>
        </p:nvSpPr>
        <p:spPr>
          <a:ln>
            <a:miter lim="800000"/>
          </a:ln>
        </p:spPr>
        <p:txBody>
          <a:bodyPr anchor="b"/>
          <a:lstStyle/>
          <a:p>
            <a:pPr>
              <a:defRPr/>
            </a:pPr>
            <a:fld id="{42F644CE-E506-4254-95D0-7741D12762BE}"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80899" name="Rectangle 2"/>
          <p:cNvSpPr/>
          <p:nvPr>
            <p:ph type="title" idx="4294967295"/>
          </p:nvPr>
        </p:nvSpPr>
        <p:spPr>
          <a:xfrm>
            <a:off x="1617980" y="233680"/>
            <a:ext cx="7526020" cy="563245"/>
          </a:xfrm>
          <a:noFill/>
        </p:spPr>
        <p:txBody>
          <a:bodyPr lIns="92075" tIns="46038" rIns="92075" bIns="46038" anchor="b"/>
          <a:lstStyle/>
          <a:p>
            <a:pPr eaLnBrk="1" hangingPunct="1"/>
            <a:r>
              <a:rPr lang="en-US" altLang="zh-CN">
                <a:ea typeface="宋体" charset="-122"/>
              </a:rPr>
              <a:t>5.4.1 </a:t>
            </a:r>
            <a:r>
              <a:rPr lang="zh-CN" altLang="en-US">
                <a:ea typeface="宋体" charset="-122"/>
              </a:rPr>
              <a:t>广义表的定义</a:t>
            </a:r>
            <a:endParaRPr lang="zh-CN" altLang="en-US">
              <a:ea typeface="宋体" charset="-122"/>
            </a:endParaRPr>
          </a:p>
        </p:txBody>
      </p:sp>
      <p:sp>
        <p:nvSpPr>
          <p:cNvPr id="80900" name="Rectangle 3"/>
          <p:cNvSpPr/>
          <p:nvPr>
            <p:ph type="body" idx="4294967295"/>
          </p:nvPr>
        </p:nvSpPr>
        <p:spPr>
          <a:xfrm>
            <a:off x="467360" y="1196975"/>
            <a:ext cx="7306945" cy="2437130"/>
          </a:xfrm>
          <a:noFill/>
        </p:spPr>
        <p:txBody>
          <a:bodyPr lIns="92075" tIns="46038" rIns="92075" bIns="46038"/>
          <a:lstStyle/>
          <a:p>
            <a:pPr marL="360680" indent="-360680" eaLnBrk="1" hangingPunct="1">
              <a:lnSpc>
                <a:spcPct val="105000"/>
              </a:lnSpc>
              <a:spcBef>
                <a:spcPct val="15000"/>
              </a:spcBef>
              <a:buFont typeface="Wingdings" charset="2"/>
              <a:buNone/>
            </a:pPr>
            <a:r>
              <a:rPr lang="zh-CN" altLang="en-US" sz="2400">
                <a:latin typeface="Times New Roman" pitchFamily="18" charset="0"/>
                <a:ea typeface="宋体" charset="-122"/>
              </a:rPr>
              <a:t>广义表的特性</a:t>
            </a:r>
            <a:endParaRPr lang="zh-CN" altLang="en-US" sz="2400">
              <a:latin typeface="Times New Roman" pitchFamily="18" charset="0"/>
              <a:ea typeface="宋体" charset="-122"/>
            </a:endParaRPr>
          </a:p>
          <a:p>
            <a:pPr marL="360680" indent="-360680" eaLnBrk="1" hangingPunct="1">
              <a:lnSpc>
                <a:spcPct val="105000"/>
              </a:lnSpc>
              <a:spcBef>
                <a:spcPct val="15000"/>
              </a:spcBef>
            </a:pPr>
            <a:r>
              <a:rPr lang="zh-CN" altLang="en-US" sz="2000">
                <a:latin typeface="Times New Roman" pitchFamily="18" charset="0"/>
                <a:ea typeface="宋体" charset="-122"/>
              </a:rPr>
              <a:t>广义表是一种</a:t>
            </a:r>
            <a:r>
              <a:rPr lang="zh-CN" altLang="en-US" sz="2000">
                <a:solidFill>
                  <a:schemeClr val="hlink"/>
                </a:solidFill>
                <a:latin typeface="Times New Roman" pitchFamily="18" charset="0"/>
                <a:ea typeface="宋体" charset="-122"/>
              </a:rPr>
              <a:t>线性结构</a:t>
            </a:r>
            <a:r>
              <a:rPr lang="zh-CN" altLang="en-US" sz="2000">
                <a:latin typeface="Times New Roman" pitchFamily="18" charset="0"/>
                <a:ea typeface="宋体" charset="-122"/>
              </a:rPr>
              <a:t>。因此广义表中的数据元素之间有着固定的相对次序，如同线性表。在</a:t>
            </a:r>
            <a:r>
              <a:rPr lang="en-US" altLang="zh-CN" sz="2000">
                <a:latin typeface="Times New Roman" pitchFamily="18" charset="0"/>
                <a:ea typeface="宋体" charset="-122"/>
              </a:rPr>
              <a:t>LS=(a</a:t>
            </a:r>
            <a:r>
              <a:rPr lang="en-US" altLang="zh-CN" sz="2000" baseline="-25000">
                <a:latin typeface="Times New Roman" pitchFamily="18" charset="0"/>
                <a:ea typeface="宋体" charset="-122"/>
              </a:rPr>
              <a:t>1</a:t>
            </a:r>
            <a:r>
              <a:rPr lang="en-US" altLang="zh-CN" sz="2000">
                <a:latin typeface="Times New Roman" pitchFamily="18" charset="0"/>
                <a:ea typeface="宋体" charset="-122"/>
              </a:rPr>
              <a:t>, a</a:t>
            </a:r>
            <a:r>
              <a:rPr lang="en-US" altLang="zh-CN" sz="2000" baseline="-25000">
                <a:latin typeface="Times New Roman" pitchFamily="18" charset="0"/>
                <a:ea typeface="宋体" charset="-122"/>
              </a:rPr>
              <a:t>2</a:t>
            </a:r>
            <a:r>
              <a:rPr lang="en-US" altLang="zh-CN" sz="2000">
                <a:latin typeface="Times New Roman" pitchFamily="18" charset="0"/>
                <a:ea typeface="宋体" charset="-122"/>
              </a:rPr>
              <a:t>, …, a</a:t>
            </a:r>
            <a:r>
              <a:rPr lang="en-US" altLang="zh-CN" sz="2000" baseline="-25000">
                <a:latin typeface="Times New Roman" pitchFamily="18" charset="0"/>
                <a:ea typeface="宋体" charset="-122"/>
              </a:rPr>
              <a:t>n</a:t>
            </a:r>
            <a:r>
              <a:rPr lang="en-US" altLang="zh-CN" sz="2000">
                <a:latin typeface="Times New Roman" pitchFamily="18" charset="0"/>
                <a:ea typeface="宋体" charset="-122"/>
              </a:rPr>
              <a:t>)</a:t>
            </a:r>
            <a:r>
              <a:rPr lang="zh-CN" altLang="en-US" sz="2000">
                <a:latin typeface="Times New Roman" pitchFamily="18" charset="0"/>
                <a:ea typeface="宋体" charset="-122"/>
              </a:rPr>
              <a:t>中</a:t>
            </a:r>
            <a:r>
              <a:rPr lang="en-US" altLang="zh-CN" sz="2000">
                <a:latin typeface="Times New Roman" pitchFamily="18" charset="0"/>
                <a:ea typeface="宋体" charset="-122"/>
              </a:rPr>
              <a:t>a</a:t>
            </a:r>
            <a:r>
              <a:rPr lang="en-US" altLang="zh-CN" sz="2000" baseline="-25000">
                <a:latin typeface="Times New Roman" pitchFamily="18" charset="0"/>
                <a:ea typeface="宋体" charset="-122"/>
              </a:rPr>
              <a:t>i</a:t>
            </a:r>
            <a:r>
              <a:rPr lang="zh-CN" altLang="en-US" sz="2000">
                <a:latin typeface="Times New Roman" pitchFamily="18" charset="0"/>
                <a:ea typeface="宋体" charset="-122"/>
              </a:rPr>
              <a:t>是</a:t>
            </a:r>
            <a:r>
              <a:rPr lang="en-US" altLang="zh-CN" sz="2000">
                <a:latin typeface="Times New Roman" pitchFamily="18" charset="0"/>
                <a:ea typeface="宋体" charset="-122"/>
              </a:rPr>
              <a:t>LS</a:t>
            </a:r>
            <a:r>
              <a:rPr lang="zh-CN" altLang="en-US" sz="2000">
                <a:latin typeface="Times New Roman" pitchFamily="18" charset="0"/>
                <a:ea typeface="宋体" charset="-122"/>
              </a:rPr>
              <a:t>中第</a:t>
            </a:r>
            <a:r>
              <a:rPr lang="en-US" altLang="zh-CN" sz="2000">
                <a:latin typeface="Times New Roman" pitchFamily="18" charset="0"/>
                <a:ea typeface="宋体" charset="-122"/>
              </a:rPr>
              <a:t>i</a:t>
            </a:r>
            <a:r>
              <a:rPr lang="zh-CN" altLang="en-US" sz="2000">
                <a:latin typeface="Times New Roman" pitchFamily="18" charset="0"/>
                <a:ea typeface="宋体" charset="-122"/>
              </a:rPr>
              <a:t>个数据元素，广义表的</a:t>
            </a:r>
            <a:r>
              <a:rPr lang="zh-CN" altLang="en-US" sz="2000">
                <a:solidFill>
                  <a:srgbClr val="6699FF"/>
                </a:solidFill>
                <a:latin typeface="Times New Roman" pitchFamily="18" charset="0"/>
                <a:ea typeface="宋体" charset="-122"/>
              </a:rPr>
              <a:t>长度</a:t>
            </a:r>
            <a:r>
              <a:rPr lang="zh-CN" altLang="en-US" sz="2000">
                <a:latin typeface="Times New Roman" pitchFamily="18" charset="0"/>
                <a:ea typeface="宋体" charset="-122"/>
              </a:rPr>
              <a:t>定义为最外层包含的元素个数。</a:t>
            </a:r>
            <a:endParaRPr lang="zh-CN" altLang="en-US" sz="2000">
              <a:latin typeface="Times New Roman" pitchFamily="18" charset="0"/>
              <a:ea typeface="宋体" charset="-122"/>
            </a:endParaRPr>
          </a:p>
          <a:p>
            <a:pPr marL="360680" indent="-360680" eaLnBrk="1" hangingPunct="1">
              <a:lnSpc>
                <a:spcPct val="105000"/>
              </a:lnSpc>
              <a:spcBef>
                <a:spcPct val="15000"/>
              </a:spcBef>
            </a:pPr>
            <a:r>
              <a:rPr lang="zh-CN" altLang="en-US" sz="2000">
                <a:latin typeface="Times New Roman" pitchFamily="18" charset="0"/>
                <a:ea typeface="宋体" charset="-122"/>
              </a:rPr>
              <a:t>广义表也是一种</a:t>
            </a:r>
            <a:r>
              <a:rPr lang="zh-CN" altLang="en-US" sz="2000">
                <a:solidFill>
                  <a:schemeClr val="hlink"/>
                </a:solidFill>
                <a:latin typeface="Times New Roman" pitchFamily="18" charset="0"/>
                <a:ea typeface="宋体" charset="-122"/>
              </a:rPr>
              <a:t>多层次的结构</a:t>
            </a:r>
            <a:r>
              <a:rPr lang="zh-CN" altLang="en-US" sz="2000">
                <a:latin typeface="Times New Roman" pitchFamily="18" charset="0"/>
                <a:ea typeface="宋体" charset="-122"/>
              </a:rPr>
              <a:t>，例如下图中广义表</a:t>
            </a:r>
            <a:r>
              <a:rPr lang="en-US" altLang="zh-CN" sz="2000">
                <a:latin typeface="Times New Roman" pitchFamily="18" charset="0"/>
                <a:ea typeface="宋体" charset="-122"/>
              </a:rPr>
              <a:t>D</a:t>
            </a:r>
            <a:r>
              <a:rPr lang="zh-CN" altLang="en-US" sz="2000">
                <a:latin typeface="Times New Roman" pitchFamily="18" charset="0"/>
                <a:ea typeface="宋体" charset="-122"/>
              </a:rPr>
              <a:t>由三个子表</a:t>
            </a:r>
            <a:r>
              <a:rPr lang="en-US" altLang="zh-CN" sz="2000">
                <a:latin typeface="Times New Roman" pitchFamily="18" charset="0"/>
                <a:ea typeface="宋体" charset="-122"/>
              </a:rPr>
              <a:t>E</a:t>
            </a:r>
            <a:r>
              <a:rPr lang="zh-CN" altLang="en-US" sz="2000">
                <a:latin typeface="Times New Roman" pitchFamily="18" charset="0"/>
                <a:ea typeface="宋体" charset="-122"/>
              </a:rPr>
              <a:t>、</a:t>
            </a:r>
            <a:r>
              <a:rPr lang="en-US" altLang="zh-CN" sz="2000">
                <a:latin typeface="Times New Roman" pitchFamily="18" charset="0"/>
                <a:ea typeface="宋体" charset="-122"/>
              </a:rPr>
              <a:t>A</a:t>
            </a:r>
            <a:r>
              <a:rPr lang="zh-CN" altLang="en-US" sz="2000">
                <a:latin typeface="Times New Roman" pitchFamily="18" charset="0"/>
                <a:ea typeface="宋体" charset="-122"/>
              </a:rPr>
              <a:t>和</a:t>
            </a:r>
            <a:r>
              <a:rPr lang="en-US" altLang="zh-CN" sz="2000">
                <a:latin typeface="Times New Roman" pitchFamily="18" charset="0"/>
                <a:ea typeface="宋体" charset="-122"/>
              </a:rPr>
              <a:t>F</a:t>
            </a:r>
            <a:r>
              <a:rPr lang="zh-CN" altLang="en-US" sz="2000">
                <a:latin typeface="Times New Roman" pitchFamily="18" charset="0"/>
                <a:ea typeface="宋体" charset="-122"/>
              </a:rPr>
              <a:t>构成，而</a:t>
            </a:r>
            <a:r>
              <a:rPr lang="en-US" altLang="zh-CN" sz="2000">
                <a:latin typeface="Times New Roman" pitchFamily="18" charset="0"/>
                <a:ea typeface="宋体" charset="-122"/>
              </a:rPr>
              <a:t>F</a:t>
            </a:r>
            <a:r>
              <a:rPr lang="zh-CN" altLang="en-US" sz="2000">
                <a:latin typeface="Times New Roman" pitchFamily="18" charset="0"/>
                <a:ea typeface="宋体" charset="-122"/>
              </a:rPr>
              <a:t>又由一个原子</a:t>
            </a:r>
            <a:r>
              <a:rPr lang="en-US" altLang="zh-CN" sz="2000">
                <a:latin typeface="Times New Roman" pitchFamily="18" charset="0"/>
                <a:ea typeface="宋体" charset="-122"/>
              </a:rPr>
              <a:t>a</a:t>
            </a:r>
            <a:r>
              <a:rPr lang="zh-CN" altLang="en-US" sz="2000">
                <a:latin typeface="Times New Roman" pitchFamily="18" charset="0"/>
                <a:ea typeface="宋体" charset="-122"/>
              </a:rPr>
              <a:t>和一个子表</a:t>
            </a:r>
            <a:r>
              <a:rPr lang="en-US" altLang="zh-CN" sz="2000">
                <a:latin typeface="Times New Roman" pitchFamily="18" charset="0"/>
                <a:ea typeface="宋体" charset="-122"/>
              </a:rPr>
              <a:t>(b, c, d)</a:t>
            </a:r>
            <a:r>
              <a:rPr lang="zh-CN" altLang="en-US" sz="2000">
                <a:latin typeface="Times New Roman" pitchFamily="18" charset="0"/>
                <a:ea typeface="宋体" charset="-122"/>
              </a:rPr>
              <a:t>构成。广义表的</a:t>
            </a:r>
            <a:r>
              <a:rPr lang="zh-CN" altLang="en-US" sz="2000">
                <a:solidFill>
                  <a:schemeClr val="hlink"/>
                </a:solidFill>
                <a:latin typeface="Times New Roman" pitchFamily="18" charset="0"/>
                <a:ea typeface="宋体" charset="-122"/>
              </a:rPr>
              <a:t>深度</a:t>
            </a:r>
            <a:r>
              <a:rPr lang="zh-CN" altLang="en-US" sz="2000">
                <a:latin typeface="Times New Roman" pitchFamily="18" charset="0"/>
                <a:ea typeface="宋体" charset="-122"/>
              </a:rPr>
              <a:t>定义为所含括弧的重数，因此对广义表来说，</a:t>
            </a:r>
            <a:r>
              <a:rPr lang="zh-CN" altLang="en-US" sz="2000">
                <a:solidFill>
                  <a:srgbClr val="FF0000"/>
                </a:solidFill>
                <a:latin typeface="Times New Roman" pitchFamily="18" charset="0"/>
                <a:ea typeface="宋体" charset="-122"/>
              </a:rPr>
              <a:t>空表的深度为</a:t>
            </a:r>
            <a:r>
              <a:rPr lang="en-US" altLang="zh-CN" sz="2000">
                <a:solidFill>
                  <a:srgbClr val="FF0000"/>
                </a:solidFill>
                <a:latin typeface="Times New Roman" pitchFamily="18" charset="0"/>
                <a:ea typeface="宋体" charset="-122"/>
              </a:rPr>
              <a:t>1</a:t>
            </a:r>
            <a:r>
              <a:rPr lang="zh-CN" altLang="en-US" sz="2000">
                <a:solidFill>
                  <a:schemeClr val="hlink"/>
                </a:solidFill>
                <a:latin typeface="Times New Roman" pitchFamily="18" charset="0"/>
                <a:ea typeface="宋体" charset="-122"/>
              </a:rPr>
              <a:t>，而</a:t>
            </a:r>
            <a:r>
              <a:rPr lang="zh-CN" altLang="en-US" sz="2000">
                <a:solidFill>
                  <a:srgbClr val="FF0000"/>
                </a:solidFill>
                <a:latin typeface="Times New Roman" pitchFamily="18" charset="0"/>
                <a:ea typeface="宋体" charset="-122"/>
              </a:rPr>
              <a:t>原子的深度为</a:t>
            </a:r>
            <a:r>
              <a:rPr lang="en-US" altLang="zh-CN" sz="2000">
                <a:solidFill>
                  <a:srgbClr val="FF0000"/>
                </a:solidFill>
                <a:latin typeface="Times New Roman" pitchFamily="18" charset="0"/>
                <a:ea typeface="宋体" charset="-122"/>
              </a:rPr>
              <a:t>0</a:t>
            </a:r>
            <a:r>
              <a:rPr lang="zh-CN" altLang="en-US" sz="2000">
                <a:latin typeface="Times New Roman" pitchFamily="18" charset="0"/>
                <a:ea typeface="宋体" charset="-122"/>
              </a:rPr>
              <a:t>。</a:t>
            </a:r>
            <a:endParaRPr lang="zh-CN" altLang="en-US" sz="2000">
              <a:latin typeface="Times New Roman" pitchFamily="18" charset="0"/>
              <a:ea typeface="宋体" charset="-122"/>
            </a:endParaRPr>
          </a:p>
        </p:txBody>
      </p:sp>
      <p:grpSp>
        <p:nvGrpSpPr>
          <p:cNvPr id="80901" name="Group 4"/>
          <p:cNvGrpSpPr/>
          <p:nvPr/>
        </p:nvGrpSpPr>
        <p:grpSpPr bwMode="auto">
          <a:xfrm>
            <a:off x="5292725" y="4581525"/>
            <a:ext cx="3095625" cy="2159000"/>
            <a:chOff x="3043" y="2300"/>
            <a:chExt cx="1950" cy="1360"/>
          </a:xfrm>
        </p:grpSpPr>
        <p:sp>
          <p:nvSpPr>
            <p:cNvPr id="80903" name="Oval 5"/>
            <p:cNvSpPr/>
            <p:nvPr/>
          </p:nvSpPr>
          <p:spPr bwMode="auto">
            <a:xfrm>
              <a:off x="3724" y="2301"/>
              <a:ext cx="179" cy="180"/>
            </a:xfrm>
            <a:prstGeom prst="ellipse">
              <a:avLst/>
            </a:prstGeom>
            <a:solidFill>
              <a:srgbClr val="CCFFFF"/>
            </a:solidFill>
            <a:ln w="12700">
              <a:solidFill>
                <a:schemeClr val="tx1"/>
              </a:solidFill>
              <a:round/>
            </a:ln>
          </p:spPr>
          <p:txBody>
            <a:bodyPr wrap="none" anchor="ctr"/>
            <a:lstStyle/>
            <a:p>
              <a:endParaRPr lang="zh-CN" altLang="en-US">
                <a:latin typeface="Times New Roman" pitchFamily="18" charset="0"/>
              </a:endParaRPr>
            </a:p>
          </p:txBody>
        </p:sp>
        <p:sp>
          <p:nvSpPr>
            <p:cNvPr id="80904" name="Oval 6"/>
            <p:cNvSpPr/>
            <p:nvPr/>
          </p:nvSpPr>
          <p:spPr bwMode="auto">
            <a:xfrm>
              <a:off x="3225" y="2664"/>
              <a:ext cx="179" cy="180"/>
            </a:xfrm>
            <a:prstGeom prst="ellipse">
              <a:avLst/>
            </a:prstGeom>
            <a:solidFill>
              <a:srgbClr val="CCFFFF"/>
            </a:solidFill>
            <a:ln w="12700">
              <a:solidFill>
                <a:schemeClr val="tx1"/>
              </a:solidFill>
              <a:round/>
            </a:ln>
          </p:spPr>
          <p:txBody>
            <a:bodyPr wrap="none" anchor="ctr"/>
            <a:lstStyle/>
            <a:p>
              <a:endParaRPr lang="zh-CN" altLang="en-US">
                <a:latin typeface="Times New Roman" pitchFamily="18" charset="0"/>
              </a:endParaRPr>
            </a:p>
          </p:txBody>
        </p:sp>
        <p:sp>
          <p:nvSpPr>
            <p:cNvPr id="80905" name="Oval 7"/>
            <p:cNvSpPr/>
            <p:nvPr/>
          </p:nvSpPr>
          <p:spPr bwMode="auto">
            <a:xfrm>
              <a:off x="3724" y="2664"/>
              <a:ext cx="179" cy="180"/>
            </a:xfrm>
            <a:prstGeom prst="ellipse">
              <a:avLst/>
            </a:prstGeom>
            <a:solidFill>
              <a:srgbClr val="CCFFFF"/>
            </a:solidFill>
            <a:ln w="12700">
              <a:solidFill>
                <a:schemeClr val="tx1"/>
              </a:solidFill>
              <a:round/>
            </a:ln>
          </p:spPr>
          <p:txBody>
            <a:bodyPr wrap="none" anchor="ctr"/>
            <a:lstStyle/>
            <a:p>
              <a:endParaRPr lang="zh-CN" altLang="en-US">
                <a:latin typeface="Times New Roman" pitchFamily="18" charset="0"/>
              </a:endParaRPr>
            </a:p>
          </p:txBody>
        </p:sp>
        <p:sp>
          <p:nvSpPr>
            <p:cNvPr id="80906" name="Oval 8"/>
            <p:cNvSpPr/>
            <p:nvPr/>
          </p:nvSpPr>
          <p:spPr bwMode="auto">
            <a:xfrm>
              <a:off x="4178" y="2664"/>
              <a:ext cx="179" cy="180"/>
            </a:xfrm>
            <a:prstGeom prst="ellipse">
              <a:avLst/>
            </a:prstGeom>
            <a:solidFill>
              <a:srgbClr val="CCFFFF"/>
            </a:solidFill>
            <a:ln w="12700">
              <a:solidFill>
                <a:schemeClr val="tx1"/>
              </a:solidFill>
              <a:round/>
            </a:ln>
          </p:spPr>
          <p:txBody>
            <a:bodyPr wrap="none" anchor="ctr"/>
            <a:lstStyle/>
            <a:p>
              <a:endParaRPr lang="zh-CN" altLang="en-US">
                <a:latin typeface="Times New Roman" pitchFamily="18" charset="0"/>
              </a:endParaRPr>
            </a:p>
          </p:txBody>
        </p:sp>
        <p:sp>
          <p:nvSpPr>
            <p:cNvPr id="80907" name="Oval 9"/>
            <p:cNvSpPr/>
            <p:nvPr/>
          </p:nvSpPr>
          <p:spPr bwMode="auto">
            <a:xfrm>
              <a:off x="4450" y="3118"/>
              <a:ext cx="179" cy="180"/>
            </a:xfrm>
            <a:prstGeom prst="ellipse">
              <a:avLst/>
            </a:prstGeom>
            <a:solidFill>
              <a:srgbClr val="CCFFFF"/>
            </a:solidFill>
            <a:ln w="12700">
              <a:solidFill>
                <a:schemeClr val="tx1"/>
              </a:solidFill>
              <a:round/>
            </a:ln>
          </p:spPr>
          <p:txBody>
            <a:bodyPr wrap="none" anchor="ctr"/>
            <a:lstStyle/>
            <a:p>
              <a:endParaRPr lang="zh-CN" altLang="en-US">
                <a:latin typeface="Times New Roman" pitchFamily="18" charset="0"/>
              </a:endParaRPr>
            </a:p>
          </p:txBody>
        </p:sp>
        <p:sp>
          <p:nvSpPr>
            <p:cNvPr id="80908" name="Rectangle 10"/>
            <p:cNvSpPr/>
            <p:nvPr/>
          </p:nvSpPr>
          <p:spPr bwMode="auto">
            <a:xfrm>
              <a:off x="4087" y="3526"/>
              <a:ext cx="180" cy="134"/>
            </a:xfrm>
            <a:prstGeom prst="rect">
              <a:avLst/>
            </a:prstGeom>
            <a:solidFill>
              <a:schemeClr val="accent1"/>
            </a:solidFill>
            <a:ln w="12700">
              <a:solidFill>
                <a:schemeClr val="tx1"/>
              </a:solidFill>
              <a:miter lim="800000"/>
            </a:ln>
          </p:spPr>
          <p:txBody>
            <a:bodyPr wrap="none" lIns="92075" tIns="46038" rIns="92075" bIns="46038" anchor="ctr"/>
            <a:lstStyle/>
            <a:p>
              <a:pPr algn="ctr">
                <a:lnSpc>
                  <a:spcPct val="80000"/>
                </a:lnSpc>
                <a:spcBef>
                  <a:spcPct val="20000"/>
                </a:spcBef>
              </a:pPr>
              <a:r>
                <a:rPr kumimoji="0" lang="en-US" altLang="zh-CN" sz="1400">
                  <a:latin typeface="Tahoma" pitchFamily="34" charset="0"/>
                </a:rPr>
                <a:t>b</a:t>
              </a:r>
              <a:endParaRPr kumimoji="0" lang="en-US" altLang="zh-CN" sz="1400">
                <a:latin typeface="Tahoma" pitchFamily="34" charset="0"/>
              </a:endParaRPr>
            </a:p>
          </p:txBody>
        </p:sp>
        <p:sp>
          <p:nvSpPr>
            <p:cNvPr id="80909" name="Rectangle 11"/>
            <p:cNvSpPr/>
            <p:nvPr/>
          </p:nvSpPr>
          <p:spPr bwMode="auto">
            <a:xfrm>
              <a:off x="4450" y="3526"/>
              <a:ext cx="180" cy="134"/>
            </a:xfrm>
            <a:prstGeom prst="rect">
              <a:avLst/>
            </a:prstGeom>
            <a:solidFill>
              <a:schemeClr val="accent1"/>
            </a:solidFill>
            <a:ln w="12700">
              <a:solidFill>
                <a:schemeClr val="tx1"/>
              </a:solidFill>
              <a:miter lim="800000"/>
            </a:ln>
          </p:spPr>
          <p:txBody>
            <a:bodyPr wrap="none" lIns="92075" tIns="46038" rIns="92075" bIns="46038" anchor="ctr"/>
            <a:lstStyle/>
            <a:p>
              <a:pPr algn="ctr">
                <a:lnSpc>
                  <a:spcPct val="80000"/>
                </a:lnSpc>
                <a:spcBef>
                  <a:spcPct val="20000"/>
                </a:spcBef>
              </a:pPr>
              <a:r>
                <a:rPr kumimoji="0" lang="en-US" altLang="zh-CN" sz="1400">
                  <a:latin typeface="Tahoma" pitchFamily="34" charset="0"/>
                </a:rPr>
                <a:t>c</a:t>
              </a:r>
              <a:endParaRPr kumimoji="0" lang="en-US" altLang="zh-CN" sz="1400">
                <a:latin typeface="Tahoma" pitchFamily="34" charset="0"/>
              </a:endParaRPr>
            </a:p>
          </p:txBody>
        </p:sp>
        <p:sp>
          <p:nvSpPr>
            <p:cNvPr id="80910" name="Rectangle 12"/>
            <p:cNvSpPr/>
            <p:nvPr/>
          </p:nvSpPr>
          <p:spPr bwMode="auto">
            <a:xfrm>
              <a:off x="4813" y="3526"/>
              <a:ext cx="180" cy="134"/>
            </a:xfrm>
            <a:prstGeom prst="rect">
              <a:avLst/>
            </a:prstGeom>
            <a:solidFill>
              <a:schemeClr val="accent1"/>
            </a:solidFill>
            <a:ln w="12700">
              <a:solidFill>
                <a:schemeClr val="tx1"/>
              </a:solidFill>
              <a:miter lim="800000"/>
            </a:ln>
          </p:spPr>
          <p:txBody>
            <a:bodyPr wrap="none" lIns="92075" tIns="46038" rIns="92075" bIns="46038" anchor="ctr"/>
            <a:lstStyle/>
            <a:p>
              <a:pPr algn="ctr">
                <a:lnSpc>
                  <a:spcPct val="80000"/>
                </a:lnSpc>
                <a:spcBef>
                  <a:spcPct val="20000"/>
                </a:spcBef>
              </a:pPr>
              <a:r>
                <a:rPr kumimoji="0" lang="en-US" altLang="zh-CN" sz="1400">
                  <a:latin typeface="Tahoma" pitchFamily="34" charset="0"/>
                </a:rPr>
                <a:t>d</a:t>
              </a:r>
              <a:endParaRPr kumimoji="0" lang="en-US" altLang="zh-CN" sz="1400">
                <a:latin typeface="Tahoma" pitchFamily="34" charset="0"/>
              </a:endParaRPr>
            </a:p>
          </p:txBody>
        </p:sp>
        <p:sp>
          <p:nvSpPr>
            <p:cNvPr id="80911" name="Rectangle 13"/>
            <p:cNvSpPr/>
            <p:nvPr/>
          </p:nvSpPr>
          <p:spPr bwMode="auto">
            <a:xfrm>
              <a:off x="3860" y="3163"/>
              <a:ext cx="180" cy="134"/>
            </a:xfrm>
            <a:prstGeom prst="rect">
              <a:avLst/>
            </a:prstGeom>
            <a:solidFill>
              <a:schemeClr val="accent1"/>
            </a:solidFill>
            <a:ln w="12700">
              <a:solidFill>
                <a:schemeClr val="tx1"/>
              </a:solidFill>
              <a:miter lim="800000"/>
            </a:ln>
          </p:spPr>
          <p:txBody>
            <a:bodyPr wrap="none" lIns="92075" tIns="46038" rIns="92075" bIns="46038" anchor="ctr"/>
            <a:lstStyle/>
            <a:p>
              <a:pPr algn="ctr">
                <a:lnSpc>
                  <a:spcPct val="80000"/>
                </a:lnSpc>
                <a:spcBef>
                  <a:spcPct val="20000"/>
                </a:spcBef>
              </a:pPr>
              <a:r>
                <a:rPr kumimoji="0" lang="en-US" altLang="zh-CN" sz="1400">
                  <a:latin typeface="Tahoma" pitchFamily="34" charset="0"/>
                </a:rPr>
                <a:t>a</a:t>
              </a:r>
              <a:endParaRPr kumimoji="0" lang="en-US" altLang="zh-CN" sz="1400">
                <a:latin typeface="Tahoma" pitchFamily="34" charset="0"/>
              </a:endParaRPr>
            </a:p>
          </p:txBody>
        </p:sp>
        <p:sp>
          <p:nvSpPr>
            <p:cNvPr id="80912" name="Rectangle 14"/>
            <p:cNvSpPr/>
            <p:nvPr/>
          </p:nvSpPr>
          <p:spPr bwMode="auto">
            <a:xfrm>
              <a:off x="3225" y="3163"/>
              <a:ext cx="180" cy="134"/>
            </a:xfrm>
            <a:prstGeom prst="rect">
              <a:avLst/>
            </a:prstGeom>
            <a:solidFill>
              <a:schemeClr val="accent1"/>
            </a:solidFill>
            <a:ln w="12700">
              <a:solidFill>
                <a:schemeClr val="tx1"/>
              </a:solidFill>
              <a:miter lim="800000"/>
            </a:ln>
          </p:spPr>
          <p:txBody>
            <a:bodyPr wrap="none" lIns="92075" tIns="46038" rIns="92075" bIns="46038" anchor="ctr"/>
            <a:lstStyle/>
            <a:p>
              <a:pPr algn="ctr">
                <a:lnSpc>
                  <a:spcPct val="80000"/>
                </a:lnSpc>
                <a:spcBef>
                  <a:spcPct val="20000"/>
                </a:spcBef>
              </a:pPr>
              <a:r>
                <a:rPr kumimoji="0" lang="en-US" altLang="zh-CN" sz="1400">
                  <a:latin typeface="Tahoma" pitchFamily="34" charset="0"/>
                </a:rPr>
                <a:t>e</a:t>
              </a:r>
              <a:endParaRPr kumimoji="0" lang="en-US" altLang="zh-CN" sz="1400">
                <a:latin typeface="Tahoma" pitchFamily="34" charset="0"/>
              </a:endParaRPr>
            </a:p>
          </p:txBody>
        </p:sp>
        <p:sp>
          <p:nvSpPr>
            <p:cNvPr id="80913" name="Freeform 15"/>
            <p:cNvSpPr/>
            <p:nvPr/>
          </p:nvSpPr>
          <p:spPr bwMode="auto">
            <a:xfrm>
              <a:off x="3814" y="2482"/>
              <a:ext cx="1" cy="182"/>
            </a:xfrm>
            <a:custGeom>
              <a:avLst/>
              <a:gdLst>
                <a:gd name="T0" fmla="*/ 0 w 1"/>
                <a:gd name="T1" fmla="*/ 0 h 182"/>
                <a:gd name="T2" fmla="*/ 0 w 1"/>
                <a:gd name="T3" fmla="*/ 181 h 182"/>
                <a:gd name="T4" fmla="*/ 0 60000 65536"/>
                <a:gd name="T5" fmla="*/ 0 60000 65536"/>
                <a:gd name="T6" fmla="*/ 0 w 1"/>
                <a:gd name="T7" fmla="*/ 0 h 182"/>
                <a:gd name="T8" fmla="*/ 1 w 1"/>
                <a:gd name="T9" fmla="*/ 182 h 182"/>
              </a:gdLst>
              <a:ahLst/>
              <a:cxnLst>
                <a:cxn ang="T4">
                  <a:pos x="T0" y="T1"/>
                </a:cxn>
                <a:cxn ang="T5">
                  <a:pos x="T2" y="T3"/>
                </a:cxn>
              </a:cxnLst>
              <a:rect l="T6" t="T7" r="T8" b="T9"/>
              <a:pathLst>
                <a:path w="1" h="182">
                  <a:moveTo>
                    <a:pt x="0" y="0"/>
                  </a:moveTo>
                  <a:lnTo>
                    <a:pt x="0" y="181"/>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endParaRPr>
            </a:p>
          </p:txBody>
        </p:sp>
        <p:sp>
          <p:nvSpPr>
            <p:cNvPr id="80914" name="Freeform 16"/>
            <p:cNvSpPr/>
            <p:nvPr/>
          </p:nvSpPr>
          <p:spPr bwMode="auto">
            <a:xfrm>
              <a:off x="3378" y="2455"/>
              <a:ext cx="373" cy="236"/>
            </a:xfrm>
            <a:custGeom>
              <a:avLst/>
              <a:gdLst>
                <a:gd name="T0" fmla="*/ 372 w 373"/>
                <a:gd name="T1" fmla="*/ 0 h 236"/>
                <a:gd name="T2" fmla="*/ 0 w 373"/>
                <a:gd name="T3" fmla="*/ 235 h 236"/>
                <a:gd name="T4" fmla="*/ 0 60000 65536"/>
                <a:gd name="T5" fmla="*/ 0 60000 65536"/>
                <a:gd name="T6" fmla="*/ 0 w 373"/>
                <a:gd name="T7" fmla="*/ 0 h 236"/>
                <a:gd name="T8" fmla="*/ 373 w 373"/>
                <a:gd name="T9" fmla="*/ 236 h 236"/>
              </a:gdLst>
              <a:ahLst/>
              <a:cxnLst>
                <a:cxn ang="T4">
                  <a:pos x="T0" y="T1"/>
                </a:cxn>
                <a:cxn ang="T5">
                  <a:pos x="T2" y="T3"/>
                </a:cxn>
              </a:cxnLst>
              <a:rect l="T6" t="T7" r="T8" b="T9"/>
              <a:pathLst>
                <a:path w="373" h="236">
                  <a:moveTo>
                    <a:pt x="372" y="0"/>
                  </a:moveTo>
                  <a:lnTo>
                    <a:pt x="0" y="235"/>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endParaRPr>
            </a:p>
          </p:txBody>
        </p:sp>
        <p:sp>
          <p:nvSpPr>
            <p:cNvPr id="80915" name="Freeform 17"/>
            <p:cNvSpPr/>
            <p:nvPr/>
          </p:nvSpPr>
          <p:spPr bwMode="auto">
            <a:xfrm>
              <a:off x="3877" y="2455"/>
              <a:ext cx="328" cy="236"/>
            </a:xfrm>
            <a:custGeom>
              <a:avLst/>
              <a:gdLst>
                <a:gd name="T0" fmla="*/ 0 w 328"/>
                <a:gd name="T1" fmla="*/ 0 h 236"/>
                <a:gd name="T2" fmla="*/ 327 w 328"/>
                <a:gd name="T3" fmla="*/ 235 h 236"/>
                <a:gd name="T4" fmla="*/ 0 60000 65536"/>
                <a:gd name="T5" fmla="*/ 0 60000 65536"/>
                <a:gd name="T6" fmla="*/ 0 w 328"/>
                <a:gd name="T7" fmla="*/ 0 h 236"/>
                <a:gd name="T8" fmla="*/ 328 w 328"/>
                <a:gd name="T9" fmla="*/ 236 h 236"/>
              </a:gdLst>
              <a:ahLst/>
              <a:cxnLst>
                <a:cxn ang="T4">
                  <a:pos x="T0" y="T1"/>
                </a:cxn>
                <a:cxn ang="T5">
                  <a:pos x="T2" y="T3"/>
                </a:cxn>
              </a:cxnLst>
              <a:rect l="T6" t="T7" r="T8" b="T9"/>
              <a:pathLst>
                <a:path w="328" h="236">
                  <a:moveTo>
                    <a:pt x="0" y="0"/>
                  </a:moveTo>
                  <a:lnTo>
                    <a:pt x="327" y="235"/>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endParaRPr>
            </a:p>
          </p:txBody>
        </p:sp>
        <p:sp>
          <p:nvSpPr>
            <p:cNvPr id="80916" name="Freeform 18"/>
            <p:cNvSpPr/>
            <p:nvPr/>
          </p:nvSpPr>
          <p:spPr bwMode="auto">
            <a:xfrm>
              <a:off x="3315" y="2845"/>
              <a:ext cx="1" cy="318"/>
            </a:xfrm>
            <a:custGeom>
              <a:avLst/>
              <a:gdLst>
                <a:gd name="T0" fmla="*/ 0 w 1"/>
                <a:gd name="T1" fmla="*/ 0 h 318"/>
                <a:gd name="T2" fmla="*/ 0 w 1"/>
                <a:gd name="T3" fmla="*/ 317 h 318"/>
                <a:gd name="T4" fmla="*/ 0 60000 65536"/>
                <a:gd name="T5" fmla="*/ 0 60000 65536"/>
                <a:gd name="T6" fmla="*/ 0 w 1"/>
                <a:gd name="T7" fmla="*/ 0 h 318"/>
                <a:gd name="T8" fmla="*/ 1 w 1"/>
                <a:gd name="T9" fmla="*/ 318 h 318"/>
              </a:gdLst>
              <a:ahLst/>
              <a:cxnLst>
                <a:cxn ang="T4">
                  <a:pos x="T0" y="T1"/>
                </a:cxn>
                <a:cxn ang="T5">
                  <a:pos x="T2" y="T3"/>
                </a:cxn>
              </a:cxnLst>
              <a:rect l="T6" t="T7" r="T8" b="T9"/>
              <a:pathLst>
                <a:path w="1" h="318">
                  <a:moveTo>
                    <a:pt x="0" y="0"/>
                  </a:moveTo>
                  <a:lnTo>
                    <a:pt x="0" y="317"/>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endParaRPr>
            </a:p>
          </p:txBody>
        </p:sp>
        <p:sp>
          <p:nvSpPr>
            <p:cNvPr id="80917" name="Freeform 19"/>
            <p:cNvSpPr/>
            <p:nvPr/>
          </p:nvSpPr>
          <p:spPr bwMode="auto">
            <a:xfrm>
              <a:off x="3950" y="2818"/>
              <a:ext cx="255" cy="345"/>
            </a:xfrm>
            <a:custGeom>
              <a:avLst/>
              <a:gdLst>
                <a:gd name="T0" fmla="*/ 254 w 255"/>
                <a:gd name="T1" fmla="*/ 0 h 345"/>
                <a:gd name="T2" fmla="*/ 0 w 255"/>
                <a:gd name="T3" fmla="*/ 344 h 345"/>
                <a:gd name="T4" fmla="*/ 0 60000 65536"/>
                <a:gd name="T5" fmla="*/ 0 60000 65536"/>
                <a:gd name="T6" fmla="*/ 0 w 255"/>
                <a:gd name="T7" fmla="*/ 0 h 345"/>
                <a:gd name="T8" fmla="*/ 255 w 255"/>
                <a:gd name="T9" fmla="*/ 345 h 345"/>
              </a:gdLst>
              <a:ahLst/>
              <a:cxnLst>
                <a:cxn ang="T4">
                  <a:pos x="T0" y="T1"/>
                </a:cxn>
                <a:cxn ang="T5">
                  <a:pos x="T2" y="T3"/>
                </a:cxn>
              </a:cxnLst>
              <a:rect l="T6" t="T7" r="T8" b="T9"/>
              <a:pathLst>
                <a:path w="255" h="345">
                  <a:moveTo>
                    <a:pt x="254" y="0"/>
                  </a:moveTo>
                  <a:lnTo>
                    <a:pt x="0" y="344"/>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endParaRPr>
            </a:p>
          </p:txBody>
        </p:sp>
        <p:sp>
          <p:nvSpPr>
            <p:cNvPr id="80918" name="Freeform 20"/>
            <p:cNvSpPr/>
            <p:nvPr/>
          </p:nvSpPr>
          <p:spPr bwMode="auto">
            <a:xfrm>
              <a:off x="4331" y="2818"/>
              <a:ext cx="210" cy="300"/>
            </a:xfrm>
            <a:custGeom>
              <a:avLst/>
              <a:gdLst>
                <a:gd name="T0" fmla="*/ 0 w 210"/>
                <a:gd name="T1" fmla="*/ 0 h 300"/>
                <a:gd name="T2" fmla="*/ 209 w 210"/>
                <a:gd name="T3" fmla="*/ 299 h 300"/>
                <a:gd name="T4" fmla="*/ 0 60000 65536"/>
                <a:gd name="T5" fmla="*/ 0 60000 65536"/>
                <a:gd name="T6" fmla="*/ 0 w 210"/>
                <a:gd name="T7" fmla="*/ 0 h 300"/>
                <a:gd name="T8" fmla="*/ 210 w 210"/>
                <a:gd name="T9" fmla="*/ 300 h 300"/>
              </a:gdLst>
              <a:ahLst/>
              <a:cxnLst>
                <a:cxn ang="T4">
                  <a:pos x="T0" y="T1"/>
                </a:cxn>
                <a:cxn ang="T5">
                  <a:pos x="T2" y="T3"/>
                </a:cxn>
              </a:cxnLst>
              <a:rect l="T6" t="T7" r="T8" b="T9"/>
              <a:pathLst>
                <a:path w="210" h="300">
                  <a:moveTo>
                    <a:pt x="0" y="0"/>
                  </a:moveTo>
                  <a:lnTo>
                    <a:pt x="209" y="299"/>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endParaRPr>
            </a:p>
          </p:txBody>
        </p:sp>
        <p:sp>
          <p:nvSpPr>
            <p:cNvPr id="80919" name="Freeform 21"/>
            <p:cNvSpPr/>
            <p:nvPr/>
          </p:nvSpPr>
          <p:spPr bwMode="auto">
            <a:xfrm>
              <a:off x="4177" y="3272"/>
              <a:ext cx="300" cy="254"/>
            </a:xfrm>
            <a:custGeom>
              <a:avLst/>
              <a:gdLst>
                <a:gd name="T0" fmla="*/ 299 w 300"/>
                <a:gd name="T1" fmla="*/ 0 h 254"/>
                <a:gd name="T2" fmla="*/ 0 w 300"/>
                <a:gd name="T3" fmla="*/ 253 h 254"/>
                <a:gd name="T4" fmla="*/ 0 60000 65536"/>
                <a:gd name="T5" fmla="*/ 0 60000 65536"/>
                <a:gd name="T6" fmla="*/ 0 w 300"/>
                <a:gd name="T7" fmla="*/ 0 h 254"/>
                <a:gd name="T8" fmla="*/ 300 w 300"/>
                <a:gd name="T9" fmla="*/ 254 h 254"/>
              </a:gdLst>
              <a:ahLst/>
              <a:cxnLst>
                <a:cxn ang="T4">
                  <a:pos x="T0" y="T1"/>
                </a:cxn>
                <a:cxn ang="T5">
                  <a:pos x="T2" y="T3"/>
                </a:cxn>
              </a:cxnLst>
              <a:rect l="T6" t="T7" r="T8" b="T9"/>
              <a:pathLst>
                <a:path w="300" h="254">
                  <a:moveTo>
                    <a:pt x="299" y="0"/>
                  </a:moveTo>
                  <a:lnTo>
                    <a:pt x="0" y="253"/>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endParaRPr>
            </a:p>
          </p:txBody>
        </p:sp>
        <p:sp>
          <p:nvSpPr>
            <p:cNvPr id="80920" name="Freeform 22"/>
            <p:cNvSpPr/>
            <p:nvPr/>
          </p:nvSpPr>
          <p:spPr bwMode="auto">
            <a:xfrm>
              <a:off x="4540" y="3299"/>
              <a:ext cx="1" cy="227"/>
            </a:xfrm>
            <a:custGeom>
              <a:avLst/>
              <a:gdLst>
                <a:gd name="T0" fmla="*/ 0 w 1"/>
                <a:gd name="T1" fmla="*/ 0 h 227"/>
                <a:gd name="T2" fmla="*/ 0 w 1"/>
                <a:gd name="T3" fmla="*/ 226 h 227"/>
                <a:gd name="T4" fmla="*/ 0 60000 65536"/>
                <a:gd name="T5" fmla="*/ 0 60000 65536"/>
                <a:gd name="T6" fmla="*/ 0 w 1"/>
                <a:gd name="T7" fmla="*/ 0 h 227"/>
                <a:gd name="T8" fmla="*/ 1 w 1"/>
                <a:gd name="T9" fmla="*/ 227 h 227"/>
              </a:gdLst>
              <a:ahLst/>
              <a:cxnLst>
                <a:cxn ang="T4">
                  <a:pos x="T0" y="T1"/>
                </a:cxn>
                <a:cxn ang="T5">
                  <a:pos x="T2" y="T3"/>
                </a:cxn>
              </a:cxnLst>
              <a:rect l="T6" t="T7" r="T8" b="T9"/>
              <a:pathLst>
                <a:path w="1" h="227">
                  <a:moveTo>
                    <a:pt x="0" y="0"/>
                  </a:moveTo>
                  <a:lnTo>
                    <a:pt x="0" y="226"/>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endParaRPr>
            </a:p>
          </p:txBody>
        </p:sp>
        <p:sp>
          <p:nvSpPr>
            <p:cNvPr id="80921" name="Freeform 23"/>
            <p:cNvSpPr/>
            <p:nvPr/>
          </p:nvSpPr>
          <p:spPr bwMode="auto">
            <a:xfrm>
              <a:off x="4603" y="3272"/>
              <a:ext cx="301" cy="254"/>
            </a:xfrm>
            <a:custGeom>
              <a:avLst/>
              <a:gdLst>
                <a:gd name="T0" fmla="*/ 0 w 301"/>
                <a:gd name="T1" fmla="*/ 0 h 254"/>
                <a:gd name="T2" fmla="*/ 300 w 301"/>
                <a:gd name="T3" fmla="*/ 253 h 254"/>
                <a:gd name="T4" fmla="*/ 0 60000 65536"/>
                <a:gd name="T5" fmla="*/ 0 60000 65536"/>
                <a:gd name="T6" fmla="*/ 0 w 301"/>
                <a:gd name="T7" fmla="*/ 0 h 254"/>
                <a:gd name="T8" fmla="*/ 301 w 301"/>
                <a:gd name="T9" fmla="*/ 254 h 254"/>
              </a:gdLst>
              <a:ahLst/>
              <a:cxnLst>
                <a:cxn ang="T4">
                  <a:pos x="T0" y="T1"/>
                </a:cxn>
                <a:cxn ang="T5">
                  <a:pos x="T2" y="T3"/>
                </a:cxn>
              </a:cxnLst>
              <a:rect l="T6" t="T7" r="T8" b="T9"/>
              <a:pathLst>
                <a:path w="301" h="254">
                  <a:moveTo>
                    <a:pt x="0" y="0"/>
                  </a:moveTo>
                  <a:lnTo>
                    <a:pt x="300" y="253"/>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endParaRPr>
            </a:p>
          </p:txBody>
        </p:sp>
        <p:sp>
          <p:nvSpPr>
            <p:cNvPr id="80922" name="Rectangle 24"/>
            <p:cNvSpPr/>
            <p:nvPr/>
          </p:nvSpPr>
          <p:spPr bwMode="auto">
            <a:xfrm>
              <a:off x="3043" y="2663"/>
              <a:ext cx="226"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nSpc>
                  <a:spcPct val="80000"/>
                </a:lnSpc>
                <a:spcBef>
                  <a:spcPct val="50000"/>
                </a:spcBef>
              </a:pPr>
              <a:r>
                <a:rPr kumimoji="0" lang="en-US" altLang="zh-CN" sz="1600">
                  <a:latin typeface="Tahoma" pitchFamily="34" charset="0"/>
                </a:rPr>
                <a:t>E</a:t>
              </a:r>
              <a:endParaRPr kumimoji="0" lang="en-US" altLang="zh-CN" sz="1600">
                <a:latin typeface="Tahoma" pitchFamily="34" charset="0"/>
              </a:endParaRPr>
            </a:p>
          </p:txBody>
        </p:sp>
        <p:sp>
          <p:nvSpPr>
            <p:cNvPr id="80923" name="Rectangle 25"/>
            <p:cNvSpPr/>
            <p:nvPr/>
          </p:nvSpPr>
          <p:spPr bwMode="auto">
            <a:xfrm>
              <a:off x="3541" y="2663"/>
              <a:ext cx="226"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nSpc>
                  <a:spcPct val="80000"/>
                </a:lnSpc>
                <a:spcBef>
                  <a:spcPct val="50000"/>
                </a:spcBef>
              </a:pPr>
              <a:r>
                <a:rPr kumimoji="0" lang="en-US" altLang="zh-CN" sz="1600">
                  <a:latin typeface="Tahoma" pitchFamily="34" charset="0"/>
                </a:rPr>
                <a:t>A</a:t>
              </a:r>
              <a:endParaRPr kumimoji="0" lang="en-US" altLang="zh-CN" sz="1600">
                <a:latin typeface="Tahoma" pitchFamily="34" charset="0"/>
              </a:endParaRPr>
            </a:p>
          </p:txBody>
        </p:sp>
        <p:sp>
          <p:nvSpPr>
            <p:cNvPr id="80924" name="Rectangle 26"/>
            <p:cNvSpPr/>
            <p:nvPr/>
          </p:nvSpPr>
          <p:spPr bwMode="auto">
            <a:xfrm>
              <a:off x="3541" y="2300"/>
              <a:ext cx="226"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nSpc>
                  <a:spcPct val="80000"/>
                </a:lnSpc>
                <a:spcBef>
                  <a:spcPct val="50000"/>
                </a:spcBef>
              </a:pPr>
              <a:r>
                <a:rPr kumimoji="0" lang="en-US" altLang="zh-CN" sz="1600">
                  <a:latin typeface="Tahoma" pitchFamily="34" charset="0"/>
                </a:rPr>
                <a:t>D</a:t>
              </a:r>
              <a:endParaRPr kumimoji="0" lang="en-US" altLang="zh-CN" sz="1600">
                <a:latin typeface="Tahoma" pitchFamily="34" charset="0"/>
              </a:endParaRPr>
            </a:p>
          </p:txBody>
        </p:sp>
        <p:sp>
          <p:nvSpPr>
            <p:cNvPr id="80925" name="Rectangle 27"/>
            <p:cNvSpPr/>
            <p:nvPr/>
          </p:nvSpPr>
          <p:spPr bwMode="auto">
            <a:xfrm>
              <a:off x="4358" y="2663"/>
              <a:ext cx="226"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nSpc>
                  <a:spcPct val="80000"/>
                </a:lnSpc>
                <a:spcBef>
                  <a:spcPct val="50000"/>
                </a:spcBef>
              </a:pPr>
              <a:r>
                <a:rPr kumimoji="0" lang="en-US" altLang="zh-CN" sz="1600">
                  <a:latin typeface="Tahoma" pitchFamily="34" charset="0"/>
                </a:rPr>
                <a:t>F</a:t>
              </a:r>
              <a:endParaRPr kumimoji="0" lang="en-US" altLang="zh-CN" sz="1600">
                <a:latin typeface="Tahoma" pitchFamily="34" charset="0"/>
              </a:endParaRPr>
            </a:p>
          </p:txBody>
        </p:sp>
      </p:grpSp>
      <p:sp>
        <p:nvSpPr>
          <p:cNvPr id="80902" name="Rectangle 28"/>
          <p:cNvSpPr/>
          <p:nvPr/>
        </p:nvSpPr>
        <p:spPr bwMode="auto">
          <a:xfrm>
            <a:off x="971550" y="4941888"/>
            <a:ext cx="3165475" cy="1395412"/>
          </a:xfrm>
          <a:prstGeom prst="rect">
            <a:avLst/>
          </a:prstGeom>
          <a:solidFill>
            <a:srgbClr val="FFFFCC"/>
          </a:solidFill>
          <a:ln w="12700">
            <a:solidFill>
              <a:schemeClr val="tx1"/>
            </a:solidFill>
            <a:miter lim="800000"/>
          </a:ln>
        </p:spPr>
        <p:txBody>
          <a:bodyPr lIns="92075" tIns="46038" rIns="92075" bIns="46038">
            <a:spAutoFit/>
          </a:bodyPr>
          <a:lstStyle/>
          <a:p>
            <a:pPr>
              <a:lnSpc>
                <a:spcPct val="80000"/>
              </a:lnSpc>
              <a:spcBef>
                <a:spcPct val="50000"/>
              </a:spcBef>
            </a:pPr>
            <a:r>
              <a:rPr kumimoji="0" lang="en-US" altLang="zh-CN" sz="1800">
                <a:latin typeface="Times New Roman" pitchFamily="18" charset="0"/>
              </a:rPr>
              <a:t>D=(E,A,F)</a:t>
            </a:r>
            <a:endParaRPr kumimoji="0" lang="en-US" altLang="zh-CN" sz="1800">
              <a:latin typeface="Times New Roman" pitchFamily="18" charset="0"/>
            </a:endParaRPr>
          </a:p>
          <a:p>
            <a:pPr>
              <a:lnSpc>
                <a:spcPct val="80000"/>
              </a:lnSpc>
              <a:spcBef>
                <a:spcPct val="50000"/>
              </a:spcBef>
            </a:pPr>
            <a:r>
              <a:rPr kumimoji="0" lang="en-US" altLang="zh-CN" sz="1800">
                <a:latin typeface="Times New Roman" pitchFamily="18" charset="0"/>
              </a:rPr>
              <a:t>E=(e)</a:t>
            </a:r>
            <a:endParaRPr kumimoji="0" lang="en-US" altLang="zh-CN" sz="1800">
              <a:latin typeface="Times New Roman" pitchFamily="18" charset="0"/>
            </a:endParaRPr>
          </a:p>
          <a:p>
            <a:pPr>
              <a:lnSpc>
                <a:spcPct val="80000"/>
              </a:lnSpc>
              <a:spcBef>
                <a:spcPct val="50000"/>
              </a:spcBef>
            </a:pPr>
            <a:r>
              <a:rPr kumimoji="0" lang="en-US" altLang="zh-CN" sz="1800">
                <a:latin typeface="Times New Roman" pitchFamily="18" charset="0"/>
              </a:rPr>
              <a:t>F=(a, (b, c, d))</a:t>
            </a:r>
            <a:endParaRPr kumimoji="0" lang="en-US" altLang="zh-CN" sz="1800">
              <a:latin typeface="Times New Roman" pitchFamily="18" charset="0"/>
            </a:endParaRPr>
          </a:p>
          <a:p>
            <a:pPr>
              <a:lnSpc>
                <a:spcPct val="80000"/>
              </a:lnSpc>
              <a:spcBef>
                <a:spcPct val="50000"/>
              </a:spcBef>
            </a:pPr>
            <a:r>
              <a:rPr kumimoji="0" lang="en-US" altLang="zh-CN" sz="1800">
                <a:latin typeface="Times New Roman" pitchFamily="18" charset="0"/>
              </a:rPr>
              <a:t>A=()</a:t>
            </a:r>
            <a:endParaRPr kumimoji="0" lang="en-US" altLang="zh-CN" sz="1800">
              <a:latin typeface="Times New Roman" pitchFamily="18" charset="0"/>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p:nvPr>
            <p:ph type="sldNum" sz="quarter" idx="12"/>
          </p:nvPr>
        </p:nvSpPr>
        <p:spPr>
          <a:ln>
            <a:miter lim="800000"/>
          </a:ln>
        </p:spPr>
        <p:txBody>
          <a:bodyPr anchor="b"/>
          <a:lstStyle/>
          <a:p>
            <a:pPr>
              <a:defRPr/>
            </a:pPr>
            <a:fld id="{E0C04DEC-46DE-4996-B855-5C09329D9BCC}"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81923" name="Rectangle 2"/>
          <p:cNvSpPr/>
          <p:nvPr>
            <p:ph type="title" idx="4294967295"/>
          </p:nvPr>
        </p:nvSpPr>
        <p:spPr>
          <a:xfrm>
            <a:off x="1617980" y="233680"/>
            <a:ext cx="7526020" cy="563245"/>
          </a:xfrm>
          <a:noFill/>
        </p:spPr>
        <p:txBody>
          <a:bodyPr lIns="92075" tIns="46038" rIns="92075" bIns="46038" anchor="b"/>
          <a:lstStyle/>
          <a:p>
            <a:pPr eaLnBrk="1" hangingPunct="1"/>
            <a:r>
              <a:rPr lang="en-US" altLang="zh-CN">
                <a:ea typeface="宋体" charset="-122"/>
              </a:rPr>
              <a:t>5.4.1 </a:t>
            </a:r>
            <a:r>
              <a:rPr lang="zh-CN" altLang="en-US">
                <a:ea typeface="宋体" charset="-122"/>
              </a:rPr>
              <a:t>广义表的基本概念</a:t>
            </a:r>
            <a:endParaRPr lang="zh-CN" altLang="en-US">
              <a:ea typeface="宋体" charset="-122"/>
            </a:endParaRPr>
          </a:p>
        </p:txBody>
      </p:sp>
      <p:sp>
        <p:nvSpPr>
          <p:cNvPr id="81924" name="Rectangle 3"/>
          <p:cNvSpPr/>
          <p:nvPr>
            <p:ph type="body" idx="4294967295"/>
          </p:nvPr>
        </p:nvSpPr>
        <p:spPr>
          <a:xfrm>
            <a:off x="611505" y="1412875"/>
            <a:ext cx="7352030" cy="3971925"/>
          </a:xfrm>
          <a:noFill/>
        </p:spPr>
        <p:txBody>
          <a:bodyPr lIns="92075" tIns="46038" rIns="92075" bIns="46038"/>
          <a:lstStyle/>
          <a:p>
            <a:pPr marL="386080" indent="-386080" eaLnBrk="1" hangingPunct="1">
              <a:lnSpc>
                <a:spcPct val="105000"/>
              </a:lnSpc>
              <a:spcBef>
                <a:spcPct val="10000"/>
              </a:spcBef>
            </a:pPr>
            <a:r>
              <a:rPr lang="zh-CN" altLang="en-US" sz="2200" dirty="0">
                <a:latin typeface="Times New Roman" pitchFamily="18" charset="0"/>
                <a:ea typeface="宋体" charset="-122"/>
              </a:rPr>
              <a:t>广义表可以</a:t>
            </a:r>
            <a:r>
              <a:rPr lang="zh-CN" altLang="en-US" sz="2200" dirty="0">
                <a:solidFill>
                  <a:schemeClr val="folHlink"/>
                </a:solidFill>
                <a:latin typeface="Times New Roman" pitchFamily="18" charset="0"/>
                <a:ea typeface="宋体" charset="-122"/>
              </a:rPr>
              <a:t>为其他广义表共享</a:t>
            </a:r>
            <a:r>
              <a:rPr lang="zh-CN" altLang="en-US" sz="2200" dirty="0">
                <a:latin typeface="Times New Roman" pitchFamily="18" charset="0"/>
                <a:ea typeface="宋体" charset="-122"/>
              </a:rPr>
              <a:t>。例如广义表</a:t>
            </a:r>
            <a:r>
              <a:rPr lang="en-US" altLang="zh-CN" sz="2200" dirty="0">
                <a:latin typeface="Times New Roman" pitchFamily="18" charset="0"/>
                <a:ea typeface="宋体" charset="-122"/>
              </a:rPr>
              <a:t>F</a:t>
            </a:r>
            <a:r>
              <a:rPr lang="zh-CN" altLang="en-US" sz="2200" dirty="0">
                <a:latin typeface="Times New Roman" pitchFamily="18" charset="0"/>
                <a:ea typeface="宋体" charset="-122"/>
              </a:rPr>
              <a:t>可同时为广义表</a:t>
            </a:r>
            <a:r>
              <a:rPr lang="en-US" altLang="zh-CN" sz="2200" dirty="0">
                <a:latin typeface="Times New Roman" pitchFamily="18" charset="0"/>
                <a:ea typeface="宋体" charset="-122"/>
              </a:rPr>
              <a:t>D</a:t>
            </a:r>
            <a:r>
              <a:rPr lang="zh-CN" altLang="en-US" sz="2200" dirty="0">
                <a:latin typeface="Times New Roman" pitchFamily="18" charset="0"/>
                <a:ea typeface="宋体" charset="-122"/>
              </a:rPr>
              <a:t>和</a:t>
            </a:r>
            <a:r>
              <a:rPr lang="en-US" altLang="zh-CN" sz="2200" dirty="0">
                <a:latin typeface="Times New Roman" pitchFamily="18" charset="0"/>
                <a:ea typeface="宋体" charset="-122"/>
              </a:rPr>
              <a:t>C</a:t>
            </a:r>
            <a:r>
              <a:rPr lang="zh-CN" altLang="en-US" sz="2200" dirty="0">
                <a:latin typeface="Times New Roman" pitchFamily="18" charset="0"/>
                <a:ea typeface="宋体" charset="-122"/>
              </a:rPr>
              <a:t>的子表。在</a:t>
            </a:r>
            <a:r>
              <a:rPr lang="en-US" altLang="zh-CN" sz="2200" dirty="0">
                <a:latin typeface="Times New Roman" pitchFamily="18" charset="0"/>
                <a:ea typeface="宋体" charset="-122"/>
              </a:rPr>
              <a:t>D</a:t>
            </a:r>
            <a:r>
              <a:rPr lang="zh-CN" altLang="en-US" sz="2200" dirty="0">
                <a:latin typeface="Times New Roman" pitchFamily="18" charset="0"/>
                <a:ea typeface="宋体" charset="-122"/>
              </a:rPr>
              <a:t>和</a:t>
            </a:r>
            <a:r>
              <a:rPr lang="en-US" altLang="zh-CN" sz="2200" dirty="0">
                <a:latin typeface="Times New Roman" pitchFamily="18" charset="0"/>
                <a:ea typeface="宋体" charset="-122"/>
              </a:rPr>
              <a:t>C</a:t>
            </a:r>
            <a:r>
              <a:rPr lang="zh-CN" altLang="en-US" sz="2200" dirty="0">
                <a:latin typeface="Times New Roman" pitchFamily="18" charset="0"/>
                <a:ea typeface="宋体" charset="-122"/>
              </a:rPr>
              <a:t>中不必列出子表的值，而可以通过子表的名称引用。</a:t>
            </a:r>
            <a:endParaRPr lang="zh-CN" altLang="en-US" sz="2200" dirty="0">
              <a:latin typeface="Times New Roman" pitchFamily="18" charset="0"/>
              <a:ea typeface="宋体" charset="-122"/>
            </a:endParaRPr>
          </a:p>
          <a:p>
            <a:pPr marL="386080" indent="-386080" eaLnBrk="1" hangingPunct="1">
              <a:lnSpc>
                <a:spcPct val="105000"/>
              </a:lnSpc>
              <a:spcBef>
                <a:spcPct val="10000"/>
              </a:spcBef>
            </a:pPr>
            <a:r>
              <a:rPr lang="zh-CN" altLang="en-US" sz="2200" dirty="0">
                <a:latin typeface="Times New Roman" pitchFamily="18" charset="0"/>
                <a:ea typeface="宋体" charset="-122"/>
              </a:rPr>
              <a:t>广义表可以是一个</a:t>
            </a:r>
            <a:r>
              <a:rPr lang="zh-CN" altLang="en-US" sz="2200" dirty="0">
                <a:solidFill>
                  <a:schemeClr val="folHlink"/>
                </a:solidFill>
                <a:latin typeface="Times New Roman" pitchFamily="18" charset="0"/>
                <a:ea typeface="宋体" charset="-122"/>
              </a:rPr>
              <a:t>递归的表</a:t>
            </a:r>
            <a:r>
              <a:rPr lang="zh-CN" altLang="en-US" sz="2200" dirty="0">
                <a:latin typeface="Times New Roman" pitchFamily="18" charset="0"/>
                <a:ea typeface="宋体" charset="-122"/>
              </a:rPr>
              <a:t>，即广义表可以是其自身的子表，例如广义表</a:t>
            </a:r>
            <a:r>
              <a:rPr lang="en-US" altLang="zh-CN" sz="2200" dirty="0">
                <a:latin typeface="Times New Roman" pitchFamily="18" charset="0"/>
                <a:ea typeface="宋体" charset="-122"/>
              </a:rPr>
              <a:t>B=(a, B)=(a, (a, (a, …,)))</a:t>
            </a:r>
            <a:r>
              <a:rPr lang="zh-CN" altLang="en-US" sz="2200" dirty="0">
                <a:latin typeface="Times New Roman" pitchFamily="18" charset="0"/>
                <a:ea typeface="宋体" charset="-122"/>
              </a:rPr>
              <a:t>，递归表的深度是无穷值，而长度是有限值，如</a:t>
            </a:r>
            <a:r>
              <a:rPr lang="en-US" altLang="zh-CN" sz="2200" dirty="0">
                <a:latin typeface="Times New Roman" pitchFamily="18" charset="0"/>
                <a:ea typeface="宋体" charset="-122"/>
              </a:rPr>
              <a:t>B</a:t>
            </a:r>
            <a:r>
              <a:rPr lang="zh-CN" altLang="en-US" sz="2200" dirty="0">
                <a:latin typeface="Times New Roman" pitchFamily="18" charset="0"/>
                <a:ea typeface="宋体" charset="-122"/>
              </a:rPr>
              <a:t>的长度为</a:t>
            </a:r>
            <a:r>
              <a:rPr lang="en-US" altLang="zh-CN" sz="2200" dirty="0">
                <a:latin typeface="Times New Roman" pitchFamily="18" charset="0"/>
                <a:ea typeface="宋体" charset="-122"/>
              </a:rPr>
              <a:t>2</a:t>
            </a:r>
            <a:r>
              <a:rPr lang="zh-CN" altLang="en-US" sz="2200" dirty="0">
                <a:latin typeface="Times New Roman" pitchFamily="18" charset="0"/>
                <a:ea typeface="宋体" charset="-122"/>
              </a:rPr>
              <a:t>。</a:t>
            </a:r>
            <a:endParaRPr lang="zh-CN" altLang="en-US" sz="2200" dirty="0">
              <a:latin typeface="Times New Roman" pitchFamily="18" charset="0"/>
              <a:ea typeface="宋体" charset="-122"/>
            </a:endParaRPr>
          </a:p>
          <a:p>
            <a:pPr marL="386080" indent="-386080" eaLnBrk="1" hangingPunct="1">
              <a:lnSpc>
                <a:spcPct val="105000"/>
              </a:lnSpc>
              <a:spcBef>
                <a:spcPct val="10000"/>
              </a:spcBef>
            </a:pPr>
            <a:r>
              <a:rPr lang="zh-CN" altLang="en-US" sz="2200" dirty="0">
                <a:latin typeface="Times New Roman" pitchFamily="18" charset="0"/>
                <a:ea typeface="宋体" charset="-122"/>
              </a:rPr>
              <a:t>任何一个非空的广义表均可以分解为</a:t>
            </a:r>
            <a:r>
              <a:rPr lang="zh-CN" altLang="en-US" sz="2200" dirty="0">
                <a:solidFill>
                  <a:schemeClr val="folHlink"/>
                </a:solidFill>
                <a:latin typeface="Times New Roman" pitchFamily="18" charset="0"/>
                <a:ea typeface="宋体" charset="-122"/>
              </a:rPr>
              <a:t>表头</a:t>
            </a:r>
            <a:r>
              <a:rPr lang="zh-CN" altLang="en-US" sz="2200" dirty="0">
                <a:latin typeface="Times New Roman" pitchFamily="18" charset="0"/>
                <a:ea typeface="宋体" charset="-122"/>
              </a:rPr>
              <a:t>和</a:t>
            </a:r>
            <a:r>
              <a:rPr lang="zh-CN" altLang="en-US" sz="2200" dirty="0">
                <a:solidFill>
                  <a:schemeClr val="folHlink"/>
                </a:solidFill>
                <a:latin typeface="Times New Roman" pitchFamily="18" charset="0"/>
                <a:ea typeface="宋体" charset="-122"/>
              </a:rPr>
              <a:t>表尾</a:t>
            </a:r>
            <a:r>
              <a:rPr lang="zh-CN" altLang="en-US" sz="2200" dirty="0">
                <a:latin typeface="Times New Roman" pitchFamily="18" charset="0"/>
                <a:ea typeface="宋体" charset="-122"/>
              </a:rPr>
              <a:t>两部分。对于广义表</a:t>
            </a:r>
            <a:r>
              <a:rPr lang="en-US" altLang="zh-CN" sz="2200" dirty="0">
                <a:latin typeface="Times New Roman" pitchFamily="18" charset="0"/>
                <a:ea typeface="宋体" charset="-122"/>
              </a:rPr>
              <a:t>LS=(a</a:t>
            </a:r>
            <a:r>
              <a:rPr lang="en-US" altLang="zh-CN" sz="2200" baseline="-25000" dirty="0">
                <a:latin typeface="Times New Roman" pitchFamily="18" charset="0"/>
                <a:ea typeface="宋体" charset="-122"/>
              </a:rPr>
              <a:t>1</a:t>
            </a:r>
            <a:r>
              <a:rPr lang="en-US" altLang="zh-CN" sz="2200" dirty="0">
                <a:latin typeface="Times New Roman" pitchFamily="18" charset="0"/>
                <a:ea typeface="宋体" charset="-122"/>
              </a:rPr>
              <a:t>, a</a:t>
            </a:r>
            <a:r>
              <a:rPr lang="en-US" altLang="zh-CN" sz="2200" baseline="-25000" dirty="0">
                <a:latin typeface="Times New Roman" pitchFamily="18" charset="0"/>
                <a:ea typeface="宋体" charset="-122"/>
              </a:rPr>
              <a:t>2</a:t>
            </a:r>
            <a:r>
              <a:rPr lang="en-US" altLang="zh-CN" sz="2200" dirty="0">
                <a:latin typeface="Times New Roman" pitchFamily="18" charset="0"/>
                <a:ea typeface="宋体" charset="-122"/>
              </a:rPr>
              <a:t>, … , a</a:t>
            </a:r>
            <a:r>
              <a:rPr lang="en-US" altLang="zh-CN" sz="2200" baseline="-25000" dirty="0">
                <a:latin typeface="Times New Roman" pitchFamily="18" charset="0"/>
                <a:ea typeface="宋体" charset="-122"/>
              </a:rPr>
              <a:t>n</a:t>
            </a:r>
            <a:r>
              <a:rPr lang="en-US" altLang="zh-CN" sz="2200" dirty="0">
                <a:latin typeface="Times New Roman" pitchFamily="18" charset="0"/>
                <a:ea typeface="宋体" charset="-122"/>
              </a:rPr>
              <a:t>)</a:t>
            </a:r>
            <a:r>
              <a:rPr lang="zh-CN" altLang="en-US" sz="2200" dirty="0">
                <a:latin typeface="Times New Roman" pitchFamily="18" charset="0"/>
                <a:ea typeface="宋体" charset="-122"/>
              </a:rPr>
              <a:t>，其表头为</a:t>
            </a:r>
            <a:r>
              <a:rPr lang="en-US" altLang="zh-CN" sz="2200" dirty="0">
                <a:latin typeface="Times New Roman" pitchFamily="18" charset="0"/>
                <a:ea typeface="宋体" charset="-122"/>
              </a:rPr>
              <a:t>Head(LS)=a</a:t>
            </a:r>
            <a:r>
              <a:rPr lang="en-US" altLang="zh-CN" sz="2200" baseline="-25000" dirty="0">
                <a:latin typeface="Times New Roman" pitchFamily="18" charset="0"/>
                <a:ea typeface="宋体" charset="-122"/>
              </a:rPr>
              <a:t>1</a:t>
            </a:r>
            <a:r>
              <a:rPr lang="zh-CN" altLang="en-US" sz="2200" dirty="0">
                <a:latin typeface="Times New Roman" pitchFamily="18" charset="0"/>
                <a:ea typeface="宋体" charset="-122"/>
              </a:rPr>
              <a:t>，其表尾为</a:t>
            </a:r>
            <a:r>
              <a:rPr lang="en-US" altLang="zh-CN" sz="2200" dirty="0">
                <a:latin typeface="Times New Roman" pitchFamily="18" charset="0"/>
                <a:ea typeface="宋体" charset="-122"/>
              </a:rPr>
              <a:t>Tail(LS)=(a</a:t>
            </a:r>
            <a:r>
              <a:rPr lang="en-US" altLang="zh-CN" sz="2200" baseline="-25000" dirty="0">
                <a:latin typeface="Times New Roman" pitchFamily="18" charset="0"/>
                <a:ea typeface="宋体" charset="-122"/>
              </a:rPr>
              <a:t>2</a:t>
            </a:r>
            <a:r>
              <a:rPr lang="en-US" altLang="zh-CN" sz="2200" dirty="0">
                <a:latin typeface="Times New Roman" pitchFamily="18" charset="0"/>
                <a:ea typeface="宋体" charset="-122"/>
              </a:rPr>
              <a:t>, … , a</a:t>
            </a:r>
            <a:r>
              <a:rPr lang="en-US" altLang="zh-CN" sz="2200" baseline="-25000" dirty="0">
                <a:latin typeface="Times New Roman" pitchFamily="18" charset="0"/>
                <a:ea typeface="宋体" charset="-122"/>
              </a:rPr>
              <a:t>n</a:t>
            </a:r>
            <a:r>
              <a:rPr lang="en-US" altLang="zh-CN" sz="2200" dirty="0">
                <a:latin typeface="Times New Roman" pitchFamily="18" charset="0"/>
                <a:ea typeface="宋体" charset="-122"/>
              </a:rPr>
              <a:t>)</a:t>
            </a:r>
            <a:r>
              <a:rPr lang="zh-CN" altLang="en-US" sz="2200" dirty="0">
                <a:latin typeface="Times New Roman" pitchFamily="18" charset="0"/>
                <a:ea typeface="宋体" charset="-122"/>
              </a:rPr>
              <a:t>。可见</a:t>
            </a:r>
            <a:r>
              <a:rPr lang="zh-CN" altLang="en-US" sz="2200" dirty="0">
                <a:solidFill>
                  <a:schemeClr val="folHlink"/>
                </a:solidFill>
                <a:latin typeface="Times New Roman" pitchFamily="18" charset="0"/>
                <a:ea typeface="宋体" charset="-122"/>
              </a:rPr>
              <a:t>非空广义表的表头可以原子，也可以是广义表</a:t>
            </a:r>
            <a:r>
              <a:rPr lang="zh-CN" altLang="en-US" sz="2200" dirty="0">
                <a:latin typeface="Times New Roman" pitchFamily="18" charset="0"/>
                <a:ea typeface="宋体" charset="-122"/>
              </a:rPr>
              <a:t>，而</a:t>
            </a:r>
            <a:r>
              <a:rPr lang="zh-CN" altLang="en-US" sz="2200" dirty="0">
                <a:solidFill>
                  <a:srgbClr val="FF0000"/>
                </a:solidFill>
                <a:latin typeface="Times New Roman" pitchFamily="18" charset="0"/>
                <a:ea typeface="宋体" charset="-122"/>
              </a:rPr>
              <a:t>表尾必定是一个广义表</a:t>
            </a:r>
            <a:r>
              <a:rPr lang="zh-CN" altLang="en-US" sz="2200" dirty="0">
                <a:latin typeface="Times New Roman" pitchFamily="18" charset="0"/>
                <a:ea typeface="宋体" charset="-122"/>
              </a:rPr>
              <a:t>。</a:t>
            </a:r>
            <a:endParaRPr lang="zh-CN" altLang="en-US" sz="2200" dirty="0">
              <a:latin typeface="Times New Roman" pitchFamily="18" charset="0"/>
              <a:ea typeface="宋体" charset="-122"/>
            </a:endParaRPr>
          </a:p>
          <a:p>
            <a:pPr marL="386080" indent="-386080" eaLnBrk="1" hangingPunct="1">
              <a:lnSpc>
                <a:spcPct val="105000"/>
              </a:lnSpc>
              <a:spcBef>
                <a:spcPct val="10000"/>
              </a:spcBef>
              <a:buFont typeface="Wingdings" charset="2"/>
              <a:buNone/>
            </a:pPr>
            <a:r>
              <a:rPr lang="zh-CN" altLang="en-US" sz="2200" dirty="0">
                <a:latin typeface="Times New Roman" pitchFamily="18" charset="0"/>
                <a:ea typeface="宋体" charset="-122"/>
              </a:rPr>
              <a:t>	 例如，广义表</a:t>
            </a:r>
            <a:r>
              <a:rPr lang="en-US" altLang="zh-CN" sz="2200" dirty="0">
                <a:latin typeface="Times New Roman" pitchFamily="18" charset="0"/>
                <a:ea typeface="宋体" charset="-122"/>
              </a:rPr>
              <a:t>G=(E,E)</a:t>
            </a:r>
            <a:r>
              <a:rPr lang="zh-CN" altLang="en-US" sz="2200" dirty="0">
                <a:latin typeface="Times New Roman" pitchFamily="18" charset="0"/>
                <a:ea typeface="宋体" charset="-122"/>
              </a:rPr>
              <a:t>的表头是子表</a:t>
            </a:r>
            <a:r>
              <a:rPr lang="en-US" altLang="zh-CN" sz="2200" dirty="0">
                <a:latin typeface="Times New Roman" pitchFamily="18" charset="0"/>
                <a:ea typeface="宋体" charset="-122"/>
              </a:rPr>
              <a:t>E</a:t>
            </a:r>
            <a:r>
              <a:rPr lang="zh-CN" altLang="en-US" sz="2200" dirty="0">
                <a:latin typeface="Times New Roman" pitchFamily="18" charset="0"/>
                <a:ea typeface="宋体" charset="-122"/>
              </a:rPr>
              <a:t>，表尾是广义表</a:t>
            </a:r>
            <a:r>
              <a:rPr lang="en-US" altLang="zh-CN" sz="2200" dirty="0">
                <a:latin typeface="Times New Roman" pitchFamily="18" charset="0"/>
                <a:ea typeface="宋体" charset="-122"/>
              </a:rPr>
              <a:t>(E)</a:t>
            </a:r>
            <a:r>
              <a:rPr lang="zh-CN" altLang="en-US" sz="2200" dirty="0">
                <a:latin typeface="Times New Roman" pitchFamily="18" charset="0"/>
                <a:ea typeface="宋体" charset="-122"/>
              </a:rPr>
              <a:t>，而表</a:t>
            </a:r>
            <a:r>
              <a:rPr lang="en-US" altLang="zh-CN" sz="2200" dirty="0">
                <a:latin typeface="Times New Roman" pitchFamily="18" charset="0"/>
                <a:ea typeface="宋体" charset="-122"/>
              </a:rPr>
              <a:t>E</a:t>
            </a:r>
            <a:r>
              <a:rPr lang="zh-CN" altLang="en-US" sz="2200" dirty="0">
                <a:latin typeface="Times New Roman" pitchFamily="18" charset="0"/>
                <a:ea typeface="宋体" charset="-122"/>
              </a:rPr>
              <a:t>的表头是原子</a:t>
            </a:r>
            <a:r>
              <a:rPr lang="en-US" altLang="zh-CN" sz="2200" dirty="0">
                <a:latin typeface="Times New Roman" pitchFamily="18" charset="0"/>
                <a:ea typeface="宋体" charset="-122"/>
              </a:rPr>
              <a:t>e</a:t>
            </a:r>
            <a:r>
              <a:rPr lang="zh-CN" altLang="en-US" sz="2200" dirty="0">
                <a:latin typeface="Times New Roman" pitchFamily="18" charset="0"/>
                <a:ea typeface="宋体" charset="-122"/>
              </a:rPr>
              <a:t>，表尾是空表</a:t>
            </a:r>
            <a:r>
              <a:rPr lang="en-US" altLang="zh-CN" sz="2200" dirty="0">
                <a:latin typeface="Times New Roman" pitchFamily="18" charset="0"/>
                <a:ea typeface="宋体" charset="-122"/>
              </a:rPr>
              <a:t>()</a:t>
            </a:r>
            <a:r>
              <a:rPr lang="zh-CN" altLang="en-US" sz="2200" dirty="0">
                <a:latin typeface="Times New Roman" pitchFamily="18" charset="0"/>
                <a:ea typeface="宋体" charset="-122"/>
              </a:rPr>
              <a:t>。</a:t>
            </a:r>
            <a:endParaRPr lang="zh-CN" altLang="en-US" sz="2200" dirty="0">
              <a:latin typeface="Times New Roman" pitchFamily="18" charset="0"/>
              <a:ea typeface="宋体" charset="-122"/>
            </a:endParaRPr>
          </a:p>
        </p:txBody>
      </p:sp>
      <p:sp>
        <p:nvSpPr>
          <p:cNvPr id="81925" name="Rectangle 4"/>
          <p:cNvSpPr/>
          <p:nvPr/>
        </p:nvSpPr>
        <p:spPr bwMode="auto">
          <a:xfrm>
            <a:off x="5976938" y="1588"/>
            <a:ext cx="3165475" cy="1287462"/>
          </a:xfrm>
          <a:prstGeom prst="rect">
            <a:avLst/>
          </a:prstGeom>
          <a:solidFill>
            <a:srgbClr val="FFFFCC"/>
          </a:solidFill>
          <a:ln w="12700">
            <a:solidFill>
              <a:schemeClr val="tx1"/>
            </a:solidFill>
            <a:miter lim="800000"/>
          </a:ln>
        </p:spPr>
        <p:txBody>
          <a:bodyPr lIns="92075" tIns="46038" rIns="92075" bIns="46038">
            <a:spAutoFit/>
          </a:bodyPr>
          <a:lstStyle/>
          <a:p>
            <a:pPr>
              <a:lnSpc>
                <a:spcPct val="70000"/>
              </a:lnSpc>
              <a:spcBef>
                <a:spcPct val="50000"/>
              </a:spcBef>
            </a:pPr>
            <a:r>
              <a:rPr kumimoji="0" lang="en-US" altLang="zh-CN" sz="1800">
                <a:latin typeface="Times New Roman" pitchFamily="18" charset="0"/>
              </a:rPr>
              <a:t>D=(E,A,F)</a:t>
            </a:r>
            <a:endParaRPr kumimoji="0" lang="en-US" altLang="zh-CN" sz="1800">
              <a:latin typeface="Times New Roman" pitchFamily="18" charset="0"/>
            </a:endParaRPr>
          </a:p>
          <a:p>
            <a:pPr>
              <a:lnSpc>
                <a:spcPct val="70000"/>
              </a:lnSpc>
              <a:spcBef>
                <a:spcPct val="50000"/>
              </a:spcBef>
            </a:pPr>
            <a:r>
              <a:rPr kumimoji="0" lang="en-US" altLang="zh-CN" sz="1800">
                <a:latin typeface="Times New Roman" pitchFamily="18" charset="0"/>
              </a:rPr>
              <a:t>E=(e)</a:t>
            </a:r>
            <a:endParaRPr kumimoji="0" lang="en-US" altLang="zh-CN" sz="1800">
              <a:latin typeface="Times New Roman" pitchFamily="18" charset="0"/>
            </a:endParaRPr>
          </a:p>
          <a:p>
            <a:pPr>
              <a:lnSpc>
                <a:spcPct val="70000"/>
              </a:lnSpc>
              <a:spcBef>
                <a:spcPct val="50000"/>
              </a:spcBef>
            </a:pPr>
            <a:r>
              <a:rPr kumimoji="0" lang="en-US" altLang="zh-CN" sz="1800">
                <a:latin typeface="Times New Roman" pitchFamily="18" charset="0"/>
              </a:rPr>
              <a:t>F=(a, (b, c, d))</a:t>
            </a:r>
            <a:endParaRPr kumimoji="0" lang="en-US" altLang="zh-CN" sz="1800">
              <a:latin typeface="Times New Roman" pitchFamily="18" charset="0"/>
            </a:endParaRPr>
          </a:p>
          <a:p>
            <a:pPr>
              <a:lnSpc>
                <a:spcPct val="70000"/>
              </a:lnSpc>
              <a:spcBef>
                <a:spcPct val="50000"/>
              </a:spcBef>
            </a:pPr>
            <a:r>
              <a:rPr kumimoji="0" lang="en-US" altLang="zh-CN" sz="1800">
                <a:latin typeface="Times New Roman" pitchFamily="18" charset="0"/>
              </a:rPr>
              <a:t>C=(A, D, F)</a:t>
            </a:r>
            <a:endParaRPr kumimoji="0" lang="en-US" altLang="zh-CN" sz="1800">
              <a:latin typeface="Times New Roman" pitchFamily="18" charset="0"/>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p:nvPr>
            <p:ph type="sldNum" sz="quarter" idx="12"/>
          </p:nvPr>
        </p:nvSpPr>
        <p:spPr>
          <a:ln>
            <a:miter lim="800000"/>
          </a:ln>
        </p:spPr>
        <p:txBody>
          <a:bodyPr anchor="b"/>
          <a:lstStyle/>
          <a:p>
            <a:pPr>
              <a:defRPr/>
            </a:pPr>
            <a:fld id="{88EFAE16-63B3-45D8-84B3-57139F5AA880}"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82948" name="Rectangle 2"/>
          <p:cNvSpPr/>
          <p:nvPr>
            <p:ph type="title" idx="4294967295"/>
          </p:nvPr>
        </p:nvSpPr>
        <p:spPr>
          <a:xfrm>
            <a:off x="1617980" y="233680"/>
            <a:ext cx="7526020" cy="563245"/>
          </a:xfrm>
        </p:spPr>
        <p:txBody>
          <a:bodyPr anchor="b"/>
          <a:lstStyle/>
          <a:p>
            <a:pPr eaLnBrk="1" hangingPunct="1">
              <a:lnSpc>
                <a:spcPct val="105000"/>
              </a:lnSpc>
              <a:spcBef>
                <a:spcPct val="10000"/>
              </a:spcBef>
            </a:pPr>
            <a:r>
              <a:rPr lang="en-US" altLang="zh-CN">
                <a:ea typeface="宋体" charset="-122"/>
              </a:rPr>
              <a:t>5.4.1 </a:t>
            </a:r>
            <a:r>
              <a:rPr lang="zh-CN" altLang="en-US">
                <a:ea typeface="宋体" charset="-122"/>
              </a:rPr>
              <a:t>广义表的基本概念</a:t>
            </a:r>
            <a:endParaRPr lang="zh-CN" altLang="en-US">
              <a:ea typeface="宋体" charset="-122"/>
            </a:endParaRPr>
          </a:p>
        </p:txBody>
      </p:sp>
      <p:sp>
        <p:nvSpPr>
          <p:cNvPr id="82949" name="Rectangle 3"/>
          <p:cNvSpPr/>
          <p:nvPr>
            <p:ph type="body" idx="4294967295"/>
          </p:nvPr>
        </p:nvSpPr>
        <p:spPr>
          <a:xfrm>
            <a:off x="467360" y="1340485"/>
            <a:ext cx="7129145" cy="4162425"/>
          </a:xfrm>
        </p:spPr>
        <p:txBody>
          <a:bodyPr/>
          <a:lstStyle/>
          <a:p>
            <a:pPr eaLnBrk="1" hangingPunct="1">
              <a:lnSpc>
                <a:spcPct val="90000"/>
              </a:lnSpc>
            </a:pPr>
            <a:r>
              <a:rPr lang="zh-CN" altLang="en-US">
                <a:latin typeface="Times New Roman" pitchFamily="18" charset="0"/>
                <a:ea typeface="宋体" charset="-122"/>
              </a:rPr>
              <a:t>广义表举例 </a:t>
            </a:r>
            <a:endParaRPr lang="zh-CN" altLang="en-US">
              <a:latin typeface="Times New Roman" pitchFamily="18" charset="0"/>
              <a:ea typeface="宋体" charset="-122"/>
            </a:endParaRPr>
          </a:p>
          <a:p>
            <a:pPr lvl="1" eaLnBrk="1" hangingPunct="1">
              <a:lnSpc>
                <a:spcPct val="90000"/>
              </a:lnSpc>
            </a:pPr>
            <a:r>
              <a:rPr lang="en-US" altLang="zh-CN">
                <a:latin typeface="Times New Roman" pitchFamily="18" charset="0"/>
                <a:ea typeface="宋体" charset="-122"/>
              </a:rPr>
              <a:t>A=(), A</a:t>
            </a:r>
            <a:r>
              <a:rPr lang="zh-CN" altLang="en-US">
                <a:latin typeface="Times New Roman" pitchFamily="18" charset="0"/>
                <a:ea typeface="宋体" charset="-122"/>
              </a:rPr>
              <a:t>为空表，长度为</a:t>
            </a:r>
            <a:r>
              <a:rPr lang="en-US" altLang="zh-CN">
                <a:latin typeface="Times New Roman" pitchFamily="18" charset="0"/>
                <a:ea typeface="宋体" charset="-122"/>
              </a:rPr>
              <a:t>0</a:t>
            </a:r>
            <a:r>
              <a:rPr lang="zh-CN" altLang="en-US">
                <a:latin typeface="Times New Roman" pitchFamily="18" charset="0"/>
                <a:ea typeface="宋体" charset="-122"/>
              </a:rPr>
              <a:t>，深度为</a:t>
            </a:r>
            <a:r>
              <a:rPr lang="en-US" altLang="zh-CN">
                <a:latin typeface="Times New Roman" pitchFamily="18" charset="0"/>
                <a:ea typeface="宋体" charset="-122"/>
              </a:rPr>
              <a:t>1</a:t>
            </a:r>
            <a:r>
              <a:rPr lang="zh-CN" altLang="en-US">
                <a:latin typeface="Times New Roman" pitchFamily="18" charset="0"/>
                <a:ea typeface="宋体" charset="-122"/>
              </a:rPr>
              <a:t>。</a:t>
            </a:r>
            <a:endParaRPr lang="zh-CN" altLang="en-US">
              <a:latin typeface="Times New Roman" pitchFamily="18" charset="0"/>
              <a:ea typeface="宋体" charset="-122"/>
            </a:endParaRPr>
          </a:p>
          <a:p>
            <a:pPr lvl="1" eaLnBrk="1" hangingPunct="1">
              <a:lnSpc>
                <a:spcPct val="90000"/>
              </a:lnSpc>
            </a:pPr>
            <a:r>
              <a:rPr lang="en-US" altLang="zh-CN">
                <a:latin typeface="Times New Roman" pitchFamily="18" charset="0"/>
                <a:ea typeface="宋体" charset="-122"/>
              </a:rPr>
              <a:t>B=(a,</a:t>
            </a:r>
            <a:r>
              <a:rPr lang="zh-CN" altLang="en-US">
                <a:latin typeface="Times New Roman" pitchFamily="18" charset="0"/>
                <a:ea typeface="宋体" charset="-122"/>
              </a:rPr>
              <a:t>（</a:t>
            </a:r>
            <a:r>
              <a:rPr lang="en-US" altLang="zh-CN">
                <a:latin typeface="Times New Roman" pitchFamily="18" charset="0"/>
                <a:ea typeface="宋体" charset="-122"/>
              </a:rPr>
              <a:t>b,c) ), B</a:t>
            </a:r>
            <a:r>
              <a:rPr lang="zh-CN" altLang="en-US">
                <a:latin typeface="Times New Roman" pitchFamily="18" charset="0"/>
                <a:ea typeface="宋体" charset="-122"/>
              </a:rPr>
              <a:t>是长度为</a:t>
            </a:r>
            <a:r>
              <a:rPr lang="en-US" altLang="zh-CN">
                <a:latin typeface="Times New Roman" pitchFamily="18" charset="0"/>
                <a:ea typeface="宋体" charset="-122"/>
              </a:rPr>
              <a:t>2</a:t>
            </a:r>
            <a:r>
              <a:rPr lang="zh-CN" altLang="en-US">
                <a:latin typeface="Times New Roman" pitchFamily="18" charset="0"/>
                <a:ea typeface="宋体" charset="-122"/>
              </a:rPr>
              <a:t>的广义表，第一项为原子，第二项为子表。</a:t>
            </a:r>
            <a:endParaRPr lang="zh-CN" altLang="en-US">
              <a:latin typeface="Times New Roman" pitchFamily="18" charset="0"/>
              <a:ea typeface="宋体" charset="-122"/>
            </a:endParaRPr>
          </a:p>
          <a:p>
            <a:pPr lvl="1" eaLnBrk="1" hangingPunct="1">
              <a:lnSpc>
                <a:spcPct val="90000"/>
              </a:lnSpc>
            </a:pPr>
            <a:r>
              <a:rPr lang="en-US" altLang="zh-CN">
                <a:latin typeface="Times New Roman" pitchFamily="18" charset="0"/>
                <a:ea typeface="宋体" charset="-122"/>
              </a:rPr>
              <a:t>C=(x,y,z) C</a:t>
            </a:r>
            <a:r>
              <a:rPr lang="zh-CN" altLang="en-US">
                <a:latin typeface="Times New Roman" pitchFamily="18" charset="0"/>
                <a:ea typeface="宋体" charset="-122"/>
              </a:rPr>
              <a:t>是长度为</a:t>
            </a:r>
            <a:r>
              <a:rPr lang="en-US" altLang="zh-CN">
                <a:latin typeface="Times New Roman" pitchFamily="18" charset="0"/>
                <a:ea typeface="宋体" charset="-122"/>
              </a:rPr>
              <a:t>3</a:t>
            </a:r>
            <a:r>
              <a:rPr lang="zh-CN" altLang="en-US">
                <a:latin typeface="Times New Roman" pitchFamily="18" charset="0"/>
                <a:ea typeface="宋体" charset="-122"/>
              </a:rPr>
              <a:t>的广义表，每一项都是原子。</a:t>
            </a:r>
            <a:endParaRPr lang="zh-CN" altLang="en-US">
              <a:latin typeface="Times New Roman" pitchFamily="18" charset="0"/>
              <a:ea typeface="宋体" charset="-122"/>
            </a:endParaRPr>
          </a:p>
          <a:p>
            <a:pPr lvl="1" eaLnBrk="1" hangingPunct="1">
              <a:lnSpc>
                <a:spcPct val="90000"/>
              </a:lnSpc>
            </a:pPr>
            <a:r>
              <a:rPr lang="en-US" altLang="zh-CN">
                <a:latin typeface="Times New Roman" pitchFamily="18" charset="0"/>
                <a:ea typeface="宋体" charset="-122"/>
              </a:rPr>
              <a:t>D=(B,C)</a:t>
            </a:r>
            <a:r>
              <a:rPr lang="zh-CN" altLang="en-US">
                <a:latin typeface="Times New Roman" pitchFamily="18" charset="0"/>
                <a:ea typeface="宋体" charset="-122"/>
              </a:rPr>
              <a:t>，</a:t>
            </a:r>
            <a:r>
              <a:rPr lang="en-US" altLang="zh-CN">
                <a:latin typeface="Times New Roman" pitchFamily="18" charset="0"/>
                <a:ea typeface="宋体" charset="-122"/>
              </a:rPr>
              <a:t>D</a:t>
            </a:r>
            <a:r>
              <a:rPr lang="zh-CN" altLang="en-US">
                <a:latin typeface="Times New Roman" pitchFamily="18" charset="0"/>
                <a:ea typeface="宋体" charset="-122"/>
              </a:rPr>
              <a:t>是长度为</a:t>
            </a:r>
            <a:r>
              <a:rPr lang="en-US" altLang="zh-CN">
                <a:latin typeface="Times New Roman" pitchFamily="18" charset="0"/>
                <a:ea typeface="宋体" charset="-122"/>
              </a:rPr>
              <a:t>2</a:t>
            </a:r>
            <a:r>
              <a:rPr lang="zh-CN" altLang="en-US">
                <a:latin typeface="Times New Roman" pitchFamily="18" charset="0"/>
                <a:ea typeface="宋体" charset="-122"/>
              </a:rPr>
              <a:t>的广义表，每一项都是上面提到的子表。</a:t>
            </a:r>
            <a:endParaRPr lang="zh-CN" altLang="en-US">
              <a:latin typeface="Times New Roman" pitchFamily="18" charset="0"/>
              <a:ea typeface="宋体" charset="-122"/>
            </a:endParaRPr>
          </a:p>
          <a:p>
            <a:pPr lvl="1" eaLnBrk="1" hangingPunct="1">
              <a:lnSpc>
                <a:spcPct val="90000"/>
              </a:lnSpc>
            </a:pPr>
            <a:r>
              <a:rPr lang="en-US" altLang="zh-CN">
                <a:latin typeface="Times New Roman" pitchFamily="18" charset="0"/>
                <a:ea typeface="宋体" charset="-122"/>
              </a:rPr>
              <a:t>E=(a,E) </a:t>
            </a:r>
            <a:r>
              <a:rPr lang="zh-CN" altLang="en-US">
                <a:latin typeface="Times New Roman" pitchFamily="18" charset="0"/>
                <a:ea typeface="宋体" charset="-122"/>
              </a:rPr>
              <a:t>是长度为</a:t>
            </a:r>
            <a:r>
              <a:rPr lang="en-US" altLang="zh-CN">
                <a:latin typeface="Times New Roman" pitchFamily="18" charset="0"/>
                <a:ea typeface="宋体" charset="-122"/>
              </a:rPr>
              <a:t>2</a:t>
            </a:r>
            <a:r>
              <a:rPr lang="zh-CN" altLang="en-US">
                <a:latin typeface="Times New Roman" pitchFamily="18" charset="0"/>
                <a:ea typeface="宋体" charset="-122"/>
              </a:rPr>
              <a:t>的广义表，第一项为原子，第二项为它本身。</a:t>
            </a:r>
            <a:endParaRPr lang="zh-CN" altLang="en-US">
              <a:latin typeface="Times New Roman" pitchFamily="18" charset="0"/>
              <a:ea typeface="宋体" charset="-122"/>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p:nvPr>
            <p:ph type="sldNum" sz="quarter" idx="12"/>
          </p:nvPr>
        </p:nvSpPr>
        <p:spPr>
          <a:ln>
            <a:miter lim="800000"/>
          </a:ln>
        </p:spPr>
        <p:txBody>
          <a:bodyPr anchor="b"/>
          <a:lstStyle/>
          <a:p>
            <a:pPr>
              <a:defRPr/>
            </a:pPr>
            <a:fld id="{2756A0C4-4A46-4BC0-910F-09E058FE0E1C}"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83972" name="Rectangle 2"/>
          <p:cNvSpPr/>
          <p:nvPr>
            <p:ph type="title" idx="4294967295"/>
          </p:nvPr>
        </p:nvSpPr>
        <p:spPr>
          <a:xfrm>
            <a:off x="1617980" y="233680"/>
            <a:ext cx="7526020" cy="563245"/>
          </a:xfrm>
        </p:spPr>
        <p:txBody>
          <a:bodyPr anchor="b"/>
          <a:lstStyle/>
          <a:p>
            <a:pPr eaLnBrk="1" hangingPunct="1">
              <a:lnSpc>
                <a:spcPct val="105000"/>
              </a:lnSpc>
              <a:spcBef>
                <a:spcPct val="10000"/>
              </a:spcBef>
            </a:pPr>
            <a:r>
              <a:rPr lang="en-US" altLang="zh-CN">
                <a:ea typeface="宋体" charset="-122"/>
              </a:rPr>
              <a:t>5.4.1 </a:t>
            </a:r>
            <a:r>
              <a:rPr lang="zh-CN" altLang="en-US">
                <a:ea typeface="宋体" charset="-122"/>
              </a:rPr>
              <a:t>广义表的基本概念</a:t>
            </a:r>
            <a:endParaRPr lang="zh-CN" altLang="en-US">
              <a:ea typeface="宋体" charset="-122"/>
            </a:endParaRPr>
          </a:p>
        </p:txBody>
      </p:sp>
      <p:sp>
        <p:nvSpPr>
          <p:cNvPr id="83973" name="Rectangle 3"/>
          <p:cNvSpPr/>
          <p:nvPr>
            <p:ph type="body" idx="4294967295"/>
          </p:nvPr>
        </p:nvSpPr>
        <p:spPr>
          <a:xfrm>
            <a:off x="395605" y="1257300"/>
            <a:ext cx="8229600" cy="5248275"/>
          </a:xfrm>
        </p:spPr>
        <p:txBody>
          <a:bodyPr/>
          <a:lstStyle/>
          <a:p>
            <a:pPr eaLnBrk="1" hangingPunct="1"/>
            <a:r>
              <a:rPr lang="en-US" altLang="zh-CN">
                <a:latin typeface="Times New Roman" pitchFamily="18" charset="0"/>
                <a:ea typeface="宋体" charset="-122"/>
              </a:rPr>
              <a:t>3</a:t>
            </a:r>
            <a:r>
              <a:rPr lang="zh-CN" altLang="en-US">
                <a:latin typeface="Times New Roman" pitchFamily="18" charset="0"/>
                <a:ea typeface="宋体" charset="-122"/>
              </a:rPr>
              <a:t>．广义表的深度</a:t>
            </a:r>
            <a:endParaRPr lang="zh-CN" altLang="en-US">
              <a:latin typeface="Times New Roman" pitchFamily="18" charset="0"/>
              <a:ea typeface="宋体" charset="-122"/>
            </a:endParaRPr>
          </a:p>
          <a:p>
            <a:pPr lvl="1" eaLnBrk="1" hangingPunct="1"/>
            <a:r>
              <a:rPr lang="zh-CN" altLang="en-US">
                <a:latin typeface="Times New Roman" pitchFamily="18" charset="0"/>
                <a:ea typeface="宋体" charset="-122"/>
              </a:rPr>
              <a:t>一个广义表的深度是指该广义表展开后所含括号的层数。</a:t>
            </a:r>
            <a:endParaRPr lang="zh-CN" altLang="en-US">
              <a:latin typeface="Times New Roman" pitchFamily="18" charset="0"/>
              <a:ea typeface="宋体" charset="-122"/>
            </a:endParaRPr>
          </a:p>
          <a:p>
            <a:pPr lvl="1" eaLnBrk="1" hangingPunct="1"/>
            <a:r>
              <a:rPr lang="zh-CN" altLang="en-US">
                <a:latin typeface="Times New Roman" pitchFamily="18" charset="0"/>
                <a:ea typeface="宋体" charset="-122"/>
              </a:rPr>
              <a:t>例如，</a:t>
            </a:r>
            <a:r>
              <a:rPr lang="en-US" altLang="zh-CN">
                <a:latin typeface="Times New Roman" pitchFamily="18" charset="0"/>
                <a:ea typeface="宋体" charset="-122"/>
              </a:rPr>
              <a:t>A=(b,c)</a:t>
            </a:r>
            <a:r>
              <a:rPr lang="zh-CN" altLang="en-US">
                <a:latin typeface="Times New Roman" pitchFamily="18" charset="0"/>
                <a:ea typeface="宋体" charset="-122"/>
              </a:rPr>
              <a:t>的深度为</a:t>
            </a:r>
            <a:r>
              <a:rPr lang="en-US" altLang="zh-CN">
                <a:latin typeface="Times New Roman" pitchFamily="18" charset="0"/>
                <a:ea typeface="宋体" charset="-122"/>
              </a:rPr>
              <a:t>1</a:t>
            </a:r>
            <a:r>
              <a:rPr lang="zh-CN" altLang="en-US">
                <a:latin typeface="Times New Roman" pitchFamily="18" charset="0"/>
                <a:ea typeface="宋体" charset="-122"/>
              </a:rPr>
              <a:t>，</a:t>
            </a:r>
            <a:r>
              <a:rPr lang="en-US" altLang="zh-CN">
                <a:latin typeface="Times New Roman" pitchFamily="18" charset="0"/>
                <a:ea typeface="宋体" charset="-122"/>
              </a:rPr>
              <a:t>B=(A,d)</a:t>
            </a:r>
            <a:r>
              <a:rPr lang="zh-CN" altLang="en-US">
                <a:latin typeface="Times New Roman" pitchFamily="18" charset="0"/>
                <a:ea typeface="宋体" charset="-122"/>
              </a:rPr>
              <a:t>的深度为</a:t>
            </a:r>
            <a:r>
              <a:rPr lang="en-US" altLang="zh-CN">
                <a:latin typeface="Times New Roman" pitchFamily="18" charset="0"/>
                <a:ea typeface="宋体" charset="-122"/>
              </a:rPr>
              <a:t>2</a:t>
            </a:r>
            <a:r>
              <a:rPr lang="zh-CN" altLang="en-US">
                <a:latin typeface="Times New Roman" pitchFamily="18" charset="0"/>
                <a:ea typeface="宋体" charset="-122"/>
              </a:rPr>
              <a:t>，</a:t>
            </a:r>
            <a:r>
              <a:rPr lang="en-US" altLang="zh-CN">
                <a:latin typeface="Times New Roman" pitchFamily="18" charset="0"/>
                <a:ea typeface="宋体" charset="-122"/>
              </a:rPr>
              <a:t>C=(f,B,h)</a:t>
            </a:r>
            <a:r>
              <a:rPr lang="zh-CN" altLang="en-US">
                <a:latin typeface="Times New Roman" pitchFamily="18" charset="0"/>
                <a:ea typeface="宋体" charset="-122"/>
              </a:rPr>
              <a:t>的深度为</a:t>
            </a:r>
            <a:r>
              <a:rPr lang="en-US" altLang="zh-CN">
                <a:latin typeface="Times New Roman" pitchFamily="18" charset="0"/>
                <a:ea typeface="宋体" charset="-122"/>
              </a:rPr>
              <a:t>3</a:t>
            </a:r>
            <a:r>
              <a:rPr lang="zh-CN" altLang="en-US">
                <a:latin typeface="Times New Roman" pitchFamily="18" charset="0"/>
                <a:ea typeface="宋体" charset="-122"/>
              </a:rPr>
              <a:t>。</a:t>
            </a:r>
            <a:endParaRPr lang="zh-CN" altLang="en-US">
              <a:latin typeface="Times New Roman" pitchFamily="18" charset="0"/>
              <a:ea typeface="宋体" charset="-122"/>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3"/>
          <p:cNvSpPr/>
          <p:nvPr>
            <p:ph type="sldNum" sz="quarter" idx="12"/>
          </p:nvPr>
        </p:nvSpPr>
        <p:spPr>
          <a:ln>
            <a:miter lim="800000"/>
          </a:ln>
        </p:spPr>
        <p:txBody>
          <a:bodyPr anchor="b"/>
          <a:lstStyle/>
          <a:p>
            <a:pPr>
              <a:defRPr/>
            </a:pPr>
            <a:fld id="{D5A39CE7-9931-41A1-B343-D89F8AD15ABC}"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14340" name="Rectangle 2"/>
          <p:cNvSpPr/>
          <p:nvPr>
            <p:ph type="title" idx="4294967295"/>
          </p:nvPr>
        </p:nvSpPr>
        <p:spPr>
          <a:xfrm>
            <a:off x="1294130" y="405130"/>
            <a:ext cx="7849870" cy="688975"/>
          </a:xfrm>
        </p:spPr>
        <p:txBody>
          <a:bodyPr anchor="b"/>
          <a:lstStyle/>
          <a:p>
            <a:pPr eaLnBrk="1" hangingPunct="1"/>
            <a:r>
              <a:rPr lang="en-US" altLang="zh-CN" dirty="0">
                <a:ea typeface="宋体" charset="-122"/>
              </a:rPr>
              <a:t>11.2 Applications</a:t>
            </a:r>
            <a:endParaRPr lang="zh-CN" altLang="en-US" dirty="0">
              <a:ea typeface="宋体" charset="-122"/>
            </a:endParaRPr>
          </a:p>
        </p:txBody>
      </p:sp>
      <p:sp>
        <p:nvSpPr>
          <p:cNvPr id="14341" name="Rectangle 3"/>
          <p:cNvSpPr/>
          <p:nvPr>
            <p:ph type="body" idx="4294967295"/>
          </p:nvPr>
        </p:nvSpPr>
        <p:spPr>
          <a:xfrm>
            <a:off x="539750" y="1399540"/>
            <a:ext cx="8631555" cy="4608195"/>
          </a:xfrm>
        </p:spPr>
        <p:txBody>
          <a:bodyPr/>
          <a:lstStyle/>
          <a:p>
            <a:pPr eaLnBrk="1" hangingPunct="1">
              <a:lnSpc>
                <a:spcPct val="110000"/>
              </a:lnSpc>
            </a:pPr>
            <a:r>
              <a:rPr lang="zh-CN" altLang="en-US" sz="2800" dirty="0">
                <a:solidFill>
                  <a:srgbClr val="FF0000"/>
                </a:solidFill>
                <a:latin typeface="Times New Roman" pitchFamily="18" charset="0"/>
                <a:ea typeface="宋体" charset="-122"/>
              </a:rPr>
              <a:t>简单路径</a:t>
            </a:r>
            <a:r>
              <a:rPr lang="zh-CN" altLang="en-US" sz="2800" dirty="0">
                <a:latin typeface="Times New Roman" pitchFamily="18" charset="0"/>
                <a:ea typeface="宋体" charset="-122"/>
              </a:rPr>
              <a:t>：路径中所有顶点均不同。路径</a:t>
            </a:r>
            <a:r>
              <a:rPr lang="en-US" altLang="zh-CN" sz="2800" dirty="0">
                <a:latin typeface="Times New Roman" pitchFamily="18" charset="0"/>
                <a:ea typeface="宋体" charset="-122"/>
              </a:rPr>
              <a:t>5,2,1</a:t>
            </a:r>
            <a:r>
              <a:rPr lang="zh-CN" altLang="en-US" sz="2800" dirty="0">
                <a:latin typeface="Times New Roman" pitchFamily="18" charset="0"/>
                <a:ea typeface="宋体" charset="-122"/>
              </a:rPr>
              <a:t>是简单路径，而</a:t>
            </a:r>
            <a:r>
              <a:rPr lang="en-US" altLang="zh-CN" sz="2800" dirty="0">
                <a:latin typeface="Times New Roman" pitchFamily="18" charset="0"/>
                <a:ea typeface="宋体" charset="-122"/>
              </a:rPr>
              <a:t>2,5,2,1</a:t>
            </a:r>
            <a:r>
              <a:rPr lang="zh-CN" altLang="en-US" sz="2800" dirty="0">
                <a:latin typeface="Times New Roman" pitchFamily="18" charset="0"/>
                <a:ea typeface="宋体" charset="-122"/>
              </a:rPr>
              <a:t>则不是。</a:t>
            </a:r>
            <a:endParaRPr lang="zh-CN" altLang="en-US" sz="2800" dirty="0">
              <a:latin typeface="Times New Roman" pitchFamily="18" charset="0"/>
              <a:ea typeface="宋体" charset="-122"/>
            </a:endParaRPr>
          </a:p>
          <a:p>
            <a:pPr eaLnBrk="1" hangingPunct="1">
              <a:lnSpc>
                <a:spcPct val="110000"/>
              </a:lnSpc>
            </a:pPr>
            <a:r>
              <a:rPr lang="zh-CN" altLang="en-US" dirty="0">
                <a:solidFill>
                  <a:srgbClr val="FF0000"/>
                </a:solidFill>
                <a:latin typeface="Times New Roman" pitchFamily="18" charset="0"/>
                <a:ea typeface="宋体" charset="-122"/>
                <a:sym typeface="+mn-ea"/>
              </a:rPr>
              <a:t>简单</a:t>
            </a:r>
            <a:r>
              <a:rPr lang="en-US" altLang="zh-CN" dirty="0">
                <a:solidFill>
                  <a:srgbClr val="FF0000"/>
                </a:solidFill>
                <a:latin typeface="Times New Roman" pitchFamily="18" charset="0"/>
                <a:ea typeface="宋体" charset="-122"/>
                <a:sym typeface="+mn-ea"/>
              </a:rPr>
              <a:t>回路</a:t>
            </a:r>
            <a:r>
              <a:rPr lang="zh-CN" altLang="en-US" dirty="0">
                <a:latin typeface="Times New Roman" pitchFamily="18" charset="0"/>
                <a:ea typeface="宋体" charset="-122"/>
                <a:sym typeface="+mn-ea"/>
              </a:rPr>
              <a:t>：除第一个和最后一个顶点以外，路径中其他所有顶点均不同</a:t>
            </a:r>
            <a:endParaRPr lang="zh-CN" altLang="en-US" sz="2800" dirty="0">
              <a:solidFill>
                <a:schemeClr val="hlink"/>
              </a:solidFill>
              <a:latin typeface="Times New Roman" pitchFamily="18" charset="0"/>
              <a:ea typeface="宋体" charset="-122"/>
            </a:endParaRPr>
          </a:p>
          <a:p>
            <a:pPr eaLnBrk="1" hangingPunct="1">
              <a:lnSpc>
                <a:spcPct val="110000"/>
              </a:lnSpc>
            </a:pPr>
            <a:r>
              <a:rPr lang="zh-CN" altLang="en-US" sz="2800" dirty="0">
                <a:solidFill>
                  <a:schemeClr val="hlink"/>
                </a:solidFill>
                <a:latin typeface="Times New Roman" pitchFamily="18" charset="0"/>
                <a:ea typeface="宋体" charset="-122"/>
              </a:rPr>
              <a:t>路径的长度</a:t>
            </a:r>
            <a:r>
              <a:rPr lang="zh-CN" altLang="en-US" sz="2800" dirty="0">
                <a:latin typeface="Times New Roman" pitchFamily="18" charset="0"/>
                <a:ea typeface="宋体" charset="-122"/>
              </a:rPr>
              <a:t>是路径上所有边的长度之和。</a:t>
            </a:r>
            <a:endParaRPr lang="zh-CN" altLang="en-US" sz="2800" dirty="0">
              <a:latin typeface="Times New Roman" pitchFamily="18" charset="0"/>
              <a:ea typeface="宋体" charset="-122"/>
            </a:endParaRPr>
          </a:p>
        </p:txBody>
      </p:sp>
      <p:grpSp>
        <p:nvGrpSpPr>
          <p:cNvPr id="2" name="组合 1"/>
          <p:cNvGrpSpPr/>
          <p:nvPr/>
        </p:nvGrpSpPr>
        <p:grpSpPr>
          <a:xfrm>
            <a:off x="5220335" y="5013325"/>
            <a:ext cx="3168015" cy="937895"/>
            <a:chOff x="8548" y="705"/>
            <a:chExt cx="4989" cy="1477"/>
          </a:xfrm>
        </p:grpSpPr>
        <p:sp>
          <p:nvSpPr>
            <p:cNvPr id="14342" name="Oval 4"/>
            <p:cNvSpPr/>
            <p:nvPr/>
          </p:nvSpPr>
          <p:spPr bwMode="auto">
            <a:xfrm>
              <a:off x="8548" y="705"/>
              <a:ext cx="455" cy="45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FF00"/>
                  </a:solidFill>
                  <a:latin typeface="Times New Roman" pitchFamily="18" charset="0"/>
                </a:rPr>
                <a:t>1</a:t>
              </a:r>
              <a:endParaRPr lang="en-US" altLang="zh-CN" sz="1800">
                <a:solidFill>
                  <a:srgbClr val="FFFF00"/>
                </a:solidFill>
                <a:latin typeface="Times New Roman" pitchFamily="18" charset="0"/>
              </a:endParaRPr>
            </a:p>
          </p:txBody>
        </p:sp>
        <p:sp>
          <p:nvSpPr>
            <p:cNvPr id="14343" name="Oval 5"/>
            <p:cNvSpPr/>
            <p:nvPr/>
          </p:nvSpPr>
          <p:spPr bwMode="auto">
            <a:xfrm>
              <a:off x="8548" y="1728"/>
              <a:ext cx="455" cy="45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FF00"/>
                  </a:solidFill>
                  <a:latin typeface="Times New Roman" pitchFamily="18" charset="0"/>
                </a:rPr>
                <a:t>4</a:t>
              </a:r>
              <a:endParaRPr lang="en-US" altLang="zh-CN" sz="1800">
                <a:solidFill>
                  <a:srgbClr val="FFFF00"/>
                </a:solidFill>
                <a:latin typeface="Times New Roman" pitchFamily="18" charset="0"/>
              </a:endParaRPr>
            </a:p>
          </p:txBody>
        </p:sp>
        <p:sp>
          <p:nvSpPr>
            <p:cNvPr id="14344" name="Oval 6"/>
            <p:cNvSpPr/>
            <p:nvPr/>
          </p:nvSpPr>
          <p:spPr bwMode="auto">
            <a:xfrm>
              <a:off x="10816" y="705"/>
              <a:ext cx="455" cy="45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FF00"/>
                  </a:solidFill>
                  <a:latin typeface="Times New Roman" pitchFamily="18" charset="0"/>
                </a:rPr>
                <a:t>2</a:t>
              </a:r>
              <a:endParaRPr lang="en-US" altLang="zh-CN" sz="1800">
                <a:solidFill>
                  <a:srgbClr val="FFFF00"/>
                </a:solidFill>
                <a:latin typeface="Times New Roman" pitchFamily="18" charset="0"/>
              </a:endParaRPr>
            </a:p>
          </p:txBody>
        </p:sp>
        <p:sp>
          <p:nvSpPr>
            <p:cNvPr id="14345" name="Oval 7"/>
            <p:cNvSpPr/>
            <p:nvPr/>
          </p:nvSpPr>
          <p:spPr bwMode="auto">
            <a:xfrm>
              <a:off x="13083" y="705"/>
              <a:ext cx="455" cy="45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FF00"/>
                  </a:solidFill>
                  <a:latin typeface="Times New Roman" pitchFamily="18" charset="0"/>
                </a:rPr>
                <a:t>3</a:t>
              </a:r>
              <a:endParaRPr lang="en-US" altLang="zh-CN" sz="1800">
                <a:solidFill>
                  <a:srgbClr val="FFFF00"/>
                </a:solidFill>
                <a:latin typeface="Times New Roman" pitchFamily="18" charset="0"/>
              </a:endParaRPr>
            </a:p>
          </p:txBody>
        </p:sp>
        <p:sp>
          <p:nvSpPr>
            <p:cNvPr id="14374" name="Oval 36"/>
            <p:cNvSpPr/>
            <p:nvPr/>
          </p:nvSpPr>
          <p:spPr bwMode="auto">
            <a:xfrm>
              <a:off x="10816" y="1728"/>
              <a:ext cx="455" cy="45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FF00"/>
                  </a:solidFill>
                  <a:latin typeface="Times New Roman" pitchFamily="18" charset="0"/>
                </a:rPr>
                <a:t>5</a:t>
              </a:r>
              <a:endParaRPr lang="en-US" altLang="zh-CN" sz="1800">
                <a:solidFill>
                  <a:srgbClr val="FFFF00"/>
                </a:solidFill>
                <a:latin typeface="Times New Roman" pitchFamily="18" charset="0"/>
              </a:endParaRPr>
            </a:p>
          </p:txBody>
        </p:sp>
        <p:sp>
          <p:nvSpPr>
            <p:cNvPr id="14375" name="Oval 37"/>
            <p:cNvSpPr/>
            <p:nvPr/>
          </p:nvSpPr>
          <p:spPr bwMode="auto">
            <a:xfrm>
              <a:off x="13083" y="1728"/>
              <a:ext cx="455" cy="455"/>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FFFF00"/>
                  </a:solidFill>
                  <a:latin typeface="Times New Roman" pitchFamily="18" charset="0"/>
                </a:rPr>
                <a:t>6</a:t>
              </a:r>
              <a:endParaRPr lang="en-US" altLang="zh-CN" sz="1800">
                <a:solidFill>
                  <a:srgbClr val="FFFF00"/>
                </a:solidFill>
                <a:latin typeface="Times New Roman" pitchFamily="18" charset="0"/>
              </a:endParaRPr>
            </a:p>
          </p:txBody>
        </p:sp>
        <p:sp>
          <p:nvSpPr>
            <p:cNvPr id="14377" name="Line 39"/>
            <p:cNvSpPr/>
            <p:nvPr/>
          </p:nvSpPr>
          <p:spPr bwMode="auto">
            <a:xfrm flipH="1">
              <a:off x="11268" y="933"/>
              <a:ext cx="1815"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4378" name="Line 40"/>
            <p:cNvSpPr/>
            <p:nvPr/>
          </p:nvSpPr>
          <p:spPr bwMode="auto">
            <a:xfrm flipH="1">
              <a:off x="9001" y="933"/>
              <a:ext cx="1815"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4379" name="Line 41"/>
            <p:cNvSpPr/>
            <p:nvPr/>
          </p:nvSpPr>
          <p:spPr bwMode="auto">
            <a:xfrm>
              <a:off x="9001" y="1953"/>
              <a:ext cx="1815"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4380" name="Line 42"/>
            <p:cNvSpPr/>
            <p:nvPr/>
          </p:nvSpPr>
          <p:spPr bwMode="auto">
            <a:xfrm>
              <a:off x="11268" y="1953"/>
              <a:ext cx="1815"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4381" name="Line 43"/>
            <p:cNvSpPr/>
            <p:nvPr/>
          </p:nvSpPr>
          <p:spPr bwMode="auto">
            <a:xfrm flipV="1">
              <a:off x="8773" y="1160"/>
              <a:ext cx="0" cy="568"/>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4383" name="Line 45"/>
            <p:cNvSpPr/>
            <p:nvPr/>
          </p:nvSpPr>
          <p:spPr bwMode="auto">
            <a:xfrm>
              <a:off x="13311" y="1160"/>
              <a:ext cx="0" cy="568"/>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endParaRPr>
            </a:p>
          </p:txBody>
        </p:sp>
        <p:sp>
          <p:nvSpPr>
            <p:cNvPr id="10277" name="Line 35"/>
            <p:cNvSpPr/>
            <p:nvPr/>
          </p:nvSpPr>
          <p:spPr bwMode="auto">
            <a:xfrm rot="18300000" flipH="1">
              <a:off x="10935" y="1268"/>
              <a:ext cx="445" cy="326"/>
            </a:xfrm>
            <a:prstGeom prst="line">
              <a:avLst/>
            </a:prstGeom>
            <a:noFill/>
            <a:ln w="28575">
              <a:solidFill>
                <a:schemeClr val="tx1"/>
              </a:solidFill>
              <a:miter lim="800000"/>
              <a:headEnd type="triangle" w="med" len="med"/>
            </a:ln>
            <a:extLst>
              <a:ext uri="{909E8E84-426E-40DD-AFC4-6F175D3DCCD1}">
                <a14:hiddenFill xmlns:a14="http://schemas.microsoft.com/office/drawing/2010/main">
                  <a:noFill/>
                </a14:hiddenFill>
              </a:ext>
            </a:extLst>
          </p:spPr>
          <p:txBody>
            <a:bodyPr wrap="none"/>
            <a:p>
              <a:endParaRPr lang="zh-CN" altLang="en-US">
                <a:latin typeface="Times New Roman" pitchFamily="18" charset="0"/>
              </a:endParaRPr>
            </a:p>
          </p:txBody>
        </p:sp>
        <p:sp>
          <p:nvSpPr>
            <p:cNvPr id="10281" name="Line 39"/>
            <p:cNvSpPr/>
            <p:nvPr/>
          </p:nvSpPr>
          <p:spPr bwMode="auto">
            <a:xfrm rot="18300000" flipH="1">
              <a:off x="10701" y="1283"/>
              <a:ext cx="455" cy="34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p>
              <a:endParaRPr lang="zh-CN" altLang="en-US">
                <a:latin typeface="Times New Roman" pitchFamily="18" charset="0"/>
              </a:endParaRPr>
            </a:p>
          </p:txBody>
        </p:sp>
      </p:grpSp>
      <p:sp>
        <p:nvSpPr>
          <p:cNvPr id="3" name="日期占位符 2"/>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p:nvPr>
            <p:ph type="sldNum" sz="quarter" idx="12"/>
          </p:nvPr>
        </p:nvSpPr>
        <p:spPr>
          <a:ln>
            <a:miter lim="800000"/>
          </a:ln>
        </p:spPr>
        <p:txBody>
          <a:bodyPr anchor="b"/>
          <a:lstStyle/>
          <a:p>
            <a:pPr>
              <a:defRPr/>
            </a:pPr>
            <a:fld id="{3B2E096E-8774-4F04-9756-6F47D081F7E1}"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84996" name="Rectangle 2"/>
          <p:cNvSpPr/>
          <p:nvPr>
            <p:ph type="title" idx="4294967295"/>
          </p:nvPr>
        </p:nvSpPr>
        <p:spPr>
          <a:xfrm>
            <a:off x="1617980" y="233680"/>
            <a:ext cx="7526020" cy="563245"/>
          </a:xfrm>
        </p:spPr>
        <p:txBody>
          <a:bodyPr anchor="b"/>
          <a:lstStyle/>
          <a:p>
            <a:pPr eaLnBrk="1" hangingPunct="1"/>
            <a:r>
              <a:rPr lang="en-US" altLang="zh-CN">
                <a:ea typeface="宋体" charset="-122"/>
              </a:rPr>
              <a:t>5.4.1 </a:t>
            </a:r>
            <a:r>
              <a:rPr lang="zh-CN" altLang="en-US">
                <a:ea typeface="宋体" charset="-122"/>
              </a:rPr>
              <a:t>广义表的基本概念</a:t>
            </a:r>
            <a:endParaRPr lang="zh-CN" altLang="en-US">
              <a:ea typeface="宋体" charset="-122"/>
            </a:endParaRPr>
          </a:p>
        </p:txBody>
      </p:sp>
      <p:sp>
        <p:nvSpPr>
          <p:cNvPr id="84997" name="Rectangle 3"/>
          <p:cNvSpPr/>
          <p:nvPr>
            <p:ph type="body" idx="4294967295"/>
          </p:nvPr>
        </p:nvSpPr>
        <p:spPr>
          <a:xfrm>
            <a:off x="467360" y="1196975"/>
            <a:ext cx="7100570" cy="4084955"/>
          </a:xfrm>
        </p:spPr>
        <p:txBody>
          <a:bodyPr/>
          <a:lstStyle/>
          <a:p>
            <a:pPr eaLnBrk="1" hangingPunct="1">
              <a:lnSpc>
                <a:spcPct val="90000"/>
              </a:lnSpc>
            </a:pPr>
            <a:r>
              <a:rPr lang="en-US" altLang="zh-CN" sz="2800" dirty="0">
                <a:latin typeface="Times New Roman" pitchFamily="18" charset="0"/>
                <a:ea typeface="宋体" charset="-122"/>
              </a:rPr>
              <a:t>4</a:t>
            </a:r>
            <a:r>
              <a:rPr lang="zh-CN" altLang="en-US" sz="2800" dirty="0">
                <a:latin typeface="Times New Roman" pitchFamily="18" charset="0"/>
                <a:ea typeface="宋体" charset="-122"/>
              </a:rPr>
              <a:t>．取表头运算</a:t>
            </a:r>
            <a:r>
              <a:rPr lang="en-US" altLang="zh-CN" sz="2800" dirty="0">
                <a:latin typeface="Times New Roman" pitchFamily="18" charset="0"/>
                <a:ea typeface="宋体" charset="-122"/>
              </a:rPr>
              <a:t>head </a:t>
            </a:r>
            <a:endParaRPr lang="en-US" altLang="zh-CN" sz="2800" dirty="0">
              <a:latin typeface="Times New Roman" pitchFamily="18" charset="0"/>
              <a:ea typeface="宋体" charset="-122"/>
            </a:endParaRPr>
          </a:p>
          <a:p>
            <a:pPr lvl="1" eaLnBrk="1" hangingPunct="1">
              <a:lnSpc>
                <a:spcPct val="90000"/>
              </a:lnSpc>
            </a:pPr>
            <a:r>
              <a:rPr lang="zh-CN" altLang="en-US" sz="2300" dirty="0">
                <a:latin typeface="Times New Roman" pitchFamily="18" charset="0"/>
                <a:ea typeface="宋体" charset="-122"/>
              </a:rPr>
              <a:t>若广义表</a:t>
            </a:r>
            <a:r>
              <a:rPr lang="en-US" altLang="zh-CN" sz="2300" dirty="0">
                <a:latin typeface="Times New Roman" pitchFamily="18" charset="0"/>
                <a:ea typeface="宋体" charset="-122"/>
              </a:rPr>
              <a:t>LS=(a</a:t>
            </a:r>
            <a:r>
              <a:rPr lang="en-US" altLang="zh-CN" sz="2300" baseline="-25000" dirty="0">
                <a:latin typeface="Times New Roman" pitchFamily="18" charset="0"/>
                <a:ea typeface="宋体" charset="-122"/>
              </a:rPr>
              <a:t>1</a:t>
            </a:r>
            <a:r>
              <a:rPr lang="zh-CN" altLang="en-US" sz="2300" dirty="0">
                <a:latin typeface="Times New Roman" pitchFamily="18" charset="0"/>
                <a:ea typeface="宋体" charset="-122"/>
              </a:rPr>
              <a:t>，</a:t>
            </a:r>
            <a:r>
              <a:rPr lang="en-US" altLang="zh-CN" sz="2300" dirty="0">
                <a:latin typeface="Times New Roman" pitchFamily="18" charset="0"/>
                <a:ea typeface="宋体" charset="-122"/>
              </a:rPr>
              <a:t>a</a:t>
            </a:r>
            <a:r>
              <a:rPr lang="en-US" altLang="zh-CN" sz="2300" baseline="-25000" dirty="0">
                <a:latin typeface="Times New Roman" pitchFamily="18" charset="0"/>
                <a:ea typeface="宋体" charset="-122"/>
              </a:rPr>
              <a:t>2</a:t>
            </a:r>
            <a:r>
              <a:rPr lang="zh-CN" altLang="en-US" sz="2300" dirty="0">
                <a:latin typeface="Times New Roman" pitchFamily="18" charset="0"/>
                <a:ea typeface="宋体" charset="-122"/>
              </a:rPr>
              <a:t>，</a:t>
            </a:r>
            <a:r>
              <a:rPr lang="en-US" altLang="zh-CN" sz="2300" dirty="0">
                <a:latin typeface="Times New Roman" pitchFamily="18" charset="0"/>
                <a:ea typeface="宋体" charset="-122"/>
              </a:rPr>
              <a:t>…</a:t>
            </a:r>
            <a:r>
              <a:rPr lang="zh-CN" altLang="en-US" sz="2300" dirty="0">
                <a:latin typeface="Times New Roman" pitchFamily="18" charset="0"/>
                <a:ea typeface="宋体" charset="-122"/>
              </a:rPr>
              <a:t>，</a:t>
            </a:r>
            <a:r>
              <a:rPr lang="en-US" altLang="zh-CN" sz="2300" dirty="0">
                <a:latin typeface="Times New Roman" pitchFamily="18" charset="0"/>
                <a:ea typeface="宋体" charset="-122"/>
              </a:rPr>
              <a:t>a</a:t>
            </a:r>
            <a:r>
              <a:rPr lang="en-US" altLang="zh-CN" sz="2300" baseline="-25000" dirty="0">
                <a:latin typeface="Times New Roman" pitchFamily="18" charset="0"/>
                <a:ea typeface="宋体" charset="-122"/>
              </a:rPr>
              <a:t>n</a:t>
            </a:r>
            <a:r>
              <a:rPr lang="en-US" altLang="zh-CN" sz="2300" dirty="0">
                <a:latin typeface="Times New Roman" pitchFamily="18" charset="0"/>
                <a:ea typeface="宋体" charset="-122"/>
              </a:rPr>
              <a:t>)</a:t>
            </a:r>
            <a:r>
              <a:rPr lang="zh-CN" altLang="en-US" sz="2300" dirty="0">
                <a:latin typeface="Times New Roman" pitchFamily="18" charset="0"/>
                <a:ea typeface="宋体" charset="-122"/>
              </a:rPr>
              <a:t>， 则</a:t>
            </a:r>
            <a:r>
              <a:rPr lang="en-US" altLang="zh-CN" sz="2300" dirty="0">
                <a:latin typeface="Times New Roman" pitchFamily="18" charset="0"/>
                <a:ea typeface="宋体" charset="-122"/>
              </a:rPr>
              <a:t>head(LS)=a</a:t>
            </a:r>
            <a:r>
              <a:rPr lang="en-US" altLang="zh-CN" sz="2300" baseline="-25000" dirty="0">
                <a:latin typeface="Times New Roman" pitchFamily="18" charset="0"/>
                <a:ea typeface="宋体" charset="-122"/>
              </a:rPr>
              <a:t>1</a:t>
            </a:r>
            <a:r>
              <a:rPr lang="en-US" altLang="zh-CN" sz="2300" dirty="0">
                <a:latin typeface="Times New Roman" pitchFamily="18" charset="0"/>
                <a:ea typeface="宋体" charset="-122"/>
              </a:rPr>
              <a:t> </a:t>
            </a:r>
            <a:r>
              <a:rPr lang="zh-CN" altLang="en-US" sz="2300" dirty="0">
                <a:latin typeface="Times New Roman" pitchFamily="18" charset="0"/>
                <a:ea typeface="宋体" charset="-122"/>
              </a:rPr>
              <a:t>。</a:t>
            </a:r>
            <a:endParaRPr lang="zh-CN" altLang="en-US" sz="2300" dirty="0">
              <a:latin typeface="Times New Roman" pitchFamily="18" charset="0"/>
              <a:ea typeface="宋体" charset="-122"/>
            </a:endParaRPr>
          </a:p>
          <a:p>
            <a:pPr lvl="1" eaLnBrk="1" hangingPunct="1">
              <a:lnSpc>
                <a:spcPct val="90000"/>
              </a:lnSpc>
            </a:pPr>
            <a:r>
              <a:rPr lang="zh-CN" altLang="en-US" sz="2300" dirty="0">
                <a:latin typeface="Times New Roman" pitchFamily="18" charset="0"/>
                <a:ea typeface="宋体" charset="-122"/>
              </a:rPr>
              <a:t>取表头运算得到的结果可以是原子，也可以是一个子表。</a:t>
            </a:r>
            <a:endParaRPr lang="zh-CN" altLang="en-US" sz="2300" dirty="0">
              <a:latin typeface="Times New Roman" pitchFamily="18" charset="0"/>
              <a:ea typeface="宋体" charset="-122"/>
            </a:endParaRPr>
          </a:p>
          <a:p>
            <a:pPr lvl="1" eaLnBrk="1" hangingPunct="1">
              <a:lnSpc>
                <a:spcPct val="90000"/>
              </a:lnSpc>
            </a:pPr>
            <a:r>
              <a:rPr lang="zh-CN" altLang="en-US" sz="2300" dirty="0">
                <a:latin typeface="Times New Roman" pitchFamily="18" charset="0"/>
                <a:ea typeface="宋体" charset="-122"/>
              </a:rPr>
              <a:t>例如，</a:t>
            </a:r>
            <a:r>
              <a:rPr lang="en-US" altLang="zh-CN" sz="2300" dirty="0">
                <a:latin typeface="Times New Roman" pitchFamily="18" charset="0"/>
                <a:ea typeface="宋体" charset="-122"/>
              </a:rPr>
              <a:t>head(</a:t>
            </a:r>
            <a:r>
              <a:rPr lang="en-US" altLang="zh-CN" sz="2300" dirty="0">
                <a:solidFill>
                  <a:srgbClr val="FF0000"/>
                </a:solidFill>
                <a:latin typeface="Times New Roman" pitchFamily="18" charset="0"/>
                <a:ea typeface="宋体" charset="-122"/>
              </a:rPr>
              <a:t>(a</a:t>
            </a:r>
            <a:r>
              <a:rPr lang="en-US" altLang="zh-CN" sz="2300" baseline="-25000" dirty="0">
                <a:solidFill>
                  <a:srgbClr val="FF0000"/>
                </a:solidFill>
                <a:latin typeface="Times New Roman" pitchFamily="18" charset="0"/>
                <a:ea typeface="宋体" charset="-122"/>
              </a:rPr>
              <a:t>1</a:t>
            </a:r>
            <a:r>
              <a:rPr lang="en-US" altLang="zh-CN" sz="2300" dirty="0">
                <a:solidFill>
                  <a:srgbClr val="FF0000"/>
                </a:solidFill>
                <a:latin typeface="Times New Roman" pitchFamily="18" charset="0"/>
                <a:ea typeface="宋体" charset="-122"/>
              </a:rPr>
              <a:t>,a</a:t>
            </a:r>
            <a:r>
              <a:rPr lang="en-US" altLang="zh-CN" sz="2300" baseline="-25000" dirty="0">
                <a:solidFill>
                  <a:srgbClr val="FF0000"/>
                </a:solidFill>
                <a:latin typeface="Times New Roman" pitchFamily="18" charset="0"/>
                <a:ea typeface="宋体" charset="-122"/>
              </a:rPr>
              <a:t>2</a:t>
            </a:r>
            <a:r>
              <a:rPr lang="en-US" altLang="zh-CN" sz="2300" dirty="0">
                <a:solidFill>
                  <a:srgbClr val="FF0000"/>
                </a:solidFill>
                <a:latin typeface="Times New Roman" pitchFamily="18" charset="0"/>
                <a:ea typeface="宋体" charset="-122"/>
              </a:rPr>
              <a:t>,a</a:t>
            </a:r>
            <a:r>
              <a:rPr lang="en-US" altLang="zh-CN" sz="2300" baseline="-25000" dirty="0">
                <a:solidFill>
                  <a:srgbClr val="FF0000"/>
                </a:solidFill>
                <a:latin typeface="Times New Roman" pitchFamily="18" charset="0"/>
                <a:ea typeface="宋体" charset="-122"/>
              </a:rPr>
              <a:t>3</a:t>
            </a:r>
            <a:r>
              <a:rPr lang="en-US" altLang="zh-CN" sz="2300" dirty="0">
                <a:solidFill>
                  <a:srgbClr val="FF0000"/>
                </a:solidFill>
                <a:latin typeface="Times New Roman" pitchFamily="18" charset="0"/>
                <a:ea typeface="宋体" charset="-122"/>
              </a:rPr>
              <a:t>,a</a:t>
            </a:r>
            <a:r>
              <a:rPr lang="en-US" altLang="zh-CN" sz="2300" baseline="-25000" dirty="0">
                <a:solidFill>
                  <a:srgbClr val="FF0000"/>
                </a:solidFill>
                <a:latin typeface="Times New Roman" pitchFamily="18" charset="0"/>
                <a:ea typeface="宋体" charset="-122"/>
              </a:rPr>
              <a:t>4</a:t>
            </a:r>
            <a:r>
              <a:rPr lang="en-US" altLang="zh-CN" sz="2300" dirty="0">
                <a:solidFill>
                  <a:srgbClr val="FF0000"/>
                </a:solidFill>
                <a:latin typeface="Times New Roman" pitchFamily="18" charset="0"/>
                <a:ea typeface="宋体" charset="-122"/>
              </a:rPr>
              <a:t>)</a:t>
            </a:r>
            <a:r>
              <a:rPr lang="en-US" altLang="zh-CN" sz="2300" dirty="0">
                <a:latin typeface="Times New Roman" pitchFamily="18" charset="0"/>
                <a:ea typeface="宋体" charset="-122"/>
              </a:rPr>
              <a:t>)=a</a:t>
            </a:r>
            <a:r>
              <a:rPr lang="en-US" altLang="zh-CN" sz="2300" baseline="-25000" dirty="0">
                <a:latin typeface="Times New Roman" pitchFamily="18" charset="0"/>
                <a:ea typeface="宋体" charset="-122"/>
              </a:rPr>
              <a:t>1</a:t>
            </a:r>
            <a:r>
              <a:rPr lang="zh-CN" altLang="en-US" sz="2300" dirty="0">
                <a:latin typeface="Times New Roman" pitchFamily="18" charset="0"/>
                <a:ea typeface="宋体" charset="-122"/>
              </a:rPr>
              <a:t>，</a:t>
            </a:r>
            <a:r>
              <a:rPr lang="en-US" altLang="zh-CN" sz="2300" dirty="0">
                <a:latin typeface="Times New Roman" pitchFamily="18" charset="0"/>
                <a:ea typeface="宋体" charset="-122"/>
              </a:rPr>
              <a:t>head(</a:t>
            </a:r>
            <a:r>
              <a:rPr lang="en-US" altLang="zh-CN" sz="2300" dirty="0">
                <a:solidFill>
                  <a:srgbClr val="FF0000"/>
                </a:solidFill>
                <a:latin typeface="Times New Roman" pitchFamily="18" charset="0"/>
                <a:ea typeface="宋体" charset="-122"/>
              </a:rPr>
              <a:t>((a</a:t>
            </a:r>
            <a:r>
              <a:rPr lang="en-US" altLang="zh-CN" sz="2300" baseline="-25000" dirty="0">
                <a:solidFill>
                  <a:srgbClr val="FF0000"/>
                </a:solidFill>
                <a:latin typeface="Times New Roman" pitchFamily="18" charset="0"/>
                <a:ea typeface="宋体" charset="-122"/>
              </a:rPr>
              <a:t>1</a:t>
            </a:r>
            <a:r>
              <a:rPr lang="en-US" altLang="zh-CN" sz="2300" dirty="0">
                <a:solidFill>
                  <a:srgbClr val="FF0000"/>
                </a:solidFill>
                <a:latin typeface="Times New Roman" pitchFamily="18" charset="0"/>
                <a:ea typeface="宋体" charset="-122"/>
              </a:rPr>
              <a:t>,a</a:t>
            </a:r>
            <a:r>
              <a:rPr lang="en-US" altLang="zh-CN" sz="2300" baseline="-25000" dirty="0">
                <a:solidFill>
                  <a:srgbClr val="FF0000"/>
                </a:solidFill>
                <a:latin typeface="Times New Roman" pitchFamily="18" charset="0"/>
                <a:ea typeface="宋体" charset="-122"/>
              </a:rPr>
              <a:t>2</a:t>
            </a:r>
            <a:r>
              <a:rPr lang="en-US" altLang="zh-CN" sz="2300" dirty="0">
                <a:solidFill>
                  <a:srgbClr val="FF0000"/>
                </a:solidFill>
                <a:latin typeface="Times New Roman" pitchFamily="18" charset="0"/>
                <a:ea typeface="宋体" charset="-122"/>
              </a:rPr>
              <a:t>),(a</a:t>
            </a:r>
            <a:r>
              <a:rPr lang="en-US" altLang="zh-CN" sz="2300" baseline="-25000" dirty="0">
                <a:solidFill>
                  <a:srgbClr val="FF0000"/>
                </a:solidFill>
                <a:latin typeface="Times New Roman" pitchFamily="18" charset="0"/>
                <a:ea typeface="宋体" charset="-122"/>
              </a:rPr>
              <a:t>3</a:t>
            </a:r>
            <a:r>
              <a:rPr lang="en-US" altLang="zh-CN" sz="2300" dirty="0">
                <a:solidFill>
                  <a:srgbClr val="FF0000"/>
                </a:solidFill>
                <a:latin typeface="Times New Roman" pitchFamily="18" charset="0"/>
                <a:ea typeface="宋体" charset="-122"/>
              </a:rPr>
              <a:t>,a</a:t>
            </a:r>
            <a:r>
              <a:rPr lang="en-US" altLang="zh-CN" sz="2300" baseline="-25000" dirty="0">
                <a:solidFill>
                  <a:srgbClr val="FF0000"/>
                </a:solidFill>
                <a:latin typeface="Times New Roman" pitchFamily="18" charset="0"/>
                <a:ea typeface="宋体" charset="-122"/>
              </a:rPr>
              <a:t>4</a:t>
            </a:r>
            <a:r>
              <a:rPr lang="en-US" altLang="zh-CN" sz="2300" dirty="0">
                <a:solidFill>
                  <a:srgbClr val="FF0000"/>
                </a:solidFill>
                <a:latin typeface="Times New Roman" pitchFamily="18" charset="0"/>
                <a:ea typeface="宋体" charset="-122"/>
              </a:rPr>
              <a:t>),a</a:t>
            </a:r>
            <a:r>
              <a:rPr lang="en-US" altLang="zh-CN" sz="2300" baseline="-25000" dirty="0">
                <a:solidFill>
                  <a:srgbClr val="FF0000"/>
                </a:solidFill>
                <a:latin typeface="Times New Roman" pitchFamily="18" charset="0"/>
                <a:ea typeface="宋体" charset="-122"/>
              </a:rPr>
              <a:t>5</a:t>
            </a:r>
            <a:r>
              <a:rPr lang="en-US" altLang="zh-CN" sz="2300" dirty="0">
                <a:solidFill>
                  <a:srgbClr val="FF0000"/>
                </a:solidFill>
                <a:latin typeface="Times New Roman" pitchFamily="18" charset="0"/>
                <a:ea typeface="宋体" charset="-122"/>
              </a:rPr>
              <a:t>)</a:t>
            </a:r>
            <a:r>
              <a:rPr lang="en-US" altLang="zh-CN" sz="2300" dirty="0">
                <a:latin typeface="Times New Roman" pitchFamily="18" charset="0"/>
                <a:ea typeface="宋体" charset="-122"/>
              </a:rPr>
              <a:t>)=(a</a:t>
            </a:r>
            <a:r>
              <a:rPr lang="en-US" altLang="zh-CN" sz="2300" baseline="-25000" dirty="0">
                <a:latin typeface="Times New Roman" pitchFamily="18" charset="0"/>
                <a:ea typeface="宋体" charset="-122"/>
              </a:rPr>
              <a:t>1</a:t>
            </a:r>
            <a:r>
              <a:rPr lang="en-US" altLang="zh-CN" sz="2300" dirty="0">
                <a:latin typeface="Times New Roman" pitchFamily="18" charset="0"/>
                <a:ea typeface="宋体" charset="-122"/>
              </a:rPr>
              <a:t>,a</a:t>
            </a:r>
            <a:r>
              <a:rPr lang="en-US" altLang="zh-CN" sz="2300" baseline="-25000" dirty="0">
                <a:latin typeface="Times New Roman" pitchFamily="18" charset="0"/>
                <a:ea typeface="宋体" charset="-122"/>
              </a:rPr>
              <a:t>2</a:t>
            </a:r>
            <a:r>
              <a:rPr lang="en-US" altLang="zh-CN" sz="2300" dirty="0">
                <a:latin typeface="Times New Roman" pitchFamily="18" charset="0"/>
                <a:ea typeface="宋体" charset="-122"/>
              </a:rPr>
              <a:t>)</a:t>
            </a:r>
            <a:r>
              <a:rPr lang="zh-CN" altLang="en-US" sz="2300" dirty="0">
                <a:latin typeface="Times New Roman" pitchFamily="18" charset="0"/>
                <a:ea typeface="宋体" charset="-122"/>
              </a:rPr>
              <a:t>。</a:t>
            </a:r>
            <a:endParaRPr lang="zh-CN" altLang="en-US" sz="2300" dirty="0">
              <a:latin typeface="Times New Roman" pitchFamily="18" charset="0"/>
              <a:ea typeface="宋体" charset="-122"/>
            </a:endParaRPr>
          </a:p>
          <a:p>
            <a:pPr eaLnBrk="1" hangingPunct="1">
              <a:lnSpc>
                <a:spcPct val="90000"/>
              </a:lnSpc>
            </a:pPr>
            <a:r>
              <a:rPr lang="en-US" altLang="zh-CN" sz="2800" dirty="0">
                <a:latin typeface="Times New Roman" pitchFamily="18" charset="0"/>
                <a:ea typeface="宋体" charset="-122"/>
              </a:rPr>
              <a:t>5</a:t>
            </a:r>
            <a:r>
              <a:rPr lang="zh-CN" altLang="en-US" sz="2800" dirty="0">
                <a:latin typeface="Times New Roman" pitchFamily="18" charset="0"/>
                <a:ea typeface="宋体" charset="-122"/>
              </a:rPr>
              <a:t>．取表尾运算</a:t>
            </a:r>
            <a:r>
              <a:rPr lang="en-US" altLang="zh-CN" sz="2800" dirty="0">
                <a:latin typeface="Times New Roman" pitchFamily="18" charset="0"/>
                <a:ea typeface="宋体" charset="-122"/>
              </a:rPr>
              <a:t>tail</a:t>
            </a:r>
            <a:endParaRPr lang="en-US" altLang="zh-CN" sz="2800" dirty="0">
              <a:latin typeface="Times New Roman" pitchFamily="18" charset="0"/>
              <a:ea typeface="宋体" charset="-122"/>
            </a:endParaRPr>
          </a:p>
          <a:p>
            <a:pPr lvl="1" eaLnBrk="1" hangingPunct="1">
              <a:lnSpc>
                <a:spcPct val="90000"/>
              </a:lnSpc>
            </a:pPr>
            <a:r>
              <a:rPr lang="zh-CN" altLang="en-US" sz="2300" dirty="0">
                <a:latin typeface="Times New Roman" pitchFamily="18" charset="0"/>
                <a:ea typeface="宋体" charset="-122"/>
              </a:rPr>
              <a:t>若广义表</a:t>
            </a:r>
            <a:r>
              <a:rPr lang="en-US" altLang="zh-CN" sz="2300" dirty="0">
                <a:latin typeface="Times New Roman" pitchFamily="18" charset="0"/>
                <a:ea typeface="宋体" charset="-122"/>
              </a:rPr>
              <a:t>LS=(a</a:t>
            </a:r>
            <a:r>
              <a:rPr lang="en-US" altLang="zh-CN" sz="2300" baseline="-25000" dirty="0">
                <a:latin typeface="Times New Roman" pitchFamily="18" charset="0"/>
                <a:ea typeface="宋体" charset="-122"/>
              </a:rPr>
              <a:t>1</a:t>
            </a:r>
            <a:r>
              <a:rPr lang="zh-CN" altLang="en-US" sz="2300" dirty="0">
                <a:latin typeface="Times New Roman" pitchFamily="18" charset="0"/>
                <a:ea typeface="宋体" charset="-122"/>
              </a:rPr>
              <a:t>，</a:t>
            </a:r>
            <a:r>
              <a:rPr lang="en-US" altLang="zh-CN" sz="2300" dirty="0">
                <a:latin typeface="Times New Roman" pitchFamily="18" charset="0"/>
                <a:ea typeface="宋体" charset="-122"/>
              </a:rPr>
              <a:t>a</a:t>
            </a:r>
            <a:r>
              <a:rPr lang="en-US" altLang="zh-CN" sz="2300" baseline="-25000" dirty="0">
                <a:latin typeface="Times New Roman" pitchFamily="18" charset="0"/>
                <a:ea typeface="宋体" charset="-122"/>
              </a:rPr>
              <a:t>2</a:t>
            </a:r>
            <a:r>
              <a:rPr lang="zh-CN" altLang="en-US" sz="2300" dirty="0">
                <a:latin typeface="Times New Roman" pitchFamily="18" charset="0"/>
                <a:ea typeface="宋体" charset="-122"/>
              </a:rPr>
              <a:t>，</a:t>
            </a:r>
            <a:r>
              <a:rPr lang="en-US" altLang="zh-CN" sz="2300" dirty="0">
                <a:latin typeface="Times New Roman" pitchFamily="18" charset="0"/>
                <a:ea typeface="宋体" charset="-122"/>
              </a:rPr>
              <a:t>…</a:t>
            </a:r>
            <a:r>
              <a:rPr lang="zh-CN" altLang="en-US" sz="2300" dirty="0">
                <a:latin typeface="Times New Roman" pitchFamily="18" charset="0"/>
                <a:ea typeface="宋体" charset="-122"/>
              </a:rPr>
              <a:t>，</a:t>
            </a:r>
            <a:r>
              <a:rPr lang="en-US" altLang="zh-CN" sz="2300" dirty="0">
                <a:latin typeface="Times New Roman" pitchFamily="18" charset="0"/>
                <a:ea typeface="宋体" charset="-122"/>
              </a:rPr>
              <a:t>a</a:t>
            </a:r>
            <a:r>
              <a:rPr lang="en-US" altLang="zh-CN" sz="2300" baseline="-25000" dirty="0">
                <a:latin typeface="Times New Roman" pitchFamily="18" charset="0"/>
                <a:ea typeface="宋体" charset="-122"/>
              </a:rPr>
              <a:t>n</a:t>
            </a:r>
            <a:r>
              <a:rPr lang="en-US" altLang="zh-CN" sz="2300" dirty="0">
                <a:latin typeface="Times New Roman" pitchFamily="18" charset="0"/>
                <a:ea typeface="宋体" charset="-122"/>
              </a:rPr>
              <a:t>)</a:t>
            </a:r>
            <a:r>
              <a:rPr lang="zh-CN" altLang="en-US" sz="2300" dirty="0">
                <a:latin typeface="Times New Roman" pitchFamily="18" charset="0"/>
                <a:ea typeface="宋体" charset="-122"/>
              </a:rPr>
              <a:t>，则</a:t>
            </a:r>
            <a:r>
              <a:rPr lang="en-US" altLang="zh-CN" sz="2300" dirty="0">
                <a:latin typeface="Times New Roman" pitchFamily="18" charset="0"/>
                <a:ea typeface="宋体" charset="-122"/>
              </a:rPr>
              <a:t>tail(LS)=(a</a:t>
            </a:r>
            <a:r>
              <a:rPr lang="en-US" altLang="zh-CN" sz="2300" baseline="-25000" dirty="0">
                <a:latin typeface="Times New Roman" pitchFamily="18" charset="0"/>
                <a:ea typeface="宋体" charset="-122"/>
              </a:rPr>
              <a:t>2</a:t>
            </a:r>
            <a:r>
              <a:rPr lang="zh-CN" altLang="en-US" sz="2300" dirty="0">
                <a:latin typeface="Times New Roman" pitchFamily="18" charset="0"/>
                <a:ea typeface="宋体" charset="-122"/>
              </a:rPr>
              <a:t>，</a:t>
            </a:r>
            <a:r>
              <a:rPr lang="en-US" altLang="zh-CN" sz="2300" dirty="0">
                <a:latin typeface="Times New Roman" pitchFamily="18" charset="0"/>
                <a:ea typeface="宋体" charset="-122"/>
              </a:rPr>
              <a:t>a</a:t>
            </a:r>
            <a:r>
              <a:rPr lang="en-US" altLang="zh-CN" sz="2300" baseline="-25000" dirty="0">
                <a:latin typeface="Times New Roman" pitchFamily="18" charset="0"/>
                <a:ea typeface="宋体" charset="-122"/>
              </a:rPr>
              <a:t>3</a:t>
            </a:r>
            <a:r>
              <a:rPr lang="zh-CN" altLang="en-US" sz="2300" dirty="0">
                <a:latin typeface="Times New Roman" pitchFamily="18" charset="0"/>
                <a:ea typeface="宋体" charset="-122"/>
              </a:rPr>
              <a:t>，</a:t>
            </a:r>
            <a:r>
              <a:rPr lang="en-US" altLang="zh-CN" sz="2300" dirty="0">
                <a:latin typeface="Times New Roman" pitchFamily="18" charset="0"/>
                <a:ea typeface="宋体" charset="-122"/>
              </a:rPr>
              <a:t>…</a:t>
            </a:r>
            <a:r>
              <a:rPr lang="zh-CN" altLang="en-US" sz="2300" dirty="0">
                <a:latin typeface="Times New Roman" pitchFamily="18" charset="0"/>
                <a:ea typeface="宋体" charset="-122"/>
              </a:rPr>
              <a:t>，</a:t>
            </a:r>
            <a:r>
              <a:rPr lang="en-US" altLang="zh-CN" sz="2300" dirty="0">
                <a:latin typeface="Times New Roman" pitchFamily="18" charset="0"/>
                <a:ea typeface="宋体" charset="-122"/>
              </a:rPr>
              <a:t>a</a:t>
            </a:r>
            <a:r>
              <a:rPr lang="en-US" altLang="zh-CN" sz="2300" baseline="-25000" dirty="0">
                <a:latin typeface="Times New Roman" pitchFamily="18" charset="0"/>
                <a:ea typeface="宋体" charset="-122"/>
              </a:rPr>
              <a:t>n</a:t>
            </a:r>
            <a:r>
              <a:rPr lang="en-US" altLang="zh-CN" sz="2300" dirty="0">
                <a:latin typeface="Times New Roman" pitchFamily="18" charset="0"/>
                <a:ea typeface="宋体" charset="-122"/>
              </a:rPr>
              <a:t>)</a:t>
            </a:r>
            <a:r>
              <a:rPr lang="zh-CN" altLang="en-US" sz="2300" dirty="0">
                <a:latin typeface="Times New Roman" pitchFamily="18" charset="0"/>
                <a:ea typeface="宋体" charset="-122"/>
              </a:rPr>
              <a:t>。</a:t>
            </a:r>
            <a:endParaRPr lang="zh-CN" altLang="en-US" sz="2300" dirty="0">
              <a:latin typeface="Times New Roman" pitchFamily="18" charset="0"/>
              <a:ea typeface="宋体" charset="-122"/>
            </a:endParaRPr>
          </a:p>
          <a:p>
            <a:pPr lvl="1" eaLnBrk="1" hangingPunct="1">
              <a:lnSpc>
                <a:spcPct val="90000"/>
              </a:lnSpc>
            </a:pPr>
            <a:r>
              <a:rPr lang="zh-CN" altLang="en-US" sz="2300" dirty="0">
                <a:latin typeface="Times New Roman" pitchFamily="18" charset="0"/>
                <a:ea typeface="宋体" charset="-122"/>
              </a:rPr>
              <a:t>即取表尾运算得到的结果是除表头以外的所有元素，取表尾运算得到的结果一定是一个子表。</a:t>
            </a:r>
            <a:endParaRPr lang="zh-CN" altLang="en-US" sz="2300" dirty="0">
              <a:latin typeface="Times New Roman" pitchFamily="18" charset="0"/>
              <a:ea typeface="宋体" charset="-122"/>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灯片编号占位符 3"/>
          <p:cNvSpPr/>
          <p:nvPr>
            <p:ph type="sldNum" sz="quarter" idx="12"/>
          </p:nvPr>
        </p:nvSpPr>
        <p:spPr>
          <a:ln>
            <a:miter lim="800000"/>
          </a:ln>
        </p:spPr>
        <p:txBody>
          <a:bodyPr anchor="b"/>
          <a:lstStyle/>
          <a:p>
            <a:pPr>
              <a:defRPr/>
            </a:pPr>
            <a:fld id="{E4E714FB-4389-4F31-B662-913F4C003287}" type="slidenum">
              <a:rPr lang="zh-CN" altLang="en-US" sz="1200">
                <a:solidFill>
                  <a:schemeClr val="bg2"/>
                </a:solidFill>
                <a:ea typeface="宋体" charset="-122"/>
              </a:rPr>
            </a:fld>
            <a:endParaRPr lang="en-US" altLang="zh-CN" sz="1200">
              <a:solidFill>
                <a:schemeClr val="bg2"/>
              </a:solidFill>
              <a:ea typeface="宋体" charset="-122"/>
            </a:endParaRPr>
          </a:p>
        </p:txBody>
      </p:sp>
      <p:sp>
        <p:nvSpPr>
          <p:cNvPr id="1721346" name="Rectangle 2"/>
          <p:cNvSpPr/>
          <p:nvPr>
            <p:ph type="title" idx="4294967295"/>
          </p:nvPr>
        </p:nvSpPr>
        <p:spPr>
          <a:xfrm>
            <a:off x="1617980" y="233680"/>
            <a:ext cx="7526020" cy="563245"/>
          </a:xfrm>
        </p:spPr>
        <p:txBody>
          <a:bodyPr anchor="b"/>
          <a:lstStyle/>
          <a:p>
            <a:pPr eaLnBrk="1" hangingPunct="1"/>
            <a:r>
              <a:rPr lang="en-US" altLang="zh-CN">
                <a:ea typeface="宋体" charset="-122"/>
              </a:rPr>
              <a:t>5.4.1 </a:t>
            </a:r>
            <a:r>
              <a:rPr lang="zh-CN" altLang="en-US">
                <a:ea typeface="宋体" charset="-122"/>
              </a:rPr>
              <a:t>广义表的基本概念</a:t>
            </a:r>
            <a:endParaRPr lang="zh-CN" altLang="en-US">
              <a:ea typeface="宋体" charset="-122"/>
            </a:endParaRPr>
          </a:p>
        </p:txBody>
      </p:sp>
      <p:sp>
        <p:nvSpPr>
          <p:cNvPr id="1721347" name="Rectangle 3"/>
          <p:cNvSpPr/>
          <p:nvPr>
            <p:ph type="body" idx="4294967295"/>
          </p:nvPr>
        </p:nvSpPr>
        <p:spPr>
          <a:xfrm>
            <a:off x="539115" y="1369695"/>
            <a:ext cx="7122795" cy="4563745"/>
          </a:xfrm>
        </p:spPr>
        <p:txBody>
          <a:bodyPr/>
          <a:lstStyle/>
          <a:p>
            <a:pPr eaLnBrk="1" hangingPunct="1">
              <a:lnSpc>
                <a:spcPct val="90000"/>
              </a:lnSpc>
              <a:spcBef>
                <a:spcPct val="60000"/>
              </a:spcBef>
              <a:buClrTx/>
              <a:buFontTx/>
              <a:buNone/>
            </a:pPr>
            <a:r>
              <a:rPr lang="en-US" altLang="zh-CN" sz="2800">
                <a:latin typeface="Times New Roman" pitchFamily="18" charset="0"/>
                <a:ea typeface="宋体" charset="-122"/>
              </a:rPr>
              <a:t>1.  Tail( (b, k, p, h) ) </a:t>
            </a:r>
            <a:r>
              <a:rPr lang="zh-CN" altLang="en-US" sz="2800">
                <a:latin typeface="Times New Roman" pitchFamily="18" charset="0"/>
                <a:ea typeface="宋体" charset="-122"/>
              </a:rPr>
              <a:t>＝</a:t>
            </a:r>
            <a:r>
              <a:rPr lang="zh-CN" altLang="en-US" sz="2800" u="sng">
                <a:latin typeface="Times New Roman" pitchFamily="18" charset="0"/>
                <a:ea typeface="宋体" charset="-122"/>
              </a:rPr>
              <a:t>                              </a:t>
            </a:r>
            <a:r>
              <a:rPr lang="zh-CN" altLang="en-US" sz="2800">
                <a:latin typeface="Times New Roman" pitchFamily="18" charset="0"/>
                <a:ea typeface="宋体" charset="-122"/>
              </a:rPr>
              <a:t> 。 </a:t>
            </a:r>
            <a:endParaRPr lang="zh-CN" altLang="en-US" sz="2800">
              <a:latin typeface="Times New Roman" pitchFamily="18" charset="0"/>
              <a:ea typeface="宋体" charset="-122"/>
            </a:endParaRPr>
          </a:p>
          <a:p>
            <a:pPr eaLnBrk="1" hangingPunct="1">
              <a:lnSpc>
                <a:spcPct val="90000"/>
              </a:lnSpc>
              <a:spcBef>
                <a:spcPct val="60000"/>
              </a:spcBef>
              <a:buClrTx/>
              <a:buFontTx/>
              <a:buNone/>
            </a:pPr>
            <a:r>
              <a:rPr lang="en-US" altLang="zh-CN" sz="2800">
                <a:latin typeface="Times New Roman" pitchFamily="18" charset="0"/>
                <a:ea typeface="宋体" charset="-122"/>
              </a:rPr>
              <a:t>2. Head( ( (a,b), (c,d) ) ) </a:t>
            </a:r>
            <a:r>
              <a:rPr lang="zh-CN" altLang="en-US" sz="2800">
                <a:latin typeface="Times New Roman" pitchFamily="18" charset="0"/>
                <a:ea typeface="宋体" charset="-122"/>
              </a:rPr>
              <a:t>＝</a:t>
            </a:r>
            <a:r>
              <a:rPr lang="zh-CN" altLang="en-US" sz="2800" u="sng">
                <a:latin typeface="Times New Roman" pitchFamily="18" charset="0"/>
                <a:ea typeface="宋体" charset="-122"/>
              </a:rPr>
              <a:t>                           </a:t>
            </a:r>
            <a:r>
              <a:rPr lang="zh-CN" altLang="en-US" sz="2800">
                <a:latin typeface="Times New Roman" pitchFamily="18" charset="0"/>
                <a:ea typeface="宋体" charset="-122"/>
              </a:rPr>
              <a:t> 。   </a:t>
            </a:r>
            <a:endParaRPr lang="zh-CN" altLang="en-US" sz="2800">
              <a:latin typeface="Times New Roman" pitchFamily="18" charset="0"/>
              <a:ea typeface="宋体" charset="-122"/>
            </a:endParaRPr>
          </a:p>
          <a:p>
            <a:pPr eaLnBrk="1" hangingPunct="1">
              <a:lnSpc>
                <a:spcPct val="90000"/>
              </a:lnSpc>
              <a:spcBef>
                <a:spcPct val="60000"/>
              </a:spcBef>
              <a:buClrTx/>
              <a:buFontTx/>
              <a:buNone/>
            </a:pPr>
            <a:r>
              <a:rPr lang="en-US" altLang="zh-CN" sz="2800">
                <a:latin typeface="Times New Roman" pitchFamily="18" charset="0"/>
                <a:ea typeface="宋体" charset="-122"/>
              </a:rPr>
              <a:t>3. Tail( ( (a,b), (c,d) ) ) </a:t>
            </a:r>
            <a:r>
              <a:rPr lang="zh-CN" altLang="en-US" sz="2800">
                <a:latin typeface="Times New Roman" pitchFamily="18" charset="0"/>
                <a:ea typeface="宋体" charset="-122"/>
              </a:rPr>
              <a:t>＝</a:t>
            </a:r>
            <a:r>
              <a:rPr lang="zh-CN" altLang="en-US" sz="2800" u="sng">
                <a:latin typeface="Times New Roman" pitchFamily="18" charset="0"/>
                <a:ea typeface="宋体" charset="-122"/>
              </a:rPr>
              <a:t>                             </a:t>
            </a:r>
            <a:r>
              <a:rPr lang="zh-CN" altLang="en-US" sz="2800">
                <a:latin typeface="Times New Roman" pitchFamily="18" charset="0"/>
                <a:ea typeface="宋体" charset="-122"/>
              </a:rPr>
              <a:t> 。 </a:t>
            </a:r>
            <a:endParaRPr lang="zh-CN" altLang="en-US" sz="2800">
              <a:latin typeface="Times New Roman" pitchFamily="18" charset="0"/>
              <a:ea typeface="宋体" charset="-122"/>
            </a:endParaRPr>
          </a:p>
          <a:p>
            <a:pPr eaLnBrk="1" hangingPunct="1">
              <a:lnSpc>
                <a:spcPct val="90000"/>
              </a:lnSpc>
              <a:spcBef>
                <a:spcPct val="60000"/>
              </a:spcBef>
              <a:buClrTx/>
              <a:buFontTx/>
              <a:buNone/>
            </a:pPr>
            <a:r>
              <a:rPr lang="en-US" altLang="zh-CN" sz="2800">
                <a:latin typeface="Times New Roman" pitchFamily="18" charset="0"/>
                <a:ea typeface="宋体" charset="-122"/>
              </a:rPr>
              <a:t>4. Tail( Head( ((a,b),(c,d)) ) ) </a:t>
            </a:r>
            <a:r>
              <a:rPr lang="zh-CN" altLang="en-US" sz="2800">
                <a:latin typeface="Times New Roman" pitchFamily="18" charset="0"/>
                <a:ea typeface="宋体" charset="-122"/>
              </a:rPr>
              <a:t>＝</a:t>
            </a:r>
            <a:r>
              <a:rPr lang="zh-CN" altLang="en-US" sz="2800" u="sng">
                <a:latin typeface="Times New Roman" pitchFamily="18" charset="0"/>
                <a:ea typeface="宋体" charset="-122"/>
              </a:rPr>
              <a:t>                </a:t>
            </a:r>
            <a:r>
              <a:rPr lang="zh-CN" altLang="en-US" sz="2800">
                <a:latin typeface="Times New Roman" pitchFamily="18" charset="0"/>
                <a:ea typeface="宋体" charset="-122"/>
              </a:rPr>
              <a:t>。</a:t>
            </a:r>
            <a:endParaRPr lang="zh-CN" altLang="en-US" sz="2800">
              <a:latin typeface="Times New Roman" pitchFamily="18" charset="0"/>
              <a:ea typeface="宋体" charset="-122"/>
            </a:endParaRPr>
          </a:p>
          <a:p>
            <a:pPr eaLnBrk="1" hangingPunct="1">
              <a:lnSpc>
                <a:spcPct val="90000"/>
              </a:lnSpc>
              <a:spcBef>
                <a:spcPct val="60000"/>
              </a:spcBef>
              <a:buClrTx/>
              <a:buFontTx/>
              <a:buNone/>
            </a:pPr>
            <a:r>
              <a:rPr lang="en-US" altLang="zh-CN" sz="2800">
                <a:latin typeface="Times New Roman" pitchFamily="18" charset="0"/>
                <a:ea typeface="宋体" charset="-122"/>
              </a:rPr>
              <a:t>5. Tail( (e) ) </a:t>
            </a:r>
            <a:r>
              <a:rPr lang="zh-CN" altLang="en-US" sz="2800">
                <a:latin typeface="Times New Roman" pitchFamily="18" charset="0"/>
                <a:ea typeface="宋体" charset="-122"/>
              </a:rPr>
              <a:t>＝</a:t>
            </a:r>
            <a:r>
              <a:rPr lang="zh-CN" altLang="en-US" sz="2800" u="sng">
                <a:latin typeface="Times New Roman" pitchFamily="18" charset="0"/>
                <a:ea typeface="宋体" charset="-122"/>
              </a:rPr>
              <a:t>                       </a:t>
            </a:r>
            <a:r>
              <a:rPr lang="zh-CN" altLang="en-US" sz="2800">
                <a:latin typeface="Times New Roman" pitchFamily="18" charset="0"/>
                <a:ea typeface="宋体" charset="-122"/>
              </a:rPr>
              <a:t>。       </a:t>
            </a:r>
            <a:endParaRPr lang="zh-CN" altLang="en-US" sz="2800">
              <a:latin typeface="Times New Roman" pitchFamily="18" charset="0"/>
              <a:ea typeface="宋体" charset="-122"/>
            </a:endParaRPr>
          </a:p>
          <a:p>
            <a:pPr eaLnBrk="1" hangingPunct="1">
              <a:lnSpc>
                <a:spcPct val="90000"/>
              </a:lnSpc>
              <a:spcBef>
                <a:spcPct val="60000"/>
              </a:spcBef>
              <a:buClrTx/>
              <a:buFontTx/>
              <a:buNone/>
            </a:pPr>
            <a:r>
              <a:rPr lang="en-US" altLang="zh-CN" sz="2800">
                <a:latin typeface="Times New Roman" pitchFamily="18" charset="0"/>
                <a:ea typeface="宋体" charset="-122"/>
              </a:rPr>
              <a:t>6. Head( ( ( ) ) ) </a:t>
            </a:r>
            <a:r>
              <a:rPr lang="zh-CN" altLang="en-US" sz="2800">
                <a:latin typeface="Times New Roman" pitchFamily="18" charset="0"/>
                <a:ea typeface="宋体" charset="-122"/>
              </a:rPr>
              <a:t>＝</a:t>
            </a:r>
            <a:r>
              <a:rPr lang="zh-CN" altLang="en-US" sz="2800" u="sng">
                <a:latin typeface="Times New Roman" pitchFamily="18" charset="0"/>
                <a:ea typeface="宋体" charset="-122"/>
              </a:rPr>
              <a:t>              </a:t>
            </a:r>
            <a:r>
              <a:rPr lang="zh-CN" altLang="en-US" sz="2800">
                <a:latin typeface="Times New Roman" pitchFamily="18" charset="0"/>
                <a:ea typeface="宋体" charset="-122"/>
              </a:rPr>
              <a:t> 。</a:t>
            </a:r>
            <a:endParaRPr lang="zh-CN" altLang="en-US" sz="2800">
              <a:latin typeface="Times New Roman" pitchFamily="18" charset="0"/>
              <a:ea typeface="宋体" charset="-122"/>
            </a:endParaRPr>
          </a:p>
          <a:p>
            <a:pPr eaLnBrk="1" hangingPunct="1">
              <a:lnSpc>
                <a:spcPct val="90000"/>
              </a:lnSpc>
              <a:spcBef>
                <a:spcPct val="60000"/>
              </a:spcBef>
              <a:buClrTx/>
              <a:buFontTx/>
              <a:buNone/>
            </a:pPr>
            <a:r>
              <a:rPr lang="en-US" altLang="zh-CN" sz="2800">
                <a:latin typeface="Times New Roman" pitchFamily="18" charset="0"/>
                <a:ea typeface="宋体" charset="-122"/>
              </a:rPr>
              <a:t>7. Tail( ( ( ) ) ) </a:t>
            </a:r>
            <a:r>
              <a:rPr lang="zh-CN" altLang="en-US" sz="2800">
                <a:latin typeface="Times New Roman" pitchFamily="18" charset="0"/>
                <a:ea typeface="宋体" charset="-122"/>
              </a:rPr>
              <a:t>＝</a:t>
            </a:r>
            <a:r>
              <a:rPr lang="zh-CN" altLang="en-US" sz="2800" u="sng">
                <a:latin typeface="Times New Roman" pitchFamily="18" charset="0"/>
                <a:ea typeface="宋体" charset="-122"/>
              </a:rPr>
              <a:t>                </a:t>
            </a:r>
            <a:r>
              <a:rPr lang="zh-CN" altLang="en-US" sz="2800">
                <a:latin typeface="Times New Roman" pitchFamily="18" charset="0"/>
                <a:ea typeface="宋体" charset="-122"/>
              </a:rPr>
              <a:t> 。</a:t>
            </a:r>
            <a:endParaRPr lang="zh-CN" altLang="en-US" sz="2800">
              <a:latin typeface="Times New Roman" pitchFamily="18" charset="0"/>
              <a:ea typeface="宋体" charset="-122"/>
            </a:endParaRPr>
          </a:p>
        </p:txBody>
      </p:sp>
      <p:sp>
        <p:nvSpPr>
          <p:cNvPr id="1721348" name="Rectangle 4"/>
          <p:cNvSpPr/>
          <p:nvPr/>
        </p:nvSpPr>
        <p:spPr bwMode="auto">
          <a:xfrm>
            <a:off x="4681220" y="1340485"/>
            <a:ext cx="1400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altLang="zh-CN" sz="2400">
                <a:latin typeface="Tahoma" pitchFamily="34" charset="0"/>
              </a:rPr>
              <a:t>(k, p, h)</a:t>
            </a:r>
            <a:endParaRPr lang="en-US" altLang="zh-CN" sz="2400">
              <a:latin typeface="Tahoma" pitchFamily="34" charset="0"/>
            </a:endParaRPr>
          </a:p>
        </p:txBody>
      </p:sp>
      <p:sp>
        <p:nvSpPr>
          <p:cNvPr id="1721349" name="Rectangle 5"/>
          <p:cNvSpPr/>
          <p:nvPr/>
        </p:nvSpPr>
        <p:spPr bwMode="auto">
          <a:xfrm>
            <a:off x="4788535" y="1916113"/>
            <a:ext cx="930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altLang="zh-CN" sz="2400">
                <a:latin typeface="Tahoma" pitchFamily="34" charset="0"/>
              </a:rPr>
              <a:t>(a,b)</a:t>
            </a:r>
            <a:endParaRPr lang="en-US" altLang="zh-CN" sz="2400">
              <a:latin typeface="Tahoma" pitchFamily="34" charset="0"/>
            </a:endParaRPr>
          </a:p>
        </p:txBody>
      </p:sp>
      <p:sp>
        <p:nvSpPr>
          <p:cNvPr id="1721350" name="Rectangle 6"/>
          <p:cNvSpPr/>
          <p:nvPr/>
        </p:nvSpPr>
        <p:spPr bwMode="auto">
          <a:xfrm>
            <a:off x="5220018" y="2636203"/>
            <a:ext cx="1184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altLang="zh-CN" sz="2400">
                <a:latin typeface="Tahoma" pitchFamily="34" charset="0"/>
              </a:rPr>
              <a:t>((c,d))</a:t>
            </a:r>
            <a:endParaRPr lang="en-US" altLang="zh-CN" sz="2400">
              <a:latin typeface="Tahoma" pitchFamily="34" charset="0"/>
            </a:endParaRPr>
          </a:p>
        </p:txBody>
      </p:sp>
      <p:sp>
        <p:nvSpPr>
          <p:cNvPr id="1721351" name="Rectangle 7"/>
          <p:cNvSpPr/>
          <p:nvPr/>
        </p:nvSpPr>
        <p:spPr bwMode="auto">
          <a:xfrm>
            <a:off x="5752148" y="3284855"/>
            <a:ext cx="652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altLang="zh-CN" sz="2400">
                <a:latin typeface="Tahoma" pitchFamily="34" charset="0"/>
              </a:rPr>
              <a:t>(b)</a:t>
            </a:r>
            <a:endParaRPr lang="en-US" altLang="zh-CN" sz="2400">
              <a:latin typeface="Tahoma" pitchFamily="34" charset="0"/>
            </a:endParaRPr>
          </a:p>
        </p:txBody>
      </p:sp>
      <p:sp>
        <p:nvSpPr>
          <p:cNvPr id="1721352" name="Rectangle 8"/>
          <p:cNvSpPr/>
          <p:nvPr/>
        </p:nvSpPr>
        <p:spPr bwMode="auto">
          <a:xfrm>
            <a:off x="3636010" y="3860800"/>
            <a:ext cx="549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altLang="zh-CN" sz="2400">
                <a:latin typeface="Tahoma" pitchFamily="34" charset="0"/>
              </a:rPr>
              <a:t>( )</a:t>
            </a:r>
            <a:endParaRPr lang="en-US" altLang="zh-CN" sz="2400">
              <a:latin typeface="Tahoma" pitchFamily="34" charset="0"/>
            </a:endParaRPr>
          </a:p>
        </p:txBody>
      </p:sp>
      <p:sp>
        <p:nvSpPr>
          <p:cNvPr id="1721353" name="Rectangle 9"/>
          <p:cNvSpPr/>
          <p:nvPr/>
        </p:nvSpPr>
        <p:spPr bwMode="auto">
          <a:xfrm>
            <a:off x="3636010" y="4508818"/>
            <a:ext cx="549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altLang="zh-CN" sz="2400">
                <a:latin typeface="Tahoma" pitchFamily="34" charset="0"/>
              </a:rPr>
              <a:t>( )</a:t>
            </a:r>
            <a:endParaRPr lang="en-US" altLang="zh-CN" sz="2400">
              <a:latin typeface="Tahoma" pitchFamily="34" charset="0"/>
            </a:endParaRPr>
          </a:p>
        </p:txBody>
      </p:sp>
      <p:sp>
        <p:nvSpPr>
          <p:cNvPr id="1721354" name="Rectangle 10"/>
          <p:cNvSpPr/>
          <p:nvPr/>
        </p:nvSpPr>
        <p:spPr bwMode="auto">
          <a:xfrm>
            <a:off x="3635693" y="5157470"/>
            <a:ext cx="549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altLang="zh-CN" sz="2400">
                <a:latin typeface="Tahoma" pitchFamily="34" charset="0"/>
              </a:rPr>
              <a:t>( )</a:t>
            </a:r>
            <a:endParaRPr lang="en-US" altLang="zh-CN" sz="2400">
              <a:latin typeface="Tahoma" pitchFamily="34" charset="0"/>
            </a:endParaRPr>
          </a:p>
        </p:txBody>
      </p:sp>
      <p:sp>
        <p:nvSpPr>
          <p:cNvPr id="2" name="日期占位符 1"/>
          <p:cNvSpPr/>
          <p:nvPr>
            <p:ph type="dt" sz="half" idx="10"/>
          </p:nvPr>
        </p:nvSpPr>
        <p:spPr/>
        <p:txBody>
          <a:bodyPr/>
          <a:p>
            <a:pPr>
              <a:defRPr/>
            </a:pPr>
            <a:fld id="{CDC456E2-39C9-4825-87E8-F4728BA2A9AF}"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721346"/>
                                        </p:tgtEl>
                                        <p:attrNameLst>
                                          <p:attrName>style.visibility</p:attrName>
                                        </p:attrNameLst>
                                      </p:cBhvr>
                                      <p:to>
                                        <p:strVal val="visible"/>
                                      </p:to>
                                    </p:set>
                                    <p:anim calcmode="lin" valueType="num">
                                      <p:cBhvr>
                                        <p:cTn id="7" dur="1000" fill="hold"/>
                                        <p:tgtEl>
                                          <p:spTgt spid="1721346"/>
                                        </p:tgtEl>
                                        <p:attrNameLst>
                                          <p:attrName>ppt_w</p:attrName>
                                        </p:attrNameLst>
                                      </p:cBhvr>
                                      <p:tavLst>
                                        <p:tav tm="0">
                                          <p:val>
                                            <p:fltVal val="0"/>
                                          </p:val>
                                        </p:tav>
                                        <p:tav tm="100000">
                                          <p:val>
                                            <p:strVal val="#ppt_w"/>
                                          </p:val>
                                        </p:tav>
                                      </p:tavLst>
                                    </p:anim>
                                    <p:anim calcmode="lin" valueType="num">
                                      <p:cBhvr>
                                        <p:cTn id="8" dur="1000" fill="hold"/>
                                        <p:tgtEl>
                                          <p:spTgt spid="1721346"/>
                                        </p:tgtEl>
                                        <p:attrNameLst>
                                          <p:attrName>ppt_h</p:attrName>
                                        </p:attrNameLst>
                                      </p:cBhvr>
                                      <p:tavLst>
                                        <p:tav tm="0">
                                          <p:val>
                                            <p:fltVal val="0"/>
                                          </p:val>
                                        </p:tav>
                                        <p:tav tm="100000">
                                          <p:val>
                                            <p:strVal val="#ppt_h"/>
                                          </p:val>
                                        </p:tav>
                                      </p:tavLst>
                                    </p:anim>
                                    <p:anim calcmode="lin" valueType="num">
                                      <p:cBhvr>
                                        <p:cTn id="9" dur="1000" fill="hold"/>
                                        <p:tgtEl>
                                          <p:spTgt spid="172134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72134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1721347">
                                            <p:txEl>
                                              <p:pRg st="0" end="0"/>
                                            </p:txEl>
                                          </p:spTgt>
                                        </p:tgtEl>
                                        <p:attrNameLst>
                                          <p:attrName>style.visibility</p:attrName>
                                        </p:attrNameLst>
                                      </p:cBhvr>
                                      <p:to>
                                        <p:strVal val="visible"/>
                                      </p:to>
                                    </p:set>
                                    <p:anim calcmode="lin" valueType="num">
                                      <p:cBhvr additive="base">
                                        <p:cTn id="15" dur="500" fill="hold"/>
                                        <p:tgtEl>
                                          <p:spTgt spid="1721347">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7213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1721348"/>
                                        </p:tgtEl>
                                        <p:attrNameLst>
                                          <p:attrName>style.visibility</p:attrName>
                                        </p:attrNameLst>
                                      </p:cBhvr>
                                      <p:to>
                                        <p:strVal val="visible"/>
                                      </p:to>
                                    </p:set>
                                    <p:anim calcmode="lin" valueType="num">
                                      <p:cBhvr additive="base">
                                        <p:cTn id="21" dur="500" fill="hold"/>
                                        <p:tgtEl>
                                          <p:spTgt spid="1721348"/>
                                        </p:tgtEl>
                                        <p:attrNameLst>
                                          <p:attrName>ppt_x</p:attrName>
                                        </p:attrNameLst>
                                      </p:cBhvr>
                                      <p:tavLst>
                                        <p:tav tm="0">
                                          <p:val>
                                            <p:strVal val="1+#ppt_w/2"/>
                                          </p:val>
                                        </p:tav>
                                        <p:tav tm="100000">
                                          <p:val>
                                            <p:strVal val="#ppt_x"/>
                                          </p:val>
                                        </p:tav>
                                      </p:tavLst>
                                    </p:anim>
                                    <p:anim calcmode="lin" valueType="num">
                                      <p:cBhvr additive="base">
                                        <p:cTn id="22" dur="500" fill="hold"/>
                                        <p:tgtEl>
                                          <p:spTgt spid="172134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721347">
                                            <p:txEl>
                                              <p:pRg st="1" end="1"/>
                                            </p:txEl>
                                          </p:spTgt>
                                        </p:tgtEl>
                                        <p:attrNameLst>
                                          <p:attrName>style.visibility</p:attrName>
                                        </p:attrNameLst>
                                      </p:cBhvr>
                                      <p:to>
                                        <p:strVal val="visible"/>
                                      </p:to>
                                    </p:set>
                                    <p:anim calcmode="lin" valueType="num">
                                      <p:cBhvr additive="base">
                                        <p:cTn id="27" dur="500" fill="hold"/>
                                        <p:tgtEl>
                                          <p:spTgt spid="1721347">
                                            <p:txEl>
                                              <p:pRg st="1" end="1"/>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7213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721349"/>
                                        </p:tgtEl>
                                        <p:attrNameLst>
                                          <p:attrName>style.visibility</p:attrName>
                                        </p:attrNameLst>
                                      </p:cBhvr>
                                      <p:to>
                                        <p:strVal val="visible"/>
                                      </p:to>
                                    </p:set>
                                    <p:anim calcmode="lin" valueType="num">
                                      <p:cBhvr additive="base">
                                        <p:cTn id="33" dur="500" fill="hold"/>
                                        <p:tgtEl>
                                          <p:spTgt spid="1721349"/>
                                        </p:tgtEl>
                                        <p:attrNameLst>
                                          <p:attrName>ppt_x</p:attrName>
                                        </p:attrNameLst>
                                      </p:cBhvr>
                                      <p:tavLst>
                                        <p:tav tm="0">
                                          <p:val>
                                            <p:strVal val="1+#ppt_w/2"/>
                                          </p:val>
                                        </p:tav>
                                        <p:tav tm="100000">
                                          <p:val>
                                            <p:strVal val="#ppt_x"/>
                                          </p:val>
                                        </p:tav>
                                      </p:tavLst>
                                    </p:anim>
                                    <p:anim calcmode="lin" valueType="num">
                                      <p:cBhvr additive="base">
                                        <p:cTn id="34" dur="500" fill="hold"/>
                                        <p:tgtEl>
                                          <p:spTgt spid="1721349"/>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1721347">
                                            <p:txEl>
                                              <p:pRg st="2" end="2"/>
                                            </p:txEl>
                                          </p:spTgt>
                                        </p:tgtEl>
                                        <p:attrNameLst>
                                          <p:attrName>style.visibility</p:attrName>
                                        </p:attrNameLst>
                                      </p:cBhvr>
                                      <p:to>
                                        <p:strVal val="visible"/>
                                      </p:to>
                                    </p:set>
                                    <p:anim calcmode="lin" valueType="num">
                                      <p:cBhvr additive="base">
                                        <p:cTn id="39" dur="500" fill="hold"/>
                                        <p:tgtEl>
                                          <p:spTgt spid="1721347">
                                            <p:txEl>
                                              <p:pRg st="2" end="2"/>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7213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1721350"/>
                                        </p:tgtEl>
                                        <p:attrNameLst>
                                          <p:attrName>style.visibility</p:attrName>
                                        </p:attrNameLst>
                                      </p:cBhvr>
                                      <p:to>
                                        <p:strVal val="visible"/>
                                      </p:to>
                                    </p:set>
                                    <p:anim calcmode="lin" valueType="num">
                                      <p:cBhvr additive="base">
                                        <p:cTn id="45" dur="500" fill="hold"/>
                                        <p:tgtEl>
                                          <p:spTgt spid="1721350"/>
                                        </p:tgtEl>
                                        <p:attrNameLst>
                                          <p:attrName>ppt_x</p:attrName>
                                        </p:attrNameLst>
                                      </p:cBhvr>
                                      <p:tavLst>
                                        <p:tav tm="0">
                                          <p:val>
                                            <p:strVal val="1+#ppt_w/2"/>
                                          </p:val>
                                        </p:tav>
                                        <p:tav tm="100000">
                                          <p:val>
                                            <p:strVal val="#ppt_x"/>
                                          </p:val>
                                        </p:tav>
                                      </p:tavLst>
                                    </p:anim>
                                    <p:anim calcmode="lin" valueType="num">
                                      <p:cBhvr additive="base">
                                        <p:cTn id="46" dur="500" fill="hold"/>
                                        <p:tgtEl>
                                          <p:spTgt spid="1721350"/>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1721347">
                                            <p:txEl>
                                              <p:pRg st="3" end="3"/>
                                            </p:txEl>
                                          </p:spTgt>
                                        </p:tgtEl>
                                        <p:attrNameLst>
                                          <p:attrName>style.visibility</p:attrName>
                                        </p:attrNameLst>
                                      </p:cBhvr>
                                      <p:to>
                                        <p:strVal val="visible"/>
                                      </p:to>
                                    </p:set>
                                    <p:anim calcmode="lin" valueType="num">
                                      <p:cBhvr additive="base">
                                        <p:cTn id="51" dur="500" fill="hold"/>
                                        <p:tgtEl>
                                          <p:spTgt spid="1721347">
                                            <p:txEl>
                                              <p:pRg st="3" end="3"/>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17213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1721351"/>
                                        </p:tgtEl>
                                        <p:attrNameLst>
                                          <p:attrName>style.visibility</p:attrName>
                                        </p:attrNameLst>
                                      </p:cBhvr>
                                      <p:to>
                                        <p:strVal val="visible"/>
                                      </p:to>
                                    </p:set>
                                    <p:anim calcmode="lin" valueType="num">
                                      <p:cBhvr additive="base">
                                        <p:cTn id="57" dur="500" fill="hold"/>
                                        <p:tgtEl>
                                          <p:spTgt spid="1721351"/>
                                        </p:tgtEl>
                                        <p:attrNameLst>
                                          <p:attrName>ppt_x</p:attrName>
                                        </p:attrNameLst>
                                      </p:cBhvr>
                                      <p:tavLst>
                                        <p:tav tm="0">
                                          <p:val>
                                            <p:strVal val="1+#ppt_w/2"/>
                                          </p:val>
                                        </p:tav>
                                        <p:tav tm="100000">
                                          <p:val>
                                            <p:strVal val="#ppt_x"/>
                                          </p:val>
                                        </p:tav>
                                      </p:tavLst>
                                    </p:anim>
                                    <p:anim calcmode="lin" valueType="num">
                                      <p:cBhvr additive="base">
                                        <p:cTn id="58" dur="500" fill="hold"/>
                                        <p:tgtEl>
                                          <p:spTgt spid="1721351"/>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1721347">
                                            <p:txEl>
                                              <p:pRg st="4" end="4"/>
                                            </p:txEl>
                                          </p:spTgt>
                                        </p:tgtEl>
                                        <p:attrNameLst>
                                          <p:attrName>style.visibility</p:attrName>
                                        </p:attrNameLst>
                                      </p:cBhvr>
                                      <p:to>
                                        <p:strVal val="visible"/>
                                      </p:to>
                                    </p:set>
                                    <p:anim calcmode="lin" valueType="num">
                                      <p:cBhvr additive="base">
                                        <p:cTn id="63" dur="500" fill="hold"/>
                                        <p:tgtEl>
                                          <p:spTgt spid="1721347">
                                            <p:txEl>
                                              <p:pRg st="4" end="4"/>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172134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1721352"/>
                                        </p:tgtEl>
                                        <p:attrNameLst>
                                          <p:attrName>style.visibility</p:attrName>
                                        </p:attrNameLst>
                                      </p:cBhvr>
                                      <p:to>
                                        <p:strVal val="visible"/>
                                      </p:to>
                                    </p:set>
                                    <p:anim calcmode="lin" valueType="num">
                                      <p:cBhvr additive="base">
                                        <p:cTn id="69" dur="500" fill="hold"/>
                                        <p:tgtEl>
                                          <p:spTgt spid="1721352"/>
                                        </p:tgtEl>
                                        <p:attrNameLst>
                                          <p:attrName>ppt_x</p:attrName>
                                        </p:attrNameLst>
                                      </p:cBhvr>
                                      <p:tavLst>
                                        <p:tav tm="0">
                                          <p:val>
                                            <p:strVal val="1+#ppt_w/2"/>
                                          </p:val>
                                        </p:tav>
                                        <p:tav tm="100000">
                                          <p:val>
                                            <p:strVal val="#ppt_x"/>
                                          </p:val>
                                        </p:tav>
                                      </p:tavLst>
                                    </p:anim>
                                    <p:anim calcmode="lin" valueType="num">
                                      <p:cBhvr additive="base">
                                        <p:cTn id="70" dur="500" fill="hold"/>
                                        <p:tgtEl>
                                          <p:spTgt spid="1721352"/>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2" fill="hold" grpId="0" nodeType="clickEffect">
                                  <p:stCondLst>
                                    <p:cond delay="0"/>
                                  </p:stCondLst>
                                  <p:childTnLst>
                                    <p:set>
                                      <p:cBhvr>
                                        <p:cTn id="74" dur="1" fill="hold">
                                          <p:stCondLst>
                                            <p:cond delay="0"/>
                                          </p:stCondLst>
                                        </p:cTn>
                                        <p:tgtEl>
                                          <p:spTgt spid="1721347">
                                            <p:txEl>
                                              <p:pRg st="5" end="5"/>
                                            </p:txEl>
                                          </p:spTgt>
                                        </p:tgtEl>
                                        <p:attrNameLst>
                                          <p:attrName>style.visibility</p:attrName>
                                        </p:attrNameLst>
                                      </p:cBhvr>
                                      <p:to>
                                        <p:strVal val="visible"/>
                                      </p:to>
                                    </p:set>
                                    <p:anim calcmode="lin" valueType="num">
                                      <p:cBhvr additive="base">
                                        <p:cTn id="75" dur="500" fill="hold"/>
                                        <p:tgtEl>
                                          <p:spTgt spid="1721347">
                                            <p:txEl>
                                              <p:pRg st="5" end="5"/>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172134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2" fill="hold" grpId="0" nodeType="clickEffect">
                                  <p:stCondLst>
                                    <p:cond delay="0"/>
                                  </p:stCondLst>
                                  <p:childTnLst>
                                    <p:set>
                                      <p:cBhvr>
                                        <p:cTn id="80" dur="1" fill="hold">
                                          <p:stCondLst>
                                            <p:cond delay="0"/>
                                          </p:stCondLst>
                                        </p:cTn>
                                        <p:tgtEl>
                                          <p:spTgt spid="1721353"/>
                                        </p:tgtEl>
                                        <p:attrNameLst>
                                          <p:attrName>style.visibility</p:attrName>
                                        </p:attrNameLst>
                                      </p:cBhvr>
                                      <p:to>
                                        <p:strVal val="visible"/>
                                      </p:to>
                                    </p:set>
                                    <p:anim calcmode="lin" valueType="num">
                                      <p:cBhvr additive="base">
                                        <p:cTn id="81" dur="500" fill="hold"/>
                                        <p:tgtEl>
                                          <p:spTgt spid="1721353"/>
                                        </p:tgtEl>
                                        <p:attrNameLst>
                                          <p:attrName>ppt_x</p:attrName>
                                        </p:attrNameLst>
                                      </p:cBhvr>
                                      <p:tavLst>
                                        <p:tav tm="0">
                                          <p:val>
                                            <p:strVal val="1+#ppt_w/2"/>
                                          </p:val>
                                        </p:tav>
                                        <p:tav tm="100000">
                                          <p:val>
                                            <p:strVal val="#ppt_x"/>
                                          </p:val>
                                        </p:tav>
                                      </p:tavLst>
                                    </p:anim>
                                    <p:anim calcmode="lin" valueType="num">
                                      <p:cBhvr additive="base">
                                        <p:cTn id="82" dur="500" fill="hold"/>
                                        <p:tgtEl>
                                          <p:spTgt spid="1721353"/>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2" fill="hold" grpId="0" nodeType="clickEffect">
                                  <p:stCondLst>
                                    <p:cond delay="0"/>
                                  </p:stCondLst>
                                  <p:childTnLst>
                                    <p:set>
                                      <p:cBhvr>
                                        <p:cTn id="86" dur="1" fill="hold">
                                          <p:stCondLst>
                                            <p:cond delay="0"/>
                                          </p:stCondLst>
                                        </p:cTn>
                                        <p:tgtEl>
                                          <p:spTgt spid="1721347">
                                            <p:txEl>
                                              <p:pRg st="6" end="6"/>
                                            </p:txEl>
                                          </p:spTgt>
                                        </p:tgtEl>
                                        <p:attrNameLst>
                                          <p:attrName>style.visibility</p:attrName>
                                        </p:attrNameLst>
                                      </p:cBhvr>
                                      <p:to>
                                        <p:strVal val="visible"/>
                                      </p:to>
                                    </p:set>
                                    <p:anim calcmode="lin" valueType="num">
                                      <p:cBhvr additive="base">
                                        <p:cTn id="87" dur="500" fill="hold"/>
                                        <p:tgtEl>
                                          <p:spTgt spid="1721347">
                                            <p:txEl>
                                              <p:pRg st="6" end="6"/>
                                            </p:tx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172134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2" fill="hold" grpId="0" nodeType="clickEffect">
                                  <p:stCondLst>
                                    <p:cond delay="0"/>
                                  </p:stCondLst>
                                  <p:childTnLst>
                                    <p:set>
                                      <p:cBhvr>
                                        <p:cTn id="92" dur="1" fill="hold">
                                          <p:stCondLst>
                                            <p:cond delay="0"/>
                                          </p:stCondLst>
                                        </p:cTn>
                                        <p:tgtEl>
                                          <p:spTgt spid="1721354"/>
                                        </p:tgtEl>
                                        <p:attrNameLst>
                                          <p:attrName>style.visibility</p:attrName>
                                        </p:attrNameLst>
                                      </p:cBhvr>
                                      <p:to>
                                        <p:strVal val="visible"/>
                                      </p:to>
                                    </p:set>
                                    <p:anim calcmode="lin" valueType="num">
                                      <p:cBhvr additive="base">
                                        <p:cTn id="93" dur="500" fill="hold"/>
                                        <p:tgtEl>
                                          <p:spTgt spid="1721354"/>
                                        </p:tgtEl>
                                        <p:attrNameLst>
                                          <p:attrName>ppt_x</p:attrName>
                                        </p:attrNameLst>
                                      </p:cBhvr>
                                      <p:tavLst>
                                        <p:tav tm="0">
                                          <p:val>
                                            <p:strVal val="1+#ppt_w/2"/>
                                          </p:val>
                                        </p:tav>
                                        <p:tav tm="100000">
                                          <p:val>
                                            <p:strVal val="#ppt_x"/>
                                          </p:val>
                                        </p:tav>
                                      </p:tavLst>
                                    </p:anim>
                                    <p:anim calcmode="lin" valueType="num">
                                      <p:cBhvr additive="base">
                                        <p:cTn id="94" dur="500" fill="hold"/>
                                        <p:tgtEl>
                                          <p:spTgt spid="17213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1346" grpId="0" autoUpdateAnimBg="0"/>
      <p:bldP spid="1721347" grpId="0" autoUpdateAnimBg="0" uiExpand="1" build="p"/>
      <p:bldP spid="1721348" grpId="0"/>
      <p:bldP spid="1721349" grpId="0"/>
      <p:bldP spid="1721350" grpId="0"/>
      <p:bldP spid="1721351" grpId="0"/>
      <p:bldP spid="1721352" grpId="0"/>
      <p:bldP spid="1721353" grpId="0"/>
      <p:bldP spid="1721354" grpId="0"/>
    </p:bldLst>
  </p:timing>
</p:sld>
</file>

<file path=ppt/tags/tag1.xml><?xml version="1.0" encoding="utf-8"?>
<p:tagLst xmlns:p="http://schemas.openxmlformats.org/presentationml/2006/main">
  <p:tag name="KSO_WM_UNIT_TABLE_BEAUTIFY" val="smartTable{9bbed7c9-ed41-46d5-beb7-93d60c235187}"/>
</p:tagLst>
</file>

<file path=ppt/tags/tag2.xml><?xml version="1.0" encoding="utf-8"?>
<p:tagLst xmlns:p="http://schemas.openxmlformats.org/presentationml/2006/main">
  <p:tag name="KSO_WM_UNIT_TABLE_BEAUTIFY" val="smartTable{a4e5b9f8-0478-44f9-8eaf-0b187bdc4428}"/>
</p:tagLst>
</file>

<file path=ppt/tags/tag3.xml><?xml version="1.0" encoding="utf-8"?>
<p:tagLst xmlns:p="http://schemas.openxmlformats.org/presentationml/2006/main">
  <p:tag name="KSO_WM_UNIT_TABLE_BEAUTIFY" val="smartTable{9356a1ba-e669-4523-b826-8f1a1c1acf41}"/>
</p:tagLst>
</file>

<file path=ppt/theme/theme1.xml><?xml version="1.0" encoding="utf-8"?>
<a:theme xmlns:a="http://schemas.openxmlformats.org/drawingml/2006/main" name="sample">
  <a:themeElements>
    <a:clrScheme name="">
      <a:dk1>
        <a:srgbClr val="1A1A70"/>
      </a:dk1>
      <a:lt1>
        <a:srgbClr val="FFFFFF"/>
      </a:lt1>
      <a:dk2>
        <a:srgbClr val="243D8C"/>
      </a:dk2>
      <a:lt2>
        <a:srgbClr val="DDDDDD"/>
      </a:lt2>
      <a:accent1>
        <a:srgbClr val="3E78C6"/>
      </a:accent1>
      <a:accent2>
        <a:srgbClr val="84A1E8"/>
      </a:accent2>
      <a:accent3>
        <a:srgbClr val="FFFFFF"/>
      </a:accent3>
      <a:accent4>
        <a:srgbClr val="15155F"/>
      </a:accent4>
      <a:accent5>
        <a:srgbClr val="AFBEDF"/>
      </a:accent5>
      <a:accent6>
        <a:srgbClr val="7690D0"/>
      </a:accent6>
      <a:hlink>
        <a:srgbClr val="90B54D"/>
      </a:hlink>
      <a:folHlink>
        <a:srgbClr val="F3C43F"/>
      </a:folHlink>
    </a:clrScheme>
    <a:fontScheme na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1D4940"/>
        </a:dk1>
        <a:lt1>
          <a:srgbClr val="FFFFFF"/>
        </a:lt1>
        <a:dk2>
          <a:srgbClr val="3F716F"/>
        </a:dk2>
        <a:lt2>
          <a:srgbClr val="DDDDDD"/>
        </a:lt2>
        <a:accent1>
          <a:srgbClr val="669E86"/>
        </a:accent1>
        <a:accent2>
          <a:srgbClr val="A2CAB4"/>
        </a:accent2>
        <a:accent3>
          <a:srgbClr val="FFFFFF"/>
        </a:accent3>
        <a:accent4>
          <a:srgbClr val="173E36"/>
        </a:accent4>
        <a:accent5>
          <a:srgbClr val="B9CCC3"/>
        </a:accent5>
        <a:accent6>
          <a:srgbClr val="91B5A1"/>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
        <a:dk1>
          <a:srgbClr val="2D4473"/>
        </a:dk1>
        <a:lt1>
          <a:srgbClr val="FFFFFF"/>
        </a:lt1>
        <a:dk2>
          <a:srgbClr val="2B6185"/>
        </a:dk2>
        <a:lt2>
          <a:srgbClr val="D3D9DD"/>
        </a:lt2>
        <a:accent1>
          <a:srgbClr val="638AA1"/>
        </a:accent1>
        <a:accent2>
          <a:srgbClr val="8CA8B5"/>
        </a:accent2>
        <a:accent3>
          <a:srgbClr val="FFFFFF"/>
        </a:accent3>
        <a:accent4>
          <a:srgbClr val="253962"/>
        </a:accent4>
        <a:accent5>
          <a:srgbClr val="B8C4CD"/>
        </a:accent5>
        <a:accent6>
          <a:srgbClr val="7D96A2"/>
        </a:accent6>
        <a:hlink>
          <a:srgbClr val="6FA2E7"/>
        </a:hlink>
        <a:folHlink>
          <a:srgbClr val="99C25C"/>
        </a:folHlink>
      </a:clrScheme>
      <a:clrMap bg1="lt1" tx1="dk1" bg2="lt2" tx2="dk2" accent1="accent1" accent2="accent2" accent3="accent3" accent4="accent4" accent5="accent5" accent6="accent6" hlink="hlink" folHlink="folHlink"/>
    </a:extraClrScheme>
    <a:extraClrScheme>
      <a:clrScheme name="">
        <a:dk1>
          <a:srgbClr val="1A1A70"/>
        </a:dk1>
        <a:lt1>
          <a:srgbClr val="FFFFFF"/>
        </a:lt1>
        <a:dk2>
          <a:srgbClr val="243D8C"/>
        </a:dk2>
        <a:lt2>
          <a:srgbClr val="DDDDDD"/>
        </a:lt2>
        <a:accent1>
          <a:srgbClr val="3E78C6"/>
        </a:accent1>
        <a:accent2>
          <a:srgbClr val="84A1E8"/>
        </a:accent2>
        <a:accent3>
          <a:srgbClr val="FFFFFF"/>
        </a:accent3>
        <a:accent4>
          <a:srgbClr val="15155F"/>
        </a:accent4>
        <a:accent5>
          <a:srgbClr val="AFBEDF"/>
        </a:accent5>
        <a:accent6>
          <a:srgbClr val="7690D0"/>
        </a:accent6>
        <a:hlink>
          <a:srgbClr val="90B54D"/>
        </a:hlink>
        <a:folHlink>
          <a:srgbClr val="F3C4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
  <PresentationFormat>全屏显示(4:3)</PresentationFormat>
  <Paragraphs>4772</Paragraphs>
  <Slides>0</Slides>
  <Notes>13</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91</vt:i4>
      </vt:variant>
    </vt:vector>
  </HeadingPairs>
  <TitlesOfParts>
    <vt:vector size="104" baseType="lpstr">
      <vt:lpstr>Arial</vt:lpstr>
      <vt:lpstr>宋体</vt:lpstr>
      <vt:lpstr>Wingdings</vt:lpstr>
      <vt:lpstr>Comic Sans MS</vt:lpstr>
      <vt:lpstr>Verdana</vt:lpstr>
      <vt:lpstr>Times New Roman</vt:lpstr>
      <vt:lpstr>Webdings</vt:lpstr>
      <vt:lpstr>Symbol</vt:lpstr>
      <vt:lpstr>Tahoma</vt:lpstr>
      <vt:lpstr>黑体</vt:lpstr>
      <vt:lpstr>仿宋_GB2312</vt:lpstr>
      <vt:lpstr>sample</vt:lpstr>
      <vt:lpstr>Photoshop.Image.6</vt:lpstr>
      <vt:lpstr>第十一章 图</vt:lpstr>
      <vt:lpstr>Chapter 11 GRAPHS</vt:lpstr>
      <vt:lpstr>11.1 Definitions</vt:lpstr>
      <vt:lpstr>11.1 Definitions</vt:lpstr>
      <vt:lpstr>11.1 Definitions</vt:lpstr>
      <vt:lpstr>11.1 Definitions</vt:lpstr>
      <vt:lpstr>11.1 Definitions</vt:lpstr>
      <vt:lpstr>11.1 Definitions</vt:lpstr>
      <vt:lpstr>11.2 Applications</vt:lpstr>
      <vt:lpstr>11.2 Applications</vt:lpstr>
      <vt:lpstr>11.2 Applications</vt:lpstr>
      <vt:lpstr>11.2 Applications</vt:lpstr>
      <vt:lpstr>11.2 Applications</vt:lpstr>
      <vt:lpstr>11.2 Applications</vt:lpstr>
      <vt:lpstr>11.3 Properties</vt:lpstr>
      <vt:lpstr>11.3 Properties</vt:lpstr>
      <vt:lpstr>11.3 Properties</vt:lpstr>
      <vt:lpstr>11.4 The ADTs Graphs and Digraphs</vt:lpstr>
      <vt:lpstr>11.4 The ADTs Graphs and Digraphs</vt:lpstr>
      <vt:lpstr>11.4 The ADTs Graphs and Digraphs</vt:lpstr>
      <vt:lpstr>11.5 Representation Graphs and Digraphs</vt:lpstr>
      <vt:lpstr>11.5.1 邻接矩阵</vt:lpstr>
      <vt:lpstr>11.5.1 邻接矩阵</vt:lpstr>
      <vt:lpstr>11.5.3 邻接链表</vt:lpstr>
      <vt:lpstr>11.5.3 逆邻接链表</vt:lpstr>
      <vt:lpstr>11.5.3有向图的十字链表表示法</vt:lpstr>
      <vt:lpstr>PowerPoint 演示文稿</vt:lpstr>
      <vt:lpstr>PowerPoint 演示文稿</vt:lpstr>
      <vt:lpstr>PowerPoint 演示文稿</vt:lpstr>
      <vt:lpstr>11.6 Representation of Networks</vt:lpstr>
      <vt:lpstr>11.6 Representation of Networks</vt:lpstr>
      <vt:lpstr>11.6 Representation of Networks</vt:lpstr>
      <vt:lpstr>11.8 图的搜索算法</vt:lpstr>
      <vt:lpstr>11.8.1 宽度优先搜索 </vt:lpstr>
      <vt:lpstr>PowerPoint 演示文稿</vt:lpstr>
      <vt:lpstr>11.8.1 宽度优先搜索</vt:lpstr>
      <vt:lpstr>11.8.4 BFS复杂性分析</vt:lpstr>
      <vt:lpstr>11.8.4 BFS复杂性分析</vt:lpstr>
      <vt:lpstr>BFS小结</vt:lpstr>
      <vt:lpstr>练习</vt:lpstr>
      <vt:lpstr>PowerPoint 演示文稿</vt:lpstr>
      <vt:lpstr>11.8.5 深度优先搜索</vt:lpstr>
      <vt:lpstr>11.8.5 深度优先搜索</vt:lpstr>
      <vt:lpstr>PowerPoint 演示文稿</vt:lpstr>
      <vt:lpstr>11.8.5 深度优先搜索</vt:lpstr>
      <vt:lpstr>11.8.5 深度优先搜索</vt:lpstr>
      <vt:lpstr>练习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lpstr>11.9 连通网的最小生成树</vt:lpstr>
      <vt:lpstr>11.9 连通网的最小生成树</vt:lpstr>
      <vt:lpstr>11.9 连通网的最小生成树</vt:lpstr>
      <vt:lpstr>11.9 连通网的最小生成树- (Kruskal)算法</vt:lpstr>
      <vt:lpstr>11.9 连通网的最小生成树- (Kruskal)算法</vt:lpstr>
      <vt:lpstr>PowerPoint 演示文稿</vt:lpstr>
      <vt:lpstr>PowerPoint 演示文稿</vt:lpstr>
      <vt:lpstr>PowerPoint 演示文稿</vt:lpstr>
      <vt:lpstr>PowerPoint 演示文稿</vt:lpstr>
      <vt:lpstr>11.9 拓扑排序</vt:lpstr>
      <vt:lpstr>PowerPoint 演示文稿</vt:lpstr>
      <vt:lpstr>PowerPoint 演示文稿</vt:lpstr>
      <vt:lpstr>PowerPoint 演示文稿</vt:lpstr>
      <vt:lpstr>PowerPoint 演示文稿</vt:lpstr>
      <vt:lpstr>11.9 关键路径求解</vt:lpstr>
      <vt:lpstr>PowerPoint 演示文稿</vt:lpstr>
      <vt:lpstr>PowerPoint 演示文稿</vt:lpstr>
      <vt:lpstr>PowerPoint 演示文稿</vt:lpstr>
      <vt:lpstr>PowerPoint 演示文稿</vt:lpstr>
      <vt:lpstr>PowerPoint 演示文稿</vt:lpstr>
      <vt:lpstr>PowerPoint 演示文稿</vt:lpstr>
      <vt:lpstr>11.10 最短路径</vt:lpstr>
      <vt:lpstr>1.10迪杰斯特拉(Dijkstra)算法</vt:lpstr>
      <vt:lpstr>PowerPoint 演示文稿</vt:lpstr>
      <vt:lpstr>PowerPoint 演示文稿</vt:lpstr>
      <vt:lpstr>11.10每一对顶点之间的最短路径</vt:lpstr>
      <vt:lpstr>PowerPoint 演示文稿</vt:lpstr>
      <vt:lpstr>5.4.1 广义表的定义 </vt:lpstr>
      <vt:lpstr>5.4.1 广义表的定义</vt:lpstr>
      <vt:lpstr>5.4.1 广义表的定义</vt:lpstr>
      <vt:lpstr>5.4.1 广义表的基本概念</vt:lpstr>
      <vt:lpstr>5.4.1 广义表的基本概念</vt:lpstr>
      <vt:lpstr>5.4.1 广义表的基本概念</vt:lpstr>
      <vt:lpstr>5.4.1 广义表的基本概念</vt:lpstr>
      <vt:lpstr>5.4.1 广义表的基本概念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dc:creator>
  <cp:lastModifiedBy>iPad Kevin</cp:lastModifiedBy>
  <cp:revision>485</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2052-11.32.0</vt:lpwstr>
  </property>
  <property fmtid="{D5CDD505-2E9C-101B-9397-08002B2CF9AE}" pid="3" name="ICV">
    <vt:lpwstr>ABEDEC7B2CB94CA78C3F917D8018A9F7</vt:lpwstr>
  </property>
</Properties>
</file>