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3" r:id="rId2"/>
    <p:sldId id="256" r:id="rId3"/>
    <p:sldId id="262" r:id="rId4"/>
    <p:sldId id="257" r:id="rId5"/>
    <p:sldId id="259" r:id="rId6"/>
    <p:sldId id="258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58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06248-9938-4F87-BFF3-845AB176D367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9A6FD-C7AA-42ED-BD0F-C5257BF83C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F70BA-39D1-4CA3-AD6A-EADB0EE1B6BC}" type="datetimeFigureOut">
              <a:rPr lang="en-US" smtClean="0"/>
              <a:pPr/>
              <a:t>3/20/2022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2F58B-C0B6-4EF6-848E-C7667D8D5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2F58B-C0B6-4EF6-848E-C7667D8D583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7E23-5016-4B70-912D-16ECFF6E5A7E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5290-4E0C-4D68-BE61-343E645F234A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C838-9B03-42A1-8EB3-C5412AC59A8A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90A2-E9BC-4BC7-A9C6-5BF9299EA3BC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DEB0-65B5-46BB-9EF1-AC73E551879A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1304-7CCF-4CE1-80AE-164BEC464392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4889-906C-438A-BBEA-978C23B41F42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0591-304F-4DF6-A477-7766914DA7E3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3D25-E9A6-4F26-B6B8-FB695B95CCA7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01E3-C284-487C-9EBF-3AFB2C16C96B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A425-8257-4C1A-9E0A-7B80FDA4602C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88C1F-345F-4D51-97B0-B755FF2A1A19}" type="datetime1">
              <a:rPr lang="en-US" smtClean="0"/>
              <a:pPr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Science, CUI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The </a:t>
            </a:r>
            <a:r>
              <a:rPr lang="en-US" sz="2800" dirty="0">
                <a:solidFill>
                  <a:srgbClr val="FF0000"/>
                </a:solidFill>
              </a:rPr>
              <a:t>red text</a:t>
            </a:r>
            <a:r>
              <a:rPr lang="en-US" sz="2800" dirty="0"/>
              <a:t> given in the forthcoming slides is for your guideline, remove it in the final presentation</a:t>
            </a:r>
          </a:p>
          <a:p>
            <a:endParaRPr lang="en-US" sz="2800" dirty="0"/>
          </a:p>
          <a:p>
            <a:r>
              <a:rPr lang="en-US" sz="2800" dirty="0"/>
              <a:t>Strictly follow the provided template with respect to the title of slides and headings </a:t>
            </a:r>
          </a:p>
          <a:p>
            <a:endParaRPr lang="en-US" sz="2800" dirty="0"/>
          </a:p>
          <a:p>
            <a:r>
              <a:rPr lang="en-US" sz="2800" dirty="0"/>
              <a:t>Total slides excluding the Guideline slide must not be more than 9.  </a:t>
            </a:r>
            <a:r>
              <a:rPr lang="en-US" sz="2800" u="sng" dirty="0"/>
              <a:t>Total presentation time is 5-7 minutes</a:t>
            </a:r>
            <a:r>
              <a:rPr lang="en-US" sz="2800" dirty="0"/>
              <a:t>. </a:t>
            </a:r>
          </a:p>
          <a:p>
            <a:endParaRPr lang="en-US" sz="2800" dirty="0"/>
          </a:p>
          <a:p>
            <a:r>
              <a:rPr lang="en-US" sz="2800" dirty="0"/>
              <a:t>Also delete the Guideline slide from the final presentation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&lt;Title of the Proposed FYP&gt;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Team Members</a:t>
            </a:r>
          </a:p>
          <a:p>
            <a:r>
              <a:rPr lang="en-US" dirty="0"/>
              <a:t>1. A</a:t>
            </a:r>
          </a:p>
          <a:p>
            <a:r>
              <a:rPr lang="en-US" dirty="0"/>
              <a:t>2. B</a:t>
            </a:r>
          </a:p>
          <a:p>
            <a:r>
              <a:rPr lang="en-US" dirty="0"/>
              <a:t>3. C</a:t>
            </a:r>
          </a:p>
        </p:txBody>
      </p:sp>
      <p:pic>
        <p:nvPicPr>
          <p:cNvPr id="8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1066800"/>
            <a:ext cx="1371600" cy="13716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286000" y="5638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COMSATS University Islamabad, Wah Campus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Existing System &amp; Our Contributions</a:t>
            </a:r>
          </a:p>
          <a:p>
            <a:r>
              <a:rPr lang="en-US" dirty="0"/>
              <a:t>Brief Description</a:t>
            </a:r>
          </a:p>
          <a:p>
            <a:r>
              <a:rPr lang="en-US" dirty="0"/>
              <a:t>Technologies &amp; Tools</a:t>
            </a:r>
          </a:p>
          <a:p>
            <a:r>
              <a:rPr lang="en-US" dirty="0"/>
              <a:t>Project Schedule</a:t>
            </a:r>
          </a:p>
          <a:p>
            <a:r>
              <a:rPr lang="en-US" dirty="0"/>
              <a:t>Questions and Answers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Present your FYP Idea focusing on what to do? It should include following points: (Maximum 1-2 slides)</a:t>
            </a:r>
          </a:p>
          <a:p>
            <a:pPr>
              <a:buNone/>
            </a:pPr>
            <a:endParaRPr lang="en-US" dirty="0"/>
          </a:p>
          <a:p>
            <a:r>
              <a:rPr lang="en-US" sz="2400" dirty="0"/>
              <a:t>Project Track </a:t>
            </a:r>
            <a:r>
              <a:rPr lang="en-US" sz="2000" dirty="0">
                <a:solidFill>
                  <a:srgbClr val="FF0000"/>
                </a:solidFill>
              </a:rPr>
              <a:t>(</a:t>
            </a:r>
            <a:r>
              <a:rPr lang="en-US" sz="2000" dirty="0" err="1">
                <a:solidFill>
                  <a:srgbClr val="FF0000"/>
                </a:solidFill>
              </a:rPr>
              <a:t>e.g</a:t>
            </a:r>
            <a:r>
              <a:rPr lang="en-US" sz="2000" dirty="0">
                <a:solidFill>
                  <a:srgbClr val="FF0000"/>
                </a:solidFill>
              </a:rPr>
              <a:t>:- Data Science, Hardware, Image Processing, Gamming , Networking , etc)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Brief Introduction of the proposed idea</a:t>
            </a:r>
          </a:p>
          <a:p>
            <a:r>
              <a:rPr lang="en-US" sz="2400" dirty="0"/>
              <a:t>Objectives of the proposed idea</a:t>
            </a:r>
          </a:p>
          <a:p>
            <a:r>
              <a:rPr lang="en-US" sz="2400" dirty="0"/>
              <a:t>Applications of the proposed idea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4</a:t>
            </a:fld>
            <a:r>
              <a:rPr lang="en-US" sz="1400" dirty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pPr algn="l"/>
            <a:r>
              <a:rPr lang="en-US" sz="1400" dirty="0"/>
              <a:t>Department of Computer Science, CUI Wah Campus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38100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Existing Systems &amp; Our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Present existing systems (if any), and explicitly specify your contributions. It should include discourse on following points: (Maximum 1 slide)</a:t>
            </a:r>
          </a:p>
          <a:p>
            <a:endParaRPr lang="en-US" dirty="0"/>
          </a:p>
          <a:p>
            <a:r>
              <a:rPr lang="en-US" sz="2400" dirty="0"/>
              <a:t>Existing systems with functionality in tabulated form</a:t>
            </a:r>
          </a:p>
          <a:p>
            <a:r>
              <a:rPr lang="en-US" sz="2400" dirty="0"/>
              <a:t>Your Contribution </a:t>
            </a:r>
            <a:r>
              <a:rPr lang="en-US" sz="2000" dirty="0">
                <a:solidFill>
                  <a:srgbClr val="FF0000"/>
                </a:solidFill>
              </a:rPr>
              <a:t>(How your Proposed System is different from existing ones? Specify your contribution(s) either as novelty or enhancements in terms of change of platform, change of technique, etc.)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5</a:t>
            </a:fld>
            <a:r>
              <a:rPr lang="en-US" sz="1400" dirty="0"/>
              <a:t>)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486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Science, CUI Wah Campus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38100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Brief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It should include following points: (Maximum 1-2 slides)</a:t>
            </a:r>
          </a:p>
          <a:p>
            <a:endParaRPr lang="en-US" dirty="0"/>
          </a:p>
          <a:p>
            <a:r>
              <a:rPr lang="en-US" sz="2400" dirty="0"/>
              <a:t>Module(s) of the proposed project </a:t>
            </a:r>
          </a:p>
          <a:p>
            <a:r>
              <a:rPr lang="en-US" sz="2400" dirty="0"/>
              <a:t>Functionalities of each module</a:t>
            </a:r>
          </a:p>
          <a:p>
            <a:r>
              <a:rPr lang="en-US" sz="2400" dirty="0"/>
              <a:t>Member-wise workload justification with respect to modules/functionalities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6</a:t>
            </a:fld>
            <a:r>
              <a:rPr lang="en-US" sz="1400" dirty="0"/>
              <a:t>)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486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Science, CUI Wah Campus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38100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Technologies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It should include following points: (Maximum 1 slide)</a:t>
            </a:r>
          </a:p>
          <a:p>
            <a:endParaRPr lang="en-US" sz="2800" dirty="0"/>
          </a:p>
          <a:p>
            <a:r>
              <a:rPr lang="en-US" sz="2400" dirty="0"/>
              <a:t>Technologies and Tools </a:t>
            </a:r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development platform, front-end and back-end tools, APIs, etc., to be used for implementation of the proposed idea and their availability to you)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Hardware (if any) </a:t>
            </a:r>
            <a:r>
              <a:rPr lang="en-US" sz="2000" dirty="0">
                <a:solidFill>
                  <a:srgbClr val="FF0000"/>
                </a:solidFill>
              </a:rPr>
              <a:t>(to be used for implementation of the proposed idea and its availability to you within due time)</a:t>
            </a:r>
          </a:p>
          <a:p>
            <a:r>
              <a:rPr lang="en-US" sz="2400" dirty="0"/>
              <a:t>Financial Feasibility </a:t>
            </a:r>
            <a:r>
              <a:rPr lang="en-US" sz="2000" dirty="0">
                <a:solidFill>
                  <a:srgbClr val="FF0000"/>
                </a:solidFill>
              </a:rPr>
              <a:t>(Cost of hardware or licensed software)</a:t>
            </a:r>
            <a:endParaRPr lang="en-US" sz="24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7</a:t>
            </a:fld>
            <a:r>
              <a:rPr lang="en-US" sz="1400" dirty="0"/>
              <a:t>)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pPr algn="l"/>
            <a:r>
              <a:rPr lang="en-US" sz="1400" dirty="0"/>
              <a:t>Department of Computer Science, CUI Wah Campus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38100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Project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Provide complete project schedule as below (Maximum 1 slide)</a:t>
            </a:r>
          </a:p>
          <a:p>
            <a:pPr>
              <a:buNone/>
            </a:pP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8</a:t>
            </a:fld>
            <a:r>
              <a:rPr lang="en-US" sz="1400" dirty="0"/>
              <a:t>)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486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Science, CUI Wah Campus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2209800"/>
          <a:ext cx="8458198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Semester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Software Requirement Specification &amp; Design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 of 25% of the Functional</a:t>
                      </a:r>
                      <a:r>
                        <a:rPr lang="en-US" baseline="0" dirty="0"/>
                        <a:t>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</a:t>
                      </a:r>
                      <a:r>
                        <a:rPr lang="en-US" baseline="0" dirty="0"/>
                        <a:t> 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 of 90-100% of the Functional</a:t>
                      </a:r>
                      <a:r>
                        <a:rPr lang="en-US" baseline="0" dirty="0"/>
                        <a:t> Requirements + FYP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Working</a:t>
                      </a:r>
                      <a:r>
                        <a:rPr lang="en-US" baseline="0" dirty="0"/>
                        <a:t> Software +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Project Presentation + Final FYP</a:t>
                      </a:r>
                      <a:r>
                        <a:rPr lang="en-US" baseline="0" dirty="0"/>
                        <a:t>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 Software</a:t>
                      </a:r>
                      <a:r>
                        <a:rPr lang="en-US" baseline="0" dirty="0"/>
                        <a:t> +</a:t>
                      </a:r>
                      <a:endParaRPr lang="en-US" dirty="0"/>
                    </a:p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0" y="381000"/>
            <a:ext cx="1219200" cy="121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2892</TotalTime>
  <Words>506</Words>
  <Application>Microsoft Office PowerPoint</Application>
  <PresentationFormat>On-screen Show (4:3)</PresentationFormat>
  <Paragraphs>89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Guideline</vt:lpstr>
      <vt:lpstr>&lt;Title of the Proposed FYP&gt;</vt:lpstr>
      <vt:lpstr>Presentation Outline</vt:lpstr>
      <vt:lpstr>Introduction</vt:lpstr>
      <vt:lpstr>Existing Systems &amp; Our Contribution</vt:lpstr>
      <vt:lpstr>Brief Description</vt:lpstr>
      <vt:lpstr>Technologies &amp; Tools</vt:lpstr>
      <vt:lpstr>Project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Iqbal</dc:creator>
  <cp:lastModifiedBy>Tassawar Iqbal</cp:lastModifiedBy>
  <cp:revision>17</cp:revision>
  <dcterms:created xsi:type="dcterms:W3CDTF">2019-10-28T07:58:18Z</dcterms:created>
  <dcterms:modified xsi:type="dcterms:W3CDTF">2022-03-20T15:24:22Z</dcterms:modified>
</cp:coreProperties>
</file>