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2E102-6C37-5EB5-4035-FB5658D1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4193F-34C5-EE44-1F95-5A8722D8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66B90-2C64-A041-F593-5D0257EF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B060B-D67C-FF10-0264-60F9E819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55B29-4E54-C92A-E310-FBB3C7D4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2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00725-E4BD-4BBD-27A8-E6CE20D5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E563F-B9FF-B87C-E683-0228B3B5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1DE08-049D-41C7-4472-14062C0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92F61-81D2-8F82-8843-E7F19D4B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8901B-C8A8-DD79-9E9E-029CD21D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77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EF39-79B0-AAE1-5B7A-125FF57FC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BFF42-1D0C-F54F-96BD-3733FBDE2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7F34-83AB-7F68-DA2F-CA094D0D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DFA14-30E1-48CC-F70C-7B63847D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4D480-2A03-762A-B001-BD8E396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12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4877-3566-EF7F-B6DF-6E60BCD3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25FC8-7B28-B348-F329-357E7DD5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F7529-0DE6-4F28-DE59-9F1D1271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2CEA-240D-4EC8-A2A5-57B208BC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D01D-A60A-D0BE-5435-E45FB6D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8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B7BE-5DCF-D2F1-5D9C-A9C56E5A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56137-8077-1D8C-7495-F80A76AC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90C07-0E14-ED2A-2DD0-08E53EE2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1F11E-1B7C-31C0-2189-C8227A7C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609C1-4ED6-3D46-2FCC-1E070DAB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71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FAAA-B996-4D03-C68F-792ACDC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5B0E-78AC-72E4-C74A-C576D09C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1CAD-881F-FA68-D762-4D575FDB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24190-1DF5-EA59-CCE6-1098016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9FFB-54C2-F236-FF62-6EB5629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4D752-44E6-2610-85B6-BEAF1E05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09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A540-CDB6-32A9-E8EE-4C267D9D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2FC37-3D1D-633A-20B1-E153184B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20F32-3FA0-58E1-EB58-276E940D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44740-DD0D-C3D3-B896-0FF8341C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8AD51-BEBF-3E72-E068-442B77B28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4ECA5A-F4D2-4811-21BD-0F99E52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AE663-4317-77B2-7D8B-BF8194CA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D4F35-3F7F-93E0-96B9-88BC2167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7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FA028-86AC-386D-A268-1D1663E0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71EC3-EBDC-80C8-C4A5-41E9B46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F1B17D-899D-68EE-62FB-435D9AD6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70227-79A4-53AA-8E1D-32CE5D76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AFC93-28E3-E557-586E-0EB7986D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14E7D-A16C-2FF2-9048-2D7658CE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2FC45-80FA-C34C-2EA1-65FB9219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83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FE26-107E-7BDC-006A-AA3E04D0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A9CE5-56A9-7EF1-8B0A-B961B730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82F5-ED01-ACE7-4195-C869C133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BC3F6-15D3-8555-BAB9-9661621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0C7CF-4DE7-970C-6846-719DC8A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877D0-055D-D964-55FB-DB3C4913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8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0C2E-279F-A94E-1AEA-7058787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CC7333-2273-1ED0-3BD5-ED6EFAB13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B3F0E-8FF9-6ECF-9983-8D3C23AE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09EB2-DFFD-E086-D4E7-A86D8A58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4172-D7A5-BE89-D4E5-47E6056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31451-B2FA-BBB4-A981-AE8B161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7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AE0E72-3D6C-8628-A23E-E406C28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F136E-C275-15FE-7674-A0FF739B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A62CB-DE57-B5DD-74DD-6A3AF41F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0633-8BE2-214B-8D78-F8E15C3FD1BE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B1BF0-E544-5352-E53B-B568CE2F7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89134-F153-922A-8C46-C1890795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AD-2CB2-9D46-8C0C-4C30A37FE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4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2096A-47AB-9AC3-1F6A-0EEE5DF3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19</a:t>
            </a:r>
            <a:r>
              <a:rPr kumimoji="1" lang="ko-KR" altLang="en-US" dirty="0"/>
              <a:t>일 한 일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5D76E-5182-2106-C270-CE012C347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0230850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송준용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30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EB7E-68F5-30DB-73DA-B19BC06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E462B-073D-1208-D553-1CB93C67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논문</a:t>
            </a:r>
            <a:r>
              <a:rPr kumimoji="1" lang="ko-KR" altLang="en-US" dirty="0"/>
              <a:t> 찾아보기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선행연구 조사</a:t>
            </a:r>
            <a:r>
              <a:rPr kumimoji="1" lang="en-US" altLang="ko-KR" dirty="0"/>
              <a:t>),</a:t>
            </a:r>
            <a:r>
              <a:rPr kumimoji="1" lang="ko-KR" altLang="en-US" dirty="0"/>
              <a:t> 논문 </a:t>
            </a:r>
            <a:r>
              <a:rPr kumimoji="1" lang="ko-KR" altLang="en-US"/>
              <a:t>대략적 틀 작성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마이크로소프트에서 하는 행사</a:t>
            </a:r>
            <a:r>
              <a:rPr kumimoji="1" lang="en-US" altLang="ko-KR" dirty="0"/>
              <a:t>?</a:t>
            </a:r>
            <a:r>
              <a:rPr kumimoji="1" lang="ko-KR" altLang="en-US" dirty="0"/>
              <a:t> 참여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백준 문제 풀이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백준 스터디 만듦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8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2AE9-2D9C-33CF-6DEE-4402F34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12E6C4E-044E-A2AC-2436-9E373829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5" y="742951"/>
            <a:ext cx="5210319" cy="4351338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2C58A5-F85F-830E-A87E-1CDA5E87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6" y="1245645"/>
            <a:ext cx="5210319" cy="36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AA9F-894C-EBE1-E72C-F5E9449C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내용 개체 틀 4" descr="텍스트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D14D99FF-A3F5-2116-C675-496683845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3" y="165505"/>
            <a:ext cx="6623302" cy="4351338"/>
          </a:xfrm>
        </p:spPr>
      </p:pic>
      <p:pic>
        <p:nvPicPr>
          <p:cNvPr id="7" name="그림 6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F870548A-8763-B6E2-5B13-C0C2748C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90" y="2341174"/>
            <a:ext cx="5155697" cy="40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5E872-9681-945A-A301-2361A2A4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스크린샷, 로고, 그래픽이(가) 표시된 사진&#10;&#10;자동 생성된 설명">
            <a:extLst>
              <a:ext uri="{FF2B5EF4-FFF2-40B4-BE49-F238E27FC236}">
                <a16:creationId xmlns:a16="http://schemas.microsoft.com/office/drawing/2014/main" id="{04912F2A-D93F-FE5C-E827-59F53DEF8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37" y="695135"/>
            <a:ext cx="4089400" cy="4267200"/>
          </a:xfrm>
        </p:spPr>
      </p:pic>
      <p:pic>
        <p:nvPicPr>
          <p:cNvPr id="7" name="그림 6" descr="스크린샷, 다채로움, 디자인이(가) 표시된 사진&#10;&#10;자동 생성된 설명">
            <a:extLst>
              <a:ext uri="{FF2B5EF4-FFF2-40B4-BE49-F238E27FC236}">
                <a16:creationId xmlns:a16="http://schemas.microsoft.com/office/drawing/2014/main" id="{07A98257-6504-243E-1047-4B7840B5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037" y="434975"/>
            <a:ext cx="2460625" cy="47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8F40-11C6-5CEC-33CA-958A730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E64BDA1B-6D5B-EBD6-F016-7A6731E2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" y="135334"/>
            <a:ext cx="6024861" cy="1785144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97CAA1C-17EE-C175-2901-7F67F213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2278063"/>
            <a:ext cx="4127500" cy="3530600"/>
          </a:xfrm>
          <a:prstGeom prst="rect">
            <a:avLst/>
          </a:prstGeom>
        </p:spPr>
      </p:pic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087F1538-B814-D936-F56E-4D9BEFE35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97" y="2278063"/>
            <a:ext cx="5691703" cy="40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DDE7F-D042-1162-7FED-FFE08FCC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할 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B8D4C-4249-8CE6-BE6B-BBC2BE45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방학</a:t>
            </a:r>
            <a:r>
              <a:rPr kumimoji="1" lang="ko-KR" altLang="en-US" dirty="0"/>
              <a:t> 기간 내에 실버</a:t>
            </a:r>
            <a:r>
              <a:rPr kumimoji="1" lang="en-US" altLang="ko-KR" dirty="0"/>
              <a:t>2</a:t>
            </a:r>
            <a:r>
              <a:rPr kumimoji="1" lang="ko-KR" altLang="en-US" dirty="0"/>
              <a:t> 달성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ko-KR" altLang="en-US" dirty="0"/>
              <a:t>논문참여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멋사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해커톤</a:t>
            </a:r>
            <a:r>
              <a:rPr kumimoji="1" lang="ko-KR" altLang="en-US" dirty="0"/>
              <a:t> 준비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조우현과 </a:t>
            </a:r>
            <a:r>
              <a:rPr kumimoji="1" lang="en-US" altLang="ko-KR" dirty="0" err="1"/>
              <a:t>dlib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005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Macintosh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~ 7월 19일 한 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 7월 19일 한 일</dc:title>
  <dc:creator>송준용</dc:creator>
  <cp:lastModifiedBy>송준용</cp:lastModifiedBy>
  <cp:revision>5</cp:revision>
  <dcterms:created xsi:type="dcterms:W3CDTF">2023-07-17T04:30:49Z</dcterms:created>
  <dcterms:modified xsi:type="dcterms:W3CDTF">2023-07-19T02:33:11Z</dcterms:modified>
</cp:coreProperties>
</file>