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3"/>
  </p:normalViewPr>
  <p:slideViewPr>
    <p:cSldViewPr snapToGrid="0">
      <p:cViewPr varScale="1">
        <p:scale>
          <a:sx n="84" d="100"/>
          <a:sy n="84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5C3F0-E125-2710-096F-556A58E2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E9924-F9E8-D5AA-6FF5-9F5850319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80E89-8A11-3430-696D-44C205CC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8F51A-3E8A-A527-14BA-49C53B55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D611C-EE6C-9EA3-D90D-ECBD4506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465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9165A-055B-F38A-6698-4EF4F276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742C8-6E7E-1C11-83EA-B2E2ADB7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08129-7B96-5103-56C9-33329102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CF7FD-AD61-29E0-FBA7-D96C2AF4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E0AE-5FCA-35F1-8348-320CE27D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65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25142C-3FD1-911B-55C2-0177B4B84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BB7E6-30DF-601A-0782-E43F61B42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C1EEE-61E8-5F2A-C301-D2F368E4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013A8-FEBA-89D1-CCFC-FB9D36AF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199BD-0F66-E4BA-D4A5-1B718D48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13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A5CE0-CAA0-250A-2417-4897813A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8C094-6E08-3E6E-6BEB-6935F01F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40659-5BD3-696B-D4B9-857B913F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37EBD-3519-525F-285B-DA7ECE7D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CA0EE-545B-EBC3-468E-C872AB93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59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7819-F449-1630-E262-308F7B97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A6017-9CC1-51EE-B2BD-4C8D7626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01D6A-1F9F-C009-DC90-F7D8CE23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061E0-8835-64AC-AC4D-791466BE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0530E-C026-BDED-0A16-F434C723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19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F341C-5521-6571-42A9-0EF82AFE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66E9A-8A83-F6B5-25EF-F155FE5FB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244CD-4B1A-BEDD-252C-F2036D009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DBD33-6832-5695-9711-9A7BF096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3543E-C24C-B8BD-DE97-07DF5334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05AEA-C705-C3F2-8483-4824B317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437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DD70-A33B-717C-20E3-4D959AC3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19B30-A7F8-FD06-D79A-AD1DB015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A1D85-D773-D3BA-E570-F9E1E303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5FA54-1DDE-4C63-E7A0-69E4AF151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DF389F-A4F4-FC6A-AE94-23DD81701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1CC500-3E83-CFEA-4B80-77D75E5A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28097-D309-3DEE-A52A-A36B8564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3CA815-0E46-08BA-C652-B9159E8F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10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FC88-4E6A-3B51-E670-E8FC724C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E82A5-3C24-62AD-76A5-73C17046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6EA608-0AC8-2319-1766-332D11C3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332455-451E-1F06-981D-5354552F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52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9C554B-3BE5-2D2A-ACA4-62E0E69B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BD29A-7B6C-EEA9-7B3B-25AA2FE5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06E21-DFC9-3181-978D-0EBFF90B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259A4-5F47-FA78-A47C-4B97A275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6C4D8-404B-B1CE-C6AB-07860C7F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59FF1A-C8D6-C2EF-1172-503EA1CD7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5B151-F4F6-556D-4C99-DFCB0004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5ABFD-7DDF-88D0-7C04-58C63186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F0E99-29B7-1036-118F-0EA12100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366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CDB90-F9AB-37E4-BE19-2A3BAF5C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7CA33C-C5E1-83F5-2060-EAD372B4D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C807A-9A5F-7B81-54F2-9BE7D2164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FBA8A-4F62-D858-6A28-D27C75E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18770-BF0F-48C8-D9CC-138A7427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A11C20-6099-F7F4-FD8B-FB6A7C07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300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4841E1-C8B4-BEA2-3FB8-A55C0FAD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8E81D-E1DF-3788-D985-28DC2DEE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A03FC-EA79-EED3-0276-210A5AEE6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38BD-AA01-4943-9045-AF29E8747195}" type="datetimeFigureOut">
              <a:rPr kumimoji="1" lang="ko-Kore-KR" altLang="en-US" smtClean="0"/>
              <a:t>2023. 6. 25.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8CCF1-94D4-481C-76BB-B8F2246C3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60784-1AF3-CA65-066D-6067C1AD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8717B-6481-8645-98BA-93352FE477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396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3C954-704C-80C7-AC87-2E4D605BC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내가</a:t>
            </a:r>
            <a:r>
              <a:rPr kumimoji="1" lang="ko-KR" altLang="en-US" dirty="0"/>
              <a:t> 한 일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2C1D6-81FB-5FEA-3737-84FFAA28E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0230850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송준용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946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0465-1602-7975-AA70-CEF6445F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시험공부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1A736-771A-4006-6D26-5457F62A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.94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전공은 잘 봤지만 교양에서 망해버린</a:t>
            </a:r>
            <a:r>
              <a:rPr kumimoji="1" lang="en-US" altLang="ko-KR" dirty="0"/>
              <a:t>..)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4381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F0FDD0-CEC5-9515-ABD5-61CEBAD3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kumimoji="1" lang="ko-Kore-KR" altLang="en-US" sz="4200"/>
              <a:t>멋쟁이</a:t>
            </a:r>
            <a:r>
              <a:rPr kumimoji="1" lang="ko-KR" altLang="en-US" sz="4200"/>
              <a:t> 사자처럼 아이디어톤</a:t>
            </a:r>
            <a:endParaRPr kumimoji="1" lang="ko-Kore-KR" altLang="en-US" sz="42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9379A-4923-9C77-D326-CC32BBDF4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kumimoji="1" lang="ko-Kore-KR" altLang="en-US" sz="2200"/>
              <a:t>피그마</a:t>
            </a:r>
            <a:r>
              <a:rPr kumimoji="1" lang="ko-KR" altLang="en-US" sz="2200"/>
              <a:t> 제작 담당</a:t>
            </a:r>
            <a:endParaRPr kumimoji="1" lang="ko-Kore-KR" altLang="en-US" sz="2200"/>
          </a:p>
        </p:txBody>
      </p:sp>
      <p:pic>
        <p:nvPicPr>
          <p:cNvPr id="5" name="그림 4" descr="텍스트, 스크린샷, 소프트웨어, 웹사이트이(가) 표시된 사진&#10;&#10;자동 생성된 설명">
            <a:extLst>
              <a:ext uri="{FF2B5EF4-FFF2-40B4-BE49-F238E27FC236}">
                <a16:creationId xmlns:a16="http://schemas.microsoft.com/office/drawing/2014/main" id="{62EBDCC6-F5E1-C1C9-F91F-8E8E13441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24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95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F324D7DF-DBEE-EC58-73DF-3C6952C0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3740151"/>
            <a:ext cx="6397625" cy="2339975"/>
          </a:xfrm>
          <a:prstGeom prst="rect">
            <a:avLst/>
          </a:prstGeom>
        </p:spPr>
      </p:pic>
      <p:pic>
        <p:nvPicPr>
          <p:cNvPr id="5" name="내용 개체 틀 4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9AC4C8E0-8221-2CB8-0FD7-C296959E2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8" y="461963"/>
            <a:ext cx="6397625" cy="316547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183EE7-3171-FD92-F886-97B32131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백준</a:t>
            </a:r>
            <a:r>
              <a:rPr kumimoji="1"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문제 풀이</a:t>
            </a:r>
            <a:endParaRPr kumimoji="1" lang="en-US" alt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4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B0A07-115B-0032-7170-1B370473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B38B5CEB-0F31-1679-2DD0-293B8EECE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570" y="1253331"/>
            <a:ext cx="8542860" cy="4351338"/>
          </a:xfrm>
        </p:spPr>
      </p:pic>
    </p:spTree>
    <p:extLst>
      <p:ext uri="{BB962C8B-B14F-4D97-AF65-F5344CB8AC3E}">
        <p14:creationId xmlns:p14="http://schemas.microsoft.com/office/powerpoint/2010/main" val="239689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FA5F0-DD2E-5726-B9AC-7137ED21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방학때</a:t>
            </a:r>
            <a:r>
              <a:rPr kumimoji="1" lang="ko-KR" altLang="en-US" dirty="0"/>
              <a:t> 할 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C0B82-E251-600C-D7B7-1D919EC9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 err="1"/>
              <a:t>임상순</a:t>
            </a:r>
            <a:r>
              <a:rPr kumimoji="1" lang="ko-KR" altLang="en-US" dirty="0"/>
              <a:t> 교수님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딥러닝 파이썬 특강</a:t>
            </a:r>
            <a:r>
              <a:rPr kumimoji="1" lang="en-US" altLang="ko-KR" dirty="0"/>
              <a:t>(6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26~30</a:t>
            </a:r>
            <a:r>
              <a:rPr kumimoji="1" lang="ko-KR" altLang="en-US" dirty="0"/>
              <a:t>일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강영명</a:t>
            </a:r>
            <a:r>
              <a:rPr kumimoji="1" lang="ko-KR" altLang="en-US" dirty="0"/>
              <a:t> 교수님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코딩테스트 특강</a:t>
            </a:r>
            <a:r>
              <a:rPr kumimoji="1" lang="en-US" altLang="ko-KR" dirty="0"/>
              <a:t>(7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3~14</a:t>
            </a:r>
            <a:r>
              <a:rPr kumimoji="1" lang="ko-KR" altLang="en-US" dirty="0"/>
              <a:t>일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멋쟁이 사자처럼 동아리 활동</a:t>
            </a:r>
            <a:r>
              <a:rPr kumimoji="1" lang="en-US" altLang="ko-KR" dirty="0"/>
              <a:t>(</a:t>
            </a:r>
            <a:r>
              <a:rPr kumimoji="1" lang="ko-KR" altLang="en-US" dirty="0"/>
              <a:t>매주 화요일 </a:t>
            </a:r>
            <a:r>
              <a:rPr kumimoji="1" lang="en-US" altLang="ko-KR" dirty="0"/>
              <a:t>13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시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멋쟁이 사자처럼 스터디</a:t>
            </a:r>
            <a:r>
              <a:rPr kumimoji="1" lang="en-US" altLang="ko-KR" dirty="0"/>
              <a:t>(node </a:t>
            </a:r>
            <a:r>
              <a:rPr kumimoji="1" lang="en-US" altLang="ko-KR" dirty="0" err="1"/>
              <a:t>js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멋쟁이</a:t>
            </a:r>
            <a:r>
              <a:rPr kumimoji="1" lang="ko-KR" altLang="en-US" dirty="0"/>
              <a:t> 사자처럼 스터디</a:t>
            </a:r>
            <a:r>
              <a:rPr kumimoji="1" lang="en-US" altLang="ko-KR" dirty="0"/>
              <a:t>(</a:t>
            </a:r>
            <a:r>
              <a:rPr kumimoji="1" lang="ko-KR" altLang="en-US" dirty="0"/>
              <a:t>백준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알고리즘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파이썬 공부 </a:t>
            </a:r>
            <a:r>
              <a:rPr kumimoji="1" lang="en-US" altLang="ko-KR" dirty="0"/>
              <a:t>(</a:t>
            </a:r>
            <a:r>
              <a:rPr kumimoji="1" lang="ko-KR" altLang="en-US" dirty="0"/>
              <a:t>백준 스터디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만들고 싶은 것 </a:t>
            </a:r>
            <a:r>
              <a:rPr kumimoji="1" lang="ko-KR" altLang="en-US" dirty="0" err="1"/>
              <a:t>만들어보기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989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87</Words>
  <Application>Microsoft Macintosh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내가 한 일</vt:lpstr>
      <vt:lpstr>시험공부</vt:lpstr>
      <vt:lpstr>멋쟁이 사자처럼 아이디어톤</vt:lpstr>
      <vt:lpstr>백준 문제 풀이</vt:lpstr>
      <vt:lpstr>PowerPoint 프레젠테이션</vt:lpstr>
      <vt:lpstr>방학때 할 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한 일</dc:title>
  <dc:creator>송준용</dc:creator>
  <cp:lastModifiedBy>송준용</cp:lastModifiedBy>
  <cp:revision>2</cp:revision>
  <dcterms:created xsi:type="dcterms:W3CDTF">2023-06-25T10:33:01Z</dcterms:created>
  <dcterms:modified xsi:type="dcterms:W3CDTF">2023-06-25T11:09:33Z</dcterms:modified>
</cp:coreProperties>
</file>