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56" r:id="rId2"/>
    <p:sldId id="265" r:id="rId3"/>
    <p:sldId id="263" r:id="rId4"/>
    <p:sldId id="277" r:id="rId5"/>
    <p:sldId id="278" r:id="rId6"/>
    <p:sldId id="266" r:id="rId7"/>
    <p:sldId id="268" r:id="rId8"/>
    <p:sldId id="280" r:id="rId9"/>
    <p:sldId id="273" r:id="rId10"/>
    <p:sldId id="281" r:id="rId11"/>
    <p:sldId id="282" r:id="rId12"/>
    <p:sldId id="279" r:id="rId13"/>
    <p:sldId id="283" r:id="rId14"/>
    <p:sldId id="274" r:id="rId15"/>
    <p:sldId id="275" r:id="rId16"/>
    <p:sldId id="272" r:id="rId17"/>
    <p:sldId id="271" r:id="rId18"/>
    <p:sldId id="270" r:id="rId19"/>
    <p:sldId id="288" r:id="rId20"/>
    <p:sldId id="289" r:id="rId21"/>
    <p:sldId id="290" r:id="rId22"/>
    <p:sldId id="284" r:id="rId23"/>
    <p:sldId id="262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BAEE8-7E58-402C-A851-DDB624879DA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5BA970-32FB-4ADD-9AE6-BFD6C8206D50}">
      <dgm:prSet phldrT="[文本]"/>
      <dgm:spPr/>
      <dgm:t>
        <a:bodyPr/>
        <a:lstStyle/>
        <a:p>
          <a:r>
            <a:rPr lang="zh-CN" altLang="en-US" dirty="0"/>
            <a:t>高并发性能</a:t>
          </a:r>
        </a:p>
      </dgm:t>
    </dgm:pt>
    <dgm:pt modelId="{010FC8A0-75E9-47BE-B29C-66D1DCCED375}" type="parTrans" cxnId="{988AF4E7-F2B0-4DD1-BE1B-D19D073F7987}">
      <dgm:prSet/>
      <dgm:spPr/>
      <dgm:t>
        <a:bodyPr/>
        <a:lstStyle/>
        <a:p>
          <a:endParaRPr lang="zh-CN" altLang="en-US"/>
        </a:p>
      </dgm:t>
    </dgm:pt>
    <dgm:pt modelId="{93A434B1-86E4-4D8E-B8DF-81AEF6FAC3E8}" type="sibTrans" cxnId="{988AF4E7-F2B0-4DD1-BE1B-D19D073F7987}">
      <dgm:prSet/>
      <dgm:spPr/>
      <dgm:t>
        <a:bodyPr/>
        <a:lstStyle/>
        <a:p>
          <a:endParaRPr lang="zh-CN" altLang="en-US"/>
        </a:p>
      </dgm:t>
    </dgm:pt>
    <dgm:pt modelId="{FBF07C3B-A2FB-4A38-AAD0-7263C1074BDC}">
      <dgm:prSet phldrT="[文本]"/>
      <dgm:spPr/>
      <dgm:t>
        <a:bodyPr/>
        <a:lstStyle/>
        <a:p>
          <a:r>
            <a:rPr lang="zh-CN" altLang="en-US" dirty="0"/>
            <a:t>垂直扩展    </a:t>
          </a:r>
          <a:r>
            <a:rPr lang="en-US" altLang="zh-CN" b="1" i="0" u="none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dirty="0"/>
        </a:p>
        <a:p>
          <a:r>
            <a:rPr lang="zh-CN" altLang="en-US" dirty="0"/>
            <a:t>水平扩展    </a:t>
          </a:r>
          <a:r>
            <a:rPr lang="zh-CN" altLang="en-US" b="0" i="0" u="none" dirty="0">
              <a:latin typeface="Berlin Sans FB" panose="020E0602020502020306" pitchFamily="34" charset="0"/>
            </a:rPr>
            <a:t>√</a:t>
          </a:r>
          <a:endParaRPr lang="zh-CN" altLang="en-US" dirty="0"/>
        </a:p>
      </dgm:t>
    </dgm:pt>
    <dgm:pt modelId="{4EF7E9A0-4226-4626-9F1E-B3785E2C46B4}" type="parTrans" cxnId="{0F5C9973-28DC-4F01-8E36-8B6038BCB982}">
      <dgm:prSet/>
      <dgm:spPr/>
      <dgm:t>
        <a:bodyPr/>
        <a:lstStyle/>
        <a:p>
          <a:endParaRPr lang="zh-CN" altLang="en-US"/>
        </a:p>
      </dgm:t>
    </dgm:pt>
    <dgm:pt modelId="{61E280F4-E202-4CF5-AC19-A8A58F399563}" type="sibTrans" cxnId="{0F5C9973-28DC-4F01-8E36-8B6038BCB982}">
      <dgm:prSet/>
      <dgm:spPr/>
      <dgm:t>
        <a:bodyPr/>
        <a:lstStyle/>
        <a:p>
          <a:endParaRPr lang="zh-CN" altLang="en-US"/>
        </a:p>
      </dgm:t>
    </dgm:pt>
    <dgm:pt modelId="{AA5C8E7B-E8BA-4ED9-9ED1-8361CB535E5A}">
      <dgm:prSet phldrT="[文本]"/>
      <dgm:spPr/>
      <dgm:t>
        <a:bodyPr/>
        <a:lstStyle/>
        <a:p>
          <a:r>
            <a:rPr lang="zh-CN" altLang="en-US" dirty="0"/>
            <a:t>数据一致性</a:t>
          </a:r>
        </a:p>
      </dgm:t>
    </dgm:pt>
    <dgm:pt modelId="{CFC74729-AC43-48BB-B3E5-315FC4070FF2}" type="parTrans" cxnId="{50606319-E83E-4C43-AE4F-FA3994FA3873}">
      <dgm:prSet/>
      <dgm:spPr/>
      <dgm:t>
        <a:bodyPr/>
        <a:lstStyle/>
        <a:p>
          <a:endParaRPr lang="zh-CN" altLang="en-US"/>
        </a:p>
      </dgm:t>
    </dgm:pt>
    <dgm:pt modelId="{65031B10-8F5D-4CD2-97E8-710EC93E4DC9}" type="sibTrans" cxnId="{50606319-E83E-4C43-AE4F-FA3994FA3873}">
      <dgm:prSet/>
      <dgm:spPr/>
      <dgm:t>
        <a:bodyPr/>
        <a:lstStyle/>
        <a:p>
          <a:endParaRPr lang="zh-CN" altLang="en-US"/>
        </a:p>
      </dgm:t>
    </dgm:pt>
    <dgm:pt modelId="{C9E2A8B6-57D2-45A0-9705-A1A648B72CCE}">
      <dgm:prSet phldrT="[文本]"/>
      <dgm:spPr/>
      <dgm:t>
        <a:bodyPr/>
        <a:lstStyle/>
        <a:p>
          <a:pPr>
            <a:buFontTx/>
            <a:buNone/>
          </a:pPr>
          <a:r>
            <a:rPr lang="zh-CN" altLang="en-US" dirty="0"/>
            <a:t>分布式锁    </a:t>
          </a:r>
          <a:r>
            <a:rPr lang="en-US" altLang="zh-CN" b="1" i="0" u="none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b="1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>
            <a:buFontTx/>
            <a:buNone/>
          </a:pPr>
          <a:r>
            <a:rPr lang="en-US" altLang="zh-CN" dirty="0"/>
            <a:t>Actor</a:t>
          </a:r>
          <a:r>
            <a:rPr lang="zh-CN" altLang="en-US" dirty="0"/>
            <a:t>模型  </a:t>
          </a:r>
          <a:r>
            <a:rPr lang="zh-CN" altLang="en-US" b="0" i="0" u="none" dirty="0">
              <a:latin typeface="Berlin Sans FB" panose="020E0602020502020306" pitchFamily="34" charset="0"/>
            </a:rPr>
            <a:t>√</a:t>
          </a:r>
          <a:endParaRPr lang="zh-CN" altLang="en-US" dirty="0">
            <a:latin typeface="Berlin Sans FB" panose="020E0602020502020306" pitchFamily="34" charset="0"/>
          </a:endParaRPr>
        </a:p>
      </dgm:t>
    </dgm:pt>
    <dgm:pt modelId="{D9878304-A391-460B-ADB7-A3E8A571CD90}" type="parTrans" cxnId="{97845634-121F-4159-8887-B7E30600BCDE}">
      <dgm:prSet/>
      <dgm:spPr/>
      <dgm:t>
        <a:bodyPr/>
        <a:lstStyle/>
        <a:p>
          <a:endParaRPr lang="zh-CN" altLang="en-US"/>
        </a:p>
      </dgm:t>
    </dgm:pt>
    <dgm:pt modelId="{95F729C0-A593-492A-9E9E-121460C94526}" type="sibTrans" cxnId="{97845634-121F-4159-8887-B7E30600BCDE}">
      <dgm:prSet/>
      <dgm:spPr/>
      <dgm:t>
        <a:bodyPr/>
        <a:lstStyle/>
        <a:p>
          <a:endParaRPr lang="zh-CN" altLang="en-US"/>
        </a:p>
      </dgm:t>
    </dgm:pt>
    <dgm:pt modelId="{62DBE5AF-2E3F-4054-8D0B-FB2F4A0DEF81}" type="pres">
      <dgm:prSet presAssocID="{5C9BAEE8-7E58-402C-A851-DDB624879DA5}" presName="list" presStyleCnt="0">
        <dgm:presLayoutVars>
          <dgm:dir/>
          <dgm:animLvl val="lvl"/>
        </dgm:presLayoutVars>
      </dgm:prSet>
      <dgm:spPr/>
    </dgm:pt>
    <dgm:pt modelId="{525AC7FE-8413-4E7B-A923-F7FDF81EB61B}" type="pres">
      <dgm:prSet presAssocID="{F15BA970-32FB-4ADD-9AE6-BFD6C8206D50}" presName="posSpace" presStyleCnt="0"/>
      <dgm:spPr/>
    </dgm:pt>
    <dgm:pt modelId="{8F687AB8-56AA-45BC-AA4F-7B446AA846ED}" type="pres">
      <dgm:prSet presAssocID="{F15BA970-32FB-4ADD-9AE6-BFD6C8206D50}" presName="vertFlow" presStyleCnt="0"/>
      <dgm:spPr/>
    </dgm:pt>
    <dgm:pt modelId="{493A3DFC-EB7C-459D-B6AC-76123142AD93}" type="pres">
      <dgm:prSet presAssocID="{F15BA970-32FB-4ADD-9AE6-BFD6C8206D50}" presName="topSpace" presStyleCnt="0"/>
      <dgm:spPr/>
    </dgm:pt>
    <dgm:pt modelId="{5990E247-FF89-4757-ABC2-4C5D80E74683}" type="pres">
      <dgm:prSet presAssocID="{F15BA970-32FB-4ADD-9AE6-BFD6C8206D50}" presName="firstComp" presStyleCnt="0"/>
      <dgm:spPr/>
    </dgm:pt>
    <dgm:pt modelId="{F02C4F9E-8071-4CEC-AE82-1D603E428A40}" type="pres">
      <dgm:prSet presAssocID="{F15BA970-32FB-4ADD-9AE6-BFD6C8206D50}" presName="firstChild" presStyleLbl="bgAccFollowNode1" presStyleIdx="0" presStyleCnt="2"/>
      <dgm:spPr/>
    </dgm:pt>
    <dgm:pt modelId="{BE37D3D9-82FE-4B34-8883-9D73CB7DB22F}" type="pres">
      <dgm:prSet presAssocID="{F15BA970-32FB-4ADD-9AE6-BFD6C8206D50}" presName="firstChildTx" presStyleLbl="bgAccFollowNode1" presStyleIdx="0" presStyleCnt="2">
        <dgm:presLayoutVars>
          <dgm:bulletEnabled val="1"/>
        </dgm:presLayoutVars>
      </dgm:prSet>
      <dgm:spPr/>
    </dgm:pt>
    <dgm:pt modelId="{0225F8A9-E275-494A-8F9C-2A8332462347}" type="pres">
      <dgm:prSet presAssocID="{F15BA970-32FB-4ADD-9AE6-BFD6C8206D50}" presName="negSpace" presStyleCnt="0"/>
      <dgm:spPr/>
    </dgm:pt>
    <dgm:pt modelId="{63271B39-5712-487F-9900-BD8FC9621207}" type="pres">
      <dgm:prSet presAssocID="{F15BA970-32FB-4ADD-9AE6-BFD6C8206D50}" presName="circle" presStyleLbl="node1" presStyleIdx="0" presStyleCnt="2"/>
      <dgm:spPr/>
    </dgm:pt>
    <dgm:pt modelId="{E9F301FF-7DCC-4D02-B89B-1714F7520E9D}" type="pres">
      <dgm:prSet presAssocID="{93A434B1-86E4-4D8E-B8DF-81AEF6FAC3E8}" presName="transSpace" presStyleCnt="0"/>
      <dgm:spPr/>
    </dgm:pt>
    <dgm:pt modelId="{8C396D28-15E6-4FD1-BFE2-7248D81F766B}" type="pres">
      <dgm:prSet presAssocID="{AA5C8E7B-E8BA-4ED9-9ED1-8361CB535E5A}" presName="posSpace" presStyleCnt="0"/>
      <dgm:spPr/>
    </dgm:pt>
    <dgm:pt modelId="{E9ECEE32-A44C-4F14-ADE4-864BE4042BF9}" type="pres">
      <dgm:prSet presAssocID="{AA5C8E7B-E8BA-4ED9-9ED1-8361CB535E5A}" presName="vertFlow" presStyleCnt="0"/>
      <dgm:spPr/>
    </dgm:pt>
    <dgm:pt modelId="{AFDBF59B-B884-4AF0-BE33-A293131293F5}" type="pres">
      <dgm:prSet presAssocID="{AA5C8E7B-E8BA-4ED9-9ED1-8361CB535E5A}" presName="topSpace" presStyleCnt="0"/>
      <dgm:spPr/>
    </dgm:pt>
    <dgm:pt modelId="{5E52FF9C-A360-42B6-913C-4D0A7B391972}" type="pres">
      <dgm:prSet presAssocID="{AA5C8E7B-E8BA-4ED9-9ED1-8361CB535E5A}" presName="firstComp" presStyleCnt="0"/>
      <dgm:spPr/>
    </dgm:pt>
    <dgm:pt modelId="{6B75A26A-DBCC-4A45-A0A0-96619F5D568C}" type="pres">
      <dgm:prSet presAssocID="{AA5C8E7B-E8BA-4ED9-9ED1-8361CB535E5A}" presName="firstChild" presStyleLbl="bgAccFollowNode1" presStyleIdx="1" presStyleCnt="2"/>
      <dgm:spPr/>
    </dgm:pt>
    <dgm:pt modelId="{7F03704B-EEDF-43F6-833D-010126ED05C9}" type="pres">
      <dgm:prSet presAssocID="{AA5C8E7B-E8BA-4ED9-9ED1-8361CB535E5A}" presName="firstChildTx" presStyleLbl="bgAccFollowNode1" presStyleIdx="1" presStyleCnt="2">
        <dgm:presLayoutVars>
          <dgm:bulletEnabled val="1"/>
        </dgm:presLayoutVars>
      </dgm:prSet>
      <dgm:spPr/>
    </dgm:pt>
    <dgm:pt modelId="{6373B609-58DA-4E3D-BEAD-8506EB678494}" type="pres">
      <dgm:prSet presAssocID="{AA5C8E7B-E8BA-4ED9-9ED1-8361CB535E5A}" presName="negSpace" presStyleCnt="0"/>
      <dgm:spPr/>
    </dgm:pt>
    <dgm:pt modelId="{4FF0AFE9-E9B9-427A-BC67-0482BD207444}" type="pres">
      <dgm:prSet presAssocID="{AA5C8E7B-E8BA-4ED9-9ED1-8361CB535E5A}" presName="circle" presStyleLbl="node1" presStyleIdx="1" presStyleCnt="2"/>
      <dgm:spPr/>
    </dgm:pt>
  </dgm:ptLst>
  <dgm:cxnLst>
    <dgm:cxn modelId="{50606319-E83E-4C43-AE4F-FA3994FA3873}" srcId="{5C9BAEE8-7E58-402C-A851-DDB624879DA5}" destId="{AA5C8E7B-E8BA-4ED9-9ED1-8361CB535E5A}" srcOrd="1" destOrd="0" parTransId="{CFC74729-AC43-48BB-B3E5-315FC4070FF2}" sibTransId="{65031B10-8F5D-4CD2-97E8-710EC93E4DC9}"/>
    <dgm:cxn modelId="{EC3D9919-166A-4CD2-830D-517E1A373448}" type="presOf" srcId="{5C9BAEE8-7E58-402C-A851-DDB624879DA5}" destId="{62DBE5AF-2E3F-4054-8D0B-FB2F4A0DEF81}" srcOrd="0" destOrd="0" presId="urn:microsoft.com/office/officeart/2005/8/layout/hList9"/>
    <dgm:cxn modelId="{2CAD4E2D-BC0C-45A1-B6C0-22E2110E5B91}" type="presOf" srcId="{C9E2A8B6-57D2-45A0-9705-A1A648B72CCE}" destId="{7F03704B-EEDF-43F6-833D-010126ED05C9}" srcOrd="1" destOrd="0" presId="urn:microsoft.com/office/officeart/2005/8/layout/hList9"/>
    <dgm:cxn modelId="{97845634-121F-4159-8887-B7E30600BCDE}" srcId="{AA5C8E7B-E8BA-4ED9-9ED1-8361CB535E5A}" destId="{C9E2A8B6-57D2-45A0-9705-A1A648B72CCE}" srcOrd="0" destOrd="0" parTransId="{D9878304-A391-460B-ADB7-A3E8A571CD90}" sibTransId="{95F729C0-A593-492A-9E9E-121460C94526}"/>
    <dgm:cxn modelId="{0F5C9973-28DC-4F01-8E36-8B6038BCB982}" srcId="{F15BA970-32FB-4ADD-9AE6-BFD6C8206D50}" destId="{FBF07C3B-A2FB-4A38-AAD0-7263C1074BDC}" srcOrd="0" destOrd="0" parTransId="{4EF7E9A0-4226-4626-9F1E-B3785E2C46B4}" sibTransId="{61E280F4-E202-4CF5-AC19-A8A58F399563}"/>
    <dgm:cxn modelId="{B8401588-A497-4B50-8AC1-AEF0F83E86FC}" type="presOf" srcId="{F15BA970-32FB-4ADD-9AE6-BFD6C8206D50}" destId="{63271B39-5712-487F-9900-BD8FC9621207}" srcOrd="0" destOrd="0" presId="urn:microsoft.com/office/officeart/2005/8/layout/hList9"/>
    <dgm:cxn modelId="{FE4A128F-B2A1-466C-9E30-94760D8FC296}" type="presOf" srcId="{C9E2A8B6-57D2-45A0-9705-A1A648B72CCE}" destId="{6B75A26A-DBCC-4A45-A0A0-96619F5D568C}" srcOrd="0" destOrd="0" presId="urn:microsoft.com/office/officeart/2005/8/layout/hList9"/>
    <dgm:cxn modelId="{22D0BB93-03E0-41BB-86C3-779D60A6CF05}" type="presOf" srcId="{FBF07C3B-A2FB-4A38-AAD0-7263C1074BDC}" destId="{BE37D3D9-82FE-4B34-8883-9D73CB7DB22F}" srcOrd="1" destOrd="0" presId="urn:microsoft.com/office/officeart/2005/8/layout/hList9"/>
    <dgm:cxn modelId="{BD082BB8-8459-417D-9775-E1CFD9779FEA}" type="presOf" srcId="{AA5C8E7B-E8BA-4ED9-9ED1-8361CB535E5A}" destId="{4FF0AFE9-E9B9-427A-BC67-0482BD207444}" srcOrd="0" destOrd="0" presId="urn:microsoft.com/office/officeart/2005/8/layout/hList9"/>
    <dgm:cxn modelId="{988AF4E7-F2B0-4DD1-BE1B-D19D073F7987}" srcId="{5C9BAEE8-7E58-402C-A851-DDB624879DA5}" destId="{F15BA970-32FB-4ADD-9AE6-BFD6C8206D50}" srcOrd="0" destOrd="0" parTransId="{010FC8A0-75E9-47BE-B29C-66D1DCCED375}" sibTransId="{93A434B1-86E4-4D8E-B8DF-81AEF6FAC3E8}"/>
    <dgm:cxn modelId="{E0912FF7-8E35-4F56-9977-C7D23046C69C}" type="presOf" srcId="{FBF07C3B-A2FB-4A38-AAD0-7263C1074BDC}" destId="{F02C4F9E-8071-4CEC-AE82-1D603E428A40}" srcOrd="0" destOrd="0" presId="urn:microsoft.com/office/officeart/2005/8/layout/hList9"/>
    <dgm:cxn modelId="{609888D3-B8AC-4BEF-B6E4-64B7F2D0EFE8}" type="presParOf" srcId="{62DBE5AF-2E3F-4054-8D0B-FB2F4A0DEF81}" destId="{525AC7FE-8413-4E7B-A923-F7FDF81EB61B}" srcOrd="0" destOrd="0" presId="urn:microsoft.com/office/officeart/2005/8/layout/hList9"/>
    <dgm:cxn modelId="{E530839A-A11B-401E-8D1D-3E2191B2D45C}" type="presParOf" srcId="{62DBE5AF-2E3F-4054-8D0B-FB2F4A0DEF81}" destId="{8F687AB8-56AA-45BC-AA4F-7B446AA846ED}" srcOrd="1" destOrd="0" presId="urn:microsoft.com/office/officeart/2005/8/layout/hList9"/>
    <dgm:cxn modelId="{F4DDF618-067A-43DF-BCDB-FDC600861221}" type="presParOf" srcId="{8F687AB8-56AA-45BC-AA4F-7B446AA846ED}" destId="{493A3DFC-EB7C-459D-B6AC-76123142AD93}" srcOrd="0" destOrd="0" presId="urn:microsoft.com/office/officeart/2005/8/layout/hList9"/>
    <dgm:cxn modelId="{1225AFAB-8507-4A9F-9374-4BF89B4FEFC2}" type="presParOf" srcId="{8F687AB8-56AA-45BC-AA4F-7B446AA846ED}" destId="{5990E247-FF89-4757-ABC2-4C5D80E74683}" srcOrd="1" destOrd="0" presId="urn:microsoft.com/office/officeart/2005/8/layout/hList9"/>
    <dgm:cxn modelId="{881E351D-D9E0-460D-AB71-23F3501568EA}" type="presParOf" srcId="{5990E247-FF89-4757-ABC2-4C5D80E74683}" destId="{F02C4F9E-8071-4CEC-AE82-1D603E428A40}" srcOrd="0" destOrd="0" presId="urn:microsoft.com/office/officeart/2005/8/layout/hList9"/>
    <dgm:cxn modelId="{B98D505B-D614-4F65-9D7E-82CAC7F1A070}" type="presParOf" srcId="{5990E247-FF89-4757-ABC2-4C5D80E74683}" destId="{BE37D3D9-82FE-4B34-8883-9D73CB7DB22F}" srcOrd="1" destOrd="0" presId="urn:microsoft.com/office/officeart/2005/8/layout/hList9"/>
    <dgm:cxn modelId="{A6672866-1B68-4EF0-8A9C-42F580B38201}" type="presParOf" srcId="{62DBE5AF-2E3F-4054-8D0B-FB2F4A0DEF81}" destId="{0225F8A9-E275-494A-8F9C-2A8332462347}" srcOrd="2" destOrd="0" presId="urn:microsoft.com/office/officeart/2005/8/layout/hList9"/>
    <dgm:cxn modelId="{F358E4D7-85D4-4213-8BCF-5F986757C4E9}" type="presParOf" srcId="{62DBE5AF-2E3F-4054-8D0B-FB2F4A0DEF81}" destId="{63271B39-5712-487F-9900-BD8FC9621207}" srcOrd="3" destOrd="0" presId="urn:microsoft.com/office/officeart/2005/8/layout/hList9"/>
    <dgm:cxn modelId="{A8CCC6B1-0E06-4CE4-A8E0-69FB40574A8B}" type="presParOf" srcId="{62DBE5AF-2E3F-4054-8D0B-FB2F4A0DEF81}" destId="{E9F301FF-7DCC-4D02-B89B-1714F7520E9D}" srcOrd="4" destOrd="0" presId="urn:microsoft.com/office/officeart/2005/8/layout/hList9"/>
    <dgm:cxn modelId="{6C7891E7-1DD3-4370-A0E5-D6196965A8B4}" type="presParOf" srcId="{62DBE5AF-2E3F-4054-8D0B-FB2F4A0DEF81}" destId="{8C396D28-15E6-4FD1-BFE2-7248D81F766B}" srcOrd="5" destOrd="0" presId="urn:microsoft.com/office/officeart/2005/8/layout/hList9"/>
    <dgm:cxn modelId="{AB985638-7C4C-4F21-8C5B-978D8C73C01C}" type="presParOf" srcId="{62DBE5AF-2E3F-4054-8D0B-FB2F4A0DEF81}" destId="{E9ECEE32-A44C-4F14-ADE4-864BE4042BF9}" srcOrd="6" destOrd="0" presId="urn:microsoft.com/office/officeart/2005/8/layout/hList9"/>
    <dgm:cxn modelId="{2FBC1FC7-4F57-4F43-8BA7-99890AE3323E}" type="presParOf" srcId="{E9ECEE32-A44C-4F14-ADE4-864BE4042BF9}" destId="{AFDBF59B-B884-4AF0-BE33-A293131293F5}" srcOrd="0" destOrd="0" presId="urn:microsoft.com/office/officeart/2005/8/layout/hList9"/>
    <dgm:cxn modelId="{99433CB0-EA9E-45F1-A3A8-4607410F516B}" type="presParOf" srcId="{E9ECEE32-A44C-4F14-ADE4-864BE4042BF9}" destId="{5E52FF9C-A360-42B6-913C-4D0A7B391972}" srcOrd="1" destOrd="0" presId="urn:microsoft.com/office/officeart/2005/8/layout/hList9"/>
    <dgm:cxn modelId="{A4BBEA8B-7D8C-48C5-AEB5-226A73847683}" type="presParOf" srcId="{5E52FF9C-A360-42B6-913C-4D0A7B391972}" destId="{6B75A26A-DBCC-4A45-A0A0-96619F5D568C}" srcOrd="0" destOrd="0" presId="urn:microsoft.com/office/officeart/2005/8/layout/hList9"/>
    <dgm:cxn modelId="{3154FE02-13C4-4158-A25D-03F0328447AC}" type="presParOf" srcId="{5E52FF9C-A360-42B6-913C-4D0A7B391972}" destId="{7F03704B-EEDF-43F6-833D-010126ED05C9}" srcOrd="1" destOrd="0" presId="urn:microsoft.com/office/officeart/2005/8/layout/hList9"/>
    <dgm:cxn modelId="{39B9ABC2-4C66-4341-958F-476A42D75704}" type="presParOf" srcId="{62DBE5AF-2E3F-4054-8D0B-FB2F4A0DEF81}" destId="{6373B609-58DA-4E3D-BEAD-8506EB678494}" srcOrd="7" destOrd="0" presId="urn:microsoft.com/office/officeart/2005/8/layout/hList9"/>
    <dgm:cxn modelId="{04341AB0-9BEB-4D70-8D22-4739C9CE9EE1}" type="presParOf" srcId="{62DBE5AF-2E3F-4054-8D0B-FB2F4A0DEF81}" destId="{4FF0AFE9-E9B9-427A-BC67-0482BD20744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B5879-59A7-494A-AEA7-6484BD5F631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9F8280-67FB-4A67-B05A-DC8D22325773}">
      <dgm:prSet phldrT="[文本]"/>
      <dgm:spPr/>
      <dgm:t>
        <a:bodyPr/>
        <a:lstStyle/>
        <a:p>
          <a:r>
            <a:rPr lang="zh-CN" altLang="en-US" b="0" i="0" u="none" dirty="0"/>
            <a:t>数据</a:t>
          </a:r>
          <a:endParaRPr lang="zh-CN" altLang="en-US" dirty="0"/>
        </a:p>
      </dgm:t>
    </dgm:pt>
    <dgm:pt modelId="{A0AAFC8A-9FB7-4899-98CD-0AD37E8DC212}" type="parTrans" cxnId="{DEEFC185-CE27-4425-ADEB-3C8B8F63CCB1}">
      <dgm:prSet/>
      <dgm:spPr/>
      <dgm:t>
        <a:bodyPr/>
        <a:lstStyle/>
        <a:p>
          <a:endParaRPr lang="zh-CN" altLang="en-US"/>
        </a:p>
      </dgm:t>
    </dgm:pt>
    <dgm:pt modelId="{6D8EFCFB-645B-40FC-B704-AD790FE52919}" type="sibTrans" cxnId="{DEEFC185-CE27-4425-ADEB-3C8B8F63CCB1}">
      <dgm:prSet/>
      <dgm:spPr/>
      <dgm:t>
        <a:bodyPr/>
        <a:lstStyle/>
        <a:p>
          <a:endParaRPr lang="zh-CN" altLang="en-US"/>
        </a:p>
      </dgm:t>
    </dgm:pt>
    <dgm:pt modelId="{F7905645-4FE1-4248-9A5A-8B41B7137211}">
      <dgm:prSet phldrT="[文本]"/>
      <dgm:spPr/>
      <dgm:t>
        <a:bodyPr/>
        <a:lstStyle/>
        <a:p>
          <a:r>
            <a:rPr lang="zh-CN" altLang="en-US" b="0" i="0" u="none" dirty="0"/>
            <a:t>行为</a:t>
          </a:r>
          <a:endParaRPr lang="zh-CN" altLang="en-US" dirty="0"/>
        </a:p>
      </dgm:t>
    </dgm:pt>
    <dgm:pt modelId="{FC984E28-9643-4B22-B1D3-F1F9A40D89BC}" type="parTrans" cxnId="{CD66DF29-AD54-46A1-9EF3-F4A134D04066}">
      <dgm:prSet/>
      <dgm:spPr/>
      <dgm:t>
        <a:bodyPr/>
        <a:lstStyle/>
        <a:p>
          <a:endParaRPr lang="zh-CN" altLang="en-US"/>
        </a:p>
      </dgm:t>
    </dgm:pt>
    <dgm:pt modelId="{44DA0968-9AD0-4A9E-9A43-BE4E63C8037C}" type="sibTrans" cxnId="{CD66DF29-AD54-46A1-9EF3-F4A134D04066}">
      <dgm:prSet/>
      <dgm:spPr/>
      <dgm:t>
        <a:bodyPr/>
        <a:lstStyle/>
        <a:p>
          <a:endParaRPr lang="zh-CN" altLang="en-US"/>
        </a:p>
      </dgm:t>
    </dgm:pt>
    <dgm:pt modelId="{8BE7F1F7-DD4A-422D-AAB8-66828B2870E8}">
      <dgm:prSet phldrT="[文本]"/>
      <dgm:spPr/>
      <dgm:t>
        <a:bodyPr/>
        <a:lstStyle/>
        <a:p>
          <a:r>
            <a:rPr lang="en-US" b="0" i="0" u="none" dirty="0"/>
            <a:t>Actor</a:t>
          </a:r>
          <a:r>
            <a:rPr lang="zh-CN" altLang="en-US" b="0" i="0" u="none" dirty="0"/>
            <a:t>模型</a:t>
          </a:r>
          <a:endParaRPr lang="zh-CN" altLang="en-US" dirty="0"/>
        </a:p>
      </dgm:t>
    </dgm:pt>
    <dgm:pt modelId="{7299B7A9-3BED-40F2-9AD6-1CDA6EF84C14}" type="parTrans" cxnId="{37BF685C-CA34-44AB-9D45-F267DC96D86B}">
      <dgm:prSet/>
      <dgm:spPr/>
      <dgm:t>
        <a:bodyPr/>
        <a:lstStyle/>
        <a:p>
          <a:endParaRPr lang="zh-CN" altLang="en-US"/>
        </a:p>
      </dgm:t>
    </dgm:pt>
    <dgm:pt modelId="{09E3CCFD-E822-413D-A306-C8D13E68465E}" type="sibTrans" cxnId="{37BF685C-CA34-44AB-9D45-F267DC96D86B}">
      <dgm:prSet/>
      <dgm:spPr/>
      <dgm:t>
        <a:bodyPr/>
        <a:lstStyle/>
        <a:p>
          <a:endParaRPr lang="zh-CN" altLang="en-US"/>
        </a:p>
      </dgm:t>
    </dgm:pt>
    <dgm:pt modelId="{5ED61D67-0F17-4CED-9F15-F01FE9723006}">
      <dgm:prSet phldrT="[文本]"/>
      <dgm:spPr/>
      <dgm:t>
        <a:bodyPr/>
        <a:lstStyle/>
        <a:p>
          <a:r>
            <a:rPr lang="zh-CN" altLang="en-US" b="0" i="0" u="none"/>
            <a:t>消息</a:t>
          </a:r>
          <a:endParaRPr lang="zh-CN" altLang="en-US" dirty="0"/>
        </a:p>
      </dgm:t>
    </dgm:pt>
    <dgm:pt modelId="{0E1FD787-895D-46B8-986B-F0F4CE30571F}" type="parTrans" cxnId="{EB830281-A8CA-4006-AAB3-026D8BAB5452}">
      <dgm:prSet/>
      <dgm:spPr/>
      <dgm:t>
        <a:bodyPr/>
        <a:lstStyle/>
        <a:p>
          <a:endParaRPr lang="zh-CN" altLang="en-US"/>
        </a:p>
      </dgm:t>
    </dgm:pt>
    <dgm:pt modelId="{DA43D6AF-E540-475D-9EF1-D74DC065DC78}" type="sibTrans" cxnId="{EB830281-A8CA-4006-AAB3-026D8BAB5452}">
      <dgm:prSet/>
      <dgm:spPr/>
      <dgm:t>
        <a:bodyPr/>
        <a:lstStyle/>
        <a:p>
          <a:endParaRPr lang="zh-CN" altLang="en-US"/>
        </a:p>
      </dgm:t>
    </dgm:pt>
    <dgm:pt modelId="{32E36A94-611F-494E-A391-702A01C2284D}" type="pres">
      <dgm:prSet presAssocID="{9DBB5879-59A7-494A-AEA7-6484BD5F6318}" presName="linearFlow" presStyleCnt="0">
        <dgm:presLayoutVars>
          <dgm:dir/>
          <dgm:resizeHandles val="exact"/>
        </dgm:presLayoutVars>
      </dgm:prSet>
      <dgm:spPr/>
    </dgm:pt>
    <dgm:pt modelId="{A06B5FED-656D-4C13-A54A-C317D619D857}" type="pres">
      <dgm:prSet presAssocID="{809F8280-67FB-4A67-B05A-DC8D22325773}" presName="node" presStyleLbl="node1" presStyleIdx="0" presStyleCnt="4">
        <dgm:presLayoutVars>
          <dgm:bulletEnabled val="1"/>
        </dgm:presLayoutVars>
      </dgm:prSet>
      <dgm:spPr/>
    </dgm:pt>
    <dgm:pt modelId="{B3138387-12F7-4A87-879B-143B6B1B51A6}" type="pres">
      <dgm:prSet presAssocID="{6D8EFCFB-645B-40FC-B704-AD790FE52919}" presName="spacerL" presStyleCnt="0"/>
      <dgm:spPr/>
    </dgm:pt>
    <dgm:pt modelId="{F243C9B7-ACC0-4AB3-B74C-A315F1E0B680}" type="pres">
      <dgm:prSet presAssocID="{6D8EFCFB-645B-40FC-B704-AD790FE52919}" presName="sibTrans" presStyleLbl="sibTrans2D1" presStyleIdx="0" presStyleCnt="3"/>
      <dgm:spPr/>
    </dgm:pt>
    <dgm:pt modelId="{6EA05E52-6B13-4465-A8F8-1C4AFD2A3394}" type="pres">
      <dgm:prSet presAssocID="{6D8EFCFB-645B-40FC-B704-AD790FE52919}" presName="spacerR" presStyleCnt="0"/>
      <dgm:spPr/>
    </dgm:pt>
    <dgm:pt modelId="{16DE55DC-6F61-4792-ABF6-4E05C1465702}" type="pres">
      <dgm:prSet presAssocID="{F7905645-4FE1-4248-9A5A-8B41B7137211}" presName="node" presStyleLbl="node1" presStyleIdx="1" presStyleCnt="4">
        <dgm:presLayoutVars>
          <dgm:bulletEnabled val="1"/>
        </dgm:presLayoutVars>
      </dgm:prSet>
      <dgm:spPr/>
    </dgm:pt>
    <dgm:pt modelId="{98D4C718-4A5A-4F23-9168-047710AEAA2A}" type="pres">
      <dgm:prSet presAssocID="{44DA0968-9AD0-4A9E-9A43-BE4E63C8037C}" presName="spacerL" presStyleCnt="0"/>
      <dgm:spPr/>
    </dgm:pt>
    <dgm:pt modelId="{DCE57183-71F1-4ACF-B61C-1E7D41FB5487}" type="pres">
      <dgm:prSet presAssocID="{44DA0968-9AD0-4A9E-9A43-BE4E63C8037C}" presName="sibTrans" presStyleLbl="sibTrans2D1" presStyleIdx="1" presStyleCnt="3"/>
      <dgm:spPr/>
    </dgm:pt>
    <dgm:pt modelId="{6CD461D6-BBE0-41DB-950C-D5B59F767800}" type="pres">
      <dgm:prSet presAssocID="{44DA0968-9AD0-4A9E-9A43-BE4E63C8037C}" presName="spacerR" presStyleCnt="0"/>
      <dgm:spPr/>
    </dgm:pt>
    <dgm:pt modelId="{C5390E6C-7D81-4801-B4E4-BD240798A5D7}" type="pres">
      <dgm:prSet presAssocID="{5ED61D67-0F17-4CED-9F15-F01FE9723006}" presName="node" presStyleLbl="node1" presStyleIdx="2" presStyleCnt="4">
        <dgm:presLayoutVars>
          <dgm:bulletEnabled val="1"/>
        </dgm:presLayoutVars>
      </dgm:prSet>
      <dgm:spPr/>
    </dgm:pt>
    <dgm:pt modelId="{3DFC370E-1535-40F0-A8DF-FE78AFEC0DF7}" type="pres">
      <dgm:prSet presAssocID="{DA43D6AF-E540-475D-9EF1-D74DC065DC78}" presName="spacerL" presStyleCnt="0"/>
      <dgm:spPr/>
    </dgm:pt>
    <dgm:pt modelId="{422F6AE3-91EB-45DA-B475-39C318029D36}" type="pres">
      <dgm:prSet presAssocID="{DA43D6AF-E540-475D-9EF1-D74DC065DC78}" presName="sibTrans" presStyleLbl="sibTrans2D1" presStyleIdx="2" presStyleCnt="3"/>
      <dgm:spPr/>
    </dgm:pt>
    <dgm:pt modelId="{A3BE8A21-7960-4F9F-ABA3-71F0ACBF5603}" type="pres">
      <dgm:prSet presAssocID="{DA43D6AF-E540-475D-9EF1-D74DC065DC78}" presName="spacerR" presStyleCnt="0"/>
      <dgm:spPr/>
    </dgm:pt>
    <dgm:pt modelId="{1506258D-1F7A-4A08-B3D4-ADFEB261D769}" type="pres">
      <dgm:prSet presAssocID="{8BE7F1F7-DD4A-422D-AAB8-66828B2870E8}" presName="node" presStyleLbl="node1" presStyleIdx="3" presStyleCnt="4">
        <dgm:presLayoutVars>
          <dgm:bulletEnabled val="1"/>
        </dgm:presLayoutVars>
      </dgm:prSet>
      <dgm:spPr/>
    </dgm:pt>
  </dgm:ptLst>
  <dgm:cxnLst>
    <dgm:cxn modelId="{6B5BE715-5AC7-494E-9DC0-9353BFE58B29}" type="presOf" srcId="{809F8280-67FB-4A67-B05A-DC8D22325773}" destId="{A06B5FED-656D-4C13-A54A-C317D619D857}" srcOrd="0" destOrd="0" presId="urn:microsoft.com/office/officeart/2005/8/layout/equation1"/>
    <dgm:cxn modelId="{CD66DF29-AD54-46A1-9EF3-F4A134D04066}" srcId="{9DBB5879-59A7-494A-AEA7-6484BD5F6318}" destId="{F7905645-4FE1-4248-9A5A-8B41B7137211}" srcOrd="1" destOrd="0" parTransId="{FC984E28-9643-4B22-B1D3-F1F9A40D89BC}" sibTransId="{44DA0968-9AD0-4A9E-9A43-BE4E63C8037C}"/>
    <dgm:cxn modelId="{5164D932-0EA3-43BF-94A5-775162700D6F}" type="presOf" srcId="{9DBB5879-59A7-494A-AEA7-6484BD5F6318}" destId="{32E36A94-611F-494E-A391-702A01C2284D}" srcOrd="0" destOrd="0" presId="urn:microsoft.com/office/officeart/2005/8/layout/equation1"/>
    <dgm:cxn modelId="{37BF685C-CA34-44AB-9D45-F267DC96D86B}" srcId="{9DBB5879-59A7-494A-AEA7-6484BD5F6318}" destId="{8BE7F1F7-DD4A-422D-AAB8-66828B2870E8}" srcOrd="3" destOrd="0" parTransId="{7299B7A9-3BED-40F2-9AD6-1CDA6EF84C14}" sibTransId="{09E3CCFD-E822-413D-A306-C8D13E68465E}"/>
    <dgm:cxn modelId="{EB1EFA5D-D2AB-4A88-8D3C-1501F7B4EA4B}" type="presOf" srcId="{F7905645-4FE1-4248-9A5A-8B41B7137211}" destId="{16DE55DC-6F61-4792-ABF6-4E05C1465702}" srcOrd="0" destOrd="0" presId="urn:microsoft.com/office/officeart/2005/8/layout/equation1"/>
    <dgm:cxn modelId="{32FC3878-2B7F-44AC-86FD-9BACA7FD229E}" type="presOf" srcId="{DA43D6AF-E540-475D-9EF1-D74DC065DC78}" destId="{422F6AE3-91EB-45DA-B475-39C318029D36}" srcOrd="0" destOrd="0" presId="urn:microsoft.com/office/officeart/2005/8/layout/equation1"/>
    <dgm:cxn modelId="{EB830281-A8CA-4006-AAB3-026D8BAB5452}" srcId="{9DBB5879-59A7-494A-AEA7-6484BD5F6318}" destId="{5ED61D67-0F17-4CED-9F15-F01FE9723006}" srcOrd="2" destOrd="0" parTransId="{0E1FD787-895D-46B8-986B-F0F4CE30571F}" sibTransId="{DA43D6AF-E540-475D-9EF1-D74DC065DC78}"/>
    <dgm:cxn modelId="{DEEFC185-CE27-4425-ADEB-3C8B8F63CCB1}" srcId="{9DBB5879-59A7-494A-AEA7-6484BD5F6318}" destId="{809F8280-67FB-4A67-B05A-DC8D22325773}" srcOrd="0" destOrd="0" parTransId="{A0AAFC8A-9FB7-4899-98CD-0AD37E8DC212}" sibTransId="{6D8EFCFB-645B-40FC-B704-AD790FE52919}"/>
    <dgm:cxn modelId="{B6A80BB3-4F45-4359-BD32-272F7AA891DF}" type="presOf" srcId="{44DA0968-9AD0-4A9E-9A43-BE4E63C8037C}" destId="{DCE57183-71F1-4ACF-B61C-1E7D41FB5487}" srcOrd="0" destOrd="0" presId="urn:microsoft.com/office/officeart/2005/8/layout/equation1"/>
    <dgm:cxn modelId="{1584A3BB-F5D3-49B1-9CA4-E1E9163C1811}" type="presOf" srcId="{6D8EFCFB-645B-40FC-B704-AD790FE52919}" destId="{F243C9B7-ACC0-4AB3-B74C-A315F1E0B680}" srcOrd="0" destOrd="0" presId="urn:microsoft.com/office/officeart/2005/8/layout/equation1"/>
    <dgm:cxn modelId="{19965CD6-79A3-4185-822A-49B3D161EFC9}" type="presOf" srcId="{8BE7F1F7-DD4A-422D-AAB8-66828B2870E8}" destId="{1506258D-1F7A-4A08-B3D4-ADFEB261D769}" srcOrd="0" destOrd="0" presId="urn:microsoft.com/office/officeart/2005/8/layout/equation1"/>
    <dgm:cxn modelId="{C23220E3-14D8-478E-8FDD-E8A8A0CD4DF1}" type="presOf" srcId="{5ED61D67-0F17-4CED-9F15-F01FE9723006}" destId="{C5390E6C-7D81-4801-B4E4-BD240798A5D7}" srcOrd="0" destOrd="0" presId="urn:microsoft.com/office/officeart/2005/8/layout/equation1"/>
    <dgm:cxn modelId="{DF1E1186-D48E-400A-B28D-770CF9D7F433}" type="presParOf" srcId="{32E36A94-611F-494E-A391-702A01C2284D}" destId="{A06B5FED-656D-4C13-A54A-C317D619D857}" srcOrd="0" destOrd="0" presId="urn:microsoft.com/office/officeart/2005/8/layout/equation1"/>
    <dgm:cxn modelId="{9BB69438-6ADE-4AB1-AFB7-DEED9A83F1B8}" type="presParOf" srcId="{32E36A94-611F-494E-A391-702A01C2284D}" destId="{B3138387-12F7-4A87-879B-143B6B1B51A6}" srcOrd="1" destOrd="0" presId="urn:microsoft.com/office/officeart/2005/8/layout/equation1"/>
    <dgm:cxn modelId="{64525142-76EC-49B2-8034-2508F546CD9C}" type="presParOf" srcId="{32E36A94-611F-494E-A391-702A01C2284D}" destId="{F243C9B7-ACC0-4AB3-B74C-A315F1E0B680}" srcOrd="2" destOrd="0" presId="urn:microsoft.com/office/officeart/2005/8/layout/equation1"/>
    <dgm:cxn modelId="{B8734692-B577-4851-8D9A-71D6A302083A}" type="presParOf" srcId="{32E36A94-611F-494E-A391-702A01C2284D}" destId="{6EA05E52-6B13-4465-A8F8-1C4AFD2A3394}" srcOrd="3" destOrd="0" presId="urn:microsoft.com/office/officeart/2005/8/layout/equation1"/>
    <dgm:cxn modelId="{EB4CD909-11CC-45F5-8906-0432BEEC35B0}" type="presParOf" srcId="{32E36A94-611F-494E-A391-702A01C2284D}" destId="{16DE55DC-6F61-4792-ABF6-4E05C1465702}" srcOrd="4" destOrd="0" presId="urn:microsoft.com/office/officeart/2005/8/layout/equation1"/>
    <dgm:cxn modelId="{B500CEB6-488A-4E53-9D4D-1900A06D46EB}" type="presParOf" srcId="{32E36A94-611F-494E-A391-702A01C2284D}" destId="{98D4C718-4A5A-4F23-9168-047710AEAA2A}" srcOrd="5" destOrd="0" presId="urn:microsoft.com/office/officeart/2005/8/layout/equation1"/>
    <dgm:cxn modelId="{74F1C950-0928-4C47-B1CC-85F7189BF790}" type="presParOf" srcId="{32E36A94-611F-494E-A391-702A01C2284D}" destId="{DCE57183-71F1-4ACF-B61C-1E7D41FB5487}" srcOrd="6" destOrd="0" presId="urn:microsoft.com/office/officeart/2005/8/layout/equation1"/>
    <dgm:cxn modelId="{4A344AC5-9BC1-4983-BA76-3BF1A32C7CCB}" type="presParOf" srcId="{32E36A94-611F-494E-A391-702A01C2284D}" destId="{6CD461D6-BBE0-41DB-950C-D5B59F767800}" srcOrd="7" destOrd="0" presId="urn:microsoft.com/office/officeart/2005/8/layout/equation1"/>
    <dgm:cxn modelId="{D3DECDA0-02C4-42CE-A5FD-411814C89224}" type="presParOf" srcId="{32E36A94-611F-494E-A391-702A01C2284D}" destId="{C5390E6C-7D81-4801-B4E4-BD240798A5D7}" srcOrd="8" destOrd="0" presId="urn:microsoft.com/office/officeart/2005/8/layout/equation1"/>
    <dgm:cxn modelId="{B2D18839-277A-4775-BF1C-E886A5BC7A08}" type="presParOf" srcId="{32E36A94-611F-494E-A391-702A01C2284D}" destId="{3DFC370E-1535-40F0-A8DF-FE78AFEC0DF7}" srcOrd="9" destOrd="0" presId="urn:microsoft.com/office/officeart/2005/8/layout/equation1"/>
    <dgm:cxn modelId="{C40178D5-3881-4F08-950F-2CF97A9E5D11}" type="presParOf" srcId="{32E36A94-611F-494E-A391-702A01C2284D}" destId="{422F6AE3-91EB-45DA-B475-39C318029D36}" srcOrd="10" destOrd="0" presId="urn:microsoft.com/office/officeart/2005/8/layout/equation1"/>
    <dgm:cxn modelId="{A5B1DDD1-731A-45CA-AA9D-51C9B9E7E400}" type="presParOf" srcId="{32E36A94-611F-494E-A391-702A01C2284D}" destId="{A3BE8A21-7960-4F9F-ABA3-71F0ACBF5603}" srcOrd="11" destOrd="0" presId="urn:microsoft.com/office/officeart/2005/8/layout/equation1"/>
    <dgm:cxn modelId="{5DEF31BB-8A3D-4268-8748-8E4D8589AE2A}" type="presParOf" srcId="{32E36A94-611F-494E-A391-702A01C2284D}" destId="{1506258D-1F7A-4A08-B3D4-ADFEB261D76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C4F9E-8071-4CEC-AE82-1D603E428A40}">
      <dsp:nvSpPr>
        <dsp:cNvPr id="0" name=""/>
        <dsp:cNvSpPr/>
      </dsp:nvSpPr>
      <dsp:spPr>
        <a:xfrm>
          <a:off x="1058461" y="1314175"/>
          <a:ext cx="1982290" cy="1322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垂直扩展    </a:t>
          </a:r>
          <a:r>
            <a:rPr lang="en-US" altLang="zh-CN" sz="1900" b="1" i="0" u="none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水平扩展    </a:t>
          </a:r>
          <a:r>
            <a:rPr lang="zh-CN" altLang="en-US" sz="1900" b="0" i="0" u="none" kern="1200" dirty="0">
              <a:latin typeface="Berlin Sans FB" panose="020E0602020502020306" pitchFamily="34" charset="0"/>
            </a:rPr>
            <a:t>√</a:t>
          </a:r>
          <a:endParaRPr lang="zh-CN" altLang="en-US" sz="1900" kern="1200" dirty="0"/>
        </a:p>
      </dsp:txBody>
      <dsp:txXfrm>
        <a:off x="1375627" y="1314175"/>
        <a:ext cx="1665124" cy="1322188"/>
      </dsp:txXfrm>
    </dsp:sp>
    <dsp:sp modelId="{63271B39-5712-487F-9900-BD8FC9621207}">
      <dsp:nvSpPr>
        <dsp:cNvPr id="0" name=""/>
        <dsp:cNvSpPr/>
      </dsp:nvSpPr>
      <dsp:spPr>
        <a:xfrm>
          <a:off x="1239" y="785564"/>
          <a:ext cx="1321527" cy="1321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高并发性能</a:t>
          </a:r>
        </a:p>
      </dsp:txBody>
      <dsp:txXfrm>
        <a:off x="194772" y="979097"/>
        <a:ext cx="934461" cy="934461"/>
      </dsp:txXfrm>
    </dsp:sp>
    <dsp:sp modelId="{6B75A26A-DBCC-4A45-A0A0-96619F5D568C}">
      <dsp:nvSpPr>
        <dsp:cNvPr id="0" name=""/>
        <dsp:cNvSpPr/>
      </dsp:nvSpPr>
      <dsp:spPr>
        <a:xfrm>
          <a:off x="4362279" y="1314175"/>
          <a:ext cx="1982290" cy="1322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900" kern="1200" dirty="0"/>
            <a:t>分布式锁    </a:t>
          </a:r>
          <a:r>
            <a:rPr lang="en-US" altLang="zh-CN" sz="1900" b="1" i="0" u="none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sz="1900" b="1" kern="1200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zh-CN" sz="1900" kern="1200" dirty="0"/>
            <a:t>Actor</a:t>
          </a:r>
          <a:r>
            <a:rPr lang="zh-CN" altLang="en-US" sz="1900" kern="1200" dirty="0"/>
            <a:t>模型  </a:t>
          </a:r>
          <a:r>
            <a:rPr lang="zh-CN" altLang="en-US" sz="1900" b="0" i="0" u="none" kern="1200" dirty="0">
              <a:latin typeface="Berlin Sans FB" panose="020E0602020502020306" pitchFamily="34" charset="0"/>
            </a:rPr>
            <a:t>√</a:t>
          </a:r>
          <a:endParaRPr lang="zh-CN" altLang="en-US" sz="1900" kern="1200" dirty="0">
            <a:latin typeface="Berlin Sans FB" panose="020E0602020502020306" pitchFamily="34" charset="0"/>
          </a:endParaRPr>
        </a:p>
      </dsp:txBody>
      <dsp:txXfrm>
        <a:off x="4679446" y="1314175"/>
        <a:ext cx="1665124" cy="1322188"/>
      </dsp:txXfrm>
    </dsp:sp>
    <dsp:sp modelId="{4FF0AFE9-E9B9-427A-BC67-0482BD207444}">
      <dsp:nvSpPr>
        <dsp:cNvPr id="0" name=""/>
        <dsp:cNvSpPr/>
      </dsp:nvSpPr>
      <dsp:spPr>
        <a:xfrm>
          <a:off x="3305057" y="785564"/>
          <a:ext cx="1321527" cy="1321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数据一致性</a:t>
          </a:r>
        </a:p>
      </dsp:txBody>
      <dsp:txXfrm>
        <a:off x="3498590" y="979097"/>
        <a:ext cx="934461" cy="934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B5FED-656D-4C13-A54A-C317D619D857}">
      <dsp:nvSpPr>
        <dsp:cNvPr id="0" name=""/>
        <dsp:cNvSpPr/>
      </dsp:nvSpPr>
      <dsp:spPr>
        <a:xfrm>
          <a:off x="4692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 dirty="0"/>
            <a:t>数据</a:t>
          </a:r>
          <a:endParaRPr lang="zh-CN" altLang="en-US" sz="2600" kern="1200" dirty="0"/>
        </a:p>
      </dsp:txBody>
      <dsp:txXfrm>
        <a:off x="195619" y="2248393"/>
        <a:ext cx="921880" cy="921880"/>
      </dsp:txXfrm>
    </dsp:sp>
    <dsp:sp modelId="{F243C9B7-ACC0-4AB3-B74C-A315F1E0B680}">
      <dsp:nvSpPr>
        <dsp:cNvPr id="0" name=""/>
        <dsp:cNvSpPr/>
      </dsp:nvSpPr>
      <dsp:spPr>
        <a:xfrm>
          <a:off x="1414290" y="2331250"/>
          <a:ext cx="756165" cy="756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514520" y="2620407"/>
        <a:ext cx="555705" cy="177851"/>
      </dsp:txXfrm>
    </dsp:sp>
    <dsp:sp modelId="{16DE55DC-6F61-4792-ABF6-4E05C1465702}">
      <dsp:nvSpPr>
        <dsp:cNvPr id="0" name=""/>
        <dsp:cNvSpPr/>
      </dsp:nvSpPr>
      <dsp:spPr>
        <a:xfrm>
          <a:off x="2276319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 dirty="0"/>
            <a:t>行为</a:t>
          </a:r>
          <a:endParaRPr lang="zh-CN" altLang="en-US" sz="2600" kern="1200" dirty="0"/>
        </a:p>
      </dsp:txBody>
      <dsp:txXfrm>
        <a:off x="2467246" y="2248393"/>
        <a:ext cx="921880" cy="921880"/>
      </dsp:txXfrm>
    </dsp:sp>
    <dsp:sp modelId="{DCE57183-71F1-4ACF-B61C-1E7D41FB5487}">
      <dsp:nvSpPr>
        <dsp:cNvPr id="0" name=""/>
        <dsp:cNvSpPr/>
      </dsp:nvSpPr>
      <dsp:spPr>
        <a:xfrm>
          <a:off x="3685917" y="2331250"/>
          <a:ext cx="756165" cy="756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786147" y="2620407"/>
        <a:ext cx="555705" cy="177851"/>
      </dsp:txXfrm>
    </dsp:sp>
    <dsp:sp modelId="{C5390E6C-7D81-4801-B4E4-BD240798A5D7}">
      <dsp:nvSpPr>
        <dsp:cNvPr id="0" name=""/>
        <dsp:cNvSpPr/>
      </dsp:nvSpPr>
      <dsp:spPr>
        <a:xfrm>
          <a:off x="4547946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/>
            <a:t>消息</a:t>
          </a:r>
          <a:endParaRPr lang="zh-CN" altLang="en-US" sz="2600" kern="1200" dirty="0"/>
        </a:p>
      </dsp:txBody>
      <dsp:txXfrm>
        <a:off x="4738873" y="2248393"/>
        <a:ext cx="921880" cy="921880"/>
      </dsp:txXfrm>
    </dsp:sp>
    <dsp:sp modelId="{422F6AE3-91EB-45DA-B475-39C318029D36}">
      <dsp:nvSpPr>
        <dsp:cNvPr id="0" name=""/>
        <dsp:cNvSpPr/>
      </dsp:nvSpPr>
      <dsp:spPr>
        <a:xfrm>
          <a:off x="5957543" y="2331250"/>
          <a:ext cx="756165" cy="75616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057773" y="2487020"/>
        <a:ext cx="555705" cy="444625"/>
      </dsp:txXfrm>
    </dsp:sp>
    <dsp:sp modelId="{1506258D-1F7A-4A08-B3D4-ADFEB261D769}">
      <dsp:nvSpPr>
        <dsp:cNvPr id="0" name=""/>
        <dsp:cNvSpPr/>
      </dsp:nvSpPr>
      <dsp:spPr>
        <a:xfrm>
          <a:off x="6819572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none" kern="1200" dirty="0"/>
            <a:t>Actor</a:t>
          </a:r>
          <a:r>
            <a:rPr lang="zh-CN" altLang="en-US" sz="2600" b="0" i="0" u="none" kern="1200" dirty="0"/>
            <a:t>模型</a:t>
          </a:r>
          <a:endParaRPr lang="zh-CN" altLang="en-US" sz="2600" kern="1200" dirty="0"/>
        </a:p>
      </dsp:txBody>
      <dsp:txXfrm>
        <a:off x="7010499" y="2248393"/>
        <a:ext cx="921880" cy="9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3EEF-8703-4348-B626-A4BBF36642F6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D93D-83A0-4E6D-9FD9-31369F4A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2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4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6645-EC53-49CE-B035-4650123E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分布式服务架构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2158F-98A9-48DD-AB60-F61F25FA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Phenix</a:t>
            </a:r>
            <a:r>
              <a:rPr lang="ja-JP" altLang="en-US" dirty="0"/>
              <a:t>ヾ</a:t>
            </a:r>
            <a:r>
              <a:rPr lang="en-US" altLang="ja-JP" dirty="0"/>
              <a:t>7 </a:t>
            </a:r>
            <a:r>
              <a:rPr lang="en-US" altLang="zh-CN" dirty="0"/>
              <a:t>for </a:t>
            </a:r>
            <a:r>
              <a:rPr lang="en-US" altLang="zh-CN" dirty="0" err="1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Orleans 3</a:t>
            </a:r>
            <a:endParaRPr lang="en-US" altLang="ja-JP" dirty="0"/>
          </a:p>
          <a:p>
            <a:r>
              <a:rPr lang="en-US" altLang="zh-CN" dirty="0"/>
              <a:t>https://github.com/phenixiii/Phenix.NET7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136423-992E-4F05-9358-D456F21C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85" y="1637153"/>
            <a:ext cx="5502117" cy="37722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84B1E0-65A0-46E4-BCD6-08D385A7D6DC}"/>
              </a:ext>
            </a:extLst>
          </p:cNvPr>
          <p:cNvSpPr txBox="1"/>
          <p:nvPr/>
        </p:nvSpPr>
        <p:spPr>
          <a:xfrm>
            <a:off x="593889" y="2524027"/>
            <a:ext cx="3374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轻量级对象。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同一时刻，每个</a:t>
            </a:r>
            <a:r>
              <a:rPr lang="en-US" altLang="zh-CN" sz="1400" dirty="0"/>
              <a:t>Actor</a:t>
            </a:r>
            <a:r>
              <a:rPr lang="zh-CN" altLang="en-US" sz="1400" dirty="0"/>
              <a:t>只能被单个线程执行。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每个</a:t>
            </a:r>
            <a:r>
              <a:rPr lang="en-US" altLang="zh-CN" sz="1400" dirty="0"/>
              <a:t>Actor</a:t>
            </a:r>
            <a:r>
              <a:rPr lang="zh-CN" altLang="en-US" sz="1400" dirty="0"/>
              <a:t>都是一个独立的运行单元，拥有隔离的运行空间，在隔离的空间内，其有独立的行为和状态。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Actor</a:t>
            </a:r>
            <a:r>
              <a:rPr lang="zh-CN" altLang="en-US" sz="1400" dirty="0"/>
              <a:t>之间通过消息进行交互，</a:t>
            </a:r>
            <a:r>
              <a:rPr lang="en-US" altLang="zh-CN" sz="1400" dirty="0"/>
              <a:t>Actor</a:t>
            </a:r>
            <a:r>
              <a:rPr lang="zh-CN" altLang="en-US" sz="1400" dirty="0"/>
              <a:t>按序（单线程）处理消息队列，并自我发生行为和调整自己的状态。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适配微服务，可大规模弹性伸缩部署。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1A13916-3339-4CFC-9DFE-A33C225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虚拟的</a:t>
            </a:r>
            <a:r>
              <a:rPr lang="en-US" altLang="zh-CN" sz="3600" dirty="0"/>
              <a:t>Actor</a:t>
            </a:r>
            <a:r>
              <a:rPr lang="zh-CN" altLang="en-US" sz="360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23998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虚拟的</a:t>
            </a:r>
            <a:r>
              <a:rPr lang="en-US" altLang="zh-CN" sz="3600" dirty="0"/>
              <a:t>Actor</a:t>
            </a:r>
            <a:r>
              <a:rPr lang="zh-CN" altLang="en-US" sz="3600" dirty="0"/>
              <a:t>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52807A-D651-4C25-9C1F-C8ABBFEE0D6B}"/>
              </a:ext>
            </a:extLst>
          </p:cNvPr>
          <p:cNvSpPr/>
          <p:nvPr/>
        </p:nvSpPr>
        <p:spPr>
          <a:xfrm>
            <a:off x="1102936" y="1466475"/>
            <a:ext cx="9323109" cy="392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遵循面向对象的规范：开发人员可以把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的方法作为远程对象的方法直接调用，透明地调用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的方法和故障的处理。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单线程执行：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只在一个线程上执行，与其他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的隔离，保证不用担心并发的问题，也不会担心使用数据共享而必须使用锁机制等问题。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透明激活：只有当需要处理一个消息时，运行时才激活一个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，在应用程序中是透明的，开发人员不需要关心一个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是如何创建的。 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位置透明：通过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的对象引用来调用其他机器上的包含业务逻辑的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，开发人员无需关心是在哪台机器上的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被创建、激活、回收。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透明集成持久化存储：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Orleans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允许发布持久化到内存中的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的状态的映射，它同步更新确保成功持久化到内存中后可以获得一个正确的结果，开发人员也可以直接拓展或者更改现有持久化机制。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错误自动传播：运行时调用链上分布式的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try/catch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将未处理的错误与异常自动处理； 因此，错误不会在应用程序中丢失；这允许开发人员在适当的地方放置错误处理逻辑，而无需在每个级别手动传播错误。</a:t>
            </a:r>
            <a:endParaRPr lang="zh-CN" altLang="en-US" sz="1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9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——Grain Identity</a:t>
            </a:r>
            <a:r>
              <a:rPr lang="zh-CN" altLang="en-US" sz="3600" dirty="0"/>
              <a:t>：</a:t>
            </a:r>
            <a:r>
              <a:rPr lang="en-US" altLang="zh-CN" sz="3600" dirty="0"/>
              <a:t>Grain</a:t>
            </a:r>
            <a:r>
              <a:rPr lang="zh-CN" altLang="en-US" sz="3600" dirty="0"/>
              <a:t>是虚拟的</a:t>
            </a:r>
            <a:r>
              <a:rPr lang="en-US" altLang="zh-CN" sz="3600" dirty="0"/>
              <a:t>Actor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3D9861-3583-4F0B-A0D7-78AF7F49ED3D}"/>
              </a:ext>
            </a:extLst>
          </p:cNvPr>
          <p:cNvSpPr/>
          <p:nvPr/>
        </p:nvSpPr>
        <p:spPr>
          <a:xfrm>
            <a:off x="1511216" y="1535206"/>
            <a:ext cx="6840717" cy="439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Unique Grain = Grain Type + Grain Identity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Grain Identity的用处：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唯一标识，可实现</a:t>
            </a:r>
            <a:r>
              <a:rPr lang="en-US" altLang="zh-CN" sz="1400" dirty="0"/>
              <a:t>Grain</a:t>
            </a:r>
            <a:r>
              <a:rPr lang="zh-CN" altLang="en-US" sz="1400" dirty="0"/>
              <a:t>在分布式环境中可被寻址，方便其他Grain或Client调用；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确保同一个Grain在</a:t>
            </a:r>
            <a:r>
              <a:rPr lang="en-US" altLang="zh-CN" sz="1400" dirty="0"/>
              <a:t>Silo</a:t>
            </a:r>
            <a:r>
              <a:rPr lang="zh-CN" altLang="en-US" sz="1400" dirty="0"/>
              <a:t>集群中能够按需自动创建：单例、多例、指定数量的实例；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Grain Identity的形式：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long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GUID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GUID + 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long + string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30FC532F-2B7C-42E0-9F6F-E4C073AA5AD8}"/>
              </a:ext>
            </a:extLst>
          </p:cNvPr>
          <p:cNvSpPr/>
          <p:nvPr/>
        </p:nvSpPr>
        <p:spPr>
          <a:xfrm>
            <a:off x="9473724" y="4234347"/>
            <a:ext cx="1207060" cy="1088446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0E8D7E6C-FC71-4A4D-8B07-79BC9E365CFE}"/>
              </a:ext>
            </a:extLst>
          </p:cNvPr>
          <p:cNvSpPr/>
          <p:nvPr/>
        </p:nvSpPr>
        <p:spPr>
          <a:xfrm>
            <a:off x="6391373" y="4234348"/>
            <a:ext cx="1178566" cy="108844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DB82DF9-5F4D-48F2-91A9-BCD6FA65BE68}"/>
              </a:ext>
            </a:extLst>
          </p:cNvPr>
          <p:cNvSpPr/>
          <p:nvPr/>
        </p:nvSpPr>
        <p:spPr>
          <a:xfrm>
            <a:off x="7814059" y="4701384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BCB5F0-699E-48E9-A08C-B719E1647A74}"/>
              </a:ext>
            </a:extLst>
          </p:cNvPr>
          <p:cNvSpPr/>
          <p:nvPr/>
        </p:nvSpPr>
        <p:spPr>
          <a:xfrm>
            <a:off x="7850789" y="4393607"/>
            <a:ext cx="133113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r>
              <a:rPr lang="en-US" altLang="zh-CN" sz="1400" dirty="0"/>
              <a:t>Grain</a:t>
            </a:r>
            <a:r>
              <a:rPr lang="zh-CN" altLang="en-US" sz="1400" dirty="0"/>
              <a:t> </a:t>
            </a:r>
            <a:r>
              <a:rPr lang="en-US" altLang="zh-CN" sz="1400" dirty="0"/>
              <a:t>Identity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76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——Orleans Streams</a:t>
            </a:r>
            <a:r>
              <a:rPr lang="zh-CN" altLang="en-US" sz="3600" dirty="0"/>
              <a:t>：响应式编程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DBF983E7-B8BD-4BDD-BB13-EC6FD51086D4}"/>
              </a:ext>
            </a:extLst>
          </p:cNvPr>
          <p:cNvSpPr/>
          <p:nvPr/>
        </p:nvSpPr>
        <p:spPr>
          <a:xfrm>
            <a:off x="7665445" y="2884776"/>
            <a:ext cx="1207060" cy="1088446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生产者</a:t>
            </a:r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E66CFE22-AA3D-4D83-8349-DF7EC03DDDB0}"/>
              </a:ext>
            </a:extLst>
          </p:cNvPr>
          <p:cNvSpPr/>
          <p:nvPr/>
        </p:nvSpPr>
        <p:spPr>
          <a:xfrm>
            <a:off x="2770329" y="2884776"/>
            <a:ext cx="1178566" cy="108844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消费者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BDF78FB-C625-4191-BC27-547A298E7346}"/>
              </a:ext>
            </a:extLst>
          </p:cNvPr>
          <p:cNvSpPr/>
          <p:nvPr/>
        </p:nvSpPr>
        <p:spPr>
          <a:xfrm>
            <a:off x="4941217" y="2730404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E3FD23-B8F6-46F1-8FEF-20DE23F7837C}"/>
              </a:ext>
            </a:extLst>
          </p:cNvPr>
          <p:cNvSpPr/>
          <p:nvPr/>
        </p:nvSpPr>
        <p:spPr>
          <a:xfrm>
            <a:off x="4881734" y="2422627"/>
            <a:ext cx="152355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SubscribeAsync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7B5317B-F60F-4F48-83EB-2CD2B496978F}"/>
              </a:ext>
            </a:extLst>
          </p:cNvPr>
          <p:cNvSpPr/>
          <p:nvPr/>
        </p:nvSpPr>
        <p:spPr>
          <a:xfrm rot="10800000">
            <a:off x="4941217" y="3493901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71EB84-6C4C-48FE-83E3-F05181B41807}"/>
              </a:ext>
            </a:extLst>
          </p:cNvPr>
          <p:cNvSpPr/>
          <p:nvPr/>
        </p:nvSpPr>
        <p:spPr>
          <a:xfrm>
            <a:off x="4613905" y="3186124"/>
            <a:ext cx="20592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StreamSequenceToken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64DC422-CA8A-4AD9-B338-9193E6DC6F7B}"/>
              </a:ext>
            </a:extLst>
          </p:cNvPr>
          <p:cNvSpPr/>
          <p:nvPr/>
        </p:nvSpPr>
        <p:spPr>
          <a:xfrm>
            <a:off x="4935095" y="4265140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262494-FFB6-48FE-8DFF-31216C5AECFD}"/>
              </a:ext>
            </a:extLst>
          </p:cNvPr>
          <p:cNvSpPr/>
          <p:nvPr/>
        </p:nvSpPr>
        <p:spPr>
          <a:xfrm>
            <a:off x="4769814" y="3957363"/>
            <a:ext cx="173515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UnsubscribeAsync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5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7FDCD8-26C9-4A4E-AD83-5667E676A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71" y="1830831"/>
            <a:ext cx="5494337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>
            <a:extLst>
              <a:ext uri="{FF2B5EF4-FFF2-40B4-BE49-F238E27FC236}">
                <a16:creationId xmlns:a16="http://schemas.microsoft.com/office/drawing/2014/main" id="{B57A2FDC-F041-4EBA-9090-79D62C65CF54}"/>
              </a:ext>
            </a:extLst>
          </p:cNvPr>
          <p:cNvSpPr/>
          <p:nvPr/>
        </p:nvSpPr>
        <p:spPr>
          <a:xfrm>
            <a:off x="178680" y="1673608"/>
            <a:ext cx="5091410" cy="40022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2952E-48DF-4972-BFC8-D811C3BAA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8" y="1990131"/>
            <a:ext cx="3360593" cy="336916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96573E68-CF11-4ED1-A1C5-0BDEFA141D06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2A115D-CAE4-4EFE-B68B-8037A75ED993}"/>
              </a:ext>
            </a:extLst>
          </p:cNvPr>
          <p:cNvSpPr/>
          <p:nvPr/>
        </p:nvSpPr>
        <p:spPr>
          <a:xfrm>
            <a:off x="1871907" y="5992343"/>
            <a:ext cx="170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Grain</a:t>
            </a:r>
            <a:r>
              <a:rPr lang="zh-CN" altLang="en-US" dirty="0"/>
              <a:t>生命周期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1591D5-3F95-40C5-B987-2C57B99C12AB}"/>
              </a:ext>
            </a:extLst>
          </p:cNvPr>
          <p:cNvSpPr/>
          <p:nvPr/>
        </p:nvSpPr>
        <p:spPr>
          <a:xfrm>
            <a:off x="7599478" y="599866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领域对象生命周期</a:t>
            </a:r>
          </a:p>
        </p:txBody>
      </p:sp>
    </p:spTree>
    <p:extLst>
      <p:ext uri="{BB962C8B-B14F-4D97-AF65-F5344CB8AC3E}">
        <p14:creationId xmlns:p14="http://schemas.microsoft.com/office/powerpoint/2010/main" val="178007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en-US" altLang="zh-CN" dirty="0"/>
              <a:t>Orleans</a:t>
            </a:r>
            <a:r>
              <a:rPr lang="zh-CN" altLang="en-US" dirty="0"/>
              <a:t>编程模型</a:t>
            </a:r>
            <a:r>
              <a:rPr lang="en-US" altLang="zh-CN" dirty="0"/>
              <a:t>——</a:t>
            </a:r>
            <a:r>
              <a:rPr lang="zh-CN" altLang="en-US" dirty="0"/>
              <a:t>分布式部署</a:t>
            </a:r>
          </a:p>
        </p:txBody>
      </p:sp>
    </p:spTree>
    <p:extLst>
      <p:ext uri="{BB962C8B-B14F-4D97-AF65-F5344CB8AC3E}">
        <p14:creationId xmlns:p14="http://schemas.microsoft.com/office/powerpoint/2010/main" val="246424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896FDC-A4B5-4883-8D1F-D1EFAB1D2EA1}"/>
              </a:ext>
            </a:extLst>
          </p:cNvPr>
          <p:cNvSpPr/>
          <p:nvPr/>
        </p:nvSpPr>
        <p:spPr>
          <a:xfrm>
            <a:off x="1161068" y="1272619"/>
            <a:ext cx="9869863" cy="5081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Orleans</a:t>
            </a:r>
            <a:r>
              <a:rPr lang="zh-CN" altLang="en-US" sz="1400"/>
              <a:t>服务</a:t>
            </a:r>
            <a:endParaRPr lang="en-US" altLang="zh-CN" sz="1400"/>
          </a:p>
          <a:p>
            <a:pPr algn="ctr"/>
            <a:r>
              <a:rPr lang="zh-CN" altLang="en-US" sz="1400"/>
              <a:t>（有状态）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0225C-0910-4BF2-84AA-3E09E39785AA}"/>
              </a:ext>
            </a:extLst>
          </p:cNvPr>
          <p:cNvSpPr/>
          <p:nvPr/>
        </p:nvSpPr>
        <p:spPr>
          <a:xfrm>
            <a:off x="1575846" y="1675612"/>
            <a:ext cx="4845377" cy="4132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B84CAB-E4BC-4996-A9B5-D2BD4D0AD6F6}"/>
              </a:ext>
            </a:extLst>
          </p:cNvPr>
          <p:cNvSpPr/>
          <p:nvPr/>
        </p:nvSpPr>
        <p:spPr>
          <a:xfrm>
            <a:off x="6600333" y="1675613"/>
            <a:ext cx="4015819" cy="25004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DC7815-0BBB-48EC-BC5C-08CD4107E3B4}"/>
              </a:ext>
            </a:extLst>
          </p:cNvPr>
          <p:cNvSpPr/>
          <p:nvPr/>
        </p:nvSpPr>
        <p:spPr>
          <a:xfrm>
            <a:off x="6600333" y="4359895"/>
            <a:ext cx="4015819" cy="14477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层次结构</a:t>
            </a: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1999878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B99332D2-3001-4B12-BF35-3D163FF73BDB}"/>
              </a:ext>
            </a:extLst>
          </p:cNvPr>
          <p:cNvSpPr/>
          <p:nvPr/>
        </p:nvSpPr>
        <p:spPr>
          <a:xfrm>
            <a:off x="3921374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960DD0EC-5466-4B3E-9AD0-5B91D07A0DA2}"/>
              </a:ext>
            </a:extLst>
          </p:cNvPr>
          <p:cNvSpPr/>
          <p:nvPr/>
        </p:nvSpPr>
        <p:spPr>
          <a:xfrm>
            <a:off x="2960626" y="2403834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3CD11E06-5B98-4B62-9A3A-7709A31E94D7}"/>
              </a:ext>
            </a:extLst>
          </p:cNvPr>
          <p:cNvSpPr/>
          <p:nvPr/>
        </p:nvSpPr>
        <p:spPr>
          <a:xfrm>
            <a:off x="3921374" y="2910524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A82FD9BA-8841-4EA4-8AB3-B96ECB6688F4}"/>
              </a:ext>
            </a:extLst>
          </p:cNvPr>
          <p:cNvSpPr/>
          <p:nvPr/>
        </p:nvSpPr>
        <p:spPr>
          <a:xfrm>
            <a:off x="7100374" y="2943517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C0D6892A-E5B3-418A-8E36-CD7187425B38}"/>
              </a:ext>
            </a:extLst>
          </p:cNvPr>
          <p:cNvSpPr/>
          <p:nvPr/>
        </p:nvSpPr>
        <p:spPr>
          <a:xfrm>
            <a:off x="4882122" y="3450208"/>
            <a:ext cx="1060704" cy="914400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6BC46B54-0A3D-47DA-8EA7-9DF68CA7D076}"/>
              </a:ext>
            </a:extLst>
          </p:cNvPr>
          <p:cNvSpPr/>
          <p:nvPr/>
        </p:nvSpPr>
        <p:spPr>
          <a:xfrm>
            <a:off x="7097230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080E372-6B69-41B4-9340-4243B9F44CAD}"/>
              </a:ext>
            </a:extLst>
          </p:cNvPr>
          <p:cNvSpPr/>
          <p:nvPr/>
        </p:nvSpPr>
        <p:spPr>
          <a:xfrm>
            <a:off x="2957482" y="3433712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CF101A2-DA92-41CF-8C08-A50A5CEE6464}"/>
              </a:ext>
            </a:extLst>
          </p:cNvPr>
          <p:cNvSpPr/>
          <p:nvPr/>
        </p:nvSpPr>
        <p:spPr>
          <a:xfrm>
            <a:off x="3918230" y="3940402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FEE3DA16-D023-4B10-9C96-862E3D3F028D}"/>
              </a:ext>
            </a:extLst>
          </p:cNvPr>
          <p:cNvSpPr/>
          <p:nvPr/>
        </p:nvSpPr>
        <p:spPr>
          <a:xfrm>
            <a:off x="9025464" y="185472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28937DF9-C281-426D-B8D0-6878CF5DEFCC}"/>
              </a:ext>
            </a:extLst>
          </p:cNvPr>
          <p:cNvSpPr/>
          <p:nvPr/>
        </p:nvSpPr>
        <p:spPr>
          <a:xfrm>
            <a:off x="8061572" y="2394407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F276DF39-3544-4695-BB93-FD51B0239056}"/>
              </a:ext>
            </a:extLst>
          </p:cNvPr>
          <p:cNvSpPr/>
          <p:nvPr/>
        </p:nvSpPr>
        <p:spPr>
          <a:xfrm>
            <a:off x="7097230" y="4602636"/>
            <a:ext cx="1060704" cy="914400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282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前置服务</a:t>
            </a:r>
            <a:r>
              <a:rPr lang="en-US" altLang="zh-CN" sz="3600" dirty="0"/>
              <a:t>+</a:t>
            </a:r>
            <a:r>
              <a:rPr lang="zh-CN" altLang="en-US" sz="3600" dirty="0"/>
              <a:t>后端服务集群技术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6C9A9-F000-4B5E-AA85-B4F47A45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4" y="1060847"/>
            <a:ext cx="9286399" cy="4736306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947FBE-631A-4B82-8ADD-5240E7624334}"/>
              </a:ext>
            </a:extLst>
          </p:cNvPr>
          <p:cNvSpPr/>
          <p:nvPr/>
        </p:nvSpPr>
        <p:spPr>
          <a:xfrm>
            <a:off x="1217074" y="5925538"/>
            <a:ext cx="1942806" cy="562811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（无状态）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86A69F6-214F-444D-A321-FAE87DE5237C}"/>
              </a:ext>
            </a:extLst>
          </p:cNvPr>
          <p:cNvSpPr/>
          <p:nvPr/>
        </p:nvSpPr>
        <p:spPr>
          <a:xfrm>
            <a:off x="3415567" y="5925538"/>
            <a:ext cx="4889411" cy="5628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（有状态）</a:t>
            </a:r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8EC5C4D1-5AAC-4367-9D84-A0D05DB23A1A}"/>
              </a:ext>
            </a:extLst>
          </p:cNvPr>
          <p:cNvSpPr/>
          <p:nvPr/>
        </p:nvSpPr>
        <p:spPr>
          <a:xfrm>
            <a:off x="8579476" y="5925538"/>
            <a:ext cx="1923997" cy="562811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（持久化）</a:t>
            </a:r>
          </a:p>
        </p:txBody>
      </p:sp>
    </p:spTree>
    <p:extLst>
      <p:ext uri="{BB962C8B-B14F-4D97-AF65-F5344CB8AC3E}">
        <p14:creationId xmlns:p14="http://schemas.microsoft.com/office/powerpoint/2010/main" val="91916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4756A3-0207-41C6-8B29-83295A2D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4" y="1091249"/>
            <a:ext cx="9286399" cy="467550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E197F1-260E-40B5-9661-77000EBE76AD}"/>
              </a:ext>
            </a:extLst>
          </p:cNvPr>
          <p:cNvSpPr/>
          <p:nvPr/>
        </p:nvSpPr>
        <p:spPr>
          <a:xfrm>
            <a:off x="1217074" y="5925538"/>
            <a:ext cx="1942806" cy="562811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（无状态）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114698-4911-4384-8F58-B0E9862A2877}"/>
              </a:ext>
            </a:extLst>
          </p:cNvPr>
          <p:cNvSpPr/>
          <p:nvPr/>
        </p:nvSpPr>
        <p:spPr>
          <a:xfrm>
            <a:off x="3415567" y="5925538"/>
            <a:ext cx="4889411" cy="5628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（有状态）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9ACACA54-63F1-4E05-8B24-C19D2E689DAE}"/>
              </a:ext>
            </a:extLst>
          </p:cNvPr>
          <p:cNvSpPr/>
          <p:nvPr/>
        </p:nvSpPr>
        <p:spPr>
          <a:xfrm>
            <a:off x="8579476" y="5925538"/>
            <a:ext cx="1923997" cy="562811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（持久化）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DA163B0-924C-4973-AB16-F3FA28C79A22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前置服务</a:t>
            </a:r>
            <a:r>
              <a:rPr lang="en-US" altLang="zh-CN" sz="3600"/>
              <a:t>+</a:t>
            </a:r>
            <a:r>
              <a:rPr lang="zh-CN" altLang="en-US" sz="3600"/>
              <a:t>后端服务集群技术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820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程序集依赖关系</a:t>
            </a:r>
          </a:p>
        </p:txBody>
      </p:sp>
    </p:spTree>
    <p:extLst>
      <p:ext uri="{BB962C8B-B14F-4D97-AF65-F5344CB8AC3E}">
        <p14:creationId xmlns:p14="http://schemas.microsoft.com/office/powerpoint/2010/main" val="23049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架构演进</a:t>
            </a:r>
          </a:p>
        </p:txBody>
      </p:sp>
    </p:spTree>
    <p:extLst>
      <p:ext uri="{BB962C8B-B14F-4D97-AF65-F5344CB8AC3E}">
        <p14:creationId xmlns:p14="http://schemas.microsoft.com/office/powerpoint/2010/main" val="411428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id="{2EEA59D4-2970-4A1C-B8A6-7B066630ACBD}"/>
              </a:ext>
            </a:extLst>
          </p:cNvPr>
          <p:cNvSpPr/>
          <p:nvPr/>
        </p:nvSpPr>
        <p:spPr>
          <a:xfrm>
            <a:off x="4507583" y="838984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Phenix.Services.Host</a:t>
            </a:r>
            <a:endParaRPr lang="zh-CN" altLang="en-US" sz="1400" dirty="0"/>
          </a:p>
        </p:txBody>
      </p:sp>
      <p:sp>
        <p:nvSpPr>
          <p:cNvPr id="6" name="流程图: 预定义过程 5">
            <a:extLst>
              <a:ext uri="{FF2B5EF4-FFF2-40B4-BE49-F238E27FC236}">
                <a16:creationId xmlns:a16="http://schemas.microsoft.com/office/drawing/2014/main" id="{33A05956-E91E-4408-949B-4CC811D2EE26}"/>
              </a:ext>
            </a:extLst>
          </p:cNvPr>
          <p:cNvSpPr/>
          <p:nvPr/>
        </p:nvSpPr>
        <p:spPr>
          <a:xfrm>
            <a:off x="7191077" y="39123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Phenix.Actor</a:t>
            </a:r>
            <a:endParaRPr lang="zh-CN" altLang="en-US" sz="1400" dirty="0"/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D0893FE5-9C20-4DF9-B3DA-C8AB73EF1231}"/>
              </a:ext>
            </a:extLst>
          </p:cNvPr>
          <p:cNvSpPr/>
          <p:nvPr/>
        </p:nvSpPr>
        <p:spPr>
          <a:xfrm>
            <a:off x="4507583" y="54157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Phenix.Core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流程图: 预定义过程 7">
            <a:extLst>
              <a:ext uri="{FF2B5EF4-FFF2-40B4-BE49-F238E27FC236}">
                <a16:creationId xmlns:a16="http://schemas.microsoft.com/office/drawing/2014/main" id="{E6CFB08E-6BC0-451D-806C-E5AE439847A7}"/>
              </a:ext>
            </a:extLst>
          </p:cNvPr>
          <p:cNvSpPr/>
          <p:nvPr/>
        </p:nvSpPr>
        <p:spPr>
          <a:xfrm>
            <a:off x="1731390" y="24089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Phenix.Services.Extend</a:t>
            </a:r>
            <a:endParaRPr lang="zh-CN" altLang="en-US" sz="1400" dirty="0"/>
          </a:p>
        </p:txBody>
      </p:sp>
      <p:sp>
        <p:nvSpPr>
          <p:cNvPr id="9" name="流程图: 预定义过程 8">
            <a:extLst>
              <a:ext uri="{FF2B5EF4-FFF2-40B4-BE49-F238E27FC236}">
                <a16:creationId xmlns:a16="http://schemas.microsoft.com/office/drawing/2014/main" id="{1D4EC49C-61BD-444E-9405-3A39CEDEBE32}"/>
              </a:ext>
            </a:extLst>
          </p:cNvPr>
          <p:cNvSpPr/>
          <p:nvPr/>
        </p:nvSpPr>
        <p:spPr>
          <a:xfrm>
            <a:off x="1731389" y="39123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Phenix.Business</a:t>
            </a:r>
            <a:endParaRPr lang="zh-CN" altLang="en-US" sz="1400" dirty="0"/>
          </a:p>
        </p:txBody>
      </p:sp>
      <p:sp>
        <p:nvSpPr>
          <p:cNvPr id="10" name="流程图: 预定义过程 9">
            <a:extLst>
              <a:ext uri="{FF2B5EF4-FFF2-40B4-BE49-F238E27FC236}">
                <a16:creationId xmlns:a16="http://schemas.microsoft.com/office/drawing/2014/main" id="{BAD2892E-518A-41CB-B0E3-0EF7B2D5082A}"/>
              </a:ext>
            </a:extLst>
          </p:cNvPr>
          <p:cNvSpPr/>
          <p:nvPr/>
        </p:nvSpPr>
        <p:spPr>
          <a:xfrm>
            <a:off x="7191078" y="2408901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Phenix.Services.Plugin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1C223E9-7BD3-4398-A4E3-2745B918FB2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574275"/>
            <a:ext cx="0" cy="384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3440FC-6C6F-4E3C-A275-139CA3C5C272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flipH="1">
            <a:off x="3319807" y="1206630"/>
            <a:ext cx="1187776" cy="12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9F2D7F-BA5B-4163-8692-E7B36D7ECEB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574275"/>
            <a:ext cx="1889288" cy="233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F25EEF-C0C5-4EE6-930F-6E9396AE5D1B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684416" y="1206630"/>
            <a:ext cx="1095079" cy="120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5D196E-A890-4EF8-A1C2-6D83524631A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19807" y="3144191"/>
            <a:ext cx="2119459" cy="227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273CEB2-6D86-43FF-834C-8B2205F59158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>
            <a:off x="3319806" y="4647591"/>
            <a:ext cx="1187777" cy="11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7949298-ABC2-469D-A71C-763FB03FFF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52735" y="3144192"/>
            <a:ext cx="2026760" cy="22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D229DD-83A9-4750-B022-D3E0C3921D0A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8779494" y="3144192"/>
            <a:ext cx="1" cy="76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3586E1-6147-45D6-8C60-14816FCF5483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7684416" y="4647591"/>
            <a:ext cx="1095078" cy="11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9566A3E-8A86-474F-9D0F-4BC4596251AB}"/>
              </a:ext>
            </a:extLst>
          </p:cNvPr>
          <p:cNvSpPr txBox="1"/>
          <p:nvPr/>
        </p:nvSpPr>
        <p:spPr>
          <a:xfrm>
            <a:off x="4926449" y="615099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基础设施（持久层引擎等）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D6302E-FE8B-480C-B4AD-4CA00D0A1E86}"/>
              </a:ext>
            </a:extLst>
          </p:cNvPr>
          <p:cNvSpPr txBox="1"/>
          <p:nvPr/>
        </p:nvSpPr>
        <p:spPr>
          <a:xfrm>
            <a:off x="2601054" y="465701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轻量级业务框架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F06FB2-15C1-401D-9B74-458B9F702B77}"/>
              </a:ext>
            </a:extLst>
          </p:cNvPr>
          <p:cNvSpPr txBox="1"/>
          <p:nvPr/>
        </p:nvSpPr>
        <p:spPr>
          <a:xfrm>
            <a:off x="8002874" y="4657018"/>
            <a:ext cx="1553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封装</a:t>
            </a:r>
            <a:r>
              <a:rPr lang="en-US" altLang="zh-CN" sz="1400" dirty="0"/>
              <a:t>Orleans</a:t>
            </a:r>
            <a:r>
              <a:rPr lang="zh-CN" altLang="en-US" sz="1400" dirty="0"/>
              <a:t>框架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1AE562-1546-4B9A-BCD0-CF21DB3EBB23}"/>
              </a:ext>
            </a:extLst>
          </p:cNvPr>
          <p:cNvSpPr txBox="1"/>
          <p:nvPr/>
        </p:nvSpPr>
        <p:spPr>
          <a:xfrm>
            <a:off x="7222825" y="3153618"/>
            <a:ext cx="311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框架内嵌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和</a:t>
            </a:r>
            <a:r>
              <a:rPr lang="en-US" altLang="zh-CN" sz="1400" dirty="0"/>
              <a:t>Orleans</a:t>
            </a:r>
            <a:r>
              <a:rPr lang="zh-CN" altLang="en-US" sz="1400" dirty="0"/>
              <a:t>服务插件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D908F1-D049-4DDB-87D4-E10A3DC12741}"/>
              </a:ext>
            </a:extLst>
          </p:cNvPr>
          <p:cNvSpPr txBox="1"/>
          <p:nvPr/>
        </p:nvSpPr>
        <p:spPr>
          <a:xfrm>
            <a:off x="4718860" y="1574275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和</a:t>
            </a:r>
            <a:r>
              <a:rPr lang="en-US" altLang="zh-CN" sz="1400" dirty="0"/>
              <a:t>Orleans</a:t>
            </a:r>
            <a:r>
              <a:rPr lang="zh-CN" altLang="en-US" sz="1400" dirty="0"/>
              <a:t>服务插件容器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FC054E-F80D-4E2F-84CB-B1BC5542B844}"/>
              </a:ext>
            </a:extLst>
          </p:cNvPr>
          <p:cNvSpPr txBox="1"/>
          <p:nvPr/>
        </p:nvSpPr>
        <p:spPr>
          <a:xfrm>
            <a:off x="2127995" y="3153618"/>
            <a:ext cx="228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框架内嵌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服务扩展</a:t>
            </a:r>
          </a:p>
        </p:txBody>
      </p:sp>
    </p:spTree>
    <p:extLst>
      <p:ext uri="{BB962C8B-B14F-4D97-AF65-F5344CB8AC3E}">
        <p14:creationId xmlns:p14="http://schemas.microsoft.com/office/powerpoint/2010/main" val="218656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18A47A-4B12-4BE5-9156-D999C310E87A}"/>
              </a:ext>
            </a:extLst>
          </p:cNvPr>
          <p:cNvSpPr/>
          <p:nvPr/>
        </p:nvSpPr>
        <p:spPr>
          <a:xfrm>
            <a:off x="2710023" y="1565674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7D9A684-2EDB-4493-94E9-D92CAAF0F010}"/>
              </a:ext>
            </a:extLst>
          </p:cNvPr>
          <p:cNvSpPr/>
          <p:nvPr/>
        </p:nvSpPr>
        <p:spPr>
          <a:xfrm>
            <a:off x="2710023" y="4270463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317625-8C9B-44DE-B753-130A5FBC42E2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3356043" y="2307418"/>
            <a:ext cx="763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988DE-2E51-49A1-828A-C2140B0B42D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356043" y="5012207"/>
            <a:ext cx="762586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DDC4B84-1A1B-4AE3-838A-D19ADB826BA3}"/>
              </a:ext>
            </a:extLst>
          </p:cNvPr>
          <p:cNvSpPr/>
          <p:nvPr/>
        </p:nvSpPr>
        <p:spPr>
          <a:xfrm>
            <a:off x="4118629" y="4271668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50"/>
                </a:solidFill>
              </a:rPr>
              <a:t>Phenix.Services.Host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服务）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128BCC-790F-49E4-BDEA-F3B6A503EFA5}"/>
              </a:ext>
            </a:extLst>
          </p:cNvPr>
          <p:cNvCxnSpPr>
            <a:cxnSpLocks/>
            <a:stCxn id="20" idx="3"/>
            <a:endCxn id="80" idx="1"/>
          </p:cNvCxnSpPr>
          <p:nvPr/>
        </p:nvCxnSpPr>
        <p:spPr>
          <a:xfrm>
            <a:off x="5681751" y="5013412"/>
            <a:ext cx="1080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4DE7BB-8745-4B4C-A1DA-16F9D01BACDB}"/>
              </a:ext>
            </a:extLst>
          </p:cNvPr>
          <p:cNvSpPr/>
          <p:nvPr/>
        </p:nvSpPr>
        <p:spPr>
          <a:xfrm>
            <a:off x="872552" y="1225685"/>
            <a:ext cx="1415814" cy="490912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/>
          <a:lstStyle/>
          <a:p>
            <a:pPr algn="ctr"/>
            <a:r>
              <a:rPr lang="zh-CN" altLang="en-US" sz="1400" dirty="0"/>
              <a:t>浏览器</a:t>
            </a:r>
            <a:r>
              <a:rPr lang="en-US" altLang="zh-CN" sz="1400" dirty="0"/>
              <a:t>/APP/</a:t>
            </a:r>
            <a:r>
              <a:rPr lang="zh-CN" altLang="en-US" sz="1400" dirty="0"/>
              <a:t>桌面应用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C0347B0-3C94-414D-A074-62832638D63A}"/>
              </a:ext>
            </a:extLst>
          </p:cNvPr>
          <p:cNvSpPr/>
          <p:nvPr/>
        </p:nvSpPr>
        <p:spPr>
          <a:xfrm>
            <a:off x="1408177" y="1565675"/>
            <a:ext cx="543171" cy="4188276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>
                <a:solidFill>
                  <a:srgbClr val="00B050"/>
                </a:solidFill>
              </a:rPr>
              <a:t>phenix7.js /</a:t>
            </a:r>
            <a:r>
              <a:rPr lang="en-US" altLang="zh-CN" sz="1400" dirty="0" err="1">
                <a:solidFill>
                  <a:srgbClr val="00B050"/>
                </a:solidFill>
              </a:rPr>
              <a:t>Phenix.Client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EC1C89-0742-4C6D-9A08-1899396931F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0569" y="2307418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93A875B-2C07-4AAE-8A48-8FEED8F629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30569" y="5012207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服务集群部署技术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1915C5D-16FD-4196-80F8-9C19E0390DD8}"/>
              </a:ext>
            </a:extLst>
          </p:cNvPr>
          <p:cNvSpPr/>
          <p:nvPr/>
        </p:nvSpPr>
        <p:spPr>
          <a:xfrm>
            <a:off x="3810646" y="1225685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4A197F9-C67B-4731-9903-E553AF526CB1}"/>
              </a:ext>
            </a:extLst>
          </p:cNvPr>
          <p:cNvSpPr/>
          <p:nvPr/>
        </p:nvSpPr>
        <p:spPr>
          <a:xfrm>
            <a:off x="4119182" y="1565675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r>
              <a:rPr lang="zh-CN" altLang="en-US" sz="1400" dirty="0">
                <a:solidFill>
                  <a:schemeClr val="tx1"/>
                </a:solidFill>
              </a:rPr>
              <a:t>网站服务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82D38DF-5D61-4633-9C6C-9C0AE8169ABB}"/>
              </a:ext>
            </a:extLst>
          </p:cNvPr>
          <p:cNvSpPr/>
          <p:nvPr/>
        </p:nvSpPr>
        <p:spPr>
          <a:xfrm>
            <a:off x="6762119" y="4271668"/>
            <a:ext cx="1563122" cy="14834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50"/>
                </a:solidFill>
              </a:rPr>
              <a:t>Phenix.Services.Host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zh-CN" altLang="en-US" sz="1400" dirty="0"/>
              <a:t>（</a:t>
            </a:r>
            <a:r>
              <a:rPr lang="en-US" altLang="zh-CN" sz="1400" dirty="0"/>
              <a:t>Orleans</a:t>
            </a:r>
            <a:r>
              <a:rPr lang="zh-CN" altLang="en-US" sz="1400" dirty="0"/>
              <a:t>服务）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0AE5FF7-07B7-444F-AC3C-1AB64235E28C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325241" y="5013412"/>
            <a:ext cx="77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A7287197-E3B9-4790-B4FB-78E8ED2F493E}"/>
              </a:ext>
            </a:extLst>
          </p:cNvPr>
          <p:cNvSpPr/>
          <p:nvPr/>
        </p:nvSpPr>
        <p:spPr>
          <a:xfrm>
            <a:off x="3535051" y="3685882"/>
            <a:ext cx="7381187" cy="274959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014649E0-0BE0-4DBC-9273-12EDE74B62EB}"/>
              </a:ext>
            </a:extLst>
          </p:cNvPr>
          <p:cNvSpPr/>
          <p:nvPr/>
        </p:nvSpPr>
        <p:spPr>
          <a:xfrm>
            <a:off x="9097073" y="544866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Orleans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6B8F75BA-6170-40EF-959A-E93E07CD2B59}"/>
              </a:ext>
            </a:extLst>
          </p:cNvPr>
          <p:cNvSpPr/>
          <p:nvPr/>
        </p:nvSpPr>
        <p:spPr>
          <a:xfrm>
            <a:off x="9097073" y="3958279"/>
            <a:ext cx="1563122" cy="1337990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</a:p>
        </p:txBody>
      </p:sp>
      <p:sp>
        <p:nvSpPr>
          <p:cNvPr id="100" name="圆柱体 99">
            <a:extLst>
              <a:ext uri="{FF2B5EF4-FFF2-40B4-BE49-F238E27FC236}">
                <a16:creationId xmlns:a16="http://schemas.microsoft.com/office/drawing/2014/main" id="{7B2AAB95-7C5E-4309-8477-8004A6407020}"/>
              </a:ext>
            </a:extLst>
          </p:cNvPr>
          <p:cNvSpPr/>
          <p:nvPr/>
        </p:nvSpPr>
        <p:spPr>
          <a:xfrm>
            <a:off x="9097072" y="495159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Phenix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7890F74-FBC7-4439-9170-3211039C0D29}"/>
              </a:ext>
            </a:extLst>
          </p:cNvPr>
          <p:cNvSpPr/>
          <p:nvPr/>
        </p:nvSpPr>
        <p:spPr>
          <a:xfrm>
            <a:off x="3810093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127FDB7-69C6-4A25-B0D6-48691931C8C7}"/>
              </a:ext>
            </a:extLst>
          </p:cNvPr>
          <p:cNvSpPr/>
          <p:nvPr/>
        </p:nvSpPr>
        <p:spPr>
          <a:xfrm>
            <a:off x="6453582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453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编程实战</a:t>
            </a:r>
          </a:p>
        </p:txBody>
      </p:sp>
    </p:spTree>
    <p:extLst>
      <p:ext uri="{BB962C8B-B14F-4D97-AF65-F5344CB8AC3E}">
        <p14:creationId xmlns:p14="http://schemas.microsoft.com/office/powerpoint/2010/main" val="31601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DB91F52-4909-46D6-A847-18AC87A14BCF}"/>
              </a:ext>
            </a:extLst>
          </p:cNvPr>
          <p:cNvSpPr/>
          <p:nvPr/>
        </p:nvSpPr>
        <p:spPr>
          <a:xfrm>
            <a:off x="6796726" y="1025639"/>
            <a:ext cx="5235018" cy="554484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Silo Cluster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FB4C68B-46E4-4B16-BF41-62C51EE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简单例子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5F0C62-5900-4506-827A-F949B9F4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29" y="1481874"/>
            <a:ext cx="1943100" cy="1590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514990-300C-41A4-99D8-2D513B76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223" y="1481874"/>
            <a:ext cx="2800350" cy="236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E5A48AE-D25D-4B0E-B982-A7A3A3A2E74A}"/>
              </a:ext>
            </a:extLst>
          </p:cNvPr>
          <p:cNvSpPr/>
          <p:nvPr/>
        </p:nvSpPr>
        <p:spPr>
          <a:xfrm>
            <a:off x="161532" y="1025638"/>
            <a:ext cx="6106531" cy="554484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646BC1-BB48-4BE0-BA25-58E4FE7EE846}"/>
              </a:ext>
            </a:extLst>
          </p:cNvPr>
          <p:cNvSpPr txBox="1"/>
          <p:nvPr/>
        </p:nvSpPr>
        <p:spPr>
          <a:xfrm>
            <a:off x="380199" y="5335006"/>
            <a:ext cx="5705067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ISequenceGrain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grain = </a:t>
            </a:r>
            <a:r>
              <a:rPr lang="en-US" altLang="zh-CN" sz="14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ClusterClient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.Default.GetGrain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ISequenceGrain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&gt;(0);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sequenceValue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grain.GetValue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8F0015A9-1394-4541-AA7E-7B2220951285}"/>
              </a:ext>
            </a:extLst>
          </p:cNvPr>
          <p:cNvSpPr/>
          <p:nvPr/>
        </p:nvSpPr>
        <p:spPr>
          <a:xfrm>
            <a:off x="6347757" y="3355441"/>
            <a:ext cx="409122" cy="4886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56201B-13E5-454F-BF1E-707F9EEF9551}"/>
              </a:ext>
            </a:extLst>
          </p:cNvPr>
          <p:cNvSpPr/>
          <p:nvPr/>
        </p:nvSpPr>
        <p:spPr>
          <a:xfrm>
            <a:off x="7002663" y="4565782"/>
            <a:ext cx="482314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private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_value;</a:t>
            </a:r>
          </a:p>
          <a:p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ISequenceGrain.GetValue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DateTime.Now.Ticks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_value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_value ?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_value + 1;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Task.FromResult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(_value);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A878BD3-055B-4CFA-8CCF-646EDDD3B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99" y="1481874"/>
            <a:ext cx="4514850" cy="3629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33C2D9-36FD-4D14-8DF4-C9F71F20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6" y="1481874"/>
            <a:ext cx="1943100" cy="159067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B642B1-9CF4-4116-A478-F946C62D065C}"/>
              </a:ext>
            </a:extLst>
          </p:cNvPr>
          <p:cNvCxnSpPr>
            <a:cxnSpLocks/>
          </p:cNvCxnSpPr>
          <p:nvPr/>
        </p:nvCxnSpPr>
        <p:spPr>
          <a:xfrm flipV="1">
            <a:off x="3327662" y="2873889"/>
            <a:ext cx="1773324" cy="3145136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1FB27FE-7027-4AF4-9B45-67F92AB9CFB1}"/>
              </a:ext>
            </a:extLst>
          </p:cNvPr>
          <p:cNvCxnSpPr>
            <a:cxnSpLocks/>
          </p:cNvCxnSpPr>
          <p:nvPr/>
        </p:nvCxnSpPr>
        <p:spPr>
          <a:xfrm>
            <a:off x="5674936" y="2775632"/>
            <a:ext cx="1574058" cy="0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008F92-0F2D-406D-BFAC-6AD11AF84306}"/>
              </a:ext>
            </a:extLst>
          </p:cNvPr>
          <p:cNvCxnSpPr>
            <a:cxnSpLocks/>
          </p:cNvCxnSpPr>
          <p:nvPr/>
        </p:nvCxnSpPr>
        <p:spPr>
          <a:xfrm>
            <a:off x="8479560" y="2830334"/>
            <a:ext cx="1407952" cy="296916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弧形 24">
            <a:extLst>
              <a:ext uri="{FF2B5EF4-FFF2-40B4-BE49-F238E27FC236}">
                <a16:creationId xmlns:a16="http://schemas.microsoft.com/office/drawing/2014/main" id="{0355FAA8-6050-4E87-8ACA-10B07AD853FD}"/>
              </a:ext>
            </a:extLst>
          </p:cNvPr>
          <p:cNvSpPr/>
          <p:nvPr/>
        </p:nvSpPr>
        <p:spPr>
          <a:xfrm rot="4677814" flipH="1" flipV="1">
            <a:off x="5472579" y="1542176"/>
            <a:ext cx="2621111" cy="6494027"/>
          </a:xfrm>
          <a:prstGeom prst="arc">
            <a:avLst>
              <a:gd name="adj1" fmla="val 10498836"/>
              <a:gd name="adj2" fmla="val 14270503"/>
            </a:avLst>
          </a:prstGeom>
          <a:ln w="44450">
            <a:solidFill>
              <a:srgbClr val="00B050">
                <a:alpha val="7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9D8A1F0-4466-476B-9798-35A4D8A895C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414235" y="3525625"/>
            <a:ext cx="897517" cy="1040157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38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DB91F52-4909-46D6-A847-18AC87A14BCF}"/>
              </a:ext>
            </a:extLst>
          </p:cNvPr>
          <p:cNvSpPr/>
          <p:nvPr/>
        </p:nvSpPr>
        <p:spPr>
          <a:xfrm>
            <a:off x="6796726" y="1025639"/>
            <a:ext cx="5235018" cy="57380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Silo Cluster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FB4C68B-46E4-4B16-BF41-62C51EE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Phenix.Actor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5A48AE-D25D-4B0E-B982-A7A3A3A2E74A}"/>
              </a:ext>
            </a:extLst>
          </p:cNvPr>
          <p:cNvSpPr/>
          <p:nvPr/>
        </p:nvSpPr>
        <p:spPr>
          <a:xfrm>
            <a:off x="161532" y="1025638"/>
            <a:ext cx="6106531" cy="57380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8F0015A9-1394-4541-AA7E-7B2220951285}"/>
              </a:ext>
            </a:extLst>
          </p:cNvPr>
          <p:cNvSpPr/>
          <p:nvPr/>
        </p:nvSpPr>
        <p:spPr>
          <a:xfrm>
            <a:off x="6347757" y="3355441"/>
            <a:ext cx="409122" cy="4886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5C7393-8FB4-4FB6-8E2A-25AA1F5E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21" y="1366574"/>
            <a:ext cx="1943100" cy="2228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4FF024-1177-46AB-8872-00798FE5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29" y="1366574"/>
            <a:ext cx="1943100" cy="18097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09DAEA-A3F6-42A3-8C5B-E77F758E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97" y="1366574"/>
            <a:ext cx="1943100" cy="1809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9869A3-9115-4DBA-B9AB-792B96213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089" y="1350037"/>
            <a:ext cx="2800350" cy="3905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BEA381-77A9-4E81-A06E-25017C706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122" y="2790035"/>
            <a:ext cx="3943350" cy="3705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9E8E59-3831-4517-93EC-8299F7569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185" y="3436498"/>
            <a:ext cx="3086100" cy="3067050"/>
          </a:xfrm>
          <a:prstGeom prst="rect">
            <a:avLst/>
          </a:prstGeom>
        </p:spPr>
      </p:pic>
      <p:sp>
        <p:nvSpPr>
          <p:cNvPr id="25" name="弧形 24">
            <a:extLst>
              <a:ext uri="{FF2B5EF4-FFF2-40B4-BE49-F238E27FC236}">
                <a16:creationId xmlns:a16="http://schemas.microsoft.com/office/drawing/2014/main" id="{B45CC184-C081-43FC-B4BA-48E56866D897}"/>
              </a:ext>
            </a:extLst>
          </p:cNvPr>
          <p:cNvSpPr/>
          <p:nvPr/>
        </p:nvSpPr>
        <p:spPr>
          <a:xfrm rot="21406845" flipH="1" flipV="1">
            <a:off x="7625766" y="1611889"/>
            <a:ext cx="2478036" cy="3761828"/>
          </a:xfrm>
          <a:prstGeom prst="arc">
            <a:avLst>
              <a:gd name="adj1" fmla="val 11385022"/>
              <a:gd name="adj2" fmla="val 15745861"/>
            </a:avLst>
          </a:prstGeom>
          <a:ln w="44450">
            <a:solidFill>
              <a:srgbClr val="00B050">
                <a:alpha val="7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37584931-FAB7-4F95-8134-376A027D3FA6}"/>
              </a:ext>
            </a:extLst>
          </p:cNvPr>
          <p:cNvSpPr/>
          <p:nvPr/>
        </p:nvSpPr>
        <p:spPr>
          <a:xfrm rot="4018163" flipH="1" flipV="1">
            <a:off x="6188640" y="1630713"/>
            <a:ext cx="2400053" cy="5628883"/>
          </a:xfrm>
          <a:prstGeom prst="arc">
            <a:avLst>
              <a:gd name="adj1" fmla="val 11710118"/>
              <a:gd name="adj2" fmla="val 15133660"/>
            </a:avLst>
          </a:prstGeom>
          <a:ln w="44450">
            <a:solidFill>
              <a:srgbClr val="00B050">
                <a:alpha val="7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39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DB91F52-4909-46D6-A847-18AC87A14BCF}"/>
              </a:ext>
            </a:extLst>
          </p:cNvPr>
          <p:cNvSpPr/>
          <p:nvPr/>
        </p:nvSpPr>
        <p:spPr>
          <a:xfrm>
            <a:off x="6796726" y="1025639"/>
            <a:ext cx="5235018" cy="57380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Silo Cluster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FB4C68B-46E4-4B16-BF41-62C51EE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Phenix.Services.Plugin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5A48AE-D25D-4B0E-B982-A7A3A3A2E74A}"/>
              </a:ext>
            </a:extLst>
          </p:cNvPr>
          <p:cNvSpPr/>
          <p:nvPr/>
        </p:nvSpPr>
        <p:spPr>
          <a:xfrm>
            <a:off x="161532" y="1025638"/>
            <a:ext cx="6106531" cy="57380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8F0015A9-1394-4541-AA7E-7B2220951285}"/>
              </a:ext>
            </a:extLst>
          </p:cNvPr>
          <p:cNvSpPr/>
          <p:nvPr/>
        </p:nvSpPr>
        <p:spPr>
          <a:xfrm>
            <a:off x="6347757" y="3355441"/>
            <a:ext cx="409122" cy="4886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5C7393-8FB4-4FB6-8E2A-25AA1F5E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0" y="1424724"/>
            <a:ext cx="1943100" cy="22288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9EC416-028A-403B-8679-F7C4EB50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03" y="1424724"/>
            <a:ext cx="2228850" cy="2419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EDF37F-869C-49C2-AFFC-E87E02A5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684" y="3027905"/>
            <a:ext cx="3086100" cy="35337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A9C127-06B4-4ED2-B3A7-A43E3945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22" y="1424724"/>
            <a:ext cx="2228850" cy="2419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F650BC-DB29-45EE-8457-00803CDA7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120" y="1750933"/>
            <a:ext cx="3086100" cy="3857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56C27C-22FF-484D-B603-9EC72DC9C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310" y="3894680"/>
            <a:ext cx="3086100" cy="2667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58CC1D0-DDC2-4DF7-BE29-CBFA673C9479}"/>
              </a:ext>
            </a:extLst>
          </p:cNvPr>
          <p:cNvCxnSpPr>
            <a:cxnSpLocks/>
          </p:cNvCxnSpPr>
          <p:nvPr/>
        </p:nvCxnSpPr>
        <p:spPr>
          <a:xfrm flipV="1">
            <a:off x="3271101" y="2696067"/>
            <a:ext cx="1857080" cy="2121030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51FF2E-1EDE-432B-9504-B9177DF3ABD7}"/>
              </a:ext>
            </a:extLst>
          </p:cNvPr>
          <p:cNvCxnSpPr>
            <a:cxnSpLocks/>
          </p:cNvCxnSpPr>
          <p:nvPr/>
        </p:nvCxnSpPr>
        <p:spPr>
          <a:xfrm>
            <a:off x="5778631" y="2597811"/>
            <a:ext cx="1476348" cy="0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198F64-4AAD-43B9-A2E3-34241BCC666B}"/>
              </a:ext>
            </a:extLst>
          </p:cNvPr>
          <p:cNvCxnSpPr>
            <a:cxnSpLocks/>
          </p:cNvCxnSpPr>
          <p:nvPr/>
        </p:nvCxnSpPr>
        <p:spPr>
          <a:xfrm>
            <a:off x="8291020" y="2696067"/>
            <a:ext cx="796419" cy="2532113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848A8D-0F73-4FE6-849A-43F33317A021}"/>
              </a:ext>
            </a:extLst>
          </p:cNvPr>
          <p:cNvCxnSpPr>
            <a:cxnSpLocks/>
          </p:cNvCxnSpPr>
          <p:nvPr/>
        </p:nvCxnSpPr>
        <p:spPr>
          <a:xfrm flipV="1">
            <a:off x="9246019" y="3497344"/>
            <a:ext cx="694004" cy="1545381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9FF281-90E2-4DCD-BA12-89FBEC82CC27}"/>
              </a:ext>
            </a:extLst>
          </p:cNvPr>
          <p:cNvSpPr/>
          <p:nvPr/>
        </p:nvSpPr>
        <p:spPr>
          <a:xfrm>
            <a:off x="1311896" y="3719481"/>
            <a:ext cx="9568207" cy="133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编写一个简单但功能完整的单例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Grain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，要求具备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模型的特性。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将你开发的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Grain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，以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Plugin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的形式部署到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Phenix.Services.Host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，配置好测试数据库的连接，启动服务。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利用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Phenix.Actor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ClusterClient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，编写客户端代码，尝试连接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Phenix.Services.Host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，调用接口唤醒你的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Grain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服务并执行功能。</a:t>
            </a:r>
            <a:endParaRPr lang="zh-CN" altLang="en-US" sz="1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9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17DDE24-3C02-4C8B-A31E-26F1037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5055" y="1387153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4999266" y="1387152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5055" y="1090113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4999266" y="1090183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5436" y="1761596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4972" y="14371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5436" y="1909908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4094" y="19099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5055" y="3657055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CCC0DF-385F-4A49-878D-A20AB808A646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3631" y="26391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3610" y="31632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4139" y="38774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4139" y="4393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4999266" y="2830820"/>
            <a:ext cx="4914929" cy="3502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4999266" y="3657055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处理业务逻辑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4999266" y="3340001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58921" y="3657055"/>
            <a:ext cx="2355274" cy="2282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数据存储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58921" y="3340000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5436" y="2961650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5436" y="3109962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36778" y="4185248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36778" y="4333560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5BF53E9-8A0A-4D5F-A07F-6B12D6F6E6D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4540" y="4798309"/>
            <a:ext cx="2043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5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17DDE24-3C02-4C8B-A31E-26F1037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服务端逻辑层的技术瓶颈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8993" y="1387152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5003204" y="1387151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8993" y="1090112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5003204" y="1090182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9374" y="1761595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8910" y="14371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9374" y="190990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8032" y="19099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8993" y="3657054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7569" y="26391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7548" y="3163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8077" y="3877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8077" y="4393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5003204" y="2830819"/>
            <a:ext cx="4914929" cy="3502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5003204" y="3657054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处理业务逻辑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5003204" y="3340000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62859" y="3657054"/>
            <a:ext cx="2355274" cy="2282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62859" y="3339999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9374" y="296164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9374" y="3109961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40716" y="418524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40716" y="433355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形 27" descr="问号">
            <a:extLst>
              <a:ext uri="{FF2B5EF4-FFF2-40B4-BE49-F238E27FC236}">
                <a16:creationId xmlns:a16="http://schemas.microsoft.com/office/drawing/2014/main" id="{CB9BB0DE-2996-4226-82F3-5B6152F7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7491" y="4341108"/>
            <a:ext cx="914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DF076A2-32F9-41F2-A022-2BAB59F63B11}"/>
              </a:ext>
            </a:extLst>
          </p:cNvPr>
          <p:cNvSpPr txBox="1"/>
          <p:nvPr/>
        </p:nvSpPr>
        <p:spPr>
          <a:xfrm>
            <a:off x="8795079" y="3666676"/>
            <a:ext cx="35958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高并发下，数据库最大连接数极限问题？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大数据量下，数据库水平扩展难度问题？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大规模计算下，数据库</a:t>
            </a:r>
            <a:r>
              <a:rPr lang="en-US" altLang="zh-CN" sz="1400" dirty="0">
                <a:solidFill>
                  <a:srgbClr val="FF0000"/>
                </a:solidFill>
              </a:rPr>
              <a:t>IO</a:t>
            </a:r>
            <a:r>
              <a:rPr lang="zh-CN" altLang="en-US" sz="1400" dirty="0">
                <a:solidFill>
                  <a:srgbClr val="FF0000"/>
                </a:solidFill>
              </a:rPr>
              <a:t>性能瓶颈问题？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低成本需求下，数据库依赖代码迁移问题？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在数据库数据一致性机制下开发难度问题？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3E4B58-B65A-485D-9E00-9970DF20913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8478" y="4798308"/>
            <a:ext cx="2043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4E64BDB-C896-43BA-AE19-6C987CF3FAC7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</p:spTree>
    <p:extLst>
      <p:ext uri="{BB962C8B-B14F-4D97-AF65-F5344CB8AC3E}">
        <p14:creationId xmlns:p14="http://schemas.microsoft.com/office/powerpoint/2010/main" val="377163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5056" y="1387152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4999267" y="1387151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5056" y="1090112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4999267" y="1090182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5437" y="1761595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4973" y="14371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5437" y="190990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4095" y="19099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5056" y="3657054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3632" y="26391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3611" y="3163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4140" y="3877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4140" y="4393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4999267" y="2793019"/>
            <a:ext cx="4914929" cy="35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4999267" y="3657054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封装</a:t>
            </a:r>
            <a:r>
              <a:rPr lang="en-US" altLang="zh-CN" sz="1400" dirty="0"/>
              <a:t>(</a:t>
            </a:r>
            <a:r>
              <a:rPr lang="zh-CN" altLang="en-US" sz="1400" dirty="0"/>
              <a:t>领域服务</a:t>
            </a:r>
            <a:r>
              <a:rPr lang="en-US" altLang="zh-CN" sz="1400" dirty="0"/>
              <a:t>)</a:t>
            </a:r>
            <a:r>
              <a:rPr lang="zh-CN" altLang="en-US" sz="1400" dirty="0"/>
              <a:t>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4999267" y="3161569"/>
            <a:ext cx="235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应用服务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WebAPI</a:t>
            </a:r>
            <a:r>
              <a:rPr lang="en-US" altLang="zh-CN" sz="1400" dirty="0"/>
              <a:t> </a:t>
            </a:r>
            <a:r>
              <a:rPr lang="zh-CN" altLang="en-US" sz="1400" dirty="0"/>
              <a:t>服务）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58922" y="3657055"/>
            <a:ext cx="2355274" cy="119603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缓存</a:t>
            </a:r>
            <a:r>
              <a:rPr lang="en-US" altLang="zh-CN" sz="1400" dirty="0"/>
              <a:t>(</a:t>
            </a:r>
            <a:r>
              <a:rPr lang="zh-CN" altLang="en-US" sz="1400" dirty="0"/>
              <a:t>领域对象</a:t>
            </a:r>
            <a:r>
              <a:rPr lang="en-US" altLang="zh-CN" sz="1400" dirty="0"/>
              <a:t>)</a:t>
            </a:r>
            <a:r>
              <a:rPr lang="zh-CN" altLang="en-US" sz="1400" dirty="0"/>
              <a:t>业务数据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事件驱动</a:t>
            </a:r>
            <a:r>
              <a:rPr lang="en-US" altLang="zh-CN" sz="1400" dirty="0"/>
              <a:t>(</a:t>
            </a:r>
            <a:r>
              <a:rPr lang="zh-CN" altLang="en-US" sz="1400" dirty="0"/>
              <a:t>状态机</a:t>
            </a:r>
            <a:r>
              <a:rPr lang="en-US" altLang="zh-CN" sz="1400" dirty="0"/>
              <a:t>)</a:t>
            </a:r>
            <a:r>
              <a:rPr lang="zh-CN" altLang="en-US" sz="1400" dirty="0"/>
              <a:t>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58922" y="3161569"/>
            <a:ext cx="235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领域服务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 Orleans </a:t>
            </a:r>
            <a:r>
              <a:rPr lang="zh-CN" altLang="en-US" sz="1400" dirty="0"/>
              <a:t>服务）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5437" y="296164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5437" y="3109961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36779" y="418524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36779" y="433355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C6C1502-77D4-4EAE-999E-A0E3855880CF}"/>
              </a:ext>
            </a:extLst>
          </p:cNvPr>
          <p:cNvSpPr/>
          <p:nvPr/>
        </p:nvSpPr>
        <p:spPr>
          <a:xfrm>
            <a:off x="7558922" y="5031264"/>
            <a:ext cx="2355274" cy="8983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数据存储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254083-5FDB-4558-A44C-BECC252E0037}"/>
              </a:ext>
            </a:extLst>
          </p:cNvPr>
          <p:cNvSpPr txBox="1"/>
          <p:nvPr/>
        </p:nvSpPr>
        <p:spPr>
          <a:xfrm>
            <a:off x="7558922" y="5956646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34BB2C4B-BA51-413C-9CD4-D2FBD0CD3DD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应用服务</a:t>
            </a:r>
            <a:r>
              <a:rPr lang="en-US" altLang="zh-CN" sz="3600" dirty="0"/>
              <a:t>+</a:t>
            </a:r>
            <a:r>
              <a:rPr lang="zh-CN" altLang="en-US" sz="3600" dirty="0"/>
              <a:t>领域服务</a:t>
            </a:r>
            <a:r>
              <a:rPr lang="en-US" altLang="zh-CN" sz="3600" dirty="0"/>
              <a:t>+</a:t>
            </a:r>
            <a:r>
              <a:rPr lang="zh-CN" altLang="en-US" sz="3600" dirty="0"/>
              <a:t>数据存储服务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6E3C29-1A7C-4D13-B04E-2F944106CD2E}"/>
              </a:ext>
            </a:extLst>
          </p:cNvPr>
          <p:cNvSpPr txBox="1"/>
          <p:nvPr/>
        </p:nvSpPr>
        <p:spPr>
          <a:xfrm>
            <a:off x="9804532" y="3656491"/>
            <a:ext cx="24481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支持高并发、大数据场景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可按需动态水平扩展服务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可按领域边界划分库分表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可无缝对接领域模型设计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可纯粹面向对象编程范式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EA3D7B-A92E-43A7-9030-0C3266D5AA1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354541" y="4255075"/>
            <a:ext cx="204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282FF47-8BE5-407D-A175-639538CD15AE}"/>
              </a:ext>
            </a:extLst>
          </p:cNvPr>
          <p:cNvCxnSpPr>
            <a:cxnSpLocks/>
          </p:cNvCxnSpPr>
          <p:nvPr/>
        </p:nvCxnSpPr>
        <p:spPr>
          <a:xfrm>
            <a:off x="7354541" y="5514680"/>
            <a:ext cx="204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11292B1-EC46-4FFF-91E4-CCF11113AAB6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8736559" y="4853094"/>
            <a:ext cx="0" cy="1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9E8DA06-B1FB-4DA6-A9A3-8C31D2F1DC0A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</p:spTree>
    <p:extLst>
      <p:ext uri="{BB962C8B-B14F-4D97-AF65-F5344CB8AC3E}">
        <p14:creationId xmlns:p14="http://schemas.microsoft.com/office/powerpoint/2010/main" val="333751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18A47A-4B12-4BE5-9156-D999C310E87A}"/>
              </a:ext>
            </a:extLst>
          </p:cNvPr>
          <p:cNvSpPr/>
          <p:nvPr/>
        </p:nvSpPr>
        <p:spPr>
          <a:xfrm>
            <a:off x="2710023" y="1565674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7D9A684-2EDB-4493-94E9-D92CAAF0F010}"/>
              </a:ext>
            </a:extLst>
          </p:cNvPr>
          <p:cNvSpPr/>
          <p:nvPr/>
        </p:nvSpPr>
        <p:spPr>
          <a:xfrm>
            <a:off x="2710023" y="4270463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317625-8C9B-44DE-B753-130A5FBC42E2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3356043" y="2307418"/>
            <a:ext cx="763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988DE-2E51-49A1-828A-C2140B0B42D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356043" y="5012207"/>
            <a:ext cx="762586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DDC4B84-1A1B-4AE3-838A-D19ADB826BA3}"/>
              </a:ext>
            </a:extLst>
          </p:cNvPr>
          <p:cNvSpPr/>
          <p:nvPr/>
        </p:nvSpPr>
        <p:spPr>
          <a:xfrm>
            <a:off x="4118629" y="4271668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128BCC-790F-49E4-BDEA-F3B6A503EFA5}"/>
              </a:ext>
            </a:extLst>
          </p:cNvPr>
          <p:cNvCxnSpPr>
            <a:cxnSpLocks/>
            <a:stCxn id="20" idx="3"/>
            <a:endCxn id="80" idx="1"/>
          </p:cNvCxnSpPr>
          <p:nvPr/>
        </p:nvCxnSpPr>
        <p:spPr>
          <a:xfrm>
            <a:off x="5681751" y="5013412"/>
            <a:ext cx="1080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4DE7BB-8745-4B4C-A1DA-16F9D01BACDB}"/>
              </a:ext>
            </a:extLst>
          </p:cNvPr>
          <p:cNvSpPr/>
          <p:nvPr/>
        </p:nvSpPr>
        <p:spPr>
          <a:xfrm>
            <a:off x="872552" y="1225685"/>
            <a:ext cx="1415814" cy="490912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/>
          <a:lstStyle/>
          <a:p>
            <a:pPr algn="ctr"/>
            <a:r>
              <a:rPr lang="zh-CN" altLang="en-US" sz="1400" dirty="0"/>
              <a:t>浏览器</a:t>
            </a:r>
            <a:r>
              <a:rPr lang="en-US" altLang="zh-CN" sz="1400" dirty="0"/>
              <a:t>/APP/</a:t>
            </a:r>
            <a:r>
              <a:rPr lang="zh-CN" altLang="en-US" sz="1400" dirty="0"/>
              <a:t>桌面应用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C0347B0-3C94-414D-A074-62832638D63A}"/>
              </a:ext>
            </a:extLst>
          </p:cNvPr>
          <p:cNvSpPr/>
          <p:nvPr/>
        </p:nvSpPr>
        <p:spPr>
          <a:xfrm>
            <a:off x="1408177" y="1565675"/>
            <a:ext cx="543171" cy="4188276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富客户端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EC1C89-0742-4C6D-9A08-1899396931F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0569" y="2307418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93A875B-2C07-4AAE-8A48-8FEED8F629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30569" y="5012207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服务集群部署技术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1915C5D-16FD-4196-80F8-9C19E0390DD8}"/>
              </a:ext>
            </a:extLst>
          </p:cNvPr>
          <p:cNvSpPr/>
          <p:nvPr/>
        </p:nvSpPr>
        <p:spPr>
          <a:xfrm>
            <a:off x="3810646" y="1225685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4A197F9-C67B-4731-9903-E553AF526CB1}"/>
              </a:ext>
            </a:extLst>
          </p:cNvPr>
          <p:cNvSpPr/>
          <p:nvPr/>
        </p:nvSpPr>
        <p:spPr>
          <a:xfrm>
            <a:off x="4119182" y="1565675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r>
              <a:rPr lang="zh-CN" altLang="en-US" sz="1400" dirty="0">
                <a:solidFill>
                  <a:schemeClr val="tx1"/>
                </a:solidFill>
              </a:rPr>
              <a:t>网站服务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82D38DF-5D61-4633-9C6C-9C0AE8169ABB}"/>
              </a:ext>
            </a:extLst>
          </p:cNvPr>
          <p:cNvSpPr/>
          <p:nvPr/>
        </p:nvSpPr>
        <p:spPr>
          <a:xfrm>
            <a:off x="6762119" y="4271668"/>
            <a:ext cx="1563122" cy="14834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0AE5FF7-07B7-444F-AC3C-1AB64235E28C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325241" y="5013412"/>
            <a:ext cx="77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A7287197-E3B9-4790-B4FB-78E8ED2F493E}"/>
              </a:ext>
            </a:extLst>
          </p:cNvPr>
          <p:cNvSpPr/>
          <p:nvPr/>
        </p:nvSpPr>
        <p:spPr>
          <a:xfrm>
            <a:off x="3535051" y="3685882"/>
            <a:ext cx="7381187" cy="274959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014649E0-0BE0-4DBC-9273-12EDE74B62EB}"/>
              </a:ext>
            </a:extLst>
          </p:cNvPr>
          <p:cNvSpPr/>
          <p:nvPr/>
        </p:nvSpPr>
        <p:spPr>
          <a:xfrm>
            <a:off x="9097073" y="544866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Orleans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6B8F75BA-6170-40EF-959A-E93E07CD2B59}"/>
              </a:ext>
            </a:extLst>
          </p:cNvPr>
          <p:cNvSpPr/>
          <p:nvPr/>
        </p:nvSpPr>
        <p:spPr>
          <a:xfrm>
            <a:off x="9097073" y="3958279"/>
            <a:ext cx="1563122" cy="1337990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</a:p>
        </p:txBody>
      </p:sp>
      <p:sp>
        <p:nvSpPr>
          <p:cNvPr id="100" name="圆柱体 99">
            <a:extLst>
              <a:ext uri="{FF2B5EF4-FFF2-40B4-BE49-F238E27FC236}">
                <a16:creationId xmlns:a16="http://schemas.microsoft.com/office/drawing/2014/main" id="{7B2AAB95-7C5E-4309-8477-8004A6407020}"/>
              </a:ext>
            </a:extLst>
          </p:cNvPr>
          <p:cNvSpPr/>
          <p:nvPr/>
        </p:nvSpPr>
        <p:spPr>
          <a:xfrm>
            <a:off x="9097072" y="495159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Phenix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7890F74-FBC7-4439-9170-3211039C0D29}"/>
              </a:ext>
            </a:extLst>
          </p:cNvPr>
          <p:cNvSpPr/>
          <p:nvPr/>
        </p:nvSpPr>
        <p:spPr>
          <a:xfrm>
            <a:off x="3810093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127FDB7-69C6-4A25-B0D6-48691931C8C7}"/>
              </a:ext>
            </a:extLst>
          </p:cNvPr>
          <p:cNvSpPr/>
          <p:nvPr/>
        </p:nvSpPr>
        <p:spPr>
          <a:xfrm>
            <a:off x="6453582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90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en-US" altLang="zh-CN" dirty="0"/>
              <a:t>Orleans</a:t>
            </a:r>
            <a:r>
              <a:rPr lang="zh-CN" altLang="en-US" dirty="0"/>
              <a:t>编程模型</a:t>
            </a:r>
            <a:r>
              <a:rPr lang="en-US" altLang="zh-CN" dirty="0"/>
              <a:t>——Actor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05301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16437E9-DB5E-488C-A78D-D82AB1631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812431"/>
              </p:ext>
            </p:extLst>
          </p:nvPr>
        </p:nvGraphicFramePr>
        <p:xfrm>
          <a:off x="2923095" y="1454084"/>
          <a:ext cx="6345810" cy="342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E439E088-CCF3-45C1-B400-F07DC951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云计算应用场景下技术难点分析</a:t>
            </a:r>
          </a:p>
        </p:txBody>
      </p:sp>
    </p:spTree>
    <p:extLst>
      <p:ext uri="{BB962C8B-B14F-4D97-AF65-F5344CB8AC3E}">
        <p14:creationId xmlns:p14="http://schemas.microsoft.com/office/powerpoint/2010/main" val="2433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面向对象和领域服务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665E8CE-E918-4FF0-A0A0-C0BA69FBF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923930"/>
              </p:ext>
            </p:extLst>
          </p:nvPr>
        </p:nvGraphicFramePr>
        <p:xfrm>
          <a:off x="2032000" y="2639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4E5949B4-0224-41FC-8D7E-4BD5CFF5BC8C}"/>
              </a:ext>
            </a:extLst>
          </p:cNvPr>
          <p:cNvSpPr/>
          <p:nvPr/>
        </p:nvSpPr>
        <p:spPr>
          <a:xfrm rot="16200000">
            <a:off x="3729730" y="2336119"/>
            <a:ext cx="186135" cy="3581598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933DA1-33C0-45AD-BFB9-FAA496E1C5EC}"/>
              </a:ext>
            </a:extLst>
          </p:cNvPr>
          <p:cNvSpPr txBox="1"/>
          <p:nvPr/>
        </p:nvSpPr>
        <p:spPr>
          <a:xfrm>
            <a:off x="3268799" y="4354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领域对象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6745080C-2EBD-4DF5-9316-B4C98E367891}"/>
              </a:ext>
            </a:extLst>
          </p:cNvPr>
          <p:cNvSpPr/>
          <p:nvPr/>
        </p:nvSpPr>
        <p:spPr>
          <a:xfrm rot="16200000">
            <a:off x="7151431" y="3226656"/>
            <a:ext cx="186136" cy="1800519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A22EE-2E40-435D-A204-0A8D7984DFE1}"/>
              </a:ext>
            </a:extLst>
          </p:cNvPr>
          <p:cNvSpPr txBox="1"/>
          <p:nvPr/>
        </p:nvSpPr>
        <p:spPr>
          <a:xfrm>
            <a:off x="6690501" y="4353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领域事件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FCCC4182-1BB1-4452-81D4-64EFD3D29C6A}"/>
              </a:ext>
            </a:extLst>
          </p:cNvPr>
          <p:cNvSpPr/>
          <p:nvPr/>
        </p:nvSpPr>
        <p:spPr>
          <a:xfrm rot="16200000">
            <a:off x="6002932" y="994577"/>
            <a:ext cx="186136" cy="8128000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D3B3D0-F2CB-499E-AEB4-ED476D6E6BDF}"/>
              </a:ext>
            </a:extLst>
          </p:cNvPr>
          <p:cNvSpPr txBox="1"/>
          <p:nvPr/>
        </p:nvSpPr>
        <p:spPr>
          <a:xfrm>
            <a:off x="5542001" y="5295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领域服务</a:t>
            </a:r>
          </a:p>
        </p:txBody>
      </p:sp>
    </p:spTree>
    <p:extLst>
      <p:ext uri="{BB962C8B-B14F-4D97-AF65-F5344CB8AC3E}">
        <p14:creationId xmlns:p14="http://schemas.microsoft.com/office/powerpoint/2010/main" val="60489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1137</TotalTime>
  <Words>1310</Words>
  <Application>Microsoft Office PowerPoint</Application>
  <PresentationFormat>宽屏</PresentationFormat>
  <Paragraphs>253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华文彩云</vt:lpstr>
      <vt:lpstr>新宋体</vt:lpstr>
      <vt:lpstr>Arial</vt:lpstr>
      <vt:lpstr>Berlin Sans FB</vt:lpstr>
      <vt:lpstr>Rockwell</vt:lpstr>
      <vt:lpstr>Rockwell Condensed</vt:lpstr>
      <vt:lpstr>Verdana</vt:lpstr>
      <vt:lpstr>Wingdings</vt:lpstr>
      <vt:lpstr>木材纹理</vt:lpstr>
      <vt:lpstr>分布式服务架构</vt:lpstr>
      <vt:lpstr>架构演进</vt:lpstr>
      <vt:lpstr>前后端分离技术</vt:lpstr>
      <vt:lpstr>前后端分离技术——服务端逻辑层的技术瓶颈</vt:lpstr>
      <vt:lpstr>PowerPoint 演示文稿</vt:lpstr>
      <vt:lpstr>前后端分离技术——服务集群部署技术</vt:lpstr>
      <vt:lpstr>Orleans编程模型——Actor模型</vt:lpstr>
      <vt:lpstr>云计算应用场景下技术难点分析</vt:lpstr>
      <vt:lpstr>Orleans的编程模型——面向对象和领域服务</vt:lpstr>
      <vt:lpstr>Orleans的编程模型——虚拟的Actor模型</vt:lpstr>
      <vt:lpstr>PowerPoint 演示文稿</vt:lpstr>
      <vt:lpstr>PowerPoint 演示文稿</vt:lpstr>
      <vt:lpstr>PowerPoint 演示文稿</vt:lpstr>
      <vt:lpstr>PowerPoint 演示文稿</vt:lpstr>
      <vt:lpstr>Orleans编程模型——分布式部署</vt:lpstr>
      <vt:lpstr>Orleans的编程模型——层次结构</vt:lpstr>
      <vt:lpstr>前置服务+后端服务集群技术</vt:lpstr>
      <vt:lpstr>PowerPoint 演示文稿</vt:lpstr>
      <vt:lpstr>程序集依赖关系</vt:lpstr>
      <vt:lpstr>PowerPoint 演示文稿</vt:lpstr>
      <vt:lpstr>前后端分离技术——服务集群部署技术</vt:lpstr>
      <vt:lpstr>编程实战</vt:lpstr>
      <vt:lpstr>简单例子</vt:lpstr>
      <vt:lpstr>Phenix.Actor</vt:lpstr>
      <vt:lpstr>Phenix.Services.Plugin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448</cp:revision>
  <dcterms:created xsi:type="dcterms:W3CDTF">2019-08-28T12:35:00Z</dcterms:created>
  <dcterms:modified xsi:type="dcterms:W3CDTF">2019-12-26T05:17:59Z</dcterms:modified>
</cp:coreProperties>
</file>