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00FB1-8058-4831-87DC-4C37A38C3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9FFAB-329C-4BDD-93F6-889FFF759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1E5C7-08BF-4315-92B0-539BD09C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05224-C91A-4CF0-B12E-4C6BAF59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3E321-222F-4A37-8333-0257FB01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62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478AA-E249-401B-950F-6587CDAD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83E678-9702-4249-A12A-96F9FCDE1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7A0E4-7A84-4897-9A07-DA6598B7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BFAF7-AA47-4186-B1D7-1053F5E0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F9CEE-6347-4738-A5BB-6CDDFC7A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48B10F-1677-4A97-A833-DE5541A75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B0F758-5B39-4754-8BE8-1244610E8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A7041-DE1A-4C92-BA61-5B3FEF06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4C853-BB91-4888-A342-3CB7C7BA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21318-2659-406A-A6AD-7A4659D3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92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28325-0AF7-4FC2-8820-D2ACC40D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DE0C1-DE08-434A-9D3B-21A4B9C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5DF2A-1191-4D90-97EF-6008DFF3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1C2F8-261A-4447-8495-3E103BA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C3067-D9D8-44E5-A878-ED78C835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7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2B195-75AD-4F12-8903-8AB60496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399FD-513C-451A-ABDD-6E1CF9BD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A8ED7-4B3D-4FBB-8615-3E03305D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0FB19-B2D3-48D6-A5D4-5A0B3D76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14BBC-115D-4A13-90A7-8A5F2170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CEEA0-7F74-4E7B-9E62-751A58F2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3E602-7A17-4FA0-B877-D716A076F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F68727-C785-44B6-B055-0FEF50F57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925B5A-58C4-4EF7-BC9B-BA4AAA60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E162F-330B-43BA-B5C2-F506D029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E9C3D-2F7E-494A-96D3-A5B884CC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4F5CD-1CFA-4E0E-8378-6D084F3D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5BEB5-840C-44AA-8D3A-A074A9614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AD1605-7F13-42D5-9B19-87E4F7131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30F7E1-08FE-4862-972C-2E48C6994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5B92C0-11B0-4746-9B2D-02D0E80EC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58CA0E-96FC-4A8B-952D-AFA1DAF4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26F35D-25E9-4D3A-8F4D-C9CA79FD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6F993F-91ED-429B-BB97-A9751E73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5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1EE3D-7F14-4671-9BB2-2941C315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54A793-795A-410E-9D8D-4C73D454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9DD118-886C-4CCB-B965-F12868C8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AB58D7-434E-4587-BAED-509A8716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37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3CC143-012A-4A71-84E4-4F174E7D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CBE2A-F8DA-4150-8680-1FA63EA7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A7CE0-5AC1-41D6-BC99-0318C07F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92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9CDCC-D9B3-417A-ABE4-9090B7E9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0829A-BAB3-4B66-B224-15F693E6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112FF6-BB19-4F86-8599-E0502BD49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C3D73-E98D-4505-AAB2-6A3B4E35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AC76F-EAA8-48E1-9578-BC4F4DF5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2C3B4-F090-4B4A-961E-687422C2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1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2D525-0FFB-4D4E-B53A-43350D15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C6A5C3-B142-44CD-AA4A-2DFEBDC53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7827D0-D0AD-4774-B249-6762A39B4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9907A-2622-4425-BBB1-1A40AF15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06ABA-9B2D-4FD7-B871-06B20F4E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B36EA-AF98-4740-94F0-3BA9A0AD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4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08A7A3-CFA5-40C1-A2E6-16372492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99BEC-AEE1-4877-AB3C-9FC250C62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7995E-AFF8-479B-BAEC-E5B67E66A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04A5-4FA5-4342-B84A-3C41189E41FF}" type="datetimeFigureOut">
              <a:rPr lang="zh-CN" altLang="en-US" smtClean="0"/>
              <a:t>2020-01-09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B64CF-921F-487C-8AC0-54FD38A50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5E088-A50C-4BEB-A96A-3696C5336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3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>
            <a:extLst>
              <a:ext uri="{FF2B5EF4-FFF2-40B4-BE49-F238E27FC236}">
                <a16:creationId xmlns:a16="http://schemas.microsoft.com/office/drawing/2014/main" id="{000DAE50-7492-4FD0-ABBA-D83658612D6C}"/>
              </a:ext>
            </a:extLst>
          </p:cNvPr>
          <p:cNvSpPr/>
          <p:nvPr/>
        </p:nvSpPr>
        <p:spPr>
          <a:xfrm>
            <a:off x="999240" y="3705779"/>
            <a:ext cx="10444900" cy="225956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D3AAFFF-FA12-4697-A039-F1A5571B3BA0}"/>
              </a:ext>
            </a:extLst>
          </p:cNvPr>
          <p:cNvSpPr/>
          <p:nvPr/>
        </p:nvSpPr>
        <p:spPr>
          <a:xfrm>
            <a:off x="999240" y="1377609"/>
            <a:ext cx="10444900" cy="225956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5C833E-AA01-408C-8D62-FFF27EF86ECA}"/>
              </a:ext>
            </a:extLst>
          </p:cNvPr>
          <p:cNvSpPr/>
          <p:nvPr/>
        </p:nvSpPr>
        <p:spPr>
          <a:xfrm>
            <a:off x="999240" y="1377610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01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96838E-FF50-4E48-B02A-F4546E0D6491}"/>
              </a:ext>
            </a:extLst>
          </p:cNvPr>
          <p:cNvSpPr/>
          <p:nvPr/>
        </p:nvSpPr>
        <p:spPr>
          <a:xfrm>
            <a:off x="999240" y="2878043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02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F91289-FA39-4D3F-8335-79EFD364F605}"/>
              </a:ext>
            </a:extLst>
          </p:cNvPr>
          <p:cNvSpPr/>
          <p:nvPr/>
        </p:nvSpPr>
        <p:spPr>
          <a:xfrm>
            <a:off x="1621413" y="1377610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03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E6BB04-D196-40D1-9D08-2578E14796D1}"/>
              </a:ext>
            </a:extLst>
          </p:cNvPr>
          <p:cNvSpPr/>
          <p:nvPr/>
        </p:nvSpPr>
        <p:spPr>
          <a:xfrm>
            <a:off x="1621413" y="2878043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04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391A07-1BF9-4708-872A-0C60AF828B2E}"/>
              </a:ext>
            </a:extLst>
          </p:cNvPr>
          <p:cNvSpPr/>
          <p:nvPr/>
        </p:nvSpPr>
        <p:spPr>
          <a:xfrm>
            <a:off x="2243586" y="1377610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05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B9E5F2-370A-449B-8907-2AB4BE971806}"/>
              </a:ext>
            </a:extLst>
          </p:cNvPr>
          <p:cNvSpPr/>
          <p:nvPr/>
        </p:nvSpPr>
        <p:spPr>
          <a:xfrm>
            <a:off x="2243586" y="2878043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06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EEAEF3-4585-4291-BFC3-97A8F4AC8D7A}"/>
              </a:ext>
            </a:extLst>
          </p:cNvPr>
          <p:cNvSpPr/>
          <p:nvPr/>
        </p:nvSpPr>
        <p:spPr>
          <a:xfrm>
            <a:off x="2865759" y="1377610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07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A31BE9-03D4-445F-AB2B-F49CA28682E7}"/>
              </a:ext>
            </a:extLst>
          </p:cNvPr>
          <p:cNvSpPr/>
          <p:nvPr/>
        </p:nvSpPr>
        <p:spPr>
          <a:xfrm>
            <a:off x="2865759" y="2878043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08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ED0475-DDF2-4569-977B-D1FE02DB52F8}"/>
              </a:ext>
            </a:extLst>
          </p:cNvPr>
          <p:cNvSpPr/>
          <p:nvPr/>
        </p:nvSpPr>
        <p:spPr>
          <a:xfrm>
            <a:off x="3487932" y="1377610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09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22A7AA-6820-4D60-AA1F-155D28737FE1}"/>
              </a:ext>
            </a:extLst>
          </p:cNvPr>
          <p:cNvSpPr/>
          <p:nvPr/>
        </p:nvSpPr>
        <p:spPr>
          <a:xfrm>
            <a:off x="3487932" y="2878043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102F89-D4F1-4CB6-86AC-58A22AFC4B96}"/>
              </a:ext>
            </a:extLst>
          </p:cNvPr>
          <p:cNvSpPr/>
          <p:nvPr/>
        </p:nvSpPr>
        <p:spPr>
          <a:xfrm>
            <a:off x="4110105" y="1377610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0D490E-D39B-469D-92B9-C40106A4BDED}"/>
              </a:ext>
            </a:extLst>
          </p:cNvPr>
          <p:cNvSpPr/>
          <p:nvPr/>
        </p:nvSpPr>
        <p:spPr>
          <a:xfrm>
            <a:off x="4110105" y="2878043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9D8398-4258-464B-A96E-187B7F08E207}"/>
              </a:ext>
            </a:extLst>
          </p:cNvPr>
          <p:cNvSpPr/>
          <p:nvPr/>
        </p:nvSpPr>
        <p:spPr>
          <a:xfrm>
            <a:off x="4732278" y="1377610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B213D9-E59C-46C2-8DBB-2F4C56134FA8}"/>
              </a:ext>
            </a:extLst>
          </p:cNvPr>
          <p:cNvSpPr/>
          <p:nvPr/>
        </p:nvSpPr>
        <p:spPr>
          <a:xfrm>
            <a:off x="4732278" y="2878043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491935-6679-432F-B8FD-E07B4B8DBBA5}"/>
              </a:ext>
            </a:extLst>
          </p:cNvPr>
          <p:cNvSpPr/>
          <p:nvPr/>
        </p:nvSpPr>
        <p:spPr>
          <a:xfrm>
            <a:off x="5354451" y="1377610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5B9FCD-6AC1-4556-B222-0F2982E0EE26}"/>
              </a:ext>
            </a:extLst>
          </p:cNvPr>
          <p:cNvSpPr/>
          <p:nvPr/>
        </p:nvSpPr>
        <p:spPr>
          <a:xfrm>
            <a:off x="5354451" y="2878043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16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054E8C1-0246-4EDA-91C7-710F9475576B}"/>
              </a:ext>
            </a:extLst>
          </p:cNvPr>
          <p:cNvSpPr/>
          <p:nvPr/>
        </p:nvSpPr>
        <p:spPr>
          <a:xfrm>
            <a:off x="5976624" y="1377610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17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6B0F86-DCEC-4C08-B72E-839150C2B167}"/>
              </a:ext>
            </a:extLst>
          </p:cNvPr>
          <p:cNvSpPr/>
          <p:nvPr/>
        </p:nvSpPr>
        <p:spPr>
          <a:xfrm>
            <a:off x="5976624" y="2878043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18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08B3C39-B494-4993-A8A9-1A47C51A818B}"/>
              </a:ext>
            </a:extLst>
          </p:cNvPr>
          <p:cNvSpPr/>
          <p:nvPr/>
        </p:nvSpPr>
        <p:spPr>
          <a:xfrm>
            <a:off x="6598797" y="1377610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19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055CF78-C489-4F1B-8DC6-1730D90494F0}"/>
              </a:ext>
            </a:extLst>
          </p:cNvPr>
          <p:cNvSpPr/>
          <p:nvPr/>
        </p:nvSpPr>
        <p:spPr>
          <a:xfrm>
            <a:off x="6598797" y="2878043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20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AD8B1C-937A-45CF-89A3-BA77457BD3F2}"/>
              </a:ext>
            </a:extLst>
          </p:cNvPr>
          <p:cNvSpPr/>
          <p:nvPr/>
        </p:nvSpPr>
        <p:spPr>
          <a:xfrm>
            <a:off x="7220970" y="1377610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21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E756902-6844-4316-A92C-373334ECD8C4}"/>
              </a:ext>
            </a:extLst>
          </p:cNvPr>
          <p:cNvSpPr/>
          <p:nvPr/>
        </p:nvSpPr>
        <p:spPr>
          <a:xfrm>
            <a:off x="7220970" y="2878043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22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2977B1B-0103-4DD1-AC90-7C44D7AAC0B5}"/>
              </a:ext>
            </a:extLst>
          </p:cNvPr>
          <p:cNvSpPr/>
          <p:nvPr/>
        </p:nvSpPr>
        <p:spPr>
          <a:xfrm>
            <a:off x="7843143" y="1377610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23</a:t>
            </a:r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D663FE5-AEB4-48FB-8EE4-37C597C4584B}"/>
              </a:ext>
            </a:extLst>
          </p:cNvPr>
          <p:cNvSpPr/>
          <p:nvPr/>
        </p:nvSpPr>
        <p:spPr>
          <a:xfrm>
            <a:off x="7843143" y="2878043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24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C1F1C39-1FDB-49A5-B58C-954283D40810}"/>
              </a:ext>
            </a:extLst>
          </p:cNvPr>
          <p:cNvSpPr/>
          <p:nvPr/>
        </p:nvSpPr>
        <p:spPr>
          <a:xfrm>
            <a:off x="8465316" y="1377610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25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034EE22-B68F-454A-A5B3-2784918C9FDA}"/>
              </a:ext>
            </a:extLst>
          </p:cNvPr>
          <p:cNvSpPr/>
          <p:nvPr/>
        </p:nvSpPr>
        <p:spPr>
          <a:xfrm>
            <a:off x="8465316" y="2878043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26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354FFF-623E-4E2F-ADD4-3F9C8EBF640A}"/>
              </a:ext>
            </a:extLst>
          </p:cNvPr>
          <p:cNvSpPr/>
          <p:nvPr/>
        </p:nvSpPr>
        <p:spPr>
          <a:xfrm>
            <a:off x="9087489" y="1377610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27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DB0BA50-8764-4CB4-9A7C-A6A680709505}"/>
              </a:ext>
            </a:extLst>
          </p:cNvPr>
          <p:cNvSpPr/>
          <p:nvPr/>
        </p:nvSpPr>
        <p:spPr>
          <a:xfrm>
            <a:off x="9087489" y="2878043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28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B55BE5C-1C33-46CA-B6B6-43610F986FC8}"/>
              </a:ext>
            </a:extLst>
          </p:cNvPr>
          <p:cNvSpPr txBox="1"/>
          <p:nvPr/>
        </p:nvSpPr>
        <p:spPr>
          <a:xfrm>
            <a:off x="9948414" y="2079846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库区：</a:t>
            </a:r>
            <a:r>
              <a:rPr lang="en-US" altLang="zh-CN" dirty="0"/>
              <a:t>05</a:t>
            </a:r>
          </a:p>
          <a:p>
            <a:r>
              <a:rPr lang="zh-CN" altLang="en-US" dirty="0"/>
              <a:t>巷道：</a:t>
            </a: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CF775FD-CA77-4959-B753-64BD6B093936}"/>
              </a:ext>
            </a:extLst>
          </p:cNvPr>
          <p:cNvSpPr txBox="1"/>
          <p:nvPr/>
        </p:nvSpPr>
        <p:spPr>
          <a:xfrm>
            <a:off x="9948414" y="4399476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库区：</a:t>
            </a:r>
            <a:r>
              <a:rPr lang="en-US" altLang="zh-CN" dirty="0"/>
              <a:t>05</a:t>
            </a:r>
          </a:p>
          <a:p>
            <a:r>
              <a:rPr lang="zh-CN" altLang="en-US" dirty="0"/>
              <a:t>巷道：</a:t>
            </a: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325E4BD-4F2C-4924-8E8F-EA2B9DD192A6}"/>
              </a:ext>
            </a:extLst>
          </p:cNvPr>
          <p:cNvSpPr/>
          <p:nvPr/>
        </p:nvSpPr>
        <p:spPr>
          <a:xfrm>
            <a:off x="999240" y="3705779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01</a:t>
            </a:r>
            <a:endParaRPr lang="zh-CN" altLang="en-US" sz="14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1D6E68A-22BC-4F60-9D2F-95AF8B61A293}"/>
              </a:ext>
            </a:extLst>
          </p:cNvPr>
          <p:cNvSpPr/>
          <p:nvPr/>
        </p:nvSpPr>
        <p:spPr>
          <a:xfrm>
            <a:off x="999240" y="5206212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02</a:t>
            </a:r>
            <a:endParaRPr lang="zh-CN" altLang="en-US" sz="14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17A4C9B-09A8-4A21-B394-690E7E1EF1F8}"/>
              </a:ext>
            </a:extLst>
          </p:cNvPr>
          <p:cNvSpPr/>
          <p:nvPr/>
        </p:nvSpPr>
        <p:spPr>
          <a:xfrm>
            <a:off x="1621413" y="3705779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03</a:t>
            </a:r>
            <a:endParaRPr lang="zh-CN" altLang="en-US" sz="14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0F856DB-F448-457D-9DB7-673D1A1F6E77}"/>
              </a:ext>
            </a:extLst>
          </p:cNvPr>
          <p:cNvSpPr/>
          <p:nvPr/>
        </p:nvSpPr>
        <p:spPr>
          <a:xfrm>
            <a:off x="1621413" y="5206212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04</a:t>
            </a:r>
            <a:endParaRPr lang="zh-CN" altLang="en-US" sz="14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68EB5ED-7A07-4965-8F25-D1D035140A98}"/>
              </a:ext>
            </a:extLst>
          </p:cNvPr>
          <p:cNvSpPr/>
          <p:nvPr/>
        </p:nvSpPr>
        <p:spPr>
          <a:xfrm>
            <a:off x="2243586" y="3705779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05</a:t>
            </a:r>
            <a:endParaRPr lang="zh-CN" altLang="en-US" sz="14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4CBA2C8-4FB4-4C24-9C6B-9BE003FEE090}"/>
              </a:ext>
            </a:extLst>
          </p:cNvPr>
          <p:cNvSpPr/>
          <p:nvPr/>
        </p:nvSpPr>
        <p:spPr>
          <a:xfrm>
            <a:off x="2243586" y="5206212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06</a:t>
            </a:r>
            <a:endParaRPr lang="zh-CN" altLang="en-US" sz="1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A948660-7695-416A-83CB-F6BA258C21DF}"/>
              </a:ext>
            </a:extLst>
          </p:cNvPr>
          <p:cNvSpPr/>
          <p:nvPr/>
        </p:nvSpPr>
        <p:spPr>
          <a:xfrm>
            <a:off x="2865759" y="3705779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18D33E7-32EF-4713-BDF2-5220B0415EDD}"/>
              </a:ext>
            </a:extLst>
          </p:cNvPr>
          <p:cNvSpPr/>
          <p:nvPr/>
        </p:nvSpPr>
        <p:spPr>
          <a:xfrm>
            <a:off x="2865759" y="5206212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08</a:t>
            </a:r>
            <a:endParaRPr lang="zh-CN" altLang="en-US" sz="14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69F1766-F591-46F3-9A5B-2FC7556D9D35}"/>
              </a:ext>
            </a:extLst>
          </p:cNvPr>
          <p:cNvSpPr/>
          <p:nvPr/>
        </p:nvSpPr>
        <p:spPr>
          <a:xfrm>
            <a:off x="3487932" y="3705779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09</a:t>
            </a:r>
            <a:endParaRPr lang="zh-CN" altLang="en-US" sz="14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5C6AFA9-786D-4623-97D7-D1746CDF4490}"/>
              </a:ext>
            </a:extLst>
          </p:cNvPr>
          <p:cNvSpPr/>
          <p:nvPr/>
        </p:nvSpPr>
        <p:spPr>
          <a:xfrm>
            <a:off x="3487932" y="5206212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DC7A8D0-6678-4E0F-B797-A9214FA55B75}"/>
              </a:ext>
            </a:extLst>
          </p:cNvPr>
          <p:cNvSpPr/>
          <p:nvPr/>
        </p:nvSpPr>
        <p:spPr>
          <a:xfrm>
            <a:off x="4110105" y="3705779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0BAAA83-6D8E-48E7-BD0B-5D22C482E492}"/>
              </a:ext>
            </a:extLst>
          </p:cNvPr>
          <p:cNvSpPr/>
          <p:nvPr/>
        </p:nvSpPr>
        <p:spPr>
          <a:xfrm>
            <a:off x="4110105" y="5206212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9EFB0A7-9303-4039-B598-25FDD476F01E}"/>
              </a:ext>
            </a:extLst>
          </p:cNvPr>
          <p:cNvSpPr/>
          <p:nvPr/>
        </p:nvSpPr>
        <p:spPr>
          <a:xfrm>
            <a:off x="4732278" y="3705779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5E4E66E-1085-4C32-9619-F260FD7C8DED}"/>
              </a:ext>
            </a:extLst>
          </p:cNvPr>
          <p:cNvSpPr/>
          <p:nvPr/>
        </p:nvSpPr>
        <p:spPr>
          <a:xfrm>
            <a:off x="4732278" y="5206212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EF5CF27-38D0-4CB2-A995-EEC2CA02B279}"/>
              </a:ext>
            </a:extLst>
          </p:cNvPr>
          <p:cNvSpPr/>
          <p:nvPr/>
        </p:nvSpPr>
        <p:spPr>
          <a:xfrm>
            <a:off x="5354451" y="3705779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5064F6A-3BB3-446F-B8F5-7F8AA609A01D}"/>
              </a:ext>
            </a:extLst>
          </p:cNvPr>
          <p:cNvSpPr/>
          <p:nvPr/>
        </p:nvSpPr>
        <p:spPr>
          <a:xfrm>
            <a:off x="5354451" y="5206212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16</a:t>
            </a:r>
            <a:endParaRPr lang="zh-CN" altLang="en-US" sz="14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E47FB02-5FD3-4E9E-B4BD-B3FA7DD3561E}"/>
              </a:ext>
            </a:extLst>
          </p:cNvPr>
          <p:cNvSpPr/>
          <p:nvPr/>
        </p:nvSpPr>
        <p:spPr>
          <a:xfrm>
            <a:off x="5976624" y="3705779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17</a:t>
            </a:r>
            <a:endParaRPr lang="zh-CN" altLang="en-US" sz="14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B703234-029E-46FB-B99C-2391192128E6}"/>
              </a:ext>
            </a:extLst>
          </p:cNvPr>
          <p:cNvSpPr/>
          <p:nvPr/>
        </p:nvSpPr>
        <p:spPr>
          <a:xfrm>
            <a:off x="5976624" y="5206212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18</a:t>
            </a:r>
            <a:endParaRPr lang="zh-CN" altLang="en-US" sz="14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992302C-E892-4E73-B5B1-0C87A842C683}"/>
              </a:ext>
            </a:extLst>
          </p:cNvPr>
          <p:cNvSpPr/>
          <p:nvPr/>
        </p:nvSpPr>
        <p:spPr>
          <a:xfrm>
            <a:off x="6598797" y="3705779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19</a:t>
            </a:r>
            <a:endParaRPr lang="zh-CN" altLang="en-US" sz="14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D42C062-FF56-4605-A7A0-80BD8D630B65}"/>
              </a:ext>
            </a:extLst>
          </p:cNvPr>
          <p:cNvSpPr/>
          <p:nvPr/>
        </p:nvSpPr>
        <p:spPr>
          <a:xfrm>
            <a:off x="6598797" y="5206212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20</a:t>
            </a:r>
            <a:endParaRPr lang="zh-CN" altLang="en-US" sz="14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E38D3A6-DA8C-41E8-8A29-81A6789B38D9}"/>
              </a:ext>
            </a:extLst>
          </p:cNvPr>
          <p:cNvSpPr/>
          <p:nvPr/>
        </p:nvSpPr>
        <p:spPr>
          <a:xfrm>
            <a:off x="7220970" y="3705779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21</a:t>
            </a:r>
            <a:endParaRPr lang="zh-CN" altLang="en-US" sz="14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455F859-CEF0-470C-8CDA-DE5F431BBF41}"/>
              </a:ext>
            </a:extLst>
          </p:cNvPr>
          <p:cNvSpPr/>
          <p:nvPr/>
        </p:nvSpPr>
        <p:spPr>
          <a:xfrm>
            <a:off x="7220970" y="5206212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22</a:t>
            </a:r>
            <a:endParaRPr lang="zh-CN" altLang="en-US" sz="14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109AFBC-3128-48C5-928F-262DE69F2494}"/>
              </a:ext>
            </a:extLst>
          </p:cNvPr>
          <p:cNvSpPr/>
          <p:nvPr/>
        </p:nvSpPr>
        <p:spPr>
          <a:xfrm>
            <a:off x="7843143" y="3705779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23</a:t>
            </a:r>
            <a:endParaRPr lang="zh-CN" altLang="en-US" sz="14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53F6765-73B7-43E9-BB77-D83848743A61}"/>
              </a:ext>
            </a:extLst>
          </p:cNvPr>
          <p:cNvSpPr/>
          <p:nvPr/>
        </p:nvSpPr>
        <p:spPr>
          <a:xfrm>
            <a:off x="7843143" y="5206212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24</a:t>
            </a:r>
            <a:endParaRPr lang="zh-CN" altLang="en-US" sz="14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53229D9-3262-4951-829B-5B23B43C2A2E}"/>
              </a:ext>
            </a:extLst>
          </p:cNvPr>
          <p:cNvSpPr/>
          <p:nvPr/>
        </p:nvSpPr>
        <p:spPr>
          <a:xfrm>
            <a:off x="8465316" y="3705779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25</a:t>
            </a:r>
            <a:endParaRPr lang="zh-CN" altLang="en-US" sz="14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E888BC6-1F84-4B87-AAF0-F8B0AA4D1F76}"/>
              </a:ext>
            </a:extLst>
          </p:cNvPr>
          <p:cNvSpPr/>
          <p:nvPr/>
        </p:nvSpPr>
        <p:spPr>
          <a:xfrm>
            <a:off x="8465316" y="5206212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26</a:t>
            </a:r>
            <a:endParaRPr lang="zh-CN" altLang="en-US" sz="14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442CDEE-72A9-4598-8999-5371C4ED8D65}"/>
              </a:ext>
            </a:extLst>
          </p:cNvPr>
          <p:cNvSpPr/>
          <p:nvPr/>
        </p:nvSpPr>
        <p:spPr>
          <a:xfrm>
            <a:off x="9087489" y="3705779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27</a:t>
            </a:r>
            <a:endParaRPr lang="zh-CN" altLang="en-US" sz="14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B436B0E-45A0-40B8-8C51-4A932A16B7E2}"/>
              </a:ext>
            </a:extLst>
          </p:cNvPr>
          <p:cNvSpPr/>
          <p:nvPr/>
        </p:nvSpPr>
        <p:spPr>
          <a:xfrm>
            <a:off x="9087489" y="5206212"/>
            <a:ext cx="546758" cy="7591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28</a:t>
            </a:r>
            <a:endParaRPr lang="zh-CN" altLang="en-US" sz="1400" dirty="0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1331E03-1175-4932-B8CE-355AE6B5AB13}"/>
              </a:ext>
            </a:extLst>
          </p:cNvPr>
          <p:cNvCxnSpPr>
            <a:cxnSpLocks/>
          </p:cNvCxnSpPr>
          <p:nvPr/>
        </p:nvCxnSpPr>
        <p:spPr>
          <a:xfrm>
            <a:off x="4656863" y="2403012"/>
            <a:ext cx="1941934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5C3689E9-0674-45A2-A868-C7E5A8598B92}"/>
              </a:ext>
            </a:extLst>
          </p:cNvPr>
          <p:cNvCxnSpPr>
            <a:cxnSpLocks/>
          </p:cNvCxnSpPr>
          <p:nvPr/>
        </p:nvCxnSpPr>
        <p:spPr>
          <a:xfrm>
            <a:off x="4656863" y="2630826"/>
            <a:ext cx="1941934" cy="0"/>
          </a:xfrm>
          <a:prstGeom prst="straightConnector1">
            <a:avLst/>
          </a:prstGeom>
          <a:ln w="19050">
            <a:prstDash val="dash"/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C47CE5D-E5AB-48D1-9A3C-EEF2BF248091}"/>
              </a:ext>
            </a:extLst>
          </p:cNvPr>
          <p:cNvCxnSpPr>
            <a:cxnSpLocks/>
          </p:cNvCxnSpPr>
          <p:nvPr/>
        </p:nvCxnSpPr>
        <p:spPr>
          <a:xfrm>
            <a:off x="4656863" y="4722642"/>
            <a:ext cx="1941934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19698D1-A1F5-47B7-8CAD-6EA12C2C3CA0}"/>
              </a:ext>
            </a:extLst>
          </p:cNvPr>
          <p:cNvCxnSpPr>
            <a:cxnSpLocks/>
          </p:cNvCxnSpPr>
          <p:nvPr/>
        </p:nvCxnSpPr>
        <p:spPr>
          <a:xfrm>
            <a:off x="4656863" y="4950456"/>
            <a:ext cx="1941934" cy="0"/>
          </a:xfrm>
          <a:prstGeom prst="straightConnector1">
            <a:avLst/>
          </a:prstGeom>
          <a:ln w="19050">
            <a:prstDash val="dash"/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9B23769-30EA-46D8-8947-AC489A15F111}"/>
              </a:ext>
            </a:extLst>
          </p:cNvPr>
          <p:cNvCxnSpPr>
            <a:cxnSpLocks/>
            <a:stCxn id="106" idx="3"/>
            <a:endCxn id="4" idx="0"/>
          </p:cNvCxnSpPr>
          <p:nvPr/>
        </p:nvCxnSpPr>
        <p:spPr>
          <a:xfrm>
            <a:off x="747860" y="1138880"/>
            <a:ext cx="524759" cy="23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B65023B-2588-4E5F-9AC1-41441A3E9229}"/>
              </a:ext>
            </a:extLst>
          </p:cNvPr>
          <p:cNvSpPr txBox="1"/>
          <p:nvPr/>
        </p:nvSpPr>
        <p:spPr>
          <a:xfrm>
            <a:off x="204121" y="9849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栈底</a:t>
            </a: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FFC365E-D72C-4C1A-9425-F6921EC18AED}"/>
              </a:ext>
            </a:extLst>
          </p:cNvPr>
          <p:cNvCxnSpPr>
            <a:cxnSpLocks/>
            <a:stCxn id="108" idx="3"/>
            <a:endCxn id="4" idx="2"/>
          </p:cNvCxnSpPr>
          <p:nvPr/>
        </p:nvCxnSpPr>
        <p:spPr>
          <a:xfrm flipV="1">
            <a:off x="748410" y="2136740"/>
            <a:ext cx="524209" cy="27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A676A9A-CF85-4F95-9E92-B998261C8383}"/>
              </a:ext>
            </a:extLst>
          </p:cNvPr>
          <p:cNvSpPr txBox="1"/>
          <p:nvPr/>
        </p:nvSpPr>
        <p:spPr>
          <a:xfrm>
            <a:off x="204671" y="2262489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栈顶</a:t>
            </a:r>
          </a:p>
        </p:txBody>
      </p:sp>
      <p:sp>
        <p:nvSpPr>
          <p:cNvPr id="121" name="弧形 120">
            <a:extLst>
              <a:ext uri="{FF2B5EF4-FFF2-40B4-BE49-F238E27FC236}">
                <a16:creationId xmlns:a16="http://schemas.microsoft.com/office/drawing/2014/main" id="{CD1CD81B-5DC9-4F2E-9298-B38A4CC1EAA5}"/>
              </a:ext>
            </a:extLst>
          </p:cNvPr>
          <p:cNvSpPr/>
          <p:nvPr/>
        </p:nvSpPr>
        <p:spPr>
          <a:xfrm rot="14137196">
            <a:off x="1270823" y="1654603"/>
            <a:ext cx="910098" cy="768027"/>
          </a:xfrm>
          <a:prstGeom prst="arc">
            <a:avLst>
              <a:gd name="adj1" fmla="val 12732033"/>
              <a:gd name="adj2" fmla="val 17081110"/>
            </a:avLst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D012F2C-0A69-47E5-BFBE-CC1508D09BF0}"/>
              </a:ext>
            </a:extLst>
          </p:cNvPr>
          <p:cNvSpPr txBox="1"/>
          <p:nvPr/>
        </p:nvSpPr>
        <p:spPr>
          <a:xfrm>
            <a:off x="1769652" y="2353501"/>
            <a:ext cx="1060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入栈</a:t>
            </a:r>
            <a:r>
              <a:rPr lang="en-US" altLang="zh-CN" sz="1400" dirty="0"/>
              <a:t>/</a:t>
            </a:r>
            <a:r>
              <a:rPr lang="zh-CN" altLang="en-US" sz="1400" dirty="0"/>
              <a:t>出栈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E938902-D3AC-41BA-8007-99F4A58C8C84}"/>
              </a:ext>
            </a:extLst>
          </p:cNvPr>
          <p:cNvSpPr txBox="1"/>
          <p:nvPr/>
        </p:nvSpPr>
        <p:spPr>
          <a:xfrm>
            <a:off x="0" y="40428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库区规划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9761CF8-7ECB-4C3C-9C3E-A26DBD7D4E7C}"/>
              </a:ext>
            </a:extLst>
          </p:cNvPr>
          <p:cNvSpPr txBox="1"/>
          <p:nvPr/>
        </p:nvSpPr>
        <p:spPr>
          <a:xfrm>
            <a:off x="204121" y="6084382"/>
            <a:ext cx="99293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</a:t>
            </a:r>
            <a:endParaRPr lang="en-US" altLang="zh-CN" sz="14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，一个货架可以堆存多件货物，采用</a:t>
            </a:r>
            <a:r>
              <a:rPr lang="en-US" altLang="zh-CN" sz="1400" dirty="0"/>
              <a:t>LIFO</a:t>
            </a:r>
            <a:r>
              <a:rPr lang="zh-CN" altLang="en-US" sz="1400" dirty="0"/>
              <a:t>法堆存，一个货架堆存一件货物是其特例；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，库区号</a:t>
            </a:r>
            <a:r>
              <a:rPr lang="en-US" altLang="zh-CN" sz="1400" dirty="0"/>
              <a:t>/</a:t>
            </a:r>
            <a:r>
              <a:rPr lang="zh-CN" altLang="en-US" sz="1400" dirty="0"/>
              <a:t>巷道号</a:t>
            </a:r>
            <a:r>
              <a:rPr lang="en-US" altLang="zh-CN" sz="1400" dirty="0"/>
              <a:t>/</a:t>
            </a:r>
            <a:r>
              <a:rPr lang="zh-CN" altLang="en-US" sz="1400" dirty="0"/>
              <a:t>货架号按相隔距离远近，用数字进行编排；如与实际有出入，可在展示层转换为用户可识别的货架编码；</a:t>
            </a:r>
          </a:p>
        </p:txBody>
      </p:sp>
    </p:spTree>
    <p:extLst>
      <p:ext uri="{BB962C8B-B14F-4D97-AF65-F5344CB8AC3E}">
        <p14:creationId xmlns:p14="http://schemas.microsoft.com/office/powerpoint/2010/main" val="102079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2161</TotalTime>
  <Words>146</Words>
  <Application>Microsoft Office PowerPoint</Application>
  <PresentationFormat>宽屏</PresentationFormat>
  <Paragraphs>67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归集系统日志</dc:title>
  <dc:creator>phenixiii</dc:creator>
  <cp:lastModifiedBy>phenixiii</cp:lastModifiedBy>
  <cp:revision>508</cp:revision>
  <dcterms:created xsi:type="dcterms:W3CDTF">2019-08-28T12:35:00Z</dcterms:created>
  <dcterms:modified xsi:type="dcterms:W3CDTF">2020-01-09T04:37:52Z</dcterms:modified>
</cp:coreProperties>
</file>