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89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9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4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6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2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系统日志的归集方法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Phenix.WebApplication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日志递送链路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0F2FC-A62B-4EA8-9652-4F10C36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1334146"/>
            <a:ext cx="11353014" cy="50511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B6CDD5-64B5-4162-A1D2-63D5CF1A6096}"/>
              </a:ext>
            </a:extLst>
          </p:cNvPr>
          <p:cNvSpPr txBox="1"/>
          <p:nvPr/>
        </p:nvSpPr>
        <p:spPr>
          <a:xfrm>
            <a:off x="0" y="6550568"/>
            <a:ext cx="810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注：在整条日志递送链路上，可嵌入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个不连数据库的日志归集服务，层层递送到最后一个直连数据库的日志归集服务</a:t>
            </a:r>
          </a:p>
        </p:txBody>
      </p:sp>
    </p:spTree>
    <p:extLst>
      <p:ext uri="{BB962C8B-B14F-4D97-AF65-F5344CB8AC3E}">
        <p14:creationId xmlns:p14="http://schemas.microsoft.com/office/powerpoint/2010/main" val="3903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日志提交方法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6AA7A6-F8A8-41B0-99D4-E55FB27AEFDA}"/>
              </a:ext>
            </a:extLst>
          </p:cNvPr>
          <p:cNvSpPr/>
          <p:nvPr/>
        </p:nvSpPr>
        <p:spPr>
          <a:xfrm>
            <a:off x="4676380" y="324433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EventLog.Save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(message);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41FE3A-C198-479F-91F2-C9137F5B4382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日志提交方向的自动判断逻辑</a:t>
            </a:r>
            <a:br>
              <a:rPr lang="en-US" altLang="zh-CN" dirty="0"/>
            </a:br>
            <a:r>
              <a:rPr lang="zh-CN" altLang="en-US" dirty="0"/>
              <a:t>前置服务</a:t>
            </a:r>
            <a:r>
              <a:rPr lang="en-US" altLang="zh-CN" dirty="0"/>
              <a:t>/</a:t>
            </a:r>
            <a:r>
              <a:rPr lang="zh-CN" altLang="en-US" dirty="0"/>
              <a:t>客户端程序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06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69106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69106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69106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35738B-DB28-4D2B-A291-0AD6C4F3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817" y="2452538"/>
            <a:ext cx="409249" cy="417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816" y="2974793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01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401" y="3013064"/>
            <a:ext cx="319015" cy="324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DAD81BD-99C1-4BFC-A9F0-1F556CFA1288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0A773A8-F35F-4870-AEEF-D00FF0E7F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00" y="1890712"/>
            <a:ext cx="2543175" cy="3076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DCB7D2-0114-42BA-8C0C-CB33BEF18D0F}"/>
              </a:ext>
            </a:extLst>
          </p:cNvPr>
          <p:cNvSpPr/>
          <p:nvPr/>
        </p:nvSpPr>
        <p:spPr>
          <a:xfrm>
            <a:off x="5051806" y="1604660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HttpClient.New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Uri(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"http://localhost:5000"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42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日志提交方向的自动判断逻辑</a:t>
            </a:r>
            <a:br>
              <a:rPr lang="en-US" altLang="zh-CN" dirty="0"/>
            </a:br>
            <a:r>
              <a:rPr lang="zh-CN" altLang="en-US" dirty="0"/>
              <a:t>日志归集服务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92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55692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55692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55692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256" y="2455681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87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987" y="3013064"/>
            <a:ext cx="319015" cy="324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9A4A44-819B-457F-BBC7-ED502F2B18CF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88CFDA-8336-46EC-AC2A-69F019028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786" y="1890712"/>
            <a:ext cx="2543175" cy="3076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0D1201-9083-42DB-AF8F-25308E2FE06A}"/>
              </a:ext>
            </a:extLst>
          </p:cNvPr>
          <p:cNvSpPr/>
          <p:nvPr/>
        </p:nvSpPr>
        <p:spPr>
          <a:xfrm>
            <a:off x="5038392" y="1648278"/>
            <a:ext cx="6714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Database.RegisterDefault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"192.168.248.52"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"TEST"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568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日志存储数据结构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733790-C480-415F-B8DE-AD5A4398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07" y="1928229"/>
            <a:ext cx="2209800" cy="3962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F71E6-FA14-4E90-A94D-DDA90BC3815E}"/>
              </a:ext>
            </a:extLst>
          </p:cNvPr>
          <p:cNvSpPr/>
          <p:nvPr/>
        </p:nvSpPr>
        <p:spPr>
          <a:xfrm>
            <a:off x="4632960" y="1928229"/>
            <a:ext cx="5784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PH7_EventLog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事件日志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EL_ID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NUMERIC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EL_Time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EL_ClassName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EL_MethodName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方法名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错误名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错误消息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补充消息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EL_User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US_Name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EL_Address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39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--IP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地址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PRIMARY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EL_ID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40CC99-0E29-46D8-88BA-918BA4C187D7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3617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54</TotalTime>
  <Words>308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新宋体</vt:lpstr>
      <vt:lpstr>Arial</vt:lpstr>
      <vt:lpstr>Arial Black</vt:lpstr>
      <vt:lpstr>水滴</vt:lpstr>
      <vt:lpstr>系统日志的归集方法</vt:lpstr>
      <vt:lpstr>日志递送链路</vt:lpstr>
      <vt:lpstr>日志提交方法</vt:lpstr>
      <vt:lpstr>日志提交方向的自动判断逻辑 前置服务/客户端程序</vt:lpstr>
      <vt:lpstr>日志提交方向的自动判断逻辑 日志归集服务</vt:lpstr>
      <vt:lpstr>日志存储数据结构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39</cp:revision>
  <dcterms:created xsi:type="dcterms:W3CDTF">2019-08-28T12:35:00Z</dcterms:created>
  <dcterms:modified xsi:type="dcterms:W3CDTF">2019-08-29T10:05:14Z</dcterms:modified>
</cp:coreProperties>
</file>