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4" r:id="rId2"/>
    <p:sldId id="260" r:id="rId3"/>
    <p:sldId id="259" r:id="rId4"/>
    <p:sldId id="285" r:id="rId5"/>
    <p:sldId id="257" r:id="rId6"/>
    <p:sldId id="286" r:id="rId7"/>
    <p:sldId id="258" r:id="rId8"/>
    <p:sldId id="287" r:id="rId9"/>
    <p:sldId id="269" r:id="rId10"/>
    <p:sldId id="274" r:id="rId11"/>
    <p:sldId id="270" r:id="rId12"/>
    <p:sldId id="278" r:id="rId13"/>
    <p:sldId id="271" r:id="rId14"/>
    <p:sldId id="275" r:id="rId15"/>
    <p:sldId id="279" r:id="rId16"/>
    <p:sldId id="283" r:id="rId17"/>
    <p:sldId id="277" r:id="rId18"/>
    <p:sldId id="292" r:id="rId19"/>
    <p:sldId id="298" r:id="rId20"/>
    <p:sldId id="293" r:id="rId21"/>
    <p:sldId id="297" r:id="rId22"/>
    <p:sldId id="288" r:id="rId23"/>
    <p:sldId id="290" r:id="rId24"/>
    <p:sldId id="296" r:id="rId25"/>
    <p:sldId id="291" r:id="rId26"/>
    <p:sldId id="295" r:id="rId27"/>
    <p:sldId id="294" r:id="rId28"/>
    <p:sldId id="299" r:id="rId29"/>
    <p:sldId id="289" r:id="rId30"/>
    <p:sldId id="272" r:id="rId31"/>
    <p:sldId id="280" r:id="rId32"/>
    <p:sldId id="281" r:id="rId33"/>
    <p:sldId id="282" r:id="rId34"/>
    <p:sldId id="26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AE5E-7FE1-4723-9E60-CEBB42E28338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B2F4-7CBA-41B7-B5FC-4E54F9C28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A4F9-378F-4A0D-A814-153C5455E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E4974-307A-45DD-9444-8ED1D248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507F4-C118-4294-9D22-CA668923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FBE98-738B-4371-B5FD-F553333D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96E80-D0FD-4AC2-837C-45244D71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1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2642A-0CD4-4B06-922E-C7A83B5E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F2546-53FF-406A-A415-4C91CA00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3D59D-CA0C-4B69-B33F-70EB8EB0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233B2-5374-4813-A108-68BFB905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EE77E-DCA0-4057-ADE7-2687522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0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540AD-D043-473C-BDF9-FE632977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A52255-2095-4952-915A-F6696E902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E5FA4-EEEA-4434-AF74-BCFBB995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FC2D2-0381-4694-82B6-2F0A661D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44EAA-1E0F-46C6-86EF-3C62D94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3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750F-C2BF-4D9F-8B40-1D72514F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0D13-C0DB-4DC2-96A8-FEF889D2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35018-6DF2-48E0-A9B7-C29E9D0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71D74-D421-4A1D-8D8D-97850A31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E9606-EDAA-49A7-BB59-0FD63DC1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23533-FB0A-46C5-BE24-7EAE6500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ECECA-122D-4AD3-85D2-684949C5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DFAC7-AB7F-4C6C-8CAC-599CFD63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F85C4-F196-4B8F-B5C1-9F8F1770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E0D41-2954-4788-A1BC-5BC07550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0E259-4BD0-432F-A344-9FEE8383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C7BFD-3C0F-4F13-9257-0C180915C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DE431-F650-4038-A94F-5FF96FA8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6A6D2-0C24-4D10-8EE4-20D29687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16A37-8C11-4718-AEC0-6308A4CC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0EE87-02CA-42BF-BCEE-AC09024D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D213-1EC8-4F21-87E5-D3969231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5A516-6698-4DB2-A804-767980D9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2326C-2B6A-4DCE-A8C9-37B1C1F7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93D1EA-3E0E-4455-B985-0E0944073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283FE-39BF-4C4D-87EC-3A1F6106C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077725-80CA-4801-9ABA-7FF543A1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D24021-B7C5-447A-BFE7-3D2634D5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1507DC-F1DD-40A9-93C0-2037E94B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A39D-7BE4-4661-8CC6-A36FFBD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244DE-C384-4580-B3FA-EA907DCB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D8114-7315-436B-B620-C2651E56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75968-72E2-4F99-B126-7B7F4C98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E4B2D7-7E3E-4D7D-84B8-AE3FC690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66820-3E92-422D-BA89-5B1DB96E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3686A-016F-4F43-9F12-FBDCBC96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EAEA-AF6C-4266-A3B4-C5095E98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5FFC9-D092-4503-BA19-8AC6B544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8C932-5B72-41D4-94C1-48332C49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44A45-4FA1-4D3D-9596-CDEC024E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FDD8D-69D7-48D9-9666-E79A3249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CAB93-6483-4E9C-AE5D-DB6F746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5A71-F845-4DD2-BBF4-2F10D602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DA877-23CA-4DBB-8A98-D9B55074E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61645-3002-4875-AAE3-219725ADD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F9676-7A59-4BAD-814F-843C8C12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22F5F-6681-44BE-AE62-2C1036D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0A45B-4BC5-458D-AA8A-6ADA50DE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1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968F3-02D7-4528-9568-B2F4D27B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886A4-76FD-4B1B-BAC1-865D2CB6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ABEBE-5F68-4F76-A20D-6C9A7D2FA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9564-09E6-4747-B9F2-A0E48A8FC77B}" type="datetimeFigureOut">
              <a:rPr lang="zh-CN" altLang="en-US" smtClean="0"/>
              <a:t>2020-07-19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B7243-2993-4391-A386-EE33E28CB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1DB49-F073-4672-B124-DC1D12F8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D839-E350-4996-80B2-2A80EE5C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7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973192-C775-4D14-A32B-506F6D7996B0}"/>
              </a:ext>
            </a:extLst>
          </p:cNvPr>
          <p:cNvSpPr txBox="1"/>
          <p:nvPr/>
        </p:nvSpPr>
        <p:spPr>
          <a:xfrm>
            <a:off x="5657418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401188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C4310DC-ACD3-46EF-A60E-1468A7BA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452437"/>
            <a:ext cx="8153400" cy="5953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7F7E0F-7D68-41AE-97DE-EA051DE417BE}"/>
              </a:ext>
            </a:extLst>
          </p:cNvPr>
          <p:cNvSpPr txBox="1"/>
          <p:nvPr/>
        </p:nvSpPr>
        <p:spPr>
          <a:xfrm>
            <a:off x="0" y="5380672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return (int) </a:t>
            </a:r>
            <a:r>
              <a:rPr lang="en-US" altLang="zh-CN" dirty="0" err="1"/>
              <a:t>Database.Default.ExecuteScalar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</a:t>
            </a:r>
            <a:r>
              <a:rPr lang="en-US" altLang="zh-CN" dirty="0" err="1"/>
              <a:t>BMNo</a:t>
            </a:r>
            <a:r>
              <a:rPr lang="en-US" altLang="zh-CN" dirty="0"/>
              <a:t>", </a:t>
            </a:r>
            <a:r>
              <a:rPr lang="en-US" altLang="zh-CN" dirty="0" err="1"/>
              <a:t>bm.BmmMachineNo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</a:t>
            </a:r>
            <a:r>
              <a:rPr lang="en-US" altLang="zh-CN" dirty="0" err="1"/>
              <a:t>dtStart</a:t>
            </a:r>
            <a:r>
              <a:rPr lang="en-US" altLang="zh-CN" dirty="0"/>
              <a:t>", </a:t>
            </a:r>
            <a:r>
              <a:rPr lang="en-US" altLang="zh-CN" dirty="0" err="1"/>
              <a:t>bm.BmmPstartdt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</a:t>
            </a:r>
            <a:r>
              <a:rPr lang="en-US" altLang="zh-CN" dirty="0" err="1"/>
              <a:t>dtEnd</a:t>
            </a:r>
            <a:r>
              <a:rPr lang="en-US" altLang="zh-CN" dirty="0"/>
              <a:t>", </a:t>
            </a:r>
            <a:r>
              <a:rPr lang="en-US" altLang="zh-CN" dirty="0" err="1"/>
              <a:t>bm.BmmPenddt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("BMM_ID", </a:t>
            </a:r>
            <a:r>
              <a:rPr lang="en-US" altLang="zh-CN" dirty="0" err="1"/>
              <a:t>bm.BmmId</a:t>
            </a:r>
            <a:r>
              <a:rPr lang="en-US" altLang="zh-CN" dirty="0"/>
              <a:t>)) &gt;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89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D79DC0-71FE-4AEC-953A-403A1E63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38212"/>
            <a:ext cx="8629650" cy="49815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FC6E35-5CF2-4F1A-A6ED-5C3E2792B5FB}"/>
              </a:ext>
            </a:extLst>
          </p:cNvPr>
          <p:cNvSpPr txBox="1"/>
          <p:nvPr/>
        </p:nvSpPr>
        <p:spPr>
          <a:xfrm>
            <a:off x="0" y="4826675"/>
            <a:ext cx="1219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    using (IDataReader reader = Database.Default.CreateDataReader(sql))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while (reader.Read())</a:t>
            </a:r>
          </a:p>
          <a:p>
            <a:r>
              <a:rPr lang="zh-CN" altLang="en-US" dirty="0"/>
              <a:t>                {</a:t>
            </a:r>
          </a:p>
          <a:p>
            <a:r>
              <a:rPr lang="zh-CN" altLang="en-US" dirty="0"/>
              <a:t>                    returnlist.Add(reader.GetString(0));</a:t>
            </a:r>
          </a:p>
          <a:p>
            <a:r>
              <a:rPr lang="zh-CN" altLang="en-US" dirty="0"/>
              <a:t>                }</a:t>
            </a:r>
          </a:p>
          <a:p>
            <a:r>
              <a:rPr lang="zh-CN" alt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93022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C624071-C045-4DF5-91AD-392C200D57EE}"/>
              </a:ext>
            </a:extLst>
          </p:cNvPr>
          <p:cNvSpPr txBox="1"/>
          <p:nvPr/>
        </p:nvSpPr>
        <p:spPr>
          <a:xfrm>
            <a:off x="-1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return BpsBerthes.FetchRoot(Database.Default, </a:t>
            </a:r>
          </a:p>
          <a:p>
            <a:r>
              <a:rPr lang="zh-CN" altLang="en-US" dirty="0"/>
              <a:t>                p =&gt; stsize &gt;= p.BthLogicstartpst  &amp;&amp; stsize &lt;= p.BthLogicendpst &amp;&amp; p.BthValidfg == "Y");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3BC96C-0481-4334-94CC-A35462A5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143125"/>
            <a:ext cx="8505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1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6F5628A-234C-49BF-AD8A-3B83F533A7ED}"/>
              </a:ext>
            </a:extLst>
          </p:cNvPr>
          <p:cNvSpPr txBox="1"/>
          <p:nvPr/>
        </p:nvSpPr>
        <p:spPr>
          <a:xfrm>
            <a:off x="0" y="6488668"/>
            <a:ext cx="12123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return BpsVessels.FetchRoot(Database.Default, p =&gt; p.VslCd == vesselCode);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21D757-A7C9-4A06-AC20-29AA6240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795462"/>
            <a:ext cx="9048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9571CA1-B47B-460C-826A-247CBACF9E16}"/>
              </a:ext>
            </a:extLst>
          </p:cNvPr>
          <p:cNvSpPr txBox="1"/>
          <p:nvPr/>
        </p:nvSpPr>
        <p:spPr>
          <a:xfrm>
            <a:off x="0" y="6488668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return BpsMachineMaintains.FetchAll(Database.Default, maintains =&gt; maintains.BmmAenddt == null);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8FCC07-27BF-48F6-9181-E0D00A54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47800"/>
            <a:ext cx="102679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9890311-E10C-4762-880E-6CFCA553EB41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return </a:t>
            </a:r>
            <a:r>
              <a:rPr lang="en-US" altLang="zh-CN" dirty="0" err="1"/>
              <a:t>BpsBerthes.FetchAll</a:t>
            </a:r>
            <a:r>
              <a:rPr lang="en-US" altLang="zh-CN" dirty="0"/>
              <a:t>(</a:t>
            </a:r>
            <a:r>
              <a:rPr lang="en-US" altLang="zh-CN" dirty="0" err="1"/>
              <a:t>Database.Default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p =&gt; </a:t>
            </a:r>
            <a:r>
              <a:rPr lang="en-US" altLang="zh-CN" dirty="0" err="1"/>
              <a:t>p.BthStartpst</a:t>
            </a:r>
            <a:r>
              <a:rPr lang="en-US" altLang="zh-CN" dirty="0"/>
              <a:t> &lt;= </a:t>
            </a:r>
            <a:r>
              <a:rPr lang="en-US" altLang="zh-CN" dirty="0" err="1"/>
              <a:t>stsize</a:t>
            </a:r>
            <a:r>
              <a:rPr lang="en-US" altLang="zh-CN" dirty="0"/>
              <a:t> &amp;&amp; </a:t>
            </a:r>
            <a:r>
              <a:rPr lang="en-US" altLang="zh-CN" dirty="0" err="1"/>
              <a:t>stsize</a:t>
            </a:r>
            <a:r>
              <a:rPr lang="en-US" altLang="zh-CN" dirty="0"/>
              <a:t> &lt;= </a:t>
            </a:r>
            <a:r>
              <a:rPr lang="en-US" altLang="zh-CN" dirty="0" err="1"/>
              <a:t>p.BthEndpst</a:t>
            </a:r>
            <a:r>
              <a:rPr lang="en-US" altLang="zh-CN" dirty="0"/>
              <a:t> &amp;&amp; </a:t>
            </a:r>
            <a:r>
              <a:rPr lang="en-US" altLang="zh-CN" dirty="0" err="1"/>
              <a:t>p.BthValidfg</a:t>
            </a:r>
            <a:r>
              <a:rPr lang="en-US" altLang="zh-CN" dirty="0"/>
              <a:t> == "Y");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FE09D9-C1E5-4F6D-B293-68454072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819275"/>
            <a:ext cx="98869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A6A52A9-41FA-4245-83C7-36E4F95CEF53}"/>
              </a:ext>
            </a:extLst>
          </p:cNvPr>
          <p:cNvSpPr txBox="1"/>
          <p:nvPr/>
        </p:nvSpPr>
        <p:spPr>
          <a:xfrm>
            <a:off x="0" y="563385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    dtStart = dtStart.Date;</a:t>
            </a:r>
          </a:p>
          <a:p>
            <a:r>
              <a:rPr lang="zh-CN" altLang="en-US" dirty="0"/>
              <a:t>            dtEnd = dtEnd.Date.AddDays(1);</a:t>
            </a:r>
          </a:p>
          <a:p>
            <a:r>
              <a:rPr lang="zh-CN" altLang="en-US" dirty="0"/>
              <a:t>            return BpsMachineMaintains.FetchAll(Database.Default,</a:t>
            </a:r>
          </a:p>
          <a:p>
            <a:r>
              <a:rPr lang="zh-CN" altLang="en-US" dirty="0"/>
              <a:t>                p =&gt; p.BmmPstartdt &gt;= dtStart &amp;&amp; p.BmmPstartdt &lt; dtEnd);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429EB-674D-48AB-814B-6D6C2E99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447800"/>
            <a:ext cx="11915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7762F9E-F68C-4642-B668-4DDC9E717EA4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return BpsBerthes.FetchAll(Database.Default, p =&gt; p.BthValidfg == "Y",</a:t>
            </a:r>
          </a:p>
          <a:p>
            <a:r>
              <a:rPr lang="zh-CN" altLang="en-US" dirty="0"/>
              <a:t>                BpsBerthes.Ascending(p =&gt; p.BthStartpst));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021A7E-9780-4C43-A547-12A0642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076450"/>
            <a:ext cx="87915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709FF73-F0EF-47B0-B067-C6C89532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777"/>
            <a:ext cx="12192000" cy="51504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762F9E-F68C-4642-B668-4DDC9E717EA4}"/>
              </a:ext>
            </a:extLst>
          </p:cNvPr>
          <p:cNvSpPr txBox="1"/>
          <p:nvPr/>
        </p:nvSpPr>
        <p:spPr>
          <a:xfrm>
            <a:off x="0" y="5380672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return </a:t>
            </a:r>
            <a:r>
              <a:rPr lang="en-US" altLang="zh-CN" dirty="0" err="1"/>
              <a:t>BpsPortOfCallings.FetchAll</a:t>
            </a:r>
            <a:r>
              <a:rPr lang="en-US" altLang="zh-CN" dirty="0"/>
              <a:t>(</a:t>
            </a:r>
            <a:r>
              <a:rPr lang="en-US" altLang="zh-CN" dirty="0" err="1"/>
              <a:t>Database.Default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OperationExpression.Compute</a:t>
            </a:r>
            <a:r>
              <a:rPr lang="en-US" altLang="zh-CN" dirty="0"/>
              <a:t>&lt;</a:t>
            </a:r>
            <a:r>
              <a:rPr lang="en-US" altLang="zh-CN" dirty="0" err="1"/>
              <a:t>BpsPortOfCallings</a:t>
            </a:r>
            <a:r>
              <a:rPr lang="en-US" altLang="zh-CN" dirty="0"/>
              <a:t>&gt;(p =&gt; </a:t>
            </a:r>
            <a:r>
              <a:rPr lang="en-US" altLang="zh-CN" dirty="0" err="1"/>
              <a:t>p.PocFltId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.In&lt;</a:t>
            </a:r>
            <a:r>
              <a:rPr lang="en-US" altLang="zh-CN" dirty="0" err="1"/>
              <a:t>BpsFlights</a:t>
            </a:r>
            <a:r>
              <a:rPr lang="en-US" altLang="zh-CN" dirty="0"/>
              <a:t>&gt;(p =&gt; </a:t>
            </a:r>
            <a:r>
              <a:rPr lang="en-US" altLang="zh-CN" dirty="0" err="1"/>
              <a:t>p.FltId</a:t>
            </a:r>
            <a:r>
              <a:rPr lang="en-US" altLang="zh-CN" dirty="0"/>
              <a:t>, </a:t>
            </a:r>
            <a:r>
              <a:rPr lang="en-US" altLang="zh-CN" dirty="0" err="1"/>
              <a:t>OperationExpression.Compute</a:t>
            </a:r>
            <a:r>
              <a:rPr lang="en-US" altLang="zh-CN" dirty="0"/>
              <a:t>&lt;</a:t>
            </a:r>
            <a:r>
              <a:rPr lang="en-US" altLang="zh-CN" dirty="0" err="1"/>
              <a:t>BpsFlights</a:t>
            </a:r>
            <a:r>
              <a:rPr lang="en-US" altLang="zh-CN" dirty="0"/>
              <a:t>&gt;(p =&gt; </a:t>
            </a:r>
            <a:r>
              <a:rPr lang="en-US" altLang="zh-CN" dirty="0" err="1"/>
              <a:t>p.FltSlnId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.In&lt;</a:t>
            </a:r>
            <a:r>
              <a:rPr lang="en-US" altLang="zh-CN" dirty="0" err="1"/>
              <a:t>BpsServiceLines</a:t>
            </a:r>
            <a:r>
              <a:rPr lang="en-US" altLang="zh-CN" dirty="0"/>
              <a:t>&gt;(p =&gt; </a:t>
            </a:r>
            <a:r>
              <a:rPr lang="en-US" altLang="zh-CN" dirty="0" err="1"/>
              <a:t>p.SlnPrtId</a:t>
            </a:r>
            <a:r>
              <a:rPr lang="en-US" altLang="zh-CN" dirty="0"/>
              <a:t>, </a:t>
            </a:r>
            <a:r>
              <a:rPr lang="en-US" altLang="zh-CN" dirty="0" err="1"/>
              <a:t>OperationExpression.Compute</a:t>
            </a:r>
            <a:r>
              <a:rPr lang="en-US" altLang="zh-CN" dirty="0"/>
              <a:t>&lt;</a:t>
            </a:r>
            <a:r>
              <a:rPr lang="en-US" altLang="zh-CN" dirty="0" err="1"/>
              <a:t>BpsServiceLines</a:t>
            </a:r>
            <a:r>
              <a:rPr lang="en-US" altLang="zh-CN" dirty="0"/>
              <a:t>&gt;(p =&gt; </a:t>
            </a:r>
            <a:r>
              <a:rPr lang="en-US" altLang="zh-CN" dirty="0" err="1"/>
              <a:t>p.SlnId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.In&lt;</a:t>
            </a:r>
            <a:r>
              <a:rPr lang="en-US" altLang="zh-CN" dirty="0" err="1"/>
              <a:t>BpsVoyages</a:t>
            </a:r>
            <a:r>
              <a:rPr lang="en-US" altLang="zh-CN" dirty="0"/>
              <a:t>&gt;(p =&gt; </a:t>
            </a:r>
            <a:r>
              <a:rPr lang="en-US" altLang="zh-CN" dirty="0" err="1"/>
              <a:t>p.VoySlnId</a:t>
            </a:r>
            <a:r>
              <a:rPr lang="en-US" altLang="zh-CN" dirty="0"/>
              <a:t>, p =&gt; </a:t>
            </a:r>
            <a:r>
              <a:rPr lang="en-US" altLang="zh-CN" dirty="0" err="1"/>
              <a:t>p.VoyId</a:t>
            </a:r>
            <a:r>
              <a:rPr lang="en-US" altLang="zh-CN" dirty="0"/>
              <a:t> == </a:t>
            </a:r>
            <a:r>
              <a:rPr lang="en-US" altLang="zh-CN" dirty="0" err="1"/>
              <a:t>voyageid</a:t>
            </a:r>
            <a:r>
              <a:rPr lang="en-US" altLang="zh-CN" dirty="0"/>
              <a:t>))));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54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867CAB-8365-4AA7-99B9-FBA732D2D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90094" cy="27711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BD7880-9678-423B-9ACD-55C68B26A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80" y="231352"/>
            <a:ext cx="5010150" cy="2066925"/>
          </a:xfrm>
          <a:prstGeom prst="rect">
            <a:avLst/>
          </a:prstGeom>
        </p:spPr>
      </p:pic>
      <p:sp>
        <p:nvSpPr>
          <p:cNvPr id="8" name="七边形 7">
            <a:extLst>
              <a:ext uri="{FF2B5EF4-FFF2-40B4-BE49-F238E27FC236}">
                <a16:creationId xmlns:a16="http://schemas.microsoft.com/office/drawing/2014/main" id="{7F85CD74-7C63-4BB9-8645-B75E01BAD17E}"/>
              </a:ext>
            </a:extLst>
          </p:cNvPr>
          <p:cNvSpPr/>
          <p:nvPr/>
        </p:nvSpPr>
        <p:spPr>
          <a:xfrm>
            <a:off x="4062953" y="556182"/>
            <a:ext cx="452487" cy="433633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七边形 9">
            <a:extLst>
              <a:ext uri="{FF2B5EF4-FFF2-40B4-BE49-F238E27FC236}">
                <a16:creationId xmlns:a16="http://schemas.microsoft.com/office/drawing/2014/main" id="{19008121-404B-4AEE-B0FD-18E00B28A357}"/>
              </a:ext>
            </a:extLst>
          </p:cNvPr>
          <p:cNvSpPr/>
          <p:nvPr/>
        </p:nvSpPr>
        <p:spPr>
          <a:xfrm>
            <a:off x="10182618" y="989815"/>
            <a:ext cx="452487" cy="433633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C53D7A-C445-4824-95BB-24CC42794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80" y="2205034"/>
            <a:ext cx="8259550" cy="46798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5987A1-F554-4C71-AAAC-4C0303D89466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return </a:t>
            </a:r>
            <a:r>
              <a:rPr lang="en-US" altLang="zh-CN" dirty="0" err="1"/>
              <a:t>BpsLinersVw.FetchAll</a:t>
            </a:r>
            <a:r>
              <a:rPr lang="en-US" altLang="zh-CN" dirty="0"/>
              <a:t>(</a:t>
            </a:r>
            <a:r>
              <a:rPr lang="en-US" altLang="zh-CN" dirty="0" err="1"/>
              <a:t>Database.Default</a:t>
            </a:r>
            <a:r>
              <a:rPr lang="en-US" altLang="zh-CN" dirty="0"/>
              <a:t>, p =&gt; </a:t>
            </a:r>
            <a:r>
              <a:rPr lang="en-US" altLang="zh-CN" dirty="0" err="1"/>
              <a:t>p.LnrFltId</a:t>
            </a:r>
            <a:r>
              <a:rPr lang="en-US" altLang="zh-CN" dirty="0"/>
              <a:t> == </a:t>
            </a:r>
            <a:r>
              <a:rPr lang="en-US" altLang="zh-CN" dirty="0" err="1"/>
              <a:t>flightid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BpsLinersVw.Ascending</a:t>
            </a:r>
            <a:r>
              <a:rPr lang="en-US" altLang="zh-CN" dirty="0"/>
              <a:t>(p =&gt; </a:t>
            </a:r>
            <a:r>
              <a:rPr lang="en-US" altLang="zh-CN" dirty="0" err="1"/>
              <a:t>p.LnrNo</a:t>
            </a:r>
            <a:r>
              <a:rPr lang="en-US" altLang="zh-CN" dirty="0"/>
              <a:t>));</a:t>
            </a:r>
            <a:endParaRPr lang="zh-CN" altLang="en-US" dirty="0"/>
          </a:p>
        </p:txBody>
      </p:sp>
      <p:sp>
        <p:nvSpPr>
          <p:cNvPr id="16" name="七边形 15">
            <a:extLst>
              <a:ext uri="{FF2B5EF4-FFF2-40B4-BE49-F238E27FC236}">
                <a16:creationId xmlns:a16="http://schemas.microsoft.com/office/drawing/2014/main" id="{7D77B35B-D134-4E8F-AA8E-F441B52A15B5}"/>
              </a:ext>
            </a:extLst>
          </p:cNvPr>
          <p:cNvSpPr/>
          <p:nvPr/>
        </p:nvSpPr>
        <p:spPr>
          <a:xfrm>
            <a:off x="9956374" y="2863046"/>
            <a:ext cx="452487" cy="433633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9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43C68F-0569-49C6-BEE3-CC78F99FEB92}"/>
              </a:ext>
            </a:extLst>
          </p:cNvPr>
          <p:cNvSpPr txBox="1"/>
          <p:nvPr/>
        </p:nvSpPr>
        <p:spPr>
          <a:xfrm>
            <a:off x="5195753" y="5861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规范数据库设计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D2BEFD-492F-499C-9CBD-025A42AC8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1439403"/>
            <a:ext cx="79248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FE026-2E17-4FA3-9AE6-679B6998A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68" y="0"/>
            <a:ext cx="9719863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762F9E-F68C-4642-B668-4DDC9E717EA4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      using (</a:t>
            </a:r>
            <a:r>
              <a:rPr lang="en-US" altLang="zh-CN" dirty="0" err="1"/>
              <a:t>DataReader</a:t>
            </a:r>
            <a:r>
              <a:rPr lang="en-US" altLang="zh-CN" dirty="0"/>
              <a:t> reader = </a:t>
            </a:r>
            <a:r>
              <a:rPr lang="en-US" altLang="zh-CN" dirty="0" err="1"/>
              <a:t>Database.Default.CreateDataReader</a:t>
            </a:r>
            <a:r>
              <a:rPr lang="en-US" altLang="zh-CN" dirty="0"/>
              <a:t>(</a:t>
            </a:r>
            <a:r>
              <a:rPr lang="en-US" altLang="zh-CN" dirty="0" err="1"/>
              <a:t>getflightlist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reader.CreateParameter</a:t>
            </a:r>
            <a:r>
              <a:rPr lang="en-US" altLang="zh-CN" dirty="0"/>
              <a:t>("</a:t>
            </a:r>
            <a:r>
              <a:rPr lang="en-US" altLang="zh-CN" dirty="0" err="1"/>
              <a:t>FromDate</a:t>
            </a:r>
            <a:r>
              <a:rPr lang="en-US" altLang="zh-CN" dirty="0"/>
              <a:t>", </a:t>
            </a:r>
            <a:r>
              <a:rPr lang="en-US" altLang="zh-CN" dirty="0" err="1"/>
              <a:t>FromDate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reader.CreateParameter</a:t>
            </a:r>
            <a:r>
              <a:rPr lang="en-US" altLang="zh-CN" dirty="0"/>
              <a:t>("</a:t>
            </a:r>
            <a:r>
              <a:rPr lang="en-US" altLang="zh-CN" dirty="0" err="1"/>
              <a:t>EndDate</a:t>
            </a:r>
            <a:r>
              <a:rPr lang="en-US" altLang="zh-CN" dirty="0"/>
              <a:t>",  </a:t>
            </a:r>
            <a:r>
              <a:rPr lang="en-US" altLang="zh-CN" dirty="0" err="1"/>
              <a:t>EndDate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return </a:t>
            </a:r>
            <a:r>
              <a:rPr lang="en-US" altLang="zh-CN" dirty="0" err="1"/>
              <a:t>Database.Default.MetaData.FindSheet</a:t>
            </a:r>
            <a:r>
              <a:rPr lang="en-US" altLang="zh-CN" dirty="0"/>
              <a:t>&lt;</a:t>
            </a:r>
            <a:r>
              <a:rPr lang="en-US" altLang="zh-CN" dirty="0" err="1"/>
              <a:t>BpsFlights</a:t>
            </a:r>
            <a:r>
              <a:rPr lang="en-US" altLang="zh-CN" dirty="0"/>
              <a:t>&gt;().</a:t>
            </a:r>
            <a:r>
              <a:rPr lang="en-US" altLang="zh-CN" dirty="0" err="1"/>
              <a:t>SelectEntity</a:t>
            </a:r>
            <a:r>
              <a:rPr lang="en-US" altLang="zh-CN" dirty="0"/>
              <a:t>&lt;</a:t>
            </a:r>
            <a:r>
              <a:rPr lang="en-US" altLang="zh-CN" dirty="0" err="1"/>
              <a:t>BpsFlights</a:t>
            </a:r>
            <a:r>
              <a:rPr lang="en-US" altLang="zh-CN" dirty="0"/>
              <a:t>&gt;(reader);</a:t>
            </a:r>
          </a:p>
          <a:p>
            <a:r>
              <a:rPr lang="en-US" altLang="zh-CN" dirty="0"/>
              <a:t>  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37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1111F-6F16-4063-AD51-F6430920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062037"/>
            <a:ext cx="10344150" cy="4733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762F9E-F68C-4642-B668-4DDC9E717EA4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return </a:t>
            </a:r>
            <a:r>
              <a:rPr lang="en-US" altLang="zh-CN" dirty="0" err="1"/>
              <a:t>Database.Default.MetaData.FindSheet</a:t>
            </a:r>
            <a:r>
              <a:rPr lang="en-US" altLang="zh-CN" dirty="0"/>
              <a:t>&lt;</a:t>
            </a:r>
            <a:r>
              <a:rPr lang="en-US" altLang="zh-CN" dirty="0" err="1"/>
              <a:t>BpsFlights</a:t>
            </a:r>
            <a:r>
              <a:rPr lang="en-US" altLang="zh-CN" dirty="0"/>
              <a:t>&gt;().</a:t>
            </a:r>
            <a:r>
              <a:rPr lang="en-US" altLang="zh-CN" dirty="0" err="1"/>
              <a:t>RecordCount</a:t>
            </a:r>
            <a:r>
              <a:rPr lang="en-US" altLang="zh-CN" dirty="0"/>
              <a:t>&lt;</a:t>
            </a:r>
            <a:r>
              <a:rPr lang="en-US" altLang="zh-CN" dirty="0" err="1"/>
              <a:t>BpsFlights</a:t>
            </a:r>
            <a:r>
              <a:rPr lang="en-US" altLang="zh-CN" dirty="0"/>
              <a:t>&gt;(</a:t>
            </a:r>
          </a:p>
          <a:p>
            <a:r>
              <a:rPr lang="en-US" altLang="zh-CN" dirty="0"/>
              <a:t>                       p =&gt; </a:t>
            </a:r>
            <a:r>
              <a:rPr lang="en-US" altLang="zh-CN" dirty="0" err="1"/>
              <a:t>p.FltSlnId</a:t>
            </a:r>
            <a:r>
              <a:rPr lang="en-US" altLang="zh-CN" dirty="0"/>
              <a:t> == </a:t>
            </a:r>
            <a:r>
              <a:rPr lang="en-US" altLang="zh-CN" dirty="0" err="1"/>
              <a:t>fe.FltSlnId</a:t>
            </a:r>
            <a:r>
              <a:rPr lang="en-US" altLang="zh-CN" dirty="0"/>
              <a:t> &amp;&amp; </a:t>
            </a:r>
            <a:r>
              <a:rPr lang="en-US" altLang="zh-CN" dirty="0" err="1"/>
              <a:t>p.FltNo</a:t>
            </a:r>
            <a:r>
              <a:rPr lang="en-US" altLang="zh-CN" dirty="0"/>
              <a:t> == </a:t>
            </a:r>
            <a:r>
              <a:rPr lang="en-US" altLang="zh-CN" dirty="0" err="1"/>
              <a:t>fe.FltNo</a:t>
            </a:r>
            <a:r>
              <a:rPr lang="en-US" altLang="zh-CN" dirty="0"/>
              <a:t>) &gt; 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43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973192-C775-4D14-A32B-506F6D7996B0}"/>
              </a:ext>
            </a:extLst>
          </p:cNvPr>
          <p:cNvSpPr txBox="1"/>
          <p:nvPr/>
        </p:nvSpPr>
        <p:spPr>
          <a:xfrm>
            <a:off x="5888251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200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EAAE0DC-571D-4AAE-95C1-FC2F66B40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0112"/>
            <a:ext cx="11963400" cy="5057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F518EC-57F4-4FCC-ACB6-5844C4B41811}"/>
              </a:ext>
            </a:extLst>
          </p:cNvPr>
          <p:cNvSpPr txBox="1"/>
          <p:nvPr/>
        </p:nvSpPr>
        <p:spPr>
          <a:xfrm>
            <a:off x="0" y="5380672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err="1"/>
              <a:t>remark.UpdateSelf</a:t>
            </a:r>
            <a:r>
              <a:rPr lang="en-US" altLang="zh-CN" dirty="0"/>
              <a:t>(p =&gt; </a:t>
            </a:r>
            <a:r>
              <a:rPr lang="en-US" altLang="zh-CN" dirty="0" err="1"/>
              <a:t>p.WrsDt</a:t>
            </a:r>
            <a:r>
              <a:rPr lang="en-US" altLang="zh-CN" dirty="0"/>
              <a:t> == </a:t>
            </a:r>
            <a:r>
              <a:rPr lang="en-US" altLang="zh-CN" dirty="0" err="1"/>
              <a:t>remark.WrsDt.Date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remark.SetProperty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p.WrsWeather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remark.SetProperty</a:t>
            </a:r>
            <a:r>
              <a:rPr lang="en-US" altLang="zh-CN" dirty="0"/>
              <a:t>(p =&gt; p.WrsRemark1),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remark.SetProperty</a:t>
            </a:r>
            <a:r>
              <a:rPr lang="en-US" altLang="zh-CN" dirty="0"/>
              <a:t>(p =&gt; p.WrsRemark2),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remark.SetProperty</a:t>
            </a:r>
            <a:r>
              <a:rPr lang="en-US" altLang="zh-CN" dirty="0"/>
              <a:t>(p =&gt; p.WrsRemark3));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58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822C13-1755-4E6B-A077-DA314853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34" y="0"/>
            <a:ext cx="7697932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F518EC-57F4-4FCC-ACB6-5844C4B41811}"/>
              </a:ext>
            </a:extLst>
          </p:cNvPr>
          <p:cNvSpPr txBox="1"/>
          <p:nvPr/>
        </p:nvSpPr>
        <p:spPr>
          <a:xfrm>
            <a:off x="0" y="371867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err="1"/>
              <a:t>updateflight.UpdateSelf</a:t>
            </a:r>
            <a:r>
              <a:rPr lang="en-US" altLang="zh-CN" dirty="0"/>
              <a:t>(trans,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p.FltNo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p.FltSchdul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p.FltCycle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p.FltInitdt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p.FltValidfg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p.FltFixscdshp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p.FltIamount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p.FltEamount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updateflight.SetProperty</a:t>
            </a:r>
            <a:r>
              <a:rPr lang="en-US" altLang="zh-CN" dirty="0"/>
              <a:t>(p =&gt; </a:t>
            </a:r>
            <a:r>
              <a:rPr lang="en-US" altLang="zh-CN" dirty="0" err="1"/>
              <a:t>p.FltDockhour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70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11444E-F8F5-4B66-8181-106C993F7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371600"/>
            <a:ext cx="9363075" cy="4114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C72B1B-CB6D-4E54-85D1-C0AAD7592147}"/>
              </a:ext>
            </a:extLst>
          </p:cNvPr>
          <p:cNvSpPr txBox="1"/>
          <p:nvPr/>
        </p:nvSpPr>
        <p:spPr>
          <a:xfrm>
            <a:off x="-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err="1"/>
              <a:t>remark.InsertSelf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8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C72B1B-CB6D-4E54-85D1-C0AAD7592147}"/>
              </a:ext>
            </a:extLst>
          </p:cNvPr>
          <p:cNvSpPr txBox="1"/>
          <p:nvPr/>
        </p:nvSpPr>
        <p:spPr>
          <a:xfrm>
            <a:off x="-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err="1"/>
              <a:t>insertflight.InsertSelf</a:t>
            </a:r>
            <a:r>
              <a:rPr lang="en-US" altLang="zh-CN" dirty="0"/>
              <a:t>(trans);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F51C5-BE74-44FE-8043-0AE2CD12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159"/>
            <a:ext cx="12192000" cy="47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C72B1B-CB6D-4E54-85D1-C0AAD7592147}"/>
              </a:ext>
            </a:extLst>
          </p:cNvPr>
          <p:cNvSpPr txBox="1"/>
          <p:nvPr/>
        </p:nvSpPr>
        <p:spPr>
          <a:xfrm>
            <a:off x="-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err="1"/>
              <a:t>Database.Default.MetaData.FindSheet</a:t>
            </a:r>
            <a:r>
              <a:rPr lang="en-US" altLang="zh-CN" dirty="0"/>
              <a:t>&lt;</a:t>
            </a:r>
            <a:r>
              <a:rPr lang="en-US" altLang="zh-CN" dirty="0" err="1"/>
              <a:t>BpsFlights</a:t>
            </a:r>
            <a:r>
              <a:rPr lang="en-US" altLang="zh-CN" dirty="0"/>
              <a:t>&gt;().</a:t>
            </a:r>
            <a:r>
              <a:rPr lang="en-US" altLang="zh-CN" dirty="0" err="1"/>
              <a:t>DeleteRecord</a:t>
            </a:r>
            <a:r>
              <a:rPr lang="en-US" altLang="zh-CN" dirty="0"/>
              <a:t>&lt;</a:t>
            </a:r>
            <a:r>
              <a:rPr lang="en-US" altLang="zh-CN" dirty="0" err="1"/>
              <a:t>BpsFlights</a:t>
            </a:r>
            <a:r>
              <a:rPr lang="en-US" altLang="zh-CN" dirty="0"/>
              <a:t>&gt;(p =&gt; </a:t>
            </a:r>
            <a:r>
              <a:rPr lang="en-US" altLang="zh-CN" dirty="0" err="1"/>
              <a:t>p.FltId</a:t>
            </a:r>
            <a:r>
              <a:rPr lang="en-US" altLang="zh-CN" dirty="0"/>
              <a:t> == </a:t>
            </a:r>
            <a:r>
              <a:rPr lang="en-US" altLang="zh-CN" dirty="0" err="1"/>
              <a:t>flightid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73B67-C480-4785-A581-A97F2A72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157412"/>
            <a:ext cx="11058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C72B1B-CB6D-4E54-85D1-C0AAD7592147}"/>
              </a:ext>
            </a:extLst>
          </p:cNvPr>
          <p:cNvSpPr txBox="1"/>
          <p:nvPr/>
        </p:nvSpPr>
        <p:spPr>
          <a:xfrm>
            <a:off x="-1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Database.Default.MetaData.FindSheet</a:t>
            </a:r>
            <a:r>
              <a:rPr lang="en-US" altLang="zh-CN" dirty="0"/>
              <a:t>&lt;</a:t>
            </a:r>
            <a:r>
              <a:rPr lang="en-US" altLang="zh-CN" dirty="0" err="1"/>
              <a:t>BpsLiners</a:t>
            </a:r>
            <a:r>
              <a:rPr lang="en-US" altLang="zh-CN" dirty="0"/>
              <a:t>&gt;().</a:t>
            </a:r>
            <a:r>
              <a:rPr lang="en-US" altLang="zh-CN" dirty="0" err="1"/>
              <a:t>DeleteRecord</a:t>
            </a:r>
            <a:r>
              <a:rPr lang="en-US" altLang="zh-CN" dirty="0"/>
              <a:t>&lt;</a:t>
            </a:r>
            <a:r>
              <a:rPr lang="en-US" altLang="zh-CN" dirty="0" err="1"/>
              <a:t>BpsLiners</a:t>
            </a:r>
            <a:r>
              <a:rPr lang="en-US" altLang="zh-CN" dirty="0"/>
              <a:t>&gt;(trans,</a:t>
            </a:r>
          </a:p>
          <a:p>
            <a:r>
              <a:rPr lang="en-US" altLang="zh-CN" dirty="0"/>
              <a:t>                p =&gt; </a:t>
            </a:r>
            <a:r>
              <a:rPr lang="en-US" altLang="zh-CN" dirty="0" err="1"/>
              <a:t>p.LnrId</a:t>
            </a:r>
            <a:r>
              <a:rPr lang="en-US" altLang="zh-CN" dirty="0"/>
              <a:t> == </a:t>
            </a:r>
            <a:r>
              <a:rPr lang="en-US" altLang="zh-CN" dirty="0" err="1"/>
              <a:t>linerid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4C40B4-E10F-4A89-BEA2-582548BD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795462"/>
            <a:ext cx="84677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0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973192-C775-4D14-A32B-506F6D7996B0}"/>
              </a:ext>
            </a:extLst>
          </p:cNvPr>
          <p:cNvSpPr txBox="1"/>
          <p:nvPr/>
        </p:nvSpPr>
        <p:spPr>
          <a:xfrm>
            <a:off x="5772834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92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43C68F-0569-49C6-BEE3-CC78F99FEB92}"/>
              </a:ext>
            </a:extLst>
          </p:cNvPr>
          <p:cNvSpPr txBox="1"/>
          <p:nvPr/>
        </p:nvSpPr>
        <p:spPr>
          <a:xfrm>
            <a:off x="5195753" y="5861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规范数据库设计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DD1822-6A37-4C78-A6D0-BF881979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24050"/>
            <a:ext cx="8686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59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7F7E0F-7D68-41AE-97DE-EA051DE417BE}"/>
              </a:ext>
            </a:extLst>
          </p:cNvPr>
          <p:cNvSpPr txBox="1"/>
          <p:nvPr/>
        </p:nvSpPr>
        <p:spPr>
          <a:xfrm>
            <a:off x="0" y="5934670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Phenix.Core.Data.Database.Default.ExecuteNonQuery</a:t>
            </a:r>
            <a:r>
              <a:rPr lang="en-US" altLang="zh-CN" dirty="0"/>
              <a:t>(</a:t>
            </a:r>
            <a:r>
              <a:rPr lang="en-US" altLang="zh-CN" dirty="0" err="1"/>
              <a:t>copyvsl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("VSL_TOTALLOCATION", </a:t>
            </a:r>
            <a:r>
              <a:rPr lang="en-US" altLang="zh-CN" dirty="0" err="1"/>
              <a:t>teu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("VSL_CD", </a:t>
            </a:r>
            <a:r>
              <a:rPr lang="en-US" altLang="zh-CN" dirty="0" err="1"/>
              <a:t>vesselCode</a:t>
            </a:r>
            <a:r>
              <a:rPr lang="en-US" altLang="zh-CN" dirty="0"/>
              <a:t>));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E5296C-7824-4C88-8621-7731D76C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609725"/>
            <a:ext cx="92106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4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D779551-5D95-4703-ACDF-5E8A3FE3561D}"/>
              </a:ext>
            </a:extLst>
          </p:cNvPr>
          <p:cNvSpPr txBox="1"/>
          <p:nvPr/>
        </p:nvSpPr>
        <p:spPr>
          <a:xfrm>
            <a:off x="-1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return Phenix.Core.Data.Database.Default.ExecuteNonQuery(sql,</a:t>
            </a:r>
          </a:p>
          <a:p>
            <a:r>
              <a:rPr lang="zh-CN" altLang="en-US" dirty="0"/>
              <a:t>                       Phenix.Core.Data.Common.ParamValue.Input("VBT_ID", vslberthid)) &gt; 0;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4535B2-8206-40C6-ACBA-5B53D3F9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428750"/>
            <a:ext cx="9467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18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4A69E5D-12E5-41DA-8185-78A1B63DD03A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Phenix.Core.Data.Database.Default.ExecuteStoredProc(</a:t>
            </a:r>
            <a:r>
              <a:rPr lang="en-US" altLang="zh-CN" dirty="0"/>
              <a:t>@"Dstd_Pak.ManualSendSTDDatas"</a:t>
            </a:r>
            <a:r>
              <a:rPr lang="zh-CN" altLang="en-US" dirty="0"/>
              <a:t>,</a:t>
            </a:r>
          </a:p>
          <a:p>
            <a:r>
              <a:rPr lang="zh-CN" altLang="en-US" dirty="0"/>
              <a:t>                Phenix.Core.Data.Common.ParamValue.Input("I_SCD_ID", scheduleid));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016334-52D2-4EC2-9537-D79F7720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71662"/>
            <a:ext cx="101250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0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21CE7D-A3B6-4808-9C70-E8AA9D3F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09637"/>
            <a:ext cx="11049000" cy="50387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ACFEC9-AD1E-46F1-A0D5-156FB74E3FC1}"/>
              </a:ext>
            </a:extLst>
          </p:cNvPr>
          <p:cNvSpPr txBox="1"/>
          <p:nvPr/>
        </p:nvSpPr>
        <p:spPr>
          <a:xfrm>
            <a:off x="-1" y="5103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Phenix.Core.Data.Common.DbCommandHelper.ExecuteStoredProc(trans, "Ps_s_InsertAudit_P",</a:t>
            </a:r>
          </a:p>
          <a:p>
            <a:r>
              <a:rPr lang="zh-CN" altLang="en-US" dirty="0"/>
              <a:t>                        Phenix.Core.Data.Common.ParamValue.Input("i_tablename", tablename),</a:t>
            </a:r>
          </a:p>
          <a:p>
            <a:r>
              <a:rPr lang="zh-CN" altLang="en-US" dirty="0"/>
              <a:t>                        Phenix.Core.Data.Common.ParamValue.Input("i_id", id),</a:t>
            </a:r>
          </a:p>
          <a:p>
            <a:r>
              <a:rPr lang="zh-CN" altLang="en-US" dirty="0"/>
              <a:t>                        Phenix.Core.Data.Common.ParamValue.Input("i_mode", mode.ToString()),</a:t>
            </a:r>
          </a:p>
          <a:p>
            <a:r>
              <a:rPr lang="zh-CN" altLang="en-US" dirty="0"/>
              <a:t>                        Phenix.Core.Data.Common.ParamValue.Input("i_empid", empid),</a:t>
            </a:r>
          </a:p>
          <a:p>
            <a:r>
              <a:rPr lang="zh-CN" altLang="en-US" dirty="0"/>
              <a:t>                        Phenix.Core.Data.Common.ParamValue.Input("i_machineName", machineName));</a:t>
            </a:r>
          </a:p>
        </p:txBody>
      </p:sp>
    </p:spTree>
    <p:extLst>
      <p:ext uri="{BB962C8B-B14F-4D97-AF65-F5344CB8AC3E}">
        <p14:creationId xmlns:p14="http://schemas.microsoft.com/office/powerpoint/2010/main" val="908541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23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973192-C775-4D14-A32B-506F6D7996B0}"/>
              </a:ext>
            </a:extLst>
          </p:cNvPr>
          <p:cNvSpPr txBox="1"/>
          <p:nvPr/>
        </p:nvSpPr>
        <p:spPr>
          <a:xfrm>
            <a:off x="5772834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59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EA071C-CCB0-43EF-8212-229781515D56}"/>
              </a:ext>
            </a:extLst>
          </p:cNvPr>
          <p:cNvSpPr txBox="1"/>
          <p:nvPr/>
        </p:nvSpPr>
        <p:spPr>
          <a:xfrm>
            <a:off x="2578850" y="463647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字段映射规则改为保留前缀（如果剔除前缀后无法分辨字段的话）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2C07BA-D8DF-419D-922D-FECD62D35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069892"/>
            <a:ext cx="84010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7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973192-C775-4D14-A32B-506F6D7996B0}"/>
              </a:ext>
            </a:extLst>
          </p:cNvPr>
          <p:cNvSpPr txBox="1"/>
          <p:nvPr/>
        </p:nvSpPr>
        <p:spPr>
          <a:xfrm>
            <a:off x="5772834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993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EF7E18-5EDF-4083-8EFE-A07E97567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0" y="2166937"/>
            <a:ext cx="4257675" cy="2524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EA071C-CCB0-43EF-8212-229781515D56}"/>
              </a:ext>
            </a:extLst>
          </p:cNvPr>
          <p:cNvSpPr txBox="1"/>
          <p:nvPr/>
        </p:nvSpPr>
        <p:spPr>
          <a:xfrm>
            <a:off x="3704156" y="567342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Phenix.Tools.EntityBuilder</a:t>
            </a:r>
            <a:r>
              <a:rPr lang="zh-CN" altLang="en-US" dirty="0"/>
              <a:t>批量生成实体代码</a:t>
            </a:r>
          </a:p>
        </p:txBody>
      </p:sp>
    </p:spTree>
    <p:extLst>
      <p:ext uri="{BB962C8B-B14F-4D97-AF65-F5344CB8AC3E}">
        <p14:creationId xmlns:p14="http://schemas.microsoft.com/office/powerpoint/2010/main" val="41815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973192-C775-4D14-A32B-506F6D7996B0}"/>
              </a:ext>
            </a:extLst>
          </p:cNvPr>
          <p:cNvSpPr txBox="1"/>
          <p:nvPr/>
        </p:nvSpPr>
        <p:spPr>
          <a:xfrm>
            <a:off x="5888251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4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08B72F-62FD-4B8A-B494-867B1F98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04862"/>
            <a:ext cx="8534400" cy="52482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D406C8-047E-45E0-8FC6-C6481940591C}"/>
              </a:ext>
            </a:extLst>
          </p:cNvPr>
          <p:cNvSpPr txBox="1"/>
          <p:nvPr/>
        </p:nvSpPr>
        <p:spPr>
          <a:xfrm>
            <a:off x="1572" y="5657671"/>
            <a:ext cx="12190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 return (Int64) </a:t>
            </a:r>
            <a:r>
              <a:rPr lang="en-US" altLang="zh-CN" dirty="0" err="1"/>
              <a:t>Phenix.Core.Data.Database.Default.ExecuteScalar</a:t>
            </a:r>
            <a:r>
              <a:rPr lang="en-US" altLang="zh-CN" dirty="0"/>
              <a:t>(</a:t>
            </a:r>
            <a:r>
              <a:rPr lang="en-US" altLang="zh-CN" dirty="0" err="1"/>
              <a:t>strSql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</a:t>
            </a:r>
            <a:r>
              <a:rPr lang="en-US" altLang="zh-CN" dirty="0" err="1"/>
              <a:t>vessleCnName</a:t>
            </a:r>
            <a:r>
              <a:rPr lang="en-US" altLang="zh-CN" dirty="0"/>
              <a:t>", </a:t>
            </a:r>
            <a:r>
              <a:rPr lang="en-US" altLang="zh-CN" dirty="0" err="1"/>
              <a:t>vesselCnName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("voyage", voyage),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Phenix.Core.Data.Common.ParamValue.Input</a:t>
            </a:r>
            <a:r>
              <a:rPr lang="en-US" altLang="zh-CN" dirty="0"/>
              <a:t>("</a:t>
            </a:r>
            <a:r>
              <a:rPr lang="en-US" altLang="zh-CN" dirty="0" err="1"/>
              <a:t>ieFlag</a:t>
            </a:r>
            <a:r>
              <a:rPr lang="en-US" altLang="zh-CN" dirty="0"/>
              <a:t>", </a:t>
            </a:r>
            <a:r>
              <a:rPr lang="en-US" altLang="zh-CN" dirty="0" err="1"/>
              <a:t>ieFlag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14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1117</Words>
  <Application>Microsoft Office PowerPoint</Application>
  <PresentationFormat>宽屏</PresentationFormat>
  <Paragraphs>90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phenixiii</dc:creator>
  <cp:lastModifiedBy>phenixiii</cp:lastModifiedBy>
  <cp:revision>93</cp:revision>
  <dcterms:created xsi:type="dcterms:W3CDTF">2020-07-15T00:57:19Z</dcterms:created>
  <dcterms:modified xsi:type="dcterms:W3CDTF">2020-07-19T12:24:05Z</dcterms:modified>
</cp:coreProperties>
</file>