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72" r:id="rId3"/>
    <p:sldId id="287" r:id="rId4"/>
    <p:sldId id="290" r:id="rId5"/>
    <p:sldId id="297" r:id="rId6"/>
    <p:sldId id="293" r:id="rId7"/>
    <p:sldId id="295" r:id="rId8"/>
    <p:sldId id="301" r:id="rId9"/>
    <p:sldId id="298" r:id="rId10"/>
    <p:sldId id="299" r:id="rId11"/>
    <p:sldId id="304" r:id="rId12"/>
    <p:sldId id="300" r:id="rId13"/>
    <p:sldId id="302" r:id="rId14"/>
    <p:sldId id="303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3EEF-8703-4348-B626-A4BBF36642F6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D93D-83A0-4E6D-9FD9-31369F4A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2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4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C704A5-4FA5-4342-B84A-3C41189E41FF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96645-EC53-49CE-B035-4650123E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7200" dirty="0"/>
              <a:t>分布式云计算服务插件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2158F-98A9-48DD-AB60-F61F25FA4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Phenix</a:t>
            </a:r>
            <a:r>
              <a:rPr lang="ja-JP" altLang="en-US" dirty="0"/>
              <a:t>ヾ</a:t>
            </a:r>
            <a:r>
              <a:rPr lang="en-US" altLang="ja-JP" dirty="0"/>
              <a:t>7 </a:t>
            </a:r>
            <a:r>
              <a:rPr lang="en-US" altLang="zh-CN" dirty="0"/>
              <a:t>for </a:t>
            </a:r>
            <a:r>
              <a:rPr lang="en-US" altLang="zh-CN" dirty="0" err="1"/>
              <a:t>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Orleans 3</a:t>
            </a:r>
            <a:endParaRPr lang="en-US" altLang="ja-JP" dirty="0"/>
          </a:p>
          <a:p>
            <a:r>
              <a:rPr lang="en-US" altLang="zh-CN" dirty="0"/>
              <a:t>https://github.com/phenixiii/Phenix.NET7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42A4F8-16DD-44EA-A6D4-A0455E60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4" y="1679590"/>
            <a:ext cx="4229100" cy="51720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4546D5-ACF1-4019-A4B9-911106CB5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01" y="0"/>
            <a:ext cx="4867576" cy="6858000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F83411-ADC8-4282-9600-3FB158C6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892" y="770592"/>
            <a:ext cx="3657600" cy="41243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8596FB-7A90-4E21-8B0C-90BD494135B3}"/>
              </a:ext>
            </a:extLst>
          </p:cNvPr>
          <p:cNvCxnSpPr>
            <a:cxnSpLocks/>
          </p:cNvCxnSpPr>
          <p:nvPr/>
        </p:nvCxnSpPr>
        <p:spPr>
          <a:xfrm>
            <a:off x="3657600" y="2939544"/>
            <a:ext cx="3751868" cy="26694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808B82-51D9-4D4A-87D8-679FD999397F}"/>
              </a:ext>
            </a:extLst>
          </p:cNvPr>
          <p:cNvCxnSpPr>
            <a:cxnSpLocks/>
          </p:cNvCxnSpPr>
          <p:nvPr/>
        </p:nvCxnSpPr>
        <p:spPr>
          <a:xfrm>
            <a:off x="1206631" y="3808429"/>
            <a:ext cx="6202837" cy="2073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7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42A4F8-16DD-44EA-A6D4-A0455E60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4" y="1679590"/>
            <a:ext cx="4229100" cy="5172075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F83411-ADC8-4282-9600-3FB158C6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279" y="1746770"/>
            <a:ext cx="3657600" cy="41243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8596FB-7A90-4E21-8B0C-90BD494135B3}"/>
              </a:ext>
            </a:extLst>
          </p:cNvPr>
          <p:cNvCxnSpPr>
            <a:cxnSpLocks/>
          </p:cNvCxnSpPr>
          <p:nvPr/>
        </p:nvCxnSpPr>
        <p:spPr>
          <a:xfrm>
            <a:off x="6014301" y="1502332"/>
            <a:ext cx="2366128" cy="10022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808B82-51D9-4D4A-87D8-679FD999397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111289" y="1502332"/>
            <a:ext cx="3445768" cy="9863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388E10A-7F92-47B9-A810-53EC2969382C}"/>
              </a:ext>
            </a:extLst>
          </p:cNvPr>
          <p:cNvSpPr txBox="1"/>
          <p:nvPr/>
        </p:nvSpPr>
        <p:spPr>
          <a:xfrm>
            <a:off x="4539246" y="113300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Kernal</a:t>
            </a:r>
            <a:r>
              <a:rPr lang="zh-CN" altLang="en-US" dirty="0"/>
              <a:t>的实体类型</a:t>
            </a:r>
            <a:endParaRPr lang="en-US" altLang="zh-CN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20057E-62A2-4ABF-8213-99622AFC4696}"/>
              </a:ext>
            </a:extLst>
          </p:cNvPr>
          <p:cNvCxnSpPr>
            <a:cxnSpLocks/>
          </p:cNvCxnSpPr>
          <p:nvPr/>
        </p:nvCxnSpPr>
        <p:spPr>
          <a:xfrm flipV="1">
            <a:off x="6014301" y="2749015"/>
            <a:ext cx="3214540" cy="15166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FAD3CF-6C76-4BE3-B03C-5E44D30439C3}"/>
              </a:ext>
            </a:extLst>
          </p:cNvPr>
          <p:cNvCxnSpPr>
            <a:cxnSpLocks/>
          </p:cNvCxnSpPr>
          <p:nvPr/>
        </p:nvCxnSpPr>
        <p:spPr>
          <a:xfrm flipH="1" flipV="1">
            <a:off x="3393288" y="2694626"/>
            <a:ext cx="2352057" cy="15757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5968CAD-9AA9-40EC-8A2D-FDAFD65FF116}"/>
              </a:ext>
            </a:extLst>
          </p:cNvPr>
          <p:cNvSpPr txBox="1"/>
          <p:nvPr/>
        </p:nvSpPr>
        <p:spPr>
          <a:xfrm>
            <a:off x="4522287" y="4367975"/>
            <a:ext cx="206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Stream</a:t>
            </a:r>
            <a:r>
              <a:rPr lang="zh-CN" altLang="en-US" dirty="0"/>
              <a:t>的实体类型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257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55B8B-A4E2-428F-96B5-7195F6DA4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976312"/>
            <a:ext cx="11372850" cy="49053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DDA5A6F-5681-4BAC-9D12-131C2334660C}"/>
              </a:ext>
            </a:extLst>
          </p:cNvPr>
          <p:cNvCxnSpPr>
            <a:cxnSpLocks/>
          </p:cNvCxnSpPr>
          <p:nvPr/>
        </p:nvCxnSpPr>
        <p:spPr>
          <a:xfrm flipV="1">
            <a:off x="3619893" y="2780907"/>
            <a:ext cx="0" cy="13857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E68874-23F7-4908-9244-6DD2CDC861C8}"/>
              </a:ext>
            </a:extLst>
          </p:cNvPr>
          <p:cNvSpPr txBox="1"/>
          <p:nvPr/>
        </p:nvSpPr>
        <p:spPr>
          <a:xfrm>
            <a:off x="3065895" y="4242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聚合关系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311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Demo.InventoryControl.Plugin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3F6C19-D027-4684-A154-2AA5B10A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554" y="0"/>
            <a:ext cx="9506446" cy="68580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DDA5A6F-5681-4BAC-9D12-131C2334660C}"/>
              </a:ext>
            </a:extLst>
          </p:cNvPr>
          <p:cNvCxnSpPr>
            <a:cxnSpLocks/>
          </p:cNvCxnSpPr>
          <p:nvPr/>
        </p:nvCxnSpPr>
        <p:spPr>
          <a:xfrm flipH="1" flipV="1">
            <a:off x="4076550" y="1654346"/>
            <a:ext cx="1150072" cy="11265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3E68874-23F7-4908-9244-6DD2CDC861C8}"/>
              </a:ext>
            </a:extLst>
          </p:cNvPr>
          <p:cNvSpPr txBox="1"/>
          <p:nvPr/>
        </p:nvSpPr>
        <p:spPr>
          <a:xfrm>
            <a:off x="4672623" y="28563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组合关系</a:t>
            </a:r>
            <a:endParaRPr lang="en-US" altLang="zh-CN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FEB865-B4B2-4CC6-AEAD-8DEB90DBAC88}"/>
              </a:ext>
            </a:extLst>
          </p:cNvPr>
          <p:cNvCxnSpPr>
            <a:cxnSpLocks/>
          </p:cNvCxnSpPr>
          <p:nvPr/>
        </p:nvCxnSpPr>
        <p:spPr>
          <a:xfrm flipV="1">
            <a:off x="5226621" y="4648985"/>
            <a:ext cx="0" cy="13857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97BE41B-1E71-476F-9C0F-CE450AF4D56A}"/>
              </a:ext>
            </a:extLst>
          </p:cNvPr>
          <p:cNvSpPr txBox="1"/>
          <p:nvPr/>
        </p:nvSpPr>
        <p:spPr>
          <a:xfrm>
            <a:off x="4672623" y="61101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聚合关系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3437A9-A3F1-4CED-A6B6-6E0D2A8E24CA}"/>
              </a:ext>
            </a:extLst>
          </p:cNvPr>
          <p:cNvCxnSpPr>
            <a:cxnSpLocks/>
          </p:cNvCxnSpPr>
          <p:nvPr/>
        </p:nvCxnSpPr>
        <p:spPr>
          <a:xfrm flipV="1">
            <a:off x="4208525" y="1508288"/>
            <a:ext cx="13857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0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Demo.InventoryControl.Plugin</a:t>
            </a:r>
            <a:endParaRPr lang="zh-CN" altLang="en-US" sz="36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B4396ABE-86DC-4484-9CA4-1C682483DA56}"/>
              </a:ext>
            </a:extLst>
          </p:cNvPr>
          <p:cNvSpPr/>
          <p:nvPr/>
        </p:nvSpPr>
        <p:spPr>
          <a:xfrm>
            <a:off x="4811781" y="176376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客户张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6CF9E080-8E7A-4D24-8CFD-984321EC3A2D}"/>
              </a:ext>
            </a:extLst>
          </p:cNvPr>
          <p:cNvSpPr/>
          <p:nvPr/>
        </p:nvSpPr>
        <p:spPr>
          <a:xfrm>
            <a:off x="4813906" y="291194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客户李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B5B43EBD-9805-4D07-AE8A-13AACEFC3830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ID=050101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8B802B3-8396-4B00-B411-3272988E9BFC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ID=050102</a:t>
            </a: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8B48A9BF-33E5-4C76-8D29-EE5161CAB02D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ID=050103</a:t>
            </a:r>
          </a:p>
        </p:txBody>
      </p:sp>
      <p:pic>
        <p:nvPicPr>
          <p:cNvPr id="27" name="图形 26" descr="宇航员">
            <a:extLst>
              <a:ext uri="{FF2B5EF4-FFF2-40B4-BE49-F238E27FC236}">
                <a16:creationId xmlns:a16="http://schemas.microsoft.com/office/drawing/2014/main" id="{DD49F42A-F6CB-4826-AE7A-D77456A87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FF82B0E-E2D0-4D03-A473-A18F50087A7A}"/>
              </a:ext>
            </a:extLst>
          </p:cNvPr>
          <p:cNvSpPr txBox="1"/>
          <p:nvPr/>
        </p:nvSpPr>
        <p:spPr>
          <a:xfrm>
            <a:off x="634387" y="2329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客户张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2B04A17-CD7C-47C4-89B9-239256B6F0FE}"/>
              </a:ext>
            </a:extLst>
          </p:cNvPr>
          <p:cNvCxnSpPr>
            <a:cxnSpLocks/>
          </p:cNvCxnSpPr>
          <p:nvPr/>
        </p:nvCxnSpPr>
        <p:spPr>
          <a:xfrm flipV="1">
            <a:off x="6268825" y="1854133"/>
            <a:ext cx="3082565" cy="340608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02DE2F0-B850-4B43-9894-2B45D62B581F}"/>
              </a:ext>
            </a:extLst>
          </p:cNvPr>
          <p:cNvCxnSpPr>
            <a:cxnSpLocks/>
          </p:cNvCxnSpPr>
          <p:nvPr/>
        </p:nvCxnSpPr>
        <p:spPr>
          <a:xfrm>
            <a:off x="6268825" y="2367247"/>
            <a:ext cx="3082565" cy="495587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298DA83-C9E5-4A39-A5F7-EA93E50CFDB6}"/>
              </a:ext>
            </a:extLst>
          </p:cNvPr>
          <p:cNvCxnSpPr>
            <a:cxnSpLocks/>
          </p:cNvCxnSpPr>
          <p:nvPr/>
        </p:nvCxnSpPr>
        <p:spPr>
          <a:xfrm>
            <a:off x="1913410" y="2231764"/>
            <a:ext cx="2432347" cy="0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901D6BE-43CC-4A80-9009-BFBB6C8AD6B5}"/>
              </a:ext>
            </a:extLst>
          </p:cNvPr>
          <p:cNvSpPr/>
          <p:nvPr/>
        </p:nvSpPr>
        <p:spPr>
          <a:xfrm>
            <a:off x="2744476" y="1902894"/>
            <a:ext cx="1277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LoadLocation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B6F16A2-E5F5-4F12-97A1-D8C47A5AF78F}"/>
              </a:ext>
            </a:extLst>
          </p:cNvPr>
          <p:cNvSpPr/>
          <p:nvPr/>
        </p:nvSpPr>
        <p:spPr>
          <a:xfrm>
            <a:off x="9514851" y="4699303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ID=050104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DA2AE-8518-4BED-86E2-1761BEDC8ADF}"/>
              </a:ext>
            </a:extLst>
          </p:cNvPr>
          <p:cNvCxnSpPr>
            <a:cxnSpLocks/>
          </p:cNvCxnSpPr>
          <p:nvPr/>
        </p:nvCxnSpPr>
        <p:spPr>
          <a:xfrm>
            <a:off x="6268825" y="2615040"/>
            <a:ext cx="3246026" cy="230575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ABB25F72-E9C2-467D-AF9B-FCB512B029A8}"/>
              </a:ext>
            </a:extLst>
          </p:cNvPr>
          <p:cNvSpPr/>
          <p:nvPr/>
        </p:nvSpPr>
        <p:spPr>
          <a:xfrm>
            <a:off x="7085347" y="1364189"/>
            <a:ext cx="1473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GetStackOrdinal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ED11AB-0F7E-481D-AE5F-A814D2157584}"/>
              </a:ext>
            </a:extLst>
          </p:cNvPr>
          <p:cNvSpPr/>
          <p:nvPr/>
        </p:nvSpPr>
        <p:spPr>
          <a:xfrm>
            <a:off x="7085347" y="1611982"/>
            <a:ext cx="829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Refresh()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4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Demo.InventoryControl.Plugin</a:t>
            </a:r>
            <a:endParaRPr lang="zh-CN" altLang="en-US" sz="36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B4396ABE-86DC-4484-9CA4-1C682483DA56}"/>
              </a:ext>
            </a:extLst>
          </p:cNvPr>
          <p:cNvSpPr/>
          <p:nvPr/>
        </p:nvSpPr>
        <p:spPr>
          <a:xfrm>
            <a:off x="4811781" y="176376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客户张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6CF9E080-8E7A-4D24-8CFD-984321EC3A2D}"/>
              </a:ext>
            </a:extLst>
          </p:cNvPr>
          <p:cNvSpPr/>
          <p:nvPr/>
        </p:nvSpPr>
        <p:spPr>
          <a:xfrm>
            <a:off x="4813906" y="291194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客户李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B5B43EBD-9805-4D07-AE8A-13AACEFC3830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ID=050101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8B802B3-8396-4B00-B411-3272988E9BFC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ID=050102</a:t>
            </a: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8B48A9BF-33E5-4C76-8D29-EE5161CAB02D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ID=050103</a:t>
            </a:r>
          </a:p>
        </p:txBody>
      </p:sp>
      <p:pic>
        <p:nvPicPr>
          <p:cNvPr id="27" name="图形 26" descr="宇航员">
            <a:extLst>
              <a:ext uri="{FF2B5EF4-FFF2-40B4-BE49-F238E27FC236}">
                <a16:creationId xmlns:a16="http://schemas.microsoft.com/office/drawing/2014/main" id="{DD49F42A-F6CB-4826-AE7A-D77456A87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FF82B0E-E2D0-4D03-A473-A18F50087A7A}"/>
              </a:ext>
            </a:extLst>
          </p:cNvPr>
          <p:cNvSpPr txBox="1"/>
          <p:nvPr/>
        </p:nvSpPr>
        <p:spPr>
          <a:xfrm>
            <a:off x="634387" y="2329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客户张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2B04A17-CD7C-47C4-89B9-239256B6F0FE}"/>
              </a:ext>
            </a:extLst>
          </p:cNvPr>
          <p:cNvCxnSpPr>
            <a:cxnSpLocks/>
          </p:cNvCxnSpPr>
          <p:nvPr/>
        </p:nvCxnSpPr>
        <p:spPr>
          <a:xfrm flipV="1">
            <a:off x="6268825" y="1854133"/>
            <a:ext cx="3082565" cy="340608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02DE2F0-B850-4B43-9894-2B45D62B581F}"/>
              </a:ext>
            </a:extLst>
          </p:cNvPr>
          <p:cNvCxnSpPr>
            <a:cxnSpLocks/>
          </p:cNvCxnSpPr>
          <p:nvPr/>
        </p:nvCxnSpPr>
        <p:spPr>
          <a:xfrm>
            <a:off x="6268825" y="2367247"/>
            <a:ext cx="3082565" cy="495587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298DA83-C9E5-4A39-A5F7-EA93E50CFDB6}"/>
              </a:ext>
            </a:extLst>
          </p:cNvPr>
          <p:cNvCxnSpPr>
            <a:cxnSpLocks/>
          </p:cNvCxnSpPr>
          <p:nvPr/>
        </p:nvCxnSpPr>
        <p:spPr>
          <a:xfrm>
            <a:off x="1913410" y="2231764"/>
            <a:ext cx="2432347" cy="0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901D6BE-43CC-4A80-9009-BFBB6C8AD6B5}"/>
              </a:ext>
            </a:extLst>
          </p:cNvPr>
          <p:cNvSpPr/>
          <p:nvPr/>
        </p:nvSpPr>
        <p:spPr>
          <a:xfrm>
            <a:off x="2744476" y="1902894"/>
            <a:ext cx="1277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PickInventory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B6F16A2-E5F5-4F12-97A1-D8C47A5AF78F}"/>
              </a:ext>
            </a:extLst>
          </p:cNvPr>
          <p:cNvSpPr/>
          <p:nvPr/>
        </p:nvSpPr>
        <p:spPr>
          <a:xfrm>
            <a:off x="9514851" y="4699303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ID=050104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DA2AE-8518-4BED-86E2-1761BEDC8ADF}"/>
              </a:ext>
            </a:extLst>
          </p:cNvPr>
          <p:cNvCxnSpPr>
            <a:cxnSpLocks/>
          </p:cNvCxnSpPr>
          <p:nvPr/>
        </p:nvCxnSpPr>
        <p:spPr>
          <a:xfrm>
            <a:off x="6268825" y="2615040"/>
            <a:ext cx="3246026" cy="230575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ABB25F72-E9C2-467D-AF9B-FCB512B029A8}"/>
              </a:ext>
            </a:extLst>
          </p:cNvPr>
          <p:cNvSpPr/>
          <p:nvPr/>
        </p:nvSpPr>
        <p:spPr>
          <a:xfrm>
            <a:off x="7085347" y="1364189"/>
            <a:ext cx="1473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GetUnloadValue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ED11AB-0F7E-481D-AE5F-A814D2157584}"/>
              </a:ext>
            </a:extLst>
          </p:cNvPr>
          <p:cNvSpPr/>
          <p:nvPr/>
        </p:nvSpPr>
        <p:spPr>
          <a:xfrm>
            <a:off x="7085347" y="1611982"/>
            <a:ext cx="829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Refresh()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Demo.InventoryControl.Plugin</a:t>
            </a:r>
            <a:endParaRPr lang="zh-CN" altLang="en-US" sz="36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B4396ABE-86DC-4484-9CA4-1C682483DA56}"/>
              </a:ext>
            </a:extLst>
          </p:cNvPr>
          <p:cNvSpPr/>
          <p:nvPr/>
        </p:nvSpPr>
        <p:spPr>
          <a:xfrm>
            <a:off x="4811781" y="176376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客户张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6CF9E080-8E7A-4D24-8CFD-984321EC3A2D}"/>
              </a:ext>
            </a:extLst>
          </p:cNvPr>
          <p:cNvSpPr/>
          <p:nvPr/>
        </p:nvSpPr>
        <p:spPr>
          <a:xfrm>
            <a:off x="4813906" y="2911944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CustomerGrainID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客户李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B5B43EBD-9805-4D07-AE8A-13AACEFC3830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ID=050101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8B802B3-8396-4B00-B411-3272988E9BFC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ID=050102</a:t>
            </a: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8B48A9BF-33E5-4C76-8D29-EE5161CAB02D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ID=050103</a:t>
            </a:r>
          </a:p>
        </p:txBody>
      </p:sp>
      <p:pic>
        <p:nvPicPr>
          <p:cNvPr id="27" name="图形 26" descr="宇航员">
            <a:extLst>
              <a:ext uri="{FF2B5EF4-FFF2-40B4-BE49-F238E27FC236}">
                <a16:creationId xmlns:a16="http://schemas.microsoft.com/office/drawing/2014/main" id="{DD49F42A-F6CB-4826-AE7A-D77456A87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FF82B0E-E2D0-4D03-A473-A18F50087A7A}"/>
              </a:ext>
            </a:extLst>
          </p:cNvPr>
          <p:cNvSpPr txBox="1"/>
          <p:nvPr/>
        </p:nvSpPr>
        <p:spPr>
          <a:xfrm>
            <a:off x="634387" y="2329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客户张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2B04A17-CD7C-47C4-89B9-239256B6F0FE}"/>
              </a:ext>
            </a:extLst>
          </p:cNvPr>
          <p:cNvCxnSpPr>
            <a:cxnSpLocks/>
          </p:cNvCxnSpPr>
          <p:nvPr/>
        </p:nvCxnSpPr>
        <p:spPr>
          <a:xfrm flipV="1">
            <a:off x="6268825" y="1854133"/>
            <a:ext cx="3082565" cy="340608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02DE2F0-B850-4B43-9894-2B45D62B581F}"/>
              </a:ext>
            </a:extLst>
          </p:cNvPr>
          <p:cNvCxnSpPr>
            <a:cxnSpLocks/>
          </p:cNvCxnSpPr>
          <p:nvPr/>
        </p:nvCxnSpPr>
        <p:spPr>
          <a:xfrm>
            <a:off x="6268825" y="2367247"/>
            <a:ext cx="3082565" cy="495587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298DA83-C9E5-4A39-A5F7-EA93E50CFDB6}"/>
              </a:ext>
            </a:extLst>
          </p:cNvPr>
          <p:cNvCxnSpPr>
            <a:cxnSpLocks/>
          </p:cNvCxnSpPr>
          <p:nvPr/>
        </p:nvCxnSpPr>
        <p:spPr>
          <a:xfrm>
            <a:off x="1913410" y="2231764"/>
            <a:ext cx="2432347" cy="0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901D6BE-43CC-4A80-9009-BFBB6C8AD6B5}"/>
              </a:ext>
            </a:extLst>
          </p:cNvPr>
          <p:cNvSpPr/>
          <p:nvPr/>
        </p:nvSpPr>
        <p:spPr>
          <a:xfrm>
            <a:off x="2744476" y="1902894"/>
            <a:ext cx="1401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UnloadLocation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B6F16A2-E5F5-4F12-97A1-D8C47A5AF78F}"/>
              </a:ext>
            </a:extLst>
          </p:cNvPr>
          <p:cNvSpPr/>
          <p:nvPr/>
        </p:nvSpPr>
        <p:spPr>
          <a:xfrm>
            <a:off x="9514851" y="4699303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ID=050104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DA2AE-8518-4BED-86E2-1761BEDC8ADF}"/>
              </a:ext>
            </a:extLst>
          </p:cNvPr>
          <p:cNvCxnSpPr>
            <a:cxnSpLocks/>
          </p:cNvCxnSpPr>
          <p:nvPr/>
        </p:nvCxnSpPr>
        <p:spPr>
          <a:xfrm>
            <a:off x="6268825" y="2615040"/>
            <a:ext cx="3246026" cy="230575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D6ED11AB-0F7E-481D-AE5F-A814D2157584}"/>
              </a:ext>
            </a:extLst>
          </p:cNvPr>
          <p:cNvSpPr/>
          <p:nvPr/>
        </p:nvSpPr>
        <p:spPr>
          <a:xfrm>
            <a:off x="7085347" y="1611982"/>
            <a:ext cx="829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Refresh()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3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>
            <a:extLst>
              <a:ext uri="{FF2B5EF4-FFF2-40B4-BE49-F238E27FC236}">
                <a16:creationId xmlns:a16="http://schemas.microsoft.com/office/drawing/2014/main" id="{6BCBB93C-470A-4093-A21F-3AA5903A1FD2}"/>
              </a:ext>
            </a:extLst>
          </p:cNvPr>
          <p:cNvSpPr/>
          <p:nvPr/>
        </p:nvSpPr>
        <p:spPr>
          <a:xfrm>
            <a:off x="2912882" y="989754"/>
            <a:ext cx="8785782" cy="5759838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（公有云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私有云</a:t>
            </a:r>
            <a:r>
              <a:rPr lang="en-US" altLang="zh-CN" sz="1400" dirty="0">
                <a:solidFill>
                  <a:schemeClr val="tx1"/>
                </a:solidFill>
              </a:rPr>
              <a:t>+Docker/</a:t>
            </a:r>
            <a:r>
              <a:rPr lang="zh-CN" altLang="en-US" sz="1400" dirty="0">
                <a:solidFill>
                  <a:schemeClr val="tx1"/>
                </a:solidFill>
              </a:rPr>
              <a:t>虚拟机）部署环境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BA87D9E-BDF1-46CD-81F9-2E6DB4CDFD1B}"/>
              </a:ext>
            </a:extLst>
          </p:cNvPr>
          <p:cNvSpPr/>
          <p:nvPr/>
        </p:nvSpPr>
        <p:spPr>
          <a:xfrm>
            <a:off x="3221512" y="1265754"/>
            <a:ext cx="312678" cy="508104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代理服务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896FDC-A4B5-4883-8D1F-D1EFAB1D2EA1}"/>
              </a:ext>
            </a:extLst>
          </p:cNvPr>
          <p:cNvSpPr/>
          <p:nvPr/>
        </p:nvSpPr>
        <p:spPr>
          <a:xfrm>
            <a:off x="3846868" y="1265754"/>
            <a:ext cx="7558578" cy="5081047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Phenix.Services.Host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0225C-0910-4BF2-84AA-3E09E39785AA}"/>
              </a:ext>
            </a:extLst>
          </p:cNvPr>
          <p:cNvSpPr/>
          <p:nvPr/>
        </p:nvSpPr>
        <p:spPr>
          <a:xfrm>
            <a:off x="4122842" y="1563728"/>
            <a:ext cx="1863180" cy="43045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 err="1"/>
              <a:t>WebAPI</a:t>
            </a:r>
            <a:r>
              <a:rPr lang="en-US" altLang="zh-CN" sz="1400" dirty="0"/>
              <a:t> </a:t>
            </a:r>
            <a:r>
              <a:rPr lang="zh-CN" altLang="en-US" sz="1400" dirty="0"/>
              <a:t>服务容器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B84CAB-E4BC-4996-A9B5-D2BD4D0AD6F6}"/>
              </a:ext>
            </a:extLst>
          </p:cNvPr>
          <p:cNvSpPr/>
          <p:nvPr/>
        </p:nvSpPr>
        <p:spPr>
          <a:xfrm>
            <a:off x="6215390" y="1563728"/>
            <a:ext cx="4917648" cy="43045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Orleans </a:t>
            </a:r>
            <a:r>
              <a:rPr lang="zh-CN" altLang="en-US" sz="1400" dirty="0"/>
              <a:t>服务容器</a:t>
            </a: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7339784" y="1922580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插件与宿主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3E6D2-43E9-46B6-B2AE-82C1DB76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4" y="2557632"/>
            <a:ext cx="752475" cy="8858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D47DFB-6F0C-485F-9AAF-9319AC1EC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466" y="1659091"/>
            <a:ext cx="723900" cy="914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71481E-F806-4CB0-B057-F5A57E063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490" y="2604864"/>
            <a:ext cx="762000" cy="876300"/>
          </a:xfrm>
          <a:prstGeom prst="rect">
            <a:avLst/>
          </a:prstGeom>
        </p:spPr>
      </p:pic>
      <p:pic>
        <p:nvPicPr>
          <p:cNvPr id="1026" name="Picture 2" descr="浏览器图标 的图像结果">
            <a:extLst>
              <a:ext uri="{FF2B5EF4-FFF2-40B4-BE49-F238E27FC236}">
                <a16:creationId xmlns:a16="http://schemas.microsoft.com/office/drawing/2014/main" id="{4C2B11C0-F83F-449F-9E68-5C4C7B27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403" y="3574309"/>
            <a:ext cx="1190624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C4AE3C-D2E5-4F7D-8DE3-1CFBD6FE8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64" y="1941899"/>
            <a:ext cx="1040627" cy="85186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9147D1-B99A-499B-8704-A9608E57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3" y="4523450"/>
            <a:ext cx="736000" cy="710510"/>
          </a:xfrm>
          <a:prstGeom prst="rect">
            <a:avLst/>
          </a:prstGeom>
        </p:spPr>
      </p:pic>
      <p:pic>
        <p:nvPicPr>
          <p:cNvPr id="1028" name="Picture 4" descr="浏览器图标大全 的图像结果">
            <a:extLst>
              <a:ext uri="{FF2B5EF4-FFF2-40B4-BE49-F238E27FC236}">
                <a16:creationId xmlns:a16="http://schemas.microsoft.com/office/drawing/2014/main" id="{367E89B8-8A08-4EBD-B780-7F194898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29" y="3627553"/>
            <a:ext cx="980739" cy="7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64A9933-142C-4354-9B6D-AC98D63719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10" y="4433411"/>
            <a:ext cx="909780" cy="89058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E2E580B-D7B6-495B-8950-11E276DA88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4" y="1782856"/>
            <a:ext cx="671655" cy="709350"/>
          </a:xfrm>
          <a:prstGeom prst="rect">
            <a:avLst/>
          </a:prstGeom>
        </p:spPr>
      </p:pic>
      <p:sp>
        <p:nvSpPr>
          <p:cNvPr id="40" name="六边形 39">
            <a:extLst>
              <a:ext uri="{FF2B5EF4-FFF2-40B4-BE49-F238E27FC236}">
                <a16:creationId xmlns:a16="http://schemas.microsoft.com/office/drawing/2014/main" id="{24F0FDDB-4CDD-4FDE-9544-5BFDC0E14F76}"/>
              </a:ext>
            </a:extLst>
          </p:cNvPr>
          <p:cNvSpPr/>
          <p:nvPr/>
        </p:nvSpPr>
        <p:spPr>
          <a:xfrm>
            <a:off x="9091630" y="3007356"/>
            <a:ext cx="857240" cy="801741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5568344E-96A5-498F-8F60-EE787AA52A09}"/>
              </a:ext>
            </a:extLst>
          </p:cNvPr>
          <p:cNvSpPr/>
          <p:nvPr/>
        </p:nvSpPr>
        <p:spPr>
          <a:xfrm>
            <a:off x="7327681" y="2939257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DACF7B44-6B5C-4A86-89D9-D09CBD7EE70A}"/>
              </a:ext>
            </a:extLst>
          </p:cNvPr>
          <p:cNvSpPr/>
          <p:nvPr/>
        </p:nvSpPr>
        <p:spPr>
          <a:xfrm>
            <a:off x="8215707" y="2439194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5C1C9022-78DD-402C-A735-039895F0FF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26" y="3064198"/>
            <a:ext cx="1040627" cy="85186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0D3121D6-86AC-4245-93C8-B8D7944F1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26" y="4149147"/>
            <a:ext cx="1040627" cy="851862"/>
          </a:xfrm>
          <a:prstGeom prst="rect">
            <a:avLst/>
          </a:prstGeom>
        </p:spPr>
      </p:pic>
      <p:sp>
        <p:nvSpPr>
          <p:cNvPr id="46" name="六边形 45">
            <a:extLst>
              <a:ext uri="{FF2B5EF4-FFF2-40B4-BE49-F238E27FC236}">
                <a16:creationId xmlns:a16="http://schemas.microsoft.com/office/drawing/2014/main" id="{4ACA0277-5BB9-4FAA-B6B4-C226271D363B}"/>
              </a:ext>
            </a:extLst>
          </p:cNvPr>
          <p:cNvSpPr/>
          <p:nvPr/>
        </p:nvSpPr>
        <p:spPr>
          <a:xfrm>
            <a:off x="6434010" y="3511049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六边形 46">
            <a:extLst>
              <a:ext uri="{FF2B5EF4-FFF2-40B4-BE49-F238E27FC236}">
                <a16:creationId xmlns:a16="http://schemas.microsoft.com/office/drawing/2014/main" id="{00B5F3E7-FDD7-4417-A900-420843369725}"/>
              </a:ext>
            </a:extLst>
          </p:cNvPr>
          <p:cNvSpPr/>
          <p:nvPr/>
        </p:nvSpPr>
        <p:spPr>
          <a:xfrm>
            <a:off x="7327681" y="4017169"/>
            <a:ext cx="857240" cy="801741"/>
          </a:xfrm>
          <a:prstGeom prst="hexag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六边形 47">
            <a:extLst>
              <a:ext uri="{FF2B5EF4-FFF2-40B4-BE49-F238E27FC236}">
                <a16:creationId xmlns:a16="http://schemas.microsoft.com/office/drawing/2014/main" id="{8423A952-AAF7-46DF-950B-09E2FD52E9AB}"/>
              </a:ext>
            </a:extLst>
          </p:cNvPr>
          <p:cNvSpPr/>
          <p:nvPr/>
        </p:nvSpPr>
        <p:spPr>
          <a:xfrm>
            <a:off x="9072947" y="4079211"/>
            <a:ext cx="857240" cy="801741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id="{02F5526E-B414-44CC-8266-0BDF9083B35D}"/>
              </a:ext>
            </a:extLst>
          </p:cNvPr>
          <p:cNvSpPr/>
          <p:nvPr/>
        </p:nvSpPr>
        <p:spPr>
          <a:xfrm>
            <a:off x="9998339" y="3511049"/>
            <a:ext cx="857240" cy="801741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六边形 97">
            <a:extLst>
              <a:ext uri="{FF2B5EF4-FFF2-40B4-BE49-F238E27FC236}">
                <a16:creationId xmlns:a16="http://schemas.microsoft.com/office/drawing/2014/main" id="{9FE4D24D-A372-489A-AEF0-FA5D12948C96}"/>
              </a:ext>
            </a:extLst>
          </p:cNvPr>
          <p:cNvSpPr/>
          <p:nvPr/>
        </p:nvSpPr>
        <p:spPr>
          <a:xfrm>
            <a:off x="9998339" y="2457168"/>
            <a:ext cx="857240" cy="801741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82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BA87D9E-BDF1-46CD-81F9-2E6DB4CDFD1B}"/>
              </a:ext>
            </a:extLst>
          </p:cNvPr>
          <p:cNvSpPr/>
          <p:nvPr/>
        </p:nvSpPr>
        <p:spPr>
          <a:xfrm>
            <a:off x="3221512" y="1265754"/>
            <a:ext cx="312678" cy="191400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6695694" y="1675966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插件与插件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3E6D2-43E9-46B6-B2AE-82C1DB76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4" y="2736745"/>
            <a:ext cx="752475" cy="8858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D47DFB-6F0C-485F-9AAF-9319AC1EC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466" y="1838204"/>
            <a:ext cx="723900" cy="914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71481E-F806-4CB0-B057-F5A57E063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490" y="2783977"/>
            <a:ext cx="762000" cy="876300"/>
          </a:xfrm>
          <a:prstGeom prst="rect">
            <a:avLst/>
          </a:prstGeom>
        </p:spPr>
      </p:pic>
      <p:pic>
        <p:nvPicPr>
          <p:cNvPr id="1026" name="Picture 2" descr="浏览器图标 的图像结果">
            <a:extLst>
              <a:ext uri="{FF2B5EF4-FFF2-40B4-BE49-F238E27FC236}">
                <a16:creationId xmlns:a16="http://schemas.microsoft.com/office/drawing/2014/main" id="{4C2B11C0-F83F-449F-9E68-5C4C7B27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403" y="3753422"/>
            <a:ext cx="1190624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C4AE3C-D2E5-4F7D-8DE3-1CFBD6FE8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26" y="1319438"/>
            <a:ext cx="1040627" cy="85186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9147D1-B99A-499B-8704-A9608E57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3" y="4702563"/>
            <a:ext cx="736000" cy="710510"/>
          </a:xfrm>
          <a:prstGeom prst="rect">
            <a:avLst/>
          </a:prstGeom>
        </p:spPr>
      </p:pic>
      <p:pic>
        <p:nvPicPr>
          <p:cNvPr id="1028" name="Picture 4" descr="浏览器图标大全 的图像结果">
            <a:extLst>
              <a:ext uri="{FF2B5EF4-FFF2-40B4-BE49-F238E27FC236}">
                <a16:creationId xmlns:a16="http://schemas.microsoft.com/office/drawing/2014/main" id="{367E89B8-8A08-4EBD-B780-7F194898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29" y="3806666"/>
            <a:ext cx="980739" cy="7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64A9933-142C-4354-9B6D-AC98D63719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10" y="4612524"/>
            <a:ext cx="909780" cy="89058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E2E580B-D7B6-495B-8950-11E276DA88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4" y="1961969"/>
            <a:ext cx="671655" cy="709350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EC052CD-0937-42C0-9EB5-962F7154438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497612" y="2222758"/>
            <a:ext cx="723900" cy="0"/>
          </a:xfrm>
          <a:prstGeom prst="straightConnector1">
            <a:avLst/>
          </a:prstGeom>
          <a:ln w="5715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六边形 40">
            <a:extLst>
              <a:ext uri="{FF2B5EF4-FFF2-40B4-BE49-F238E27FC236}">
                <a16:creationId xmlns:a16="http://schemas.microsoft.com/office/drawing/2014/main" id="{5568344E-96A5-498F-8F60-EE787AA52A09}"/>
              </a:ext>
            </a:extLst>
          </p:cNvPr>
          <p:cNvSpPr/>
          <p:nvPr/>
        </p:nvSpPr>
        <p:spPr>
          <a:xfrm>
            <a:off x="6683591" y="2692643"/>
            <a:ext cx="857240" cy="801741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DACF7B44-6B5C-4A86-89D9-D09CBD7EE70A}"/>
              </a:ext>
            </a:extLst>
          </p:cNvPr>
          <p:cNvSpPr/>
          <p:nvPr/>
        </p:nvSpPr>
        <p:spPr>
          <a:xfrm>
            <a:off x="7571617" y="2192580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5C1C9022-78DD-402C-A735-039895F0FF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26" y="2289210"/>
            <a:ext cx="1040627" cy="85186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48" name="六边形 47">
            <a:extLst>
              <a:ext uri="{FF2B5EF4-FFF2-40B4-BE49-F238E27FC236}">
                <a16:creationId xmlns:a16="http://schemas.microsoft.com/office/drawing/2014/main" id="{8423A952-AAF7-46DF-950B-09E2FD52E9AB}"/>
              </a:ext>
            </a:extLst>
          </p:cNvPr>
          <p:cNvSpPr/>
          <p:nvPr/>
        </p:nvSpPr>
        <p:spPr>
          <a:xfrm>
            <a:off x="10143996" y="1706503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8F4B366-C103-4DC7-943E-A8CE50918895}"/>
              </a:ext>
            </a:extLst>
          </p:cNvPr>
          <p:cNvCxnSpPr>
            <a:cxnSpLocks/>
            <a:stCxn id="50" idx="3"/>
            <a:endCxn id="24" idx="1"/>
          </p:cNvCxnSpPr>
          <p:nvPr/>
        </p:nvCxnSpPr>
        <p:spPr>
          <a:xfrm flipV="1">
            <a:off x="3534190" y="1745369"/>
            <a:ext cx="1003336" cy="477389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D51645F-6297-418A-859E-67AE0CD80781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>
            <a:off x="3534190" y="2222758"/>
            <a:ext cx="1003336" cy="492383"/>
          </a:xfrm>
          <a:prstGeom prst="straightConnector1">
            <a:avLst/>
          </a:prstGeom>
          <a:ln w="38100">
            <a:solidFill>
              <a:schemeClr val="bg1">
                <a:lumMod val="85000"/>
                <a:alpha val="50000"/>
              </a:scheme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02673CD-1924-421D-97DC-9787360E1ADE}"/>
              </a:ext>
            </a:extLst>
          </p:cNvPr>
          <p:cNvCxnSpPr>
            <a:cxnSpLocks/>
          </p:cNvCxnSpPr>
          <p:nvPr/>
        </p:nvCxnSpPr>
        <p:spPr>
          <a:xfrm>
            <a:off x="5445264" y="1764713"/>
            <a:ext cx="1455157" cy="146581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BC1D16B-7E84-453E-8544-C75C0171BD6B}"/>
              </a:ext>
            </a:extLst>
          </p:cNvPr>
          <p:cNvCxnSpPr>
            <a:cxnSpLocks/>
          </p:cNvCxnSpPr>
          <p:nvPr/>
        </p:nvCxnSpPr>
        <p:spPr>
          <a:xfrm>
            <a:off x="7313524" y="2179040"/>
            <a:ext cx="500946" cy="343663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199FD9F-7313-4C52-8C14-98720713F763}"/>
              </a:ext>
            </a:extLst>
          </p:cNvPr>
          <p:cNvCxnSpPr>
            <a:cxnSpLocks/>
          </p:cNvCxnSpPr>
          <p:nvPr/>
        </p:nvCxnSpPr>
        <p:spPr>
          <a:xfrm>
            <a:off x="7173924" y="2215205"/>
            <a:ext cx="829040" cy="2670359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六边形 97">
            <a:extLst>
              <a:ext uri="{FF2B5EF4-FFF2-40B4-BE49-F238E27FC236}">
                <a16:creationId xmlns:a16="http://schemas.microsoft.com/office/drawing/2014/main" id="{9FE4D24D-A372-489A-AEF0-FA5D12948C96}"/>
              </a:ext>
            </a:extLst>
          </p:cNvPr>
          <p:cNvSpPr/>
          <p:nvPr/>
        </p:nvSpPr>
        <p:spPr>
          <a:xfrm>
            <a:off x="9215737" y="2213125"/>
            <a:ext cx="857240" cy="801741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E9FD2C6-C356-4604-9214-BAD2C319D16D}"/>
              </a:ext>
            </a:extLst>
          </p:cNvPr>
          <p:cNvCxnSpPr>
            <a:cxnSpLocks/>
          </p:cNvCxnSpPr>
          <p:nvPr/>
        </p:nvCxnSpPr>
        <p:spPr>
          <a:xfrm flipH="1" flipV="1">
            <a:off x="8083410" y="2747372"/>
            <a:ext cx="1576267" cy="216018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64F4D30-7B83-4C3F-8134-A536FA81B9FC}"/>
              </a:ext>
            </a:extLst>
          </p:cNvPr>
          <p:cNvCxnSpPr>
            <a:cxnSpLocks/>
          </p:cNvCxnSpPr>
          <p:nvPr/>
        </p:nvCxnSpPr>
        <p:spPr>
          <a:xfrm flipH="1">
            <a:off x="8194248" y="2613994"/>
            <a:ext cx="1194849" cy="1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87466B1-F032-4755-A3FD-FC5DDAA7F129}"/>
              </a:ext>
            </a:extLst>
          </p:cNvPr>
          <p:cNvSpPr/>
          <p:nvPr/>
        </p:nvSpPr>
        <p:spPr>
          <a:xfrm>
            <a:off x="6288290" y="1445589"/>
            <a:ext cx="2520000" cy="23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B87942B-C8F6-494A-B9AF-AD8D13E86AF2}"/>
              </a:ext>
            </a:extLst>
          </p:cNvPr>
          <p:cNvSpPr/>
          <p:nvPr/>
        </p:nvSpPr>
        <p:spPr>
          <a:xfrm>
            <a:off x="8901389" y="1445589"/>
            <a:ext cx="2520000" cy="23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六边形 56">
            <a:extLst>
              <a:ext uri="{FF2B5EF4-FFF2-40B4-BE49-F238E27FC236}">
                <a16:creationId xmlns:a16="http://schemas.microsoft.com/office/drawing/2014/main" id="{C5E82B3E-B7DB-4F85-A56B-EDA982182AB7}"/>
              </a:ext>
            </a:extLst>
          </p:cNvPr>
          <p:cNvSpPr/>
          <p:nvPr/>
        </p:nvSpPr>
        <p:spPr>
          <a:xfrm>
            <a:off x="6671511" y="5110734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六边形 57">
            <a:extLst>
              <a:ext uri="{FF2B5EF4-FFF2-40B4-BE49-F238E27FC236}">
                <a16:creationId xmlns:a16="http://schemas.microsoft.com/office/drawing/2014/main" id="{0E0F0611-EE83-495E-ACFF-66D6AB9DC534}"/>
              </a:ext>
            </a:extLst>
          </p:cNvPr>
          <p:cNvSpPr/>
          <p:nvPr/>
        </p:nvSpPr>
        <p:spPr>
          <a:xfrm>
            <a:off x="7559537" y="4610671"/>
            <a:ext cx="857240" cy="801741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952C480-8671-41A0-B2A4-55DB40946544}"/>
              </a:ext>
            </a:extLst>
          </p:cNvPr>
          <p:cNvSpPr/>
          <p:nvPr/>
        </p:nvSpPr>
        <p:spPr>
          <a:xfrm>
            <a:off x="6288290" y="3873772"/>
            <a:ext cx="2520000" cy="23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六边形 66">
            <a:extLst>
              <a:ext uri="{FF2B5EF4-FFF2-40B4-BE49-F238E27FC236}">
                <a16:creationId xmlns:a16="http://schemas.microsoft.com/office/drawing/2014/main" id="{4EAF0723-6855-40C0-85B7-8AC5E3619FE0}"/>
              </a:ext>
            </a:extLst>
          </p:cNvPr>
          <p:cNvSpPr/>
          <p:nvPr/>
        </p:nvSpPr>
        <p:spPr>
          <a:xfrm>
            <a:off x="10155672" y="4124594"/>
            <a:ext cx="857240" cy="801741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六边形 67">
            <a:extLst>
              <a:ext uri="{FF2B5EF4-FFF2-40B4-BE49-F238E27FC236}">
                <a16:creationId xmlns:a16="http://schemas.microsoft.com/office/drawing/2014/main" id="{88F2CE17-D097-44DA-A2F2-53D44BC51963}"/>
              </a:ext>
            </a:extLst>
          </p:cNvPr>
          <p:cNvSpPr/>
          <p:nvPr/>
        </p:nvSpPr>
        <p:spPr>
          <a:xfrm>
            <a:off x="9227413" y="4631216"/>
            <a:ext cx="857240" cy="801741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58801D6-10CA-425E-AA17-D1CB520353E5}"/>
              </a:ext>
            </a:extLst>
          </p:cNvPr>
          <p:cNvSpPr/>
          <p:nvPr/>
        </p:nvSpPr>
        <p:spPr>
          <a:xfrm>
            <a:off x="8901389" y="3873772"/>
            <a:ext cx="2520000" cy="23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六边形 70">
            <a:extLst>
              <a:ext uri="{FF2B5EF4-FFF2-40B4-BE49-F238E27FC236}">
                <a16:creationId xmlns:a16="http://schemas.microsoft.com/office/drawing/2014/main" id="{077ECA53-7F6D-42F0-ADC3-8D82E5D344B2}"/>
              </a:ext>
            </a:extLst>
          </p:cNvPr>
          <p:cNvSpPr/>
          <p:nvPr/>
        </p:nvSpPr>
        <p:spPr>
          <a:xfrm>
            <a:off x="10158321" y="5139437"/>
            <a:ext cx="857240" cy="801741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F7357E5-EA25-4504-8BFC-4D71F3481B49}"/>
              </a:ext>
            </a:extLst>
          </p:cNvPr>
          <p:cNvCxnSpPr>
            <a:cxnSpLocks/>
          </p:cNvCxnSpPr>
          <p:nvPr/>
        </p:nvCxnSpPr>
        <p:spPr>
          <a:xfrm flipH="1">
            <a:off x="8227649" y="5032086"/>
            <a:ext cx="1161448" cy="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9410EA4-43B9-411E-AEBC-A8899172F196}"/>
              </a:ext>
            </a:extLst>
          </p:cNvPr>
          <p:cNvSpPr/>
          <p:nvPr/>
        </p:nvSpPr>
        <p:spPr>
          <a:xfrm>
            <a:off x="3228579" y="4408822"/>
            <a:ext cx="312678" cy="185883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342B65AA-685B-40D1-9D08-5E747E0810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9612" y="3318657"/>
            <a:ext cx="1048645" cy="890587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C538A6C-7DD3-4C75-95BF-9CE063B99FC1}"/>
              </a:ext>
            </a:extLst>
          </p:cNvPr>
          <p:cNvCxnSpPr>
            <a:cxnSpLocks/>
          </p:cNvCxnSpPr>
          <p:nvPr/>
        </p:nvCxnSpPr>
        <p:spPr>
          <a:xfrm flipH="1">
            <a:off x="5393834" y="2776687"/>
            <a:ext cx="2441825" cy="987264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FDDFE62-9544-4B25-A9AF-91A3A372CA6F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3541257" y="3763951"/>
            <a:ext cx="998355" cy="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B1D6F94-89A7-4E51-9B68-9268F8F22C9D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504679" y="5338240"/>
            <a:ext cx="723900" cy="0"/>
          </a:xfrm>
          <a:prstGeom prst="straightConnector1">
            <a:avLst/>
          </a:prstGeom>
          <a:ln w="5715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3" name="图片 102">
            <a:extLst>
              <a:ext uri="{FF2B5EF4-FFF2-40B4-BE49-F238E27FC236}">
                <a16:creationId xmlns:a16="http://schemas.microsoft.com/office/drawing/2014/main" id="{BA5411D4-A443-4CEE-824A-1CE476A51F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91" y="4391557"/>
            <a:ext cx="1060027" cy="87008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F1EE1A4-C7FC-4493-9515-478C477B35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92" y="5397569"/>
            <a:ext cx="1054028" cy="87008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F5A6DE4-9B79-4E83-BFAF-ACAB7E5C7689}"/>
              </a:ext>
            </a:extLst>
          </p:cNvPr>
          <p:cNvCxnSpPr>
            <a:cxnSpLocks/>
            <a:stCxn id="83" idx="3"/>
            <a:endCxn id="107" idx="1"/>
          </p:cNvCxnSpPr>
          <p:nvPr/>
        </p:nvCxnSpPr>
        <p:spPr>
          <a:xfrm>
            <a:off x="3541257" y="5338240"/>
            <a:ext cx="989935" cy="494374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7A49641-1E4A-4EE6-A54A-936F775D5D40}"/>
              </a:ext>
            </a:extLst>
          </p:cNvPr>
          <p:cNvCxnSpPr>
            <a:cxnSpLocks/>
            <a:stCxn id="83" idx="3"/>
            <a:endCxn id="103" idx="1"/>
          </p:cNvCxnSpPr>
          <p:nvPr/>
        </p:nvCxnSpPr>
        <p:spPr>
          <a:xfrm flipV="1">
            <a:off x="3541257" y="4826602"/>
            <a:ext cx="989934" cy="511638"/>
          </a:xfrm>
          <a:prstGeom prst="straightConnector1">
            <a:avLst/>
          </a:prstGeom>
          <a:ln w="38100">
            <a:solidFill>
              <a:schemeClr val="bg1">
                <a:lumMod val="85000"/>
                <a:alpha val="50000"/>
              </a:scheme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60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E3CE1911-6E75-47D9-A8DC-4FCCBE6057C6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ID=1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2F44677-B137-4BF8-B22B-F183436FBD94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ID=2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7B2AA46B-9753-4199-BAD0-BF21D8D0C8F7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ID=3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DEA6317-49A1-477A-883E-FA9CF99B0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20" y="4289845"/>
            <a:ext cx="1040627" cy="851862"/>
          </a:xfrm>
          <a:prstGeom prst="rect">
            <a:avLst/>
          </a:prstGeom>
          <a:ln w="38100">
            <a:noFill/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4AF1B9D-101F-4D20-A2E1-60F08A03E177}"/>
              </a:ext>
            </a:extLst>
          </p:cNvPr>
          <p:cNvSpPr/>
          <p:nvPr/>
        </p:nvSpPr>
        <p:spPr>
          <a:xfrm>
            <a:off x="1798813" y="5020253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/inspection-station/operation-point/weighbridge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B24D2D2-F1D0-4883-B11D-8F94FBE8A01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70947" y="4020450"/>
            <a:ext cx="5625095" cy="695326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7DBFC8F-16A1-4918-AB44-77626EA3DB8B}"/>
              </a:ext>
            </a:extLst>
          </p:cNvPr>
          <p:cNvSpPr/>
          <p:nvPr/>
        </p:nvSpPr>
        <p:spPr>
          <a:xfrm>
            <a:off x="1798813" y="538200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/inspection-station/operation-point/license-plate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E099741-E20E-41D8-BC8E-4DB61F2194BE}"/>
              </a:ext>
            </a:extLst>
          </p:cNvPr>
          <p:cNvSpPr/>
          <p:nvPr/>
        </p:nvSpPr>
        <p:spPr>
          <a:xfrm>
            <a:off x="1798812" y="5743763"/>
            <a:ext cx="492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/inspection-station/operation-point/gate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0C687C-990F-4CF4-8D67-2230EBA5C50E}"/>
              </a:ext>
            </a:extLst>
          </p:cNvPr>
          <p:cNvCxnSpPr>
            <a:cxnSpLocks/>
          </p:cNvCxnSpPr>
          <p:nvPr/>
        </p:nvCxnSpPr>
        <p:spPr>
          <a:xfrm flipV="1">
            <a:off x="4170947" y="1753844"/>
            <a:ext cx="5625095" cy="2734605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9" name="图形 38" descr="测量仪器">
            <a:extLst>
              <a:ext uri="{FF2B5EF4-FFF2-40B4-BE49-F238E27FC236}">
                <a16:creationId xmlns:a16="http://schemas.microsoft.com/office/drawing/2014/main" id="{F72D9C5E-C966-40A9-A677-CB247F8A4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29" y="4260643"/>
            <a:ext cx="667635" cy="667635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0AF8442-5FF4-4CBB-B255-36D2A11697C8}"/>
              </a:ext>
            </a:extLst>
          </p:cNvPr>
          <p:cNvCxnSpPr>
            <a:cxnSpLocks/>
          </p:cNvCxnSpPr>
          <p:nvPr/>
        </p:nvCxnSpPr>
        <p:spPr>
          <a:xfrm flipV="1">
            <a:off x="1725105" y="4715776"/>
            <a:ext cx="1405215" cy="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39BD991-A130-4789-AC46-964E257D53FC}"/>
              </a:ext>
            </a:extLst>
          </p:cNvPr>
          <p:cNvSpPr/>
          <p:nvPr/>
        </p:nvSpPr>
        <p:spPr>
          <a:xfrm>
            <a:off x="2060724" y="4408289"/>
            <a:ext cx="465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PUT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10AA208-2664-4A55-86BA-E374A212518D}"/>
              </a:ext>
            </a:extLst>
          </p:cNvPr>
          <p:cNvSpPr txBox="1"/>
          <p:nvPr/>
        </p:nvSpPr>
        <p:spPr>
          <a:xfrm>
            <a:off x="378297" y="483558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号作业点</a:t>
            </a:r>
          </a:p>
        </p:txBody>
      </p:sp>
      <p:pic>
        <p:nvPicPr>
          <p:cNvPr id="44" name="图形 43" descr="测量仪器">
            <a:extLst>
              <a:ext uri="{FF2B5EF4-FFF2-40B4-BE49-F238E27FC236}">
                <a16:creationId xmlns:a16="http://schemas.microsoft.com/office/drawing/2014/main" id="{E5BDFB93-5C3F-4124-A845-BCEC625C0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972" y="3500732"/>
            <a:ext cx="667635" cy="667635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9EDD2046-8B6C-4391-895A-DD7EDF1BEB24}"/>
              </a:ext>
            </a:extLst>
          </p:cNvPr>
          <p:cNvSpPr txBox="1"/>
          <p:nvPr/>
        </p:nvSpPr>
        <p:spPr>
          <a:xfrm>
            <a:off x="57540" y="4075676"/>
            <a:ext cx="12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号作业点</a:t>
            </a:r>
          </a:p>
        </p:txBody>
      </p:sp>
      <p:pic>
        <p:nvPicPr>
          <p:cNvPr id="46" name="图形 45" descr="测量仪器">
            <a:extLst>
              <a:ext uri="{FF2B5EF4-FFF2-40B4-BE49-F238E27FC236}">
                <a16:creationId xmlns:a16="http://schemas.microsoft.com/office/drawing/2014/main" id="{47809D1C-AAB8-4E86-B2E9-9EAE480AB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34" y="3831801"/>
            <a:ext cx="667635" cy="667635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5EDEECCD-2E2E-46CD-B34B-9401B4669F9D}"/>
              </a:ext>
            </a:extLst>
          </p:cNvPr>
          <p:cNvSpPr txBox="1"/>
          <p:nvPr/>
        </p:nvSpPr>
        <p:spPr>
          <a:xfrm>
            <a:off x="247302" y="440674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号作业点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161796A-54F4-4B6E-9183-09AE32701EED}"/>
              </a:ext>
            </a:extLst>
          </p:cNvPr>
          <p:cNvCxnSpPr>
            <a:cxnSpLocks/>
          </p:cNvCxnSpPr>
          <p:nvPr/>
        </p:nvCxnSpPr>
        <p:spPr>
          <a:xfrm flipV="1">
            <a:off x="4247147" y="2893794"/>
            <a:ext cx="5548895" cy="167811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E7937C2-E624-46D4-B91B-B6B5C6DBB35B}"/>
              </a:ext>
            </a:extLst>
          </p:cNvPr>
          <p:cNvSpPr/>
          <p:nvPr/>
        </p:nvSpPr>
        <p:spPr>
          <a:xfrm>
            <a:off x="5446398" y="2966582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SetLicensePlate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0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E3CE1911-6E75-47D9-A8DC-4FCCBE6057C6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ID=1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2F44677-B137-4BF8-B22B-F183436FBD94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ID=2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7B2AA46B-9753-4199-BAD0-BF21D8D0C8F7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ID=3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DEA6317-49A1-477A-883E-FA9CF99B0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20" y="4289845"/>
            <a:ext cx="1040627" cy="851862"/>
          </a:xfrm>
          <a:prstGeom prst="rect">
            <a:avLst/>
          </a:prstGeom>
          <a:ln w="38100">
            <a:noFill/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4AF1B9D-101F-4D20-A2E1-60F08A03E177}"/>
              </a:ext>
            </a:extLst>
          </p:cNvPr>
          <p:cNvSpPr/>
          <p:nvPr/>
        </p:nvSpPr>
        <p:spPr>
          <a:xfrm>
            <a:off x="1798813" y="5020253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/inspection-station/operation-point/weighbridge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B24D2D2-F1D0-4883-B11D-8F94FBE8A01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70947" y="4020450"/>
            <a:ext cx="5625095" cy="695326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图形 33" descr="宇航员">
            <a:extLst>
              <a:ext uri="{FF2B5EF4-FFF2-40B4-BE49-F238E27FC236}">
                <a16:creationId xmlns:a16="http://schemas.microsoft.com/office/drawing/2014/main" id="{0D0CD099-C6D7-4D5B-97B2-940A08B0A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D350DB0-96AD-4D32-A75F-5F8DCF9549DA}"/>
              </a:ext>
            </a:extLst>
          </p:cNvPr>
          <p:cNvSpPr txBox="1"/>
          <p:nvPr/>
        </p:nvSpPr>
        <p:spPr>
          <a:xfrm>
            <a:off x="739886" y="232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张三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7DBFC8F-16A1-4918-AB44-77626EA3DB8B}"/>
              </a:ext>
            </a:extLst>
          </p:cNvPr>
          <p:cNvSpPr/>
          <p:nvPr/>
        </p:nvSpPr>
        <p:spPr>
          <a:xfrm>
            <a:off x="1798813" y="538200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/inspection-station/operation-point/license-plate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E099741-E20E-41D8-BC8E-4DB61F2194BE}"/>
              </a:ext>
            </a:extLst>
          </p:cNvPr>
          <p:cNvSpPr/>
          <p:nvPr/>
        </p:nvSpPr>
        <p:spPr>
          <a:xfrm>
            <a:off x="1798812" y="5743763"/>
            <a:ext cx="492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/inspection-station/operation-point/gate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369465-AC5C-4CF1-97EA-AE100A1EDD26}"/>
              </a:ext>
            </a:extLst>
          </p:cNvPr>
          <p:cNvCxnSpPr>
            <a:cxnSpLocks/>
          </p:cNvCxnSpPr>
          <p:nvPr/>
        </p:nvCxnSpPr>
        <p:spPr>
          <a:xfrm>
            <a:off x="1736964" y="2765143"/>
            <a:ext cx="1604652" cy="1602128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3525A3A7-EC3C-4BD3-B229-86EFC73DDF72}"/>
              </a:ext>
            </a:extLst>
          </p:cNvPr>
          <p:cNvSpPr/>
          <p:nvPr/>
        </p:nvSpPr>
        <p:spPr>
          <a:xfrm>
            <a:off x="2058665" y="296658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GET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0C687C-990F-4CF4-8D67-2230EBA5C50E}"/>
              </a:ext>
            </a:extLst>
          </p:cNvPr>
          <p:cNvCxnSpPr>
            <a:cxnSpLocks/>
          </p:cNvCxnSpPr>
          <p:nvPr/>
        </p:nvCxnSpPr>
        <p:spPr>
          <a:xfrm flipV="1">
            <a:off x="4170947" y="1753844"/>
            <a:ext cx="5625095" cy="2734605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E7937C2-E624-46D4-B91B-B6B5C6DBB35B}"/>
              </a:ext>
            </a:extLst>
          </p:cNvPr>
          <p:cNvSpPr/>
          <p:nvPr/>
        </p:nvSpPr>
        <p:spPr>
          <a:xfrm>
            <a:off x="5446398" y="2966582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GetLicensePlate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4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6951666" y="1258741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Grain</a:t>
            </a: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张三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3C4AE3C-D2E5-4F7D-8DE3-1CFBD6FE8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84" y="1296327"/>
            <a:ext cx="1040627" cy="851862"/>
          </a:xfrm>
          <a:prstGeom prst="rect">
            <a:avLst/>
          </a:prstGeom>
          <a:ln w="38100">
            <a:noFill/>
          </a:ln>
        </p:spPr>
      </p:pic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02673CD-1924-421D-97DC-9787360E1ADE}"/>
              </a:ext>
            </a:extLst>
          </p:cNvPr>
          <p:cNvCxnSpPr>
            <a:cxnSpLocks/>
            <a:stCxn id="24" idx="3"/>
            <a:endCxn id="3" idx="3"/>
          </p:cNvCxnSpPr>
          <p:nvPr/>
        </p:nvCxnSpPr>
        <p:spPr>
          <a:xfrm>
            <a:off x="4270111" y="1722258"/>
            <a:ext cx="2681555" cy="4483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六边形 48">
            <a:extLst>
              <a:ext uri="{FF2B5EF4-FFF2-40B4-BE49-F238E27FC236}">
                <a16:creationId xmlns:a16="http://schemas.microsoft.com/office/drawing/2014/main" id="{596C1667-0F53-4764-8973-FC4D42CC55D2}"/>
              </a:ext>
            </a:extLst>
          </p:cNvPr>
          <p:cNvSpPr/>
          <p:nvPr/>
        </p:nvSpPr>
        <p:spPr>
          <a:xfrm>
            <a:off x="6953791" y="2406921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Grain</a:t>
            </a: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李四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E3CE1911-6E75-47D9-A8DC-4FCCBE6057C6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ID=1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2F44677-B137-4BF8-B22B-F183436FBD94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ID=2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7B2AA46B-9753-4199-BAD0-BF21D8D0C8F7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ID=3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44B12C-22D2-431D-A814-B9E9E9568AF9}"/>
              </a:ext>
            </a:extLst>
          </p:cNvPr>
          <p:cNvSpPr/>
          <p:nvPr/>
        </p:nvSpPr>
        <p:spPr>
          <a:xfrm>
            <a:off x="1798812" y="2091336"/>
            <a:ext cx="4112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/inspection-station/center/listen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A2AD54-A6D1-4554-9EA1-6BEADBE4B92C}"/>
              </a:ext>
            </a:extLst>
          </p:cNvPr>
          <p:cNvSpPr/>
          <p:nvPr/>
        </p:nvSpPr>
        <p:spPr>
          <a:xfrm>
            <a:off x="4479008" y="1476845"/>
            <a:ext cx="2263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Listen(</a:t>
            </a:r>
            <a:r>
              <a:rPr lang="en-US" altLang="zh-CN" sz="1200" dirty="0">
                <a:solidFill>
                  <a:srgbClr val="00B0F0"/>
                </a:solidFill>
              </a:rPr>
              <a:t>{1</a:t>
            </a:r>
            <a:r>
              <a:rPr lang="zh-CN" altLang="en-US" sz="1200" dirty="0">
                <a:solidFill>
                  <a:srgbClr val="00B0F0"/>
                </a:solidFill>
              </a:rPr>
              <a:t>号作业点</a:t>
            </a:r>
            <a:r>
              <a:rPr lang="en-US" altLang="zh-CN" sz="1200" dirty="0">
                <a:solidFill>
                  <a:srgbClr val="00B0F0"/>
                </a:solidFill>
              </a:rPr>
              <a:t>,3</a:t>
            </a:r>
            <a:r>
              <a:rPr lang="zh-CN" altLang="en-US" sz="1200" dirty="0">
                <a:solidFill>
                  <a:srgbClr val="00B0F0"/>
                </a:solidFill>
              </a:rPr>
              <a:t>号作业点</a:t>
            </a:r>
            <a:r>
              <a:rPr lang="en-US" altLang="zh-CN" sz="1200" dirty="0">
                <a:solidFill>
                  <a:srgbClr val="00B0F0"/>
                </a:solidFill>
              </a:rPr>
              <a:t>}</a:t>
            </a:r>
            <a:r>
              <a:rPr lang="zh-CN" altLang="en-US" sz="12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34" name="图形 33" descr="宇航员">
            <a:extLst>
              <a:ext uri="{FF2B5EF4-FFF2-40B4-BE49-F238E27FC236}">
                <a16:creationId xmlns:a16="http://schemas.microsoft.com/office/drawing/2014/main" id="{0D0CD099-C6D7-4D5B-97B2-940A08B0A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D350DB0-96AD-4D32-A75F-5F8DCF9549DA}"/>
              </a:ext>
            </a:extLst>
          </p:cNvPr>
          <p:cNvSpPr txBox="1"/>
          <p:nvPr/>
        </p:nvSpPr>
        <p:spPr>
          <a:xfrm>
            <a:off x="739886" y="232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张三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AB60140-A933-497A-A12C-21CAA8F2987A}"/>
              </a:ext>
            </a:extLst>
          </p:cNvPr>
          <p:cNvCxnSpPr>
            <a:cxnSpLocks/>
          </p:cNvCxnSpPr>
          <p:nvPr/>
        </p:nvCxnSpPr>
        <p:spPr>
          <a:xfrm>
            <a:off x="1798812" y="1722258"/>
            <a:ext cx="1430672" cy="0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D300B00-2A5C-4780-B340-F7D0B65B4D56}"/>
              </a:ext>
            </a:extLst>
          </p:cNvPr>
          <p:cNvSpPr/>
          <p:nvPr/>
        </p:nvSpPr>
        <p:spPr>
          <a:xfrm>
            <a:off x="2060724" y="1439149"/>
            <a:ext cx="465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PUT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981D127-6DE1-48A2-A159-7AC21CF4B18C}"/>
              </a:ext>
            </a:extLst>
          </p:cNvPr>
          <p:cNvCxnSpPr>
            <a:cxnSpLocks/>
          </p:cNvCxnSpPr>
          <p:nvPr/>
        </p:nvCxnSpPr>
        <p:spPr>
          <a:xfrm flipV="1">
            <a:off x="7767687" y="1716148"/>
            <a:ext cx="2028355" cy="37696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D6EC65F-3702-4680-81C8-19EE7E863070}"/>
              </a:ext>
            </a:extLst>
          </p:cNvPr>
          <p:cNvSpPr/>
          <p:nvPr/>
        </p:nvSpPr>
        <p:spPr>
          <a:xfrm>
            <a:off x="8156106" y="1410009"/>
            <a:ext cx="1450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SubscribeAsync</a:t>
            </a:r>
            <a:r>
              <a:rPr lang="zh-CN" altLang="en-US" sz="1200" dirty="0">
                <a:solidFill>
                  <a:srgbClr val="00B0F0"/>
                </a:solidFill>
              </a:rPr>
              <a:t>()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ACA5856-659B-4E00-B4E6-CF57076C4CAD}"/>
              </a:ext>
            </a:extLst>
          </p:cNvPr>
          <p:cNvCxnSpPr>
            <a:cxnSpLocks/>
          </p:cNvCxnSpPr>
          <p:nvPr/>
        </p:nvCxnSpPr>
        <p:spPr>
          <a:xfrm>
            <a:off x="7767687" y="2017336"/>
            <a:ext cx="2028355" cy="1885361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62A4144B-7FF9-4B8B-A7B9-80CF2EA337BF}"/>
              </a:ext>
            </a:extLst>
          </p:cNvPr>
          <p:cNvSpPr/>
          <p:nvPr/>
        </p:nvSpPr>
        <p:spPr>
          <a:xfrm>
            <a:off x="8156106" y="3508584"/>
            <a:ext cx="1450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SubscribeAsync</a:t>
            </a:r>
            <a:r>
              <a:rPr lang="zh-CN" altLang="en-US" sz="1200" dirty="0">
                <a:solidFill>
                  <a:srgbClr val="00B0F0"/>
                </a:solidFill>
              </a:rPr>
              <a:t>()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5D0EB181-C557-477D-BAF4-2FF5DDB37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747" y="2694608"/>
            <a:ext cx="1048645" cy="890587"/>
          </a:xfrm>
          <a:prstGeom prst="rect">
            <a:avLst/>
          </a:prstGeom>
          <a:ln w="38100">
            <a:noFill/>
          </a:ln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38048311-0228-4297-9646-AB0EDC657C70}"/>
              </a:ext>
            </a:extLst>
          </p:cNvPr>
          <p:cNvSpPr/>
          <p:nvPr/>
        </p:nvSpPr>
        <p:spPr>
          <a:xfrm>
            <a:off x="1798813" y="3545325"/>
            <a:ext cx="3740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/message/user-message-hub</a:t>
            </a:r>
            <a:endParaRPr lang="zh-CN" altLang="en-US" sz="1200" dirty="0">
              <a:ea typeface="+mj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5B7F689-237F-4517-80B0-503EAD718E28}"/>
              </a:ext>
            </a:extLst>
          </p:cNvPr>
          <p:cNvSpPr/>
          <p:nvPr/>
        </p:nvSpPr>
        <p:spPr>
          <a:xfrm>
            <a:off x="1202316" y="2943198"/>
            <a:ext cx="2182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phAjax.subscribeMessage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035DC00-A2E7-4AA8-9E8B-3BD76ADEC551}"/>
              </a:ext>
            </a:extLst>
          </p:cNvPr>
          <p:cNvCxnSpPr>
            <a:cxnSpLocks/>
          </p:cNvCxnSpPr>
          <p:nvPr/>
        </p:nvCxnSpPr>
        <p:spPr>
          <a:xfrm>
            <a:off x="1798812" y="2554664"/>
            <a:ext cx="1430672" cy="40535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5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6951666" y="1258741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Grain</a:t>
            </a: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张三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E9FD2C6-C356-4604-9214-BAD2C319D16D}"/>
              </a:ext>
            </a:extLst>
          </p:cNvPr>
          <p:cNvCxnSpPr>
            <a:cxnSpLocks/>
          </p:cNvCxnSpPr>
          <p:nvPr/>
        </p:nvCxnSpPr>
        <p:spPr>
          <a:xfrm flipH="1" flipV="1">
            <a:off x="7809421" y="1963879"/>
            <a:ext cx="1986621" cy="1950778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64F4D30-7B83-4C3F-8134-A536FA81B9FC}"/>
              </a:ext>
            </a:extLst>
          </p:cNvPr>
          <p:cNvCxnSpPr>
            <a:cxnSpLocks/>
          </p:cNvCxnSpPr>
          <p:nvPr/>
        </p:nvCxnSpPr>
        <p:spPr>
          <a:xfrm flipH="1" flipV="1">
            <a:off x="7809421" y="1713600"/>
            <a:ext cx="1881336" cy="13141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342B65AA-685B-40D1-9D08-5E747E08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747" y="2694608"/>
            <a:ext cx="1048645" cy="890587"/>
          </a:xfrm>
          <a:prstGeom prst="rect">
            <a:avLst/>
          </a:prstGeom>
          <a:ln w="38100">
            <a:noFill/>
          </a:ln>
        </p:spPr>
      </p:pic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C538A6C-7DD3-4C75-95BF-9CE063B99FC1}"/>
              </a:ext>
            </a:extLst>
          </p:cNvPr>
          <p:cNvCxnSpPr>
            <a:cxnSpLocks/>
          </p:cNvCxnSpPr>
          <p:nvPr/>
        </p:nvCxnSpPr>
        <p:spPr>
          <a:xfrm flipH="1">
            <a:off x="4170947" y="1866507"/>
            <a:ext cx="2946291" cy="971043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539998-0834-4B5F-928E-BEEE3AF3D500}"/>
              </a:ext>
            </a:extLst>
          </p:cNvPr>
          <p:cNvCxnSpPr>
            <a:cxnSpLocks/>
          </p:cNvCxnSpPr>
          <p:nvPr/>
        </p:nvCxnSpPr>
        <p:spPr>
          <a:xfrm flipH="1" flipV="1">
            <a:off x="2073897" y="2517268"/>
            <a:ext cx="1070850" cy="376526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六边形 48">
            <a:extLst>
              <a:ext uri="{FF2B5EF4-FFF2-40B4-BE49-F238E27FC236}">
                <a16:creationId xmlns:a16="http://schemas.microsoft.com/office/drawing/2014/main" id="{596C1667-0F53-4764-8973-FC4D42CC55D2}"/>
              </a:ext>
            </a:extLst>
          </p:cNvPr>
          <p:cNvSpPr/>
          <p:nvPr/>
        </p:nvSpPr>
        <p:spPr>
          <a:xfrm>
            <a:off x="6953791" y="2406921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Grain</a:t>
            </a: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李四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E3CE1911-6E75-47D9-A8DC-4FCCBE6057C6}"/>
              </a:ext>
            </a:extLst>
          </p:cNvPr>
          <p:cNvSpPr/>
          <p:nvPr/>
        </p:nvSpPr>
        <p:spPr>
          <a:xfrm>
            <a:off x="9539710" y="125874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ID=1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12F44677-B137-4BF8-B22B-F183436FBD94}"/>
              </a:ext>
            </a:extLst>
          </p:cNvPr>
          <p:cNvSpPr/>
          <p:nvPr/>
        </p:nvSpPr>
        <p:spPr>
          <a:xfrm>
            <a:off x="9541313" y="240559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ID=2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7B2AA46B-9753-4199-BAD0-BF21D8D0C8F7}"/>
              </a:ext>
            </a:extLst>
          </p:cNvPr>
          <p:cNvSpPr/>
          <p:nvPr/>
        </p:nvSpPr>
        <p:spPr>
          <a:xfrm>
            <a:off x="9539710" y="3552449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ID=3</a:t>
            </a:r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号作业点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C2A6EF3-4275-41FC-80DD-7DC17E5FACE6}"/>
              </a:ext>
            </a:extLst>
          </p:cNvPr>
          <p:cNvSpPr/>
          <p:nvPr/>
        </p:nvSpPr>
        <p:spPr>
          <a:xfrm>
            <a:off x="1798813" y="3545325"/>
            <a:ext cx="3740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/message/user-message-hub</a:t>
            </a:r>
            <a:endParaRPr lang="zh-CN" altLang="en-US" sz="1200" dirty="0">
              <a:ea typeface="+mj-ea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DEA6317-49A1-477A-883E-FA9CF99B0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20" y="4289845"/>
            <a:ext cx="1040627" cy="851862"/>
          </a:xfrm>
          <a:prstGeom prst="rect">
            <a:avLst/>
          </a:prstGeom>
          <a:ln w="38100">
            <a:noFill/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4AF1B9D-101F-4D20-A2E1-60F08A03E177}"/>
              </a:ext>
            </a:extLst>
          </p:cNvPr>
          <p:cNvSpPr/>
          <p:nvPr/>
        </p:nvSpPr>
        <p:spPr>
          <a:xfrm>
            <a:off x="1798813" y="5020253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/inspection-station/operation-point/weighbridge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B24D2D2-F1D0-4883-B11D-8F94FBE8A01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70947" y="4020450"/>
            <a:ext cx="5625095" cy="695326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图形 33" descr="宇航员">
            <a:extLst>
              <a:ext uri="{FF2B5EF4-FFF2-40B4-BE49-F238E27FC236}">
                <a16:creationId xmlns:a16="http://schemas.microsoft.com/office/drawing/2014/main" id="{0D0CD099-C6D7-4D5B-97B2-940A08B0A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287" y="1514700"/>
            <a:ext cx="914400" cy="9144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D350DB0-96AD-4D32-A75F-5F8DCF9549DA}"/>
              </a:ext>
            </a:extLst>
          </p:cNvPr>
          <p:cNvSpPr txBox="1"/>
          <p:nvPr/>
        </p:nvSpPr>
        <p:spPr>
          <a:xfrm>
            <a:off x="739886" y="232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张三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7DBFC8F-16A1-4918-AB44-77626EA3DB8B}"/>
              </a:ext>
            </a:extLst>
          </p:cNvPr>
          <p:cNvSpPr/>
          <p:nvPr/>
        </p:nvSpPr>
        <p:spPr>
          <a:xfrm>
            <a:off x="1798813" y="538200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/inspection-station/operation-point/license-plate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E099741-E20E-41D8-BC8E-4DB61F2194BE}"/>
              </a:ext>
            </a:extLst>
          </p:cNvPr>
          <p:cNvSpPr/>
          <p:nvPr/>
        </p:nvSpPr>
        <p:spPr>
          <a:xfrm>
            <a:off x="1798812" y="5743763"/>
            <a:ext cx="4926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ea typeface="新宋体" panose="02010609030101010101" pitchFamily="49" charset="-122"/>
              </a:rPr>
              <a:t>api</a:t>
            </a:r>
            <a:r>
              <a:rPr lang="en-US" altLang="zh-CN" dirty="0">
                <a:ea typeface="新宋体" panose="02010609030101010101" pitchFamily="49" charset="-122"/>
              </a:rPr>
              <a:t>/inspection-station/operation-point/gate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76108CA-390D-43AA-951E-2D71704808D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725105" y="4715776"/>
            <a:ext cx="1405215" cy="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C92C3E1-C00C-4377-B804-7C0C9FD17E1C}"/>
              </a:ext>
            </a:extLst>
          </p:cNvPr>
          <p:cNvSpPr/>
          <p:nvPr/>
        </p:nvSpPr>
        <p:spPr>
          <a:xfrm>
            <a:off x="2060724" y="4408289"/>
            <a:ext cx="465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PUT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pic>
        <p:nvPicPr>
          <p:cNvPr id="31" name="图形 30" descr="测量仪器">
            <a:extLst>
              <a:ext uri="{FF2B5EF4-FFF2-40B4-BE49-F238E27FC236}">
                <a16:creationId xmlns:a16="http://schemas.microsoft.com/office/drawing/2014/main" id="{ED2296BF-BEC2-4B9E-9DDF-2F3F378DB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729" y="4260643"/>
            <a:ext cx="667635" cy="66763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C0DC129-6D8F-4C5A-9973-A95C958DDF8E}"/>
              </a:ext>
            </a:extLst>
          </p:cNvPr>
          <p:cNvSpPr txBox="1"/>
          <p:nvPr/>
        </p:nvSpPr>
        <p:spPr>
          <a:xfrm>
            <a:off x="378297" y="483558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号作业点</a:t>
            </a:r>
          </a:p>
        </p:txBody>
      </p:sp>
      <p:pic>
        <p:nvPicPr>
          <p:cNvPr id="39" name="图形 38" descr="测量仪器">
            <a:extLst>
              <a:ext uri="{FF2B5EF4-FFF2-40B4-BE49-F238E27FC236}">
                <a16:creationId xmlns:a16="http://schemas.microsoft.com/office/drawing/2014/main" id="{27821BB3-2D60-4196-8A1A-1B063E31C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972" y="3500732"/>
            <a:ext cx="667635" cy="667635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40BA6AE-D66F-4DD9-A1A3-5191841335DD}"/>
              </a:ext>
            </a:extLst>
          </p:cNvPr>
          <p:cNvSpPr txBox="1"/>
          <p:nvPr/>
        </p:nvSpPr>
        <p:spPr>
          <a:xfrm>
            <a:off x="57540" y="4075676"/>
            <a:ext cx="12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号作业点</a:t>
            </a:r>
          </a:p>
        </p:txBody>
      </p:sp>
      <p:pic>
        <p:nvPicPr>
          <p:cNvPr id="41" name="图形 40" descr="测量仪器">
            <a:extLst>
              <a:ext uri="{FF2B5EF4-FFF2-40B4-BE49-F238E27FC236}">
                <a16:creationId xmlns:a16="http://schemas.microsoft.com/office/drawing/2014/main" id="{C06C2967-A9AF-4B8B-8843-163833DA5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734" y="3831801"/>
            <a:ext cx="667635" cy="66763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F49E3C4-2270-4165-BD89-A098E8AAF574}"/>
              </a:ext>
            </a:extLst>
          </p:cNvPr>
          <p:cNvSpPr txBox="1"/>
          <p:nvPr/>
        </p:nvSpPr>
        <p:spPr>
          <a:xfrm>
            <a:off x="247302" y="440674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号作业点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7D07CB-41E9-4F6F-BD78-81EC67AFE923}"/>
              </a:ext>
            </a:extLst>
          </p:cNvPr>
          <p:cNvCxnSpPr>
            <a:cxnSpLocks/>
          </p:cNvCxnSpPr>
          <p:nvPr/>
        </p:nvCxnSpPr>
        <p:spPr>
          <a:xfrm flipV="1">
            <a:off x="4170947" y="1753844"/>
            <a:ext cx="5625095" cy="2734605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B791F3F-5437-4006-97B7-AF110106098D}"/>
              </a:ext>
            </a:extLst>
          </p:cNvPr>
          <p:cNvCxnSpPr>
            <a:cxnSpLocks/>
          </p:cNvCxnSpPr>
          <p:nvPr/>
        </p:nvCxnSpPr>
        <p:spPr>
          <a:xfrm flipV="1">
            <a:off x="4247147" y="2893794"/>
            <a:ext cx="5548895" cy="1678112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68E1C8F-FFE1-4A14-B801-95AF2540BEE9}"/>
              </a:ext>
            </a:extLst>
          </p:cNvPr>
          <p:cNvSpPr/>
          <p:nvPr/>
        </p:nvSpPr>
        <p:spPr>
          <a:xfrm>
            <a:off x="8476515" y="1431230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Send</a:t>
            </a:r>
            <a:r>
              <a:rPr lang="zh-CN" alt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E96DF04-1193-4B20-BC67-886F140FABBC}"/>
              </a:ext>
            </a:extLst>
          </p:cNvPr>
          <p:cNvSpPr/>
          <p:nvPr/>
        </p:nvSpPr>
        <p:spPr>
          <a:xfrm>
            <a:off x="4609415" y="2052937"/>
            <a:ext cx="1650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UserMessage.Send</a:t>
            </a:r>
            <a:r>
              <a:rPr lang="en-US" altLang="zh-CN" sz="1200" dirty="0">
                <a:solidFill>
                  <a:srgbClr val="00B050"/>
                </a:solidFill>
              </a:rPr>
              <a:t>()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0047435-A806-4ED2-8687-9E0F8E65B080}"/>
              </a:ext>
            </a:extLst>
          </p:cNvPr>
          <p:cNvSpPr/>
          <p:nvPr/>
        </p:nvSpPr>
        <p:spPr>
          <a:xfrm>
            <a:off x="5446398" y="3255425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SetLicensePlate</a:t>
            </a:r>
            <a:r>
              <a:rPr lang="en-US" altLang="zh-CN" sz="1200" dirty="0">
                <a:solidFill>
                  <a:srgbClr val="00B0F0"/>
                </a:solidFill>
              </a:rPr>
              <a:t>()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82BCA8-569B-4BF6-BD4A-58619A02426D}"/>
              </a:ext>
            </a:extLst>
          </p:cNvPr>
          <p:cNvSpPr/>
          <p:nvPr/>
        </p:nvSpPr>
        <p:spPr>
          <a:xfrm>
            <a:off x="8422916" y="2415383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Send</a:t>
            </a:r>
            <a:r>
              <a:rPr lang="zh-CN" alt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055419-2F78-43C0-B174-AAB311D0EEBF}"/>
              </a:ext>
            </a:extLst>
          </p:cNvPr>
          <p:cNvSpPr/>
          <p:nvPr/>
        </p:nvSpPr>
        <p:spPr>
          <a:xfrm>
            <a:off x="2319713" y="2421411"/>
            <a:ext cx="1016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0B050"/>
                </a:solidFill>
              </a:rPr>
              <a:t>onReceived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5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D4DB10FE-E846-4F23-8BB6-48CBA65CA94B}"/>
              </a:ext>
            </a:extLst>
          </p:cNvPr>
          <p:cNvSpPr/>
          <p:nvPr/>
        </p:nvSpPr>
        <p:spPr>
          <a:xfrm>
            <a:off x="3558016" y="2354501"/>
            <a:ext cx="1116000" cy="936000"/>
          </a:xfrm>
          <a:prstGeom prst="hexagon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Center Grain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4C8F6E48-E60D-4E59-89C3-6FDC74D6F841}"/>
              </a:ext>
            </a:extLst>
          </p:cNvPr>
          <p:cNvSpPr/>
          <p:nvPr/>
        </p:nvSpPr>
        <p:spPr>
          <a:xfrm>
            <a:off x="7051033" y="2354501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OperationPointGrain</a:t>
            </a:r>
            <a:endParaRPr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0D8A30-0B93-42DF-9E08-5F15C9C32C88}"/>
              </a:ext>
            </a:extLst>
          </p:cNvPr>
          <p:cNvCxnSpPr>
            <a:cxnSpLocks/>
          </p:cNvCxnSpPr>
          <p:nvPr/>
        </p:nvCxnSpPr>
        <p:spPr>
          <a:xfrm>
            <a:off x="4787869" y="2690526"/>
            <a:ext cx="2111604" cy="0"/>
          </a:xfrm>
          <a:prstGeom prst="straightConnector1">
            <a:avLst/>
          </a:prstGeom>
          <a:ln w="38100">
            <a:solidFill>
              <a:srgbClr val="00B0F0">
                <a:alpha val="50000"/>
              </a:srgb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F1B4F35-E5BC-418F-9C8B-06EA969B43E5}"/>
              </a:ext>
            </a:extLst>
          </p:cNvPr>
          <p:cNvCxnSpPr>
            <a:cxnSpLocks/>
          </p:cNvCxnSpPr>
          <p:nvPr/>
        </p:nvCxnSpPr>
        <p:spPr>
          <a:xfrm flipH="1">
            <a:off x="4787869" y="3037012"/>
            <a:ext cx="2111604" cy="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1F05738-6F10-4BCE-9BAB-EE80CC341D1A}"/>
              </a:ext>
            </a:extLst>
          </p:cNvPr>
          <p:cNvSpPr/>
          <p:nvPr/>
        </p:nvSpPr>
        <p:spPr>
          <a:xfrm>
            <a:off x="5535350" y="31058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消息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27B6E1-332A-4C27-BA2D-CDE99C6D6D15}"/>
              </a:ext>
            </a:extLst>
          </p:cNvPr>
          <p:cNvSpPr/>
          <p:nvPr/>
        </p:nvSpPr>
        <p:spPr>
          <a:xfrm>
            <a:off x="5535350" y="22523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订阅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4546D5-ACF1-4019-A4B9-911106CB5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01" y="0"/>
            <a:ext cx="4867576" cy="6858000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01674270-87E6-44F6-B428-8E8C42C50AB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Demo.InspectionStation.Plugin</a:t>
            </a:r>
            <a:endParaRPr lang="zh-CN" altLang="en-US" sz="3600" dirty="0"/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E3CE1911-6E75-47D9-A8DC-4FCCBE6057C6}"/>
              </a:ext>
            </a:extLst>
          </p:cNvPr>
          <p:cNvSpPr/>
          <p:nvPr/>
        </p:nvSpPr>
        <p:spPr>
          <a:xfrm>
            <a:off x="3419792" y="1995735"/>
            <a:ext cx="1116000" cy="936000"/>
          </a:xfrm>
          <a:prstGeom prst="hexagon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DEA6317-49A1-477A-883E-FA9CF99B0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78" y="3765953"/>
            <a:ext cx="1040627" cy="851862"/>
          </a:xfrm>
          <a:prstGeom prst="rect">
            <a:avLst/>
          </a:prstGeom>
          <a:ln w="38100">
            <a:noFill/>
          </a:ln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1412C1FA-2DD9-4818-A29B-1F2B0E6BFE68}"/>
              </a:ext>
            </a:extLst>
          </p:cNvPr>
          <p:cNvSpPr/>
          <p:nvPr/>
        </p:nvSpPr>
        <p:spPr>
          <a:xfrm>
            <a:off x="5208506" y="3261674"/>
            <a:ext cx="759894" cy="1860421"/>
          </a:xfrm>
          <a:prstGeom prst="leftBrace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36546A83-F2B4-44E0-AD94-F1124A40CE24}"/>
              </a:ext>
            </a:extLst>
          </p:cNvPr>
          <p:cNvSpPr/>
          <p:nvPr/>
        </p:nvSpPr>
        <p:spPr>
          <a:xfrm>
            <a:off x="5208506" y="1995735"/>
            <a:ext cx="759894" cy="936001"/>
          </a:xfrm>
          <a:prstGeom prst="leftBrace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1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2035</TotalTime>
  <Words>531</Words>
  <Application>Microsoft Office PowerPoint</Application>
  <PresentationFormat>宽屏</PresentationFormat>
  <Paragraphs>163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Rockwell</vt:lpstr>
      <vt:lpstr>Rockwell Condensed</vt:lpstr>
      <vt:lpstr>Wingdings</vt:lpstr>
      <vt:lpstr>木材纹理</vt:lpstr>
      <vt:lpstr>分布式云计算服务插件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归集系统日志</dc:title>
  <dc:creator>phenixiii</dc:creator>
  <cp:lastModifiedBy>phenixiii</cp:lastModifiedBy>
  <cp:revision>637</cp:revision>
  <dcterms:created xsi:type="dcterms:W3CDTF">2019-08-28T12:35:00Z</dcterms:created>
  <dcterms:modified xsi:type="dcterms:W3CDTF">2020-04-20T21:31:37Z</dcterms:modified>
</cp:coreProperties>
</file>