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65" r:id="rId3"/>
    <p:sldId id="263" r:id="rId4"/>
    <p:sldId id="277" r:id="rId5"/>
    <p:sldId id="278" r:id="rId6"/>
    <p:sldId id="266" r:id="rId7"/>
    <p:sldId id="291" r:id="rId8"/>
    <p:sldId id="268" r:id="rId9"/>
    <p:sldId id="280" r:id="rId10"/>
    <p:sldId id="273" r:id="rId11"/>
    <p:sldId id="292" r:id="rId12"/>
    <p:sldId id="281" r:id="rId13"/>
    <p:sldId id="282" r:id="rId14"/>
    <p:sldId id="279" r:id="rId15"/>
    <p:sldId id="283" r:id="rId16"/>
    <p:sldId id="274" r:id="rId17"/>
    <p:sldId id="275" r:id="rId18"/>
    <p:sldId id="272" r:id="rId19"/>
    <p:sldId id="271" r:id="rId20"/>
    <p:sldId id="270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5A90B-247F-4D96-9DF3-09375C2EC48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EA79642-E994-4D24-BA06-70C8F10ADDBC}">
      <dgm:prSet phldrT="[文本]" custT="1"/>
      <dgm:spPr/>
      <dgm:t>
        <a:bodyPr/>
        <a:lstStyle/>
        <a:p>
          <a:r>
            <a:rPr lang="zh-CN" altLang="en-US" sz="1800" dirty="0"/>
            <a:t>产品战略</a:t>
          </a:r>
          <a:r>
            <a:rPr lang="en-US" altLang="zh-CN" sz="1800" dirty="0"/>
            <a:t>&amp;</a:t>
          </a:r>
          <a:r>
            <a:rPr lang="zh-CN" altLang="en-US" sz="1800" dirty="0"/>
            <a:t>需求</a:t>
          </a:r>
        </a:p>
      </dgm:t>
    </dgm:pt>
    <dgm:pt modelId="{9EA06567-F3D2-4C30-8F58-A08C45E16461}" type="parTrans" cxnId="{7BB17B1E-9BD7-4FE3-B7ED-68C87429835E}">
      <dgm:prSet/>
      <dgm:spPr/>
      <dgm:t>
        <a:bodyPr/>
        <a:lstStyle/>
        <a:p>
          <a:endParaRPr lang="zh-CN" altLang="en-US" sz="2000"/>
        </a:p>
      </dgm:t>
    </dgm:pt>
    <dgm:pt modelId="{006AB36B-73CE-46FD-B247-BAC642315D56}" type="sibTrans" cxnId="{7BB17B1E-9BD7-4FE3-B7ED-68C87429835E}">
      <dgm:prSet custT="1"/>
      <dgm:spPr/>
      <dgm:t>
        <a:bodyPr/>
        <a:lstStyle/>
        <a:p>
          <a:endParaRPr lang="zh-CN" altLang="en-US" sz="4000"/>
        </a:p>
      </dgm:t>
    </dgm:pt>
    <dgm:pt modelId="{FB999F94-50E6-4211-A3A3-483EC0AB96AC}">
      <dgm:prSet phldrT="[文本]" custT="1"/>
      <dgm:spPr/>
      <dgm:t>
        <a:bodyPr/>
        <a:lstStyle/>
        <a:p>
          <a:r>
            <a:rPr lang="zh-CN" altLang="en-US" sz="1800" dirty="0"/>
            <a:t>业务建模</a:t>
          </a:r>
        </a:p>
      </dgm:t>
    </dgm:pt>
    <dgm:pt modelId="{6B6E1B91-3DEB-4EAA-82E5-A1F7810A25CC}" type="parTrans" cxnId="{E4A0A7DE-D85A-49CC-A9FA-2725CE6208B0}">
      <dgm:prSet/>
      <dgm:spPr/>
      <dgm:t>
        <a:bodyPr/>
        <a:lstStyle/>
        <a:p>
          <a:endParaRPr lang="zh-CN" altLang="en-US" sz="2000"/>
        </a:p>
      </dgm:t>
    </dgm:pt>
    <dgm:pt modelId="{4131B02F-F723-4BDD-B4F1-2650EF9B552A}" type="sibTrans" cxnId="{E4A0A7DE-D85A-49CC-A9FA-2725CE6208B0}">
      <dgm:prSet custT="1"/>
      <dgm:spPr/>
      <dgm:t>
        <a:bodyPr/>
        <a:lstStyle/>
        <a:p>
          <a:endParaRPr lang="zh-CN" altLang="en-US" sz="4000"/>
        </a:p>
      </dgm:t>
    </dgm:pt>
    <dgm:pt modelId="{22D4A043-DBD8-4A2C-8A34-9ABFF51AA396}">
      <dgm:prSet phldrT="[文本]" custT="1"/>
      <dgm:spPr/>
      <dgm:t>
        <a:bodyPr/>
        <a:lstStyle/>
        <a:p>
          <a:r>
            <a:rPr lang="zh-CN" altLang="en-US" sz="1800" dirty="0"/>
            <a:t>功能建模</a:t>
          </a:r>
        </a:p>
      </dgm:t>
    </dgm:pt>
    <dgm:pt modelId="{73601F1A-46E0-46BF-9F25-C7AD9EFEE9C6}" type="parTrans" cxnId="{4ABFEAD2-115E-4B21-894C-EC9764C99F77}">
      <dgm:prSet/>
      <dgm:spPr/>
      <dgm:t>
        <a:bodyPr/>
        <a:lstStyle/>
        <a:p>
          <a:endParaRPr lang="zh-CN" altLang="en-US" sz="2000"/>
        </a:p>
      </dgm:t>
    </dgm:pt>
    <dgm:pt modelId="{AE13C14A-0CB9-4C14-BD53-1D0881D8B958}" type="sibTrans" cxnId="{4ABFEAD2-115E-4B21-894C-EC9764C99F77}">
      <dgm:prSet custT="1"/>
      <dgm:spPr/>
      <dgm:t>
        <a:bodyPr/>
        <a:lstStyle/>
        <a:p>
          <a:endParaRPr lang="zh-CN" altLang="en-US" sz="4000"/>
        </a:p>
      </dgm:t>
    </dgm:pt>
    <dgm:pt modelId="{AB5BB286-CC4E-46FC-8B51-52FF62A241D2}">
      <dgm:prSet phldrT="[文本]" custT="1"/>
      <dgm:spPr/>
      <dgm:t>
        <a:bodyPr/>
        <a:lstStyle/>
        <a:p>
          <a:r>
            <a:rPr lang="zh-CN" altLang="en-US" sz="1800" dirty="0"/>
            <a:t>数据建模</a:t>
          </a:r>
        </a:p>
      </dgm:t>
    </dgm:pt>
    <dgm:pt modelId="{194C30E7-A90B-4A01-95B1-7A3F0963993F}" type="parTrans" cxnId="{97F71C39-F077-4406-820A-FDF51E3B913B}">
      <dgm:prSet/>
      <dgm:spPr/>
      <dgm:t>
        <a:bodyPr/>
        <a:lstStyle/>
        <a:p>
          <a:endParaRPr lang="zh-CN" altLang="en-US" sz="2000"/>
        </a:p>
      </dgm:t>
    </dgm:pt>
    <dgm:pt modelId="{575A2281-943D-4E98-978B-D8AE9978351A}" type="sibTrans" cxnId="{97F71C39-F077-4406-820A-FDF51E3B913B}">
      <dgm:prSet/>
      <dgm:spPr/>
      <dgm:t>
        <a:bodyPr/>
        <a:lstStyle/>
        <a:p>
          <a:endParaRPr lang="zh-CN" altLang="en-US" sz="2000"/>
        </a:p>
      </dgm:t>
    </dgm:pt>
    <dgm:pt modelId="{62DB415E-1B28-4E00-935F-471018281B0C}">
      <dgm:prSet custT="1"/>
      <dgm:spPr/>
      <dgm:t>
        <a:bodyPr/>
        <a:lstStyle/>
        <a:p>
          <a:r>
            <a:rPr lang="zh-CN" altLang="en-US" sz="1100" dirty="0"/>
            <a:t>用例</a:t>
          </a:r>
        </a:p>
      </dgm:t>
    </dgm:pt>
    <dgm:pt modelId="{9C928911-5380-4A73-973F-FD8C5AE3EA46}" type="parTrans" cxnId="{7FD26A41-8E74-4DEA-9F97-78B818C81204}">
      <dgm:prSet/>
      <dgm:spPr/>
      <dgm:t>
        <a:bodyPr/>
        <a:lstStyle/>
        <a:p>
          <a:endParaRPr lang="zh-CN" altLang="en-US" sz="2000"/>
        </a:p>
      </dgm:t>
    </dgm:pt>
    <dgm:pt modelId="{0D2B51BF-3F02-446A-A0A8-D5CDC1C49195}" type="sibTrans" cxnId="{7FD26A41-8E74-4DEA-9F97-78B818C81204}">
      <dgm:prSet/>
      <dgm:spPr/>
      <dgm:t>
        <a:bodyPr/>
        <a:lstStyle/>
        <a:p>
          <a:endParaRPr lang="zh-CN" altLang="en-US" sz="2000"/>
        </a:p>
      </dgm:t>
    </dgm:pt>
    <dgm:pt modelId="{20A2A44D-7211-4FBE-AA3A-D59C5051A760}">
      <dgm:prSet custT="1"/>
      <dgm:spPr/>
      <dgm:t>
        <a:bodyPr/>
        <a:lstStyle/>
        <a:p>
          <a:r>
            <a:rPr lang="zh-CN" altLang="en-US" sz="1100" b="0" i="0" u="none" dirty="0"/>
            <a:t>描述系统在何 时、何地、由何角色、按什么业务规则去做，以及做的步骤</a:t>
          </a:r>
          <a:endParaRPr lang="zh-CN" altLang="en-US" sz="1100" dirty="0"/>
        </a:p>
      </dgm:t>
    </dgm:pt>
    <dgm:pt modelId="{3E93CEEF-D41E-4938-8953-F2947101FDAB}" type="parTrans" cxnId="{0CD6501E-5784-4672-A600-EAC7719AD709}">
      <dgm:prSet/>
      <dgm:spPr/>
      <dgm:t>
        <a:bodyPr/>
        <a:lstStyle/>
        <a:p>
          <a:endParaRPr lang="zh-CN" altLang="en-US" sz="2000"/>
        </a:p>
      </dgm:t>
    </dgm:pt>
    <dgm:pt modelId="{8C310568-A91F-4AE8-89F4-B3D36FDF39F0}" type="sibTrans" cxnId="{0CD6501E-5784-4672-A600-EAC7719AD709}">
      <dgm:prSet/>
      <dgm:spPr/>
      <dgm:t>
        <a:bodyPr/>
        <a:lstStyle/>
        <a:p>
          <a:endParaRPr lang="zh-CN" altLang="en-US" sz="2000"/>
        </a:p>
      </dgm:t>
    </dgm:pt>
    <dgm:pt modelId="{913133C6-343D-4231-9275-4D394CB2DE7C}">
      <dgm:prSet custT="1"/>
      <dgm:spPr/>
      <dgm:t>
        <a:bodyPr/>
        <a:lstStyle/>
        <a:p>
          <a:endParaRPr lang="zh-CN" altLang="en-US" sz="1100" dirty="0"/>
        </a:p>
      </dgm:t>
    </dgm:pt>
    <dgm:pt modelId="{D4E78B95-401E-4260-8487-97A90F7A60A7}" type="parTrans" cxnId="{2CC87F41-E1E2-44BA-8E46-11424C7A1721}">
      <dgm:prSet/>
      <dgm:spPr/>
      <dgm:t>
        <a:bodyPr/>
        <a:lstStyle/>
        <a:p>
          <a:endParaRPr lang="zh-CN" altLang="en-US" sz="2000"/>
        </a:p>
      </dgm:t>
    </dgm:pt>
    <dgm:pt modelId="{A08527C0-1972-452C-A178-87D2EDC54078}" type="sibTrans" cxnId="{2CC87F41-E1E2-44BA-8E46-11424C7A1721}">
      <dgm:prSet/>
      <dgm:spPr/>
      <dgm:t>
        <a:bodyPr/>
        <a:lstStyle/>
        <a:p>
          <a:endParaRPr lang="zh-CN" altLang="en-US" sz="2000"/>
        </a:p>
      </dgm:t>
    </dgm:pt>
    <dgm:pt modelId="{45678A74-4977-48B9-8729-0FCB0F72AD49}">
      <dgm:prSet custT="1"/>
      <dgm:spPr/>
      <dgm:t>
        <a:bodyPr/>
        <a:lstStyle/>
        <a:p>
          <a:r>
            <a:rPr lang="en-US" altLang="zh-CN" sz="1100" dirty="0"/>
            <a:t>ER</a:t>
          </a:r>
          <a:r>
            <a:rPr lang="zh-CN" altLang="en-US" sz="1100" dirty="0"/>
            <a:t>图</a:t>
          </a:r>
        </a:p>
      </dgm:t>
    </dgm:pt>
    <dgm:pt modelId="{7DC0F894-5A4B-40ED-905E-94006FE3E051}" type="parTrans" cxnId="{683B184B-D08F-426E-8BAB-E98C43AFC5F6}">
      <dgm:prSet/>
      <dgm:spPr/>
      <dgm:t>
        <a:bodyPr/>
        <a:lstStyle/>
        <a:p>
          <a:endParaRPr lang="zh-CN" altLang="en-US" sz="2000"/>
        </a:p>
      </dgm:t>
    </dgm:pt>
    <dgm:pt modelId="{4F007895-0824-4154-AF31-CDAF50FFD993}" type="sibTrans" cxnId="{683B184B-D08F-426E-8BAB-E98C43AFC5F6}">
      <dgm:prSet/>
      <dgm:spPr/>
      <dgm:t>
        <a:bodyPr/>
        <a:lstStyle/>
        <a:p>
          <a:endParaRPr lang="zh-CN" altLang="en-US" sz="2000"/>
        </a:p>
      </dgm:t>
    </dgm:pt>
    <dgm:pt modelId="{64B596E8-76C3-4B34-84CA-92BEEB2AC4EB}">
      <dgm:prSet custT="1"/>
      <dgm:spPr/>
      <dgm:t>
        <a:bodyPr/>
        <a:lstStyle/>
        <a:p>
          <a:r>
            <a:rPr lang="zh-CN" altLang="en-US" sz="1100" dirty="0"/>
            <a:t>定义系统的功能、界面、接口、性能</a:t>
          </a:r>
        </a:p>
      </dgm:t>
    </dgm:pt>
    <dgm:pt modelId="{7DB5AAC0-1641-4EF7-9959-BB6D0897DE38}" type="parTrans" cxnId="{EAC2180F-7C4B-433E-86FF-782B7240B43D}">
      <dgm:prSet/>
      <dgm:spPr/>
      <dgm:t>
        <a:bodyPr/>
        <a:lstStyle/>
        <a:p>
          <a:endParaRPr lang="zh-CN" altLang="en-US" sz="2000"/>
        </a:p>
      </dgm:t>
    </dgm:pt>
    <dgm:pt modelId="{E05A7C06-E89D-48BC-9FDA-6AA79DC763EA}" type="sibTrans" cxnId="{EAC2180F-7C4B-433E-86FF-782B7240B43D}">
      <dgm:prSet/>
      <dgm:spPr/>
      <dgm:t>
        <a:bodyPr/>
        <a:lstStyle/>
        <a:p>
          <a:endParaRPr lang="zh-CN" altLang="en-US" sz="2000"/>
        </a:p>
      </dgm:t>
    </dgm:pt>
    <dgm:pt modelId="{27233705-E49D-4673-A097-C3DA2F8D5C6F}">
      <dgm:prSet custT="1"/>
      <dgm:spPr/>
      <dgm:t>
        <a:bodyPr/>
        <a:lstStyle/>
        <a:p>
          <a:r>
            <a:rPr lang="zh-CN" altLang="en-US" sz="1100" dirty="0"/>
            <a:t>流程图</a:t>
          </a:r>
          <a:r>
            <a:rPr lang="zh-CN" altLang="en-US" sz="1100" dirty="0">
              <a:latin typeface="SimSun-ExtB" panose="02010609060101010101" pitchFamily="49" charset="-122"/>
              <a:ea typeface="SimSun-ExtB" panose="02010609060101010101" pitchFamily="49" charset="-122"/>
            </a:rPr>
            <a:t>、</a:t>
          </a:r>
          <a:r>
            <a:rPr lang="zh-CN" altLang="en-US" sz="1100" dirty="0"/>
            <a:t>状态图、四色原型</a:t>
          </a:r>
          <a:r>
            <a:rPr lang="en-US" altLang="zh-CN" sz="1100" dirty="0"/>
            <a:t>(</a:t>
          </a:r>
          <a:r>
            <a:rPr lang="zh-CN" altLang="zh-CN" sz="1100" dirty="0"/>
            <a:t>时刻</a:t>
          </a:r>
          <a:r>
            <a:rPr lang="en-US" altLang="zh-CN" sz="1100" dirty="0"/>
            <a:t>-</a:t>
          </a:r>
          <a:r>
            <a:rPr lang="zh-CN" altLang="zh-CN" sz="1100" dirty="0"/>
            <a:t>时段原型</a:t>
          </a:r>
          <a:r>
            <a:rPr lang="zh-CN" altLang="en-US" sz="1100" dirty="0"/>
            <a:t>、描述原型、参与方</a:t>
          </a:r>
          <a:r>
            <a:rPr lang="en-US" altLang="en-US" sz="1100" dirty="0"/>
            <a:t>-</a:t>
          </a:r>
          <a:r>
            <a:rPr lang="zh-CN" altLang="en-US" sz="1100" dirty="0"/>
            <a:t>地点</a:t>
          </a:r>
          <a:r>
            <a:rPr lang="en-US" altLang="en-US" sz="1100" dirty="0"/>
            <a:t>-</a:t>
          </a:r>
          <a:r>
            <a:rPr lang="zh-CN" altLang="en-US" sz="1100" dirty="0"/>
            <a:t>物品原型、角色原型</a:t>
          </a:r>
          <a:r>
            <a:rPr lang="en-US" altLang="zh-CN" sz="1100" dirty="0"/>
            <a:t>)</a:t>
          </a:r>
          <a:endParaRPr lang="zh-CN" altLang="en-US" sz="1100" dirty="0"/>
        </a:p>
      </dgm:t>
    </dgm:pt>
    <dgm:pt modelId="{A2DEA462-7C3D-4FC3-9F7A-E9E1D6019E3F}" type="parTrans" cxnId="{E767D0C3-F8A4-4009-A8C1-47A731F7E3D4}">
      <dgm:prSet/>
      <dgm:spPr/>
      <dgm:t>
        <a:bodyPr/>
        <a:lstStyle/>
        <a:p>
          <a:endParaRPr lang="zh-CN" altLang="en-US" sz="2000"/>
        </a:p>
      </dgm:t>
    </dgm:pt>
    <dgm:pt modelId="{268B8A2E-3725-48C4-975C-C7249C33CF97}" type="sibTrans" cxnId="{E767D0C3-F8A4-4009-A8C1-47A731F7E3D4}">
      <dgm:prSet/>
      <dgm:spPr/>
      <dgm:t>
        <a:bodyPr/>
        <a:lstStyle/>
        <a:p>
          <a:endParaRPr lang="zh-CN" altLang="en-US" sz="2000"/>
        </a:p>
      </dgm:t>
    </dgm:pt>
    <dgm:pt modelId="{4D97C7AD-E383-403D-8C28-065613F8C48C}">
      <dgm:prSet custT="1"/>
      <dgm:spPr/>
      <dgm:t>
        <a:bodyPr/>
        <a:lstStyle/>
        <a:p>
          <a:r>
            <a:rPr lang="zh-CN" altLang="en-US" sz="1100" dirty="0"/>
            <a:t>服务、模块、工程划分</a:t>
          </a:r>
        </a:p>
      </dgm:t>
    </dgm:pt>
    <dgm:pt modelId="{9923AEFA-F367-4102-B501-BBCC42494AE3}" type="parTrans" cxnId="{F18AF114-34B7-4261-820E-2A1D21111F12}">
      <dgm:prSet/>
      <dgm:spPr/>
      <dgm:t>
        <a:bodyPr/>
        <a:lstStyle/>
        <a:p>
          <a:endParaRPr lang="zh-CN" altLang="en-US" sz="2000"/>
        </a:p>
      </dgm:t>
    </dgm:pt>
    <dgm:pt modelId="{6E4DF48C-C812-4506-BFDA-7AC2B059616B}" type="sibTrans" cxnId="{F18AF114-34B7-4261-820E-2A1D21111F12}">
      <dgm:prSet/>
      <dgm:spPr/>
      <dgm:t>
        <a:bodyPr/>
        <a:lstStyle/>
        <a:p>
          <a:endParaRPr lang="zh-CN" altLang="en-US" sz="2000"/>
        </a:p>
      </dgm:t>
    </dgm:pt>
    <dgm:pt modelId="{1998831A-5F4A-40AD-9F58-EFA5991E02B3}">
      <dgm:prSet custT="1"/>
      <dgm:spPr/>
      <dgm:t>
        <a:bodyPr/>
        <a:lstStyle/>
        <a:p>
          <a:r>
            <a:rPr lang="zh-CN" altLang="en-US" sz="1100" dirty="0"/>
            <a:t>定义数据结构和数据流（哪里来、存哪里、去哪里）</a:t>
          </a:r>
        </a:p>
      </dgm:t>
    </dgm:pt>
    <dgm:pt modelId="{820EA8B1-A7C1-4541-B316-3A4261EEC499}" type="parTrans" cxnId="{BCEC29DB-8207-48E4-BAD2-857A94D8FF87}">
      <dgm:prSet/>
      <dgm:spPr/>
      <dgm:t>
        <a:bodyPr/>
        <a:lstStyle/>
        <a:p>
          <a:endParaRPr lang="zh-CN" altLang="en-US" sz="2000"/>
        </a:p>
      </dgm:t>
    </dgm:pt>
    <dgm:pt modelId="{37761385-AB08-495E-AD16-14D8C4495545}" type="sibTrans" cxnId="{BCEC29DB-8207-48E4-BAD2-857A94D8FF87}">
      <dgm:prSet/>
      <dgm:spPr/>
      <dgm:t>
        <a:bodyPr/>
        <a:lstStyle/>
        <a:p>
          <a:endParaRPr lang="zh-CN" altLang="en-US" sz="2000"/>
        </a:p>
      </dgm:t>
    </dgm:pt>
    <dgm:pt modelId="{6E87E3FD-FDD8-42A4-9E6D-7C38AAD89FD7}">
      <dgm:prSet custT="1"/>
      <dgm:spPr/>
      <dgm:t>
        <a:bodyPr/>
        <a:lstStyle/>
        <a:p>
          <a:r>
            <a:rPr lang="zh-CN" altLang="en-US" sz="1100" dirty="0"/>
            <a:t>领域模型</a:t>
          </a:r>
          <a:r>
            <a:rPr lang="en-US" altLang="zh-CN" sz="1100" dirty="0"/>
            <a:t>(</a:t>
          </a:r>
          <a:r>
            <a:rPr lang="zh-CN" altLang="en-US" sz="1100" dirty="0"/>
            <a:t>问题域、子域、上下文</a:t>
          </a:r>
          <a:r>
            <a:rPr lang="en-US" altLang="zh-CN" sz="1100" dirty="0">
              <a:latin typeface="SimSun-ExtB" panose="02010609060101010101" pitchFamily="49" charset="-122"/>
              <a:ea typeface="SimSun-ExtB" panose="02010609060101010101" pitchFamily="49" charset="-122"/>
            </a:rPr>
            <a:t>-&gt;</a:t>
          </a:r>
          <a:r>
            <a:rPr lang="zh-CN" altLang="en-US" sz="1100" dirty="0"/>
            <a:t>聚合体、值对象、触发事件</a:t>
          </a:r>
          <a:r>
            <a:rPr lang="en-US" altLang="zh-CN" sz="1100" dirty="0"/>
            <a:t>)</a:t>
          </a:r>
          <a:endParaRPr lang="zh-CN" altLang="en-US" sz="1100" dirty="0"/>
        </a:p>
      </dgm:t>
    </dgm:pt>
    <dgm:pt modelId="{E5950C30-8223-44D5-A605-CA262EE047EF}" type="parTrans" cxnId="{2E88ADCB-EA52-4432-8C3C-EDC72F4C3BA8}">
      <dgm:prSet/>
      <dgm:spPr/>
      <dgm:t>
        <a:bodyPr/>
        <a:lstStyle/>
        <a:p>
          <a:endParaRPr lang="zh-CN" altLang="en-US" sz="2000"/>
        </a:p>
      </dgm:t>
    </dgm:pt>
    <dgm:pt modelId="{A4193687-4EFA-4DC3-84E5-D3C6E726BEA4}" type="sibTrans" cxnId="{2E88ADCB-EA52-4432-8C3C-EDC72F4C3BA8}">
      <dgm:prSet/>
      <dgm:spPr/>
      <dgm:t>
        <a:bodyPr/>
        <a:lstStyle/>
        <a:p>
          <a:endParaRPr lang="zh-CN" altLang="en-US" sz="2000"/>
        </a:p>
      </dgm:t>
    </dgm:pt>
    <dgm:pt modelId="{E096D811-4457-4781-A56E-D42ACD999F8E}" type="pres">
      <dgm:prSet presAssocID="{FBB5A90B-247F-4D96-9DF3-09375C2EC488}" presName="outerComposite" presStyleCnt="0">
        <dgm:presLayoutVars>
          <dgm:chMax val="5"/>
          <dgm:dir/>
          <dgm:resizeHandles val="exact"/>
        </dgm:presLayoutVars>
      </dgm:prSet>
      <dgm:spPr/>
    </dgm:pt>
    <dgm:pt modelId="{0C95C9ED-CBA9-46A8-81EF-E2E78AD35F61}" type="pres">
      <dgm:prSet presAssocID="{FBB5A90B-247F-4D96-9DF3-09375C2EC488}" presName="dummyMaxCanvas" presStyleCnt="0">
        <dgm:presLayoutVars/>
      </dgm:prSet>
      <dgm:spPr/>
    </dgm:pt>
    <dgm:pt modelId="{CA60AC99-4F24-47A8-A249-6ADCB727D14D}" type="pres">
      <dgm:prSet presAssocID="{FBB5A90B-247F-4D96-9DF3-09375C2EC488}" presName="FourNodes_1" presStyleLbl="node1" presStyleIdx="0" presStyleCnt="4">
        <dgm:presLayoutVars>
          <dgm:bulletEnabled val="1"/>
        </dgm:presLayoutVars>
      </dgm:prSet>
      <dgm:spPr/>
    </dgm:pt>
    <dgm:pt modelId="{6228EFB1-2C5F-43C9-BBD5-55DC5D21F557}" type="pres">
      <dgm:prSet presAssocID="{FBB5A90B-247F-4D96-9DF3-09375C2EC488}" presName="FourNodes_2" presStyleLbl="node1" presStyleIdx="1" presStyleCnt="4">
        <dgm:presLayoutVars>
          <dgm:bulletEnabled val="1"/>
        </dgm:presLayoutVars>
      </dgm:prSet>
      <dgm:spPr/>
    </dgm:pt>
    <dgm:pt modelId="{ED7459C9-65C2-417D-912C-F6BA65BC1B28}" type="pres">
      <dgm:prSet presAssocID="{FBB5A90B-247F-4D96-9DF3-09375C2EC488}" presName="FourNodes_3" presStyleLbl="node1" presStyleIdx="2" presStyleCnt="4">
        <dgm:presLayoutVars>
          <dgm:bulletEnabled val="1"/>
        </dgm:presLayoutVars>
      </dgm:prSet>
      <dgm:spPr/>
    </dgm:pt>
    <dgm:pt modelId="{A9F30A4A-6A3F-44DF-8C96-770D2308B5A3}" type="pres">
      <dgm:prSet presAssocID="{FBB5A90B-247F-4D96-9DF3-09375C2EC488}" presName="FourNodes_4" presStyleLbl="node1" presStyleIdx="3" presStyleCnt="4">
        <dgm:presLayoutVars>
          <dgm:bulletEnabled val="1"/>
        </dgm:presLayoutVars>
      </dgm:prSet>
      <dgm:spPr/>
    </dgm:pt>
    <dgm:pt modelId="{69AE4883-971D-4A61-BAAF-EA69F14BF47F}" type="pres">
      <dgm:prSet presAssocID="{FBB5A90B-247F-4D96-9DF3-09375C2EC488}" presName="FourConn_1-2" presStyleLbl="fgAccFollowNode1" presStyleIdx="0" presStyleCnt="3">
        <dgm:presLayoutVars>
          <dgm:bulletEnabled val="1"/>
        </dgm:presLayoutVars>
      </dgm:prSet>
      <dgm:spPr/>
    </dgm:pt>
    <dgm:pt modelId="{1046D217-0E78-4DB5-97AB-2DF42CD5031A}" type="pres">
      <dgm:prSet presAssocID="{FBB5A90B-247F-4D96-9DF3-09375C2EC488}" presName="FourConn_2-3" presStyleLbl="fgAccFollowNode1" presStyleIdx="1" presStyleCnt="3">
        <dgm:presLayoutVars>
          <dgm:bulletEnabled val="1"/>
        </dgm:presLayoutVars>
      </dgm:prSet>
      <dgm:spPr/>
    </dgm:pt>
    <dgm:pt modelId="{C1368162-D2B1-4118-8DED-31F13D4B0F54}" type="pres">
      <dgm:prSet presAssocID="{FBB5A90B-247F-4D96-9DF3-09375C2EC488}" presName="FourConn_3-4" presStyleLbl="fgAccFollowNode1" presStyleIdx="2" presStyleCnt="3">
        <dgm:presLayoutVars>
          <dgm:bulletEnabled val="1"/>
        </dgm:presLayoutVars>
      </dgm:prSet>
      <dgm:spPr/>
    </dgm:pt>
    <dgm:pt modelId="{25D5DC56-1463-4AAA-A23F-76B50B9804B3}" type="pres">
      <dgm:prSet presAssocID="{FBB5A90B-247F-4D96-9DF3-09375C2EC488}" presName="FourNodes_1_text" presStyleLbl="node1" presStyleIdx="3" presStyleCnt="4">
        <dgm:presLayoutVars>
          <dgm:bulletEnabled val="1"/>
        </dgm:presLayoutVars>
      </dgm:prSet>
      <dgm:spPr/>
    </dgm:pt>
    <dgm:pt modelId="{8AF8BEBB-B5B4-4AAC-BB45-2A1E21B968B4}" type="pres">
      <dgm:prSet presAssocID="{FBB5A90B-247F-4D96-9DF3-09375C2EC488}" presName="FourNodes_2_text" presStyleLbl="node1" presStyleIdx="3" presStyleCnt="4">
        <dgm:presLayoutVars>
          <dgm:bulletEnabled val="1"/>
        </dgm:presLayoutVars>
      </dgm:prSet>
      <dgm:spPr/>
    </dgm:pt>
    <dgm:pt modelId="{DCE9D0DE-EB8C-4DE9-A54B-7FAF03BB51EB}" type="pres">
      <dgm:prSet presAssocID="{FBB5A90B-247F-4D96-9DF3-09375C2EC488}" presName="FourNodes_3_text" presStyleLbl="node1" presStyleIdx="3" presStyleCnt="4">
        <dgm:presLayoutVars>
          <dgm:bulletEnabled val="1"/>
        </dgm:presLayoutVars>
      </dgm:prSet>
      <dgm:spPr/>
    </dgm:pt>
    <dgm:pt modelId="{AE51640E-D167-42B3-80D6-D2E0A662E5C4}" type="pres">
      <dgm:prSet presAssocID="{FBB5A90B-247F-4D96-9DF3-09375C2EC48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65C3301-95CD-4C96-87B5-698B404014C3}" type="presOf" srcId="{AB5BB286-CC4E-46FC-8B51-52FF62A241D2}" destId="{A9F30A4A-6A3F-44DF-8C96-770D2308B5A3}" srcOrd="0" destOrd="0" presId="urn:microsoft.com/office/officeart/2005/8/layout/vProcess5"/>
    <dgm:cxn modelId="{9C5C3602-47ED-4F36-8F4A-EE879E92877F}" type="presOf" srcId="{62DB415E-1B28-4E00-935F-471018281B0C}" destId="{CA60AC99-4F24-47A8-A249-6ADCB727D14D}" srcOrd="0" destOrd="1" presId="urn:microsoft.com/office/officeart/2005/8/layout/vProcess5"/>
    <dgm:cxn modelId="{EAC2180F-7C4B-433E-86FF-782B7240B43D}" srcId="{22D4A043-DBD8-4A2C-8A34-9ABFF51AA396}" destId="{64B596E8-76C3-4B34-84CA-92BEEB2AC4EB}" srcOrd="0" destOrd="0" parTransId="{7DB5AAC0-1641-4EF7-9959-BB6D0897DE38}" sibTransId="{E05A7C06-E89D-48BC-9FDA-6AA79DC763EA}"/>
    <dgm:cxn modelId="{F18AF114-34B7-4261-820E-2A1D21111F12}" srcId="{22D4A043-DBD8-4A2C-8A34-9ABFF51AA396}" destId="{4D97C7AD-E383-403D-8C28-065613F8C48C}" srcOrd="1" destOrd="0" parTransId="{9923AEFA-F367-4102-B501-BBCC42494AE3}" sibTransId="{6E4DF48C-C812-4506-BFDA-7AC2B059616B}"/>
    <dgm:cxn modelId="{07673D15-2708-471E-8BFF-2B6DB0EAF983}" type="presOf" srcId="{AB5BB286-CC4E-46FC-8B51-52FF62A241D2}" destId="{AE51640E-D167-42B3-80D6-D2E0A662E5C4}" srcOrd="1" destOrd="0" presId="urn:microsoft.com/office/officeart/2005/8/layout/vProcess5"/>
    <dgm:cxn modelId="{A6B3211B-0777-428F-9A27-228E996A8A41}" type="presOf" srcId="{62DB415E-1B28-4E00-935F-471018281B0C}" destId="{25D5DC56-1463-4AAA-A23F-76B50B9804B3}" srcOrd="1" destOrd="1" presId="urn:microsoft.com/office/officeart/2005/8/layout/vProcess5"/>
    <dgm:cxn modelId="{0CD6501E-5784-4672-A600-EAC7719AD709}" srcId="{FB999F94-50E6-4211-A3A3-483EC0AB96AC}" destId="{20A2A44D-7211-4FBE-AA3A-D59C5051A760}" srcOrd="0" destOrd="0" parTransId="{3E93CEEF-D41E-4938-8953-F2947101FDAB}" sibTransId="{8C310568-A91F-4AE8-89F4-B3D36FDF39F0}"/>
    <dgm:cxn modelId="{7BB17B1E-9BD7-4FE3-B7ED-68C87429835E}" srcId="{FBB5A90B-247F-4D96-9DF3-09375C2EC488}" destId="{9EA79642-E994-4D24-BA06-70C8F10ADDBC}" srcOrd="0" destOrd="0" parTransId="{9EA06567-F3D2-4C30-8F58-A08C45E16461}" sibTransId="{006AB36B-73CE-46FD-B247-BAC642315D56}"/>
    <dgm:cxn modelId="{9F180829-5A32-467B-84E0-94DE2C93CA3E}" type="presOf" srcId="{9EA79642-E994-4D24-BA06-70C8F10ADDBC}" destId="{25D5DC56-1463-4AAA-A23F-76B50B9804B3}" srcOrd="1" destOrd="0" presId="urn:microsoft.com/office/officeart/2005/8/layout/vProcess5"/>
    <dgm:cxn modelId="{A2785832-70BC-448B-A110-2411649F873E}" type="presOf" srcId="{006AB36B-73CE-46FD-B247-BAC642315D56}" destId="{69AE4883-971D-4A61-BAAF-EA69F14BF47F}" srcOrd="0" destOrd="0" presId="urn:microsoft.com/office/officeart/2005/8/layout/vProcess5"/>
    <dgm:cxn modelId="{1ED14D38-E33A-4F82-85B6-31A7F53E019D}" type="presOf" srcId="{1998831A-5F4A-40AD-9F58-EFA5991E02B3}" destId="{A9F30A4A-6A3F-44DF-8C96-770D2308B5A3}" srcOrd="0" destOrd="1" presId="urn:microsoft.com/office/officeart/2005/8/layout/vProcess5"/>
    <dgm:cxn modelId="{97F71C39-F077-4406-820A-FDF51E3B913B}" srcId="{FBB5A90B-247F-4D96-9DF3-09375C2EC488}" destId="{AB5BB286-CC4E-46FC-8B51-52FF62A241D2}" srcOrd="3" destOrd="0" parTransId="{194C30E7-A90B-4A01-95B1-7A3F0963993F}" sibTransId="{575A2281-943D-4E98-978B-D8AE9978351A}"/>
    <dgm:cxn modelId="{7FD26A41-8E74-4DEA-9F97-78B818C81204}" srcId="{9EA79642-E994-4D24-BA06-70C8F10ADDBC}" destId="{62DB415E-1B28-4E00-935F-471018281B0C}" srcOrd="0" destOrd="0" parTransId="{9C928911-5380-4A73-973F-FD8C5AE3EA46}" sibTransId="{0D2B51BF-3F02-446A-A0A8-D5CDC1C49195}"/>
    <dgm:cxn modelId="{2CC87F41-E1E2-44BA-8E46-11424C7A1721}" srcId="{FB999F94-50E6-4211-A3A3-483EC0AB96AC}" destId="{913133C6-343D-4231-9275-4D394CB2DE7C}" srcOrd="3" destOrd="0" parTransId="{D4E78B95-401E-4260-8487-97A90F7A60A7}" sibTransId="{A08527C0-1972-452C-A178-87D2EDC54078}"/>
    <dgm:cxn modelId="{D4CE8341-7686-46DF-802D-3F014083CB94}" type="presOf" srcId="{20A2A44D-7211-4FBE-AA3A-D59C5051A760}" destId="{8AF8BEBB-B5B4-4AAC-BB45-2A1E21B968B4}" srcOrd="1" destOrd="1" presId="urn:microsoft.com/office/officeart/2005/8/layout/vProcess5"/>
    <dgm:cxn modelId="{D02CB944-41DD-491A-A0FC-A7E28F6F1718}" type="presOf" srcId="{4131B02F-F723-4BDD-B4F1-2650EF9B552A}" destId="{1046D217-0E78-4DB5-97AB-2DF42CD5031A}" srcOrd="0" destOrd="0" presId="urn:microsoft.com/office/officeart/2005/8/layout/vProcess5"/>
    <dgm:cxn modelId="{EDB5DC64-E260-421D-8F49-CCC3D762BA08}" type="presOf" srcId="{45678A74-4977-48B9-8729-0FCB0F72AD49}" destId="{AE51640E-D167-42B3-80D6-D2E0A662E5C4}" srcOrd="1" destOrd="2" presId="urn:microsoft.com/office/officeart/2005/8/layout/vProcess5"/>
    <dgm:cxn modelId="{63F3AA65-F668-4640-A2DB-A5A8BD3FD3AE}" type="presOf" srcId="{6E87E3FD-FDD8-42A4-9E6D-7C38AAD89FD7}" destId="{6228EFB1-2C5F-43C9-BBD5-55DC5D21F557}" srcOrd="0" destOrd="3" presId="urn:microsoft.com/office/officeart/2005/8/layout/vProcess5"/>
    <dgm:cxn modelId="{683B184B-D08F-426E-8BAB-E98C43AFC5F6}" srcId="{AB5BB286-CC4E-46FC-8B51-52FF62A241D2}" destId="{45678A74-4977-48B9-8729-0FCB0F72AD49}" srcOrd="1" destOrd="0" parTransId="{7DC0F894-5A4B-40ED-905E-94006FE3E051}" sibTransId="{4F007895-0824-4154-AF31-CDAF50FFD993}"/>
    <dgm:cxn modelId="{FF533D6D-0F52-49DF-89EB-E1AFBCF4CD33}" type="presOf" srcId="{45678A74-4977-48B9-8729-0FCB0F72AD49}" destId="{A9F30A4A-6A3F-44DF-8C96-770D2308B5A3}" srcOrd="0" destOrd="2" presId="urn:microsoft.com/office/officeart/2005/8/layout/vProcess5"/>
    <dgm:cxn modelId="{4009914D-E35A-4CD5-99CC-85D41119B81C}" type="presOf" srcId="{4D97C7AD-E383-403D-8C28-065613F8C48C}" destId="{ED7459C9-65C2-417D-912C-F6BA65BC1B28}" srcOrd="0" destOrd="2" presId="urn:microsoft.com/office/officeart/2005/8/layout/vProcess5"/>
    <dgm:cxn modelId="{10C82170-A63B-4503-9E11-0A61BBECC496}" type="presOf" srcId="{20A2A44D-7211-4FBE-AA3A-D59C5051A760}" destId="{6228EFB1-2C5F-43C9-BBD5-55DC5D21F557}" srcOrd="0" destOrd="1" presId="urn:microsoft.com/office/officeart/2005/8/layout/vProcess5"/>
    <dgm:cxn modelId="{28FCB653-F5BD-4E99-9799-B239D4F8D6A2}" type="presOf" srcId="{FB999F94-50E6-4211-A3A3-483EC0AB96AC}" destId="{8AF8BEBB-B5B4-4AAC-BB45-2A1E21B968B4}" srcOrd="1" destOrd="0" presId="urn:microsoft.com/office/officeart/2005/8/layout/vProcess5"/>
    <dgm:cxn modelId="{0425CC55-DA28-442C-BA93-3FA161AF3C38}" type="presOf" srcId="{FB999F94-50E6-4211-A3A3-483EC0AB96AC}" destId="{6228EFB1-2C5F-43C9-BBD5-55DC5D21F557}" srcOrd="0" destOrd="0" presId="urn:microsoft.com/office/officeart/2005/8/layout/vProcess5"/>
    <dgm:cxn modelId="{D7731C58-772E-4260-965E-934285A5DFAD}" type="presOf" srcId="{4D97C7AD-E383-403D-8C28-065613F8C48C}" destId="{DCE9D0DE-EB8C-4DE9-A54B-7FAF03BB51EB}" srcOrd="1" destOrd="2" presId="urn:microsoft.com/office/officeart/2005/8/layout/vProcess5"/>
    <dgm:cxn modelId="{D2FEC478-FC68-42E2-B2D3-ED30EAFC2066}" type="presOf" srcId="{AE13C14A-0CB9-4C14-BD53-1D0881D8B958}" destId="{C1368162-D2B1-4118-8DED-31F13D4B0F54}" srcOrd="0" destOrd="0" presId="urn:microsoft.com/office/officeart/2005/8/layout/vProcess5"/>
    <dgm:cxn modelId="{5E9194A1-3ED8-43E9-956A-4D03D5FE6647}" type="presOf" srcId="{1998831A-5F4A-40AD-9F58-EFA5991E02B3}" destId="{AE51640E-D167-42B3-80D6-D2E0A662E5C4}" srcOrd="1" destOrd="1" presId="urn:microsoft.com/office/officeart/2005/8/layout/vProcess5"/>
    <dgm:cxn modelId="{5C66D6A1-B0E6-4AC1-81D6-8C90D6371AE7}" type="presOf" srcId="{913133C6-343D-4231-9275-4D394CB2DE7C}" destId="{8AF8BEBB-B5B4-4AAC-BB45-2A1E21B968B4}" srcOrd="1" destOrd="4" presId="urn:microsoft.com/office/officeart/2005/8/layout/vProcess5"/>
    <dgm:cxn modelId="{9F0BD2A3-D720-478B-8B30-6EFCD31D4A82}" type="presOf" srcId="{9EA79642-E994-4D24-BA06-70C8F10ADDBC}" destId="{CA60AC99-4F24-47A8-A249-6ADCB727D14D}" srcOrd="0" destOrd="0" presId="urn:microsoft.com/office/officeart/2005/8/layout/vProcess5"/>
    <dgm:cxn modelId="{AA4A40AA-1DA7-4F01-B13C-34ADCD67BEE2}" type="presOf" srcId="{FBB5A90B-247F-4D96-9DF3-09375C2EC488}" destId="{E096D811-4457-4781-A56E-D42ACD999F8E}" srcOrd="0" destOrd="0" presId="urn:microsoft.com/office/officeart/2005/8/layout/vProcess5"/>
    <dgm:cxn modelId="{648E46AC-8C21-467D-8A5D-106747760383}" type="presOf" srcId="{22D4A043-DBD8-4A2C-8A34-9ABFF51AA396}" destId="{DCE9D0DE-EB8C-4DE9-A54B-7FAF03BB51EB}" srcOrd="1" destOrd="0" presId="urn:microsoft.com/office/officeart/2005/8/layout/vProcess5"/>
    <dgm:cxn modelId="{E767D0C3-F8A4-4009-A8C1-47A731F7E3D4}" srcId="{FB999F94-50E6-4211-A3A3-483EC0AB96AC}" destId="{27233705-E49D-4673-A097-C3DA2F8D5C6F}" srcOrd="1" destOrd="0" parTransId="{A2DEA462-7C3D-4FC3-9F7A-E9E1D6019E3F}" sibTransId="{268B8A2E-3725-48C4-975C-C7249C33CF97}"/>
    <dgm:cxn modelId="{A13129C4-DD2C-4528-ADF0-AD476CE7F3A9}" type="presOf" srcId="{22D4A043-DBD8-4A2C-8A34-9ABFF51AA396}" destId="{ED7459C9-65C2-417D-912C-F6BA65BC1B28}" srcOrd="0" destOrd="0" presId="urn:microsoft.com/office/officeart/2005/8/layout/vProcess5"/>
    <dgm:cxn modelId="{BD68B3C6-7E37-45EB-B8A4-6F151F70C85C}" type="presOf" srcId="{913133C6-343D-4231-9275-4D394CB2DE7C}" destId="{6228EFB1-2C5F-43C9-BBD5-55DC5D21F557}" srcOrd="0" destOrd="4" presId="urn:microsoft.com/office/officeart/2005/8/layout/vProcess5"/>
    <dgm:cxn modelId="{FCDD0DC8-44F5-4AFF-94E6-D84F0273A559}" type="presOf" srcId="{64B596E8-76C3-4B34-84CA-92BEEB2AC4EB}" destId="{DCE9D0DE-EB8C-4DE9-A54B-7FAF03BB51EB}" srcOrd="1" destOrd="1" presId="urn:microsoft.com/office/officeart/2005/8/layout/vProcess5"/>
    <dgm:cxn modelId="{2E88ADCB-EA52-4432-8C3C-EDC72F4C3BA8}" srcId="{FB999F94-50E6-4211-A3A3-483EC0AB96AC}" destId="{6E87E3FD-FDD8-42A4-9E6D-7C38AAD89FD7}" srcOrd="2" destOrd="0" parTransId="{E5950C30-8223-44D5-A605-CA262EE047EF}" sibTransId="{A4193687-4EFA-4DC3-84E5-D3C6E726BEA4}"/>
    <dgm:cxn modelId="{3710E2D2-8F38-46DD-AEEB-185701328BAE}" type="presOf" srcId="{27233705-E49D-4673-A097-C3DA2F8D5C6F}" destId="{8AF8BEBB-B5B4-4AAC-BB45-2A1E21B968B4}" srcOrd="1" destOrd="2" presId="urn:microsoft.com/office/officeart/2005/8/layout/vProcess5"/>
    <dgm:cxn modelId="{4ABFEAD2-115E-4B21-894C-EC9764C99F77}" srcId="{FBB5A90B-247F-4D96-9DF3-09375C2EC488}" destId="{22D4A043-DBD8-4A2C-8A34-9ABFF51AA396}" srcOrd="2" destOrd="0" parTransId="{73601F1A-46E0-46BF-9F25-C7AD9EFEE9C6}" sibTransId="{AE13C14A-0CB9-4C14-BD53-1D0881D8B958}"/>
    <dgm:cxn modelId="{BCEC29DB-8207-48E4-BAD2-857A94D8FF87}" srcId="{AB5BB286-CC4E-46FC-8B51-52FF62A241D2}" destId="{1998831A-5F4A-40AD-9F58-EFA5991E02B3}" srcOrd="0" destOrd="0" parTransId="{820EA8B1-A7C1-4541-B316-3A4261EEC499}" sibTransId="{37761385-AB08-495E-AD16-14D8C4495545}"/>
    <dgm:cxn modelId="{E4A0A7DE-D85A-49CC-A9FA-2725CE6208B0}" srcId="{FBB5A90B-247F-4D96-9DF3-09375C2EC488}" destId="{FB999F94-50E6-4211-A3A3-483EC0AB96AC}" srcOrd="1" destOrd="0" parTransId="{6B6E1B91-3DEB-4EAA-82E5-A1F7810A25CC}" sibTransId="{4131B02F-F723-4BDD-B4F1-2650EF9B552A}"/>
    <dgm:cxn modelId="{1AA0E8F3-7A5E-4BF5-9073-F53821312E29}" type="presOf" srcId="{27233705-E49D-4673-A097-C3DA2F8D5C6F}" destId="{6228EFB1-2C5F-43C9-BBD5-55DC5D21F557}" srcOrd="0" destOrd="2" presId="urn:microsoft.com/office/officeart/2005/8/layout/vProcess5"/>
    <dgm:cxn modelId="{9382ADF5-9BD3-4464-B617-508F73D01188}" type="presOf" srcId="{6E87E3FD-FDD8-42A4-9E6D-7C38AAD89FD7}" destId="{8AF8BEBB-B5B4-4AAC-BB45-2A1E21B968B4}" srcOrd="1" destOrd="3" presId="urn:microsoft.com/office/officeart/2005/8/layout/vProcess5"/>
    <dgm:cxn modelId="{395FC7FB-5057-4E65-B2EF-9068992B4047}" type="presOf" srcId="{64B596E8-76C3-4B34-84CA-92BEEB2AC4EB}" destId="{ED7459C9-65C2-417D-912C-F6BA65BC1B28}" srcOrd="0" destOrd="1" presId="urn:microsoft.com/office/officeart/2005/8/layout/vProcess5"/>
    <dgm:cxn modelId="{C559403E-761B-4536-AB04-1D0E0514BCA0}" type="presParOf" srcId="{E096D811-4457-4781-A56E-D42ACD999F8E}" destId="{0C95C9ED-CBA9-46A8-81EF-E2E78AD35F61}" srcOrd="0" destOrd="0" presId="urn:microsoft.com/office/officeart/2005/8/layout/vProcess5"/>
    <dgm:cxn modelId="{C8406AA5-56EE-4C66-BEC7-3B9FA552365E}" type="presParOf" srcId="{E096D811-4457-4781-A56E-D42ACD999F8E}" destId="{CA60AC99-4F24-47A8-A249-6ADCB727D14D}" srcOrd="1" destOrd="0" presId="urn:microsoft.com/office/officeart/2005/8/layout/vProcess5"/>
    <dgm:cxn modelId="{051E41CF-64A9-4808-A394-74ADE4600210}" type="presParOf" srcId="{E096D811-4457-4781-A56E-D42ACD999F8E}" destId="{6228EFB1-2C5F-43C9-BBD5-55DC5D21F557}" srcOrd="2" destOrd="0" presId="urn:microsoft.com/office/officeart/2005/8/layout/vProcess5"/>
    <dgm:cxn modelId="{FBEF869A-63A7-4C99-839C-8C8D134197D0}" type="presParOf" srcId="{E096D811-4457-4781-A56E-D42ACD999F8E}" destId="{ED7459C9-65C2-417D-912C-F6BA65BC1B28}" srcOrd="3" destOrd="0" presId="urn:microsoft.com/office/officeart/2005/8/layout/vProcess5"/>
    <dgm:cxn modelId="{3C9C2E93-76CB-4BC7-A09C-6E28EDA0ACCA}" type="presParOf" srcId="{E096D811-4457-4781-A56E-D42ACD999F8E}" destId="{A9F30A4A-6A3F-44DF-8C96-770D2308B5A3}" srcOrd="4" destOrd="0" presId="urn:microsoft.com/office/officeart/2005/8/layout/vProcess5"/>
    <dgm:cxn modelId="{FE2B388C-15D5-4BE7-BE32-A5E0C0586ACF}" type="presParOf" srcId="{E096D811-4457-4781-A56E-D42ACD999F8E}" destId="{69AE4883-971D-4A61-BAAF-EA69F14BF47F}" srcOrd="5" destOrd="0" presId="urn:microsoft.com/office/officeart/2005/8/layout/vProcess5"/>
    <dgm:cxn modelId="{51365F2A-41A1-4EA4-9A77-7EAA20F53143}" type="presParOf" srcId="{E096D811-4457-4781-A56E-D42ACD999F8E}" destId="{1046D217-0E78-4DB5-97AB-2DF42CD5031A}" srcOrd="6" destOrd="0" presId="urn:microsoft.com/office/officeart/2005/8/layout/vProcess5"/>
    <dgm:cxn modelId="{ED7DEE94-A8AB-452C-B377-5E8D1EC31901}" type="presParOf" srcId="{E096D811-4457-4781-A56E-D42ACD999F8E}" destId="{C1368162-D2B1-4118-8DED-31F13D4B0F54}" srcOrd="7" destOrd="0" presId="urn:microsoft.com/office/officeart/2005/8/layout/vProcess5"/>
    <dgm:cxn modelId="{57076328-F25D-4AC1-8660-63F3FDE88D1B}" type="presParOf" srcId="{E096D811-4457-4781-A56E-D42ACD999F8E}" destId="{25D5DC56-1463-4AAA-A23F-76B50B9804B3}" srcOrd="8" destOrd="0" presId="urn:microsoft.com/office/officeart/2005/8/layout/vProcess5"/>
    <dgm:cxn modelId="{3E04DBC0-C413-4DA2-80E9-2F825AA2A2AD}" type="presParOf" srcId="{E096D811-4457-4781-A56E-D42ACD999F8E}" destId="{8AF8BEBB-B5B4-4AAC-BB45-2A1E21B968B4}" srcOrd="9" destOrd="0" presId="urn:microsoft.com/office/officeart/2005/8/layout/vProcess5"/>
    <dgm:cxn modelId="{EBDD3EE4-B54A-4E96-812E-89007D315102}" type="presParOf" srcId="{E096D811-4457-4781-A56E-D42ACD999F8E}" destId="{DCE9D0DE-EB8C-4DE9-A54B-7FAF03BB51EB}" srcOrd="10" destOrd="0" presId="urn:microsoft.com/office/officeart/2005/8/layout/vProcess5"/>
    <dgm:cxn modelId="{69CE94C4-83CF-4CCD-BC7B-1CC5A79C026B}" type="presParOf" srcId="{E096D811-4457-4781-A56E-D42ACD999F8E}" destId="{AE51640E-D167-42B3-80D6-D2E0A662E5C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9BAEE8-7E58-402C-A851-DDB624879DA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5BA970-32FB-4ADD-9AE6-BFD6C8206D50}">
      <dgm:prSet phldrT="[文本]"/>
      <dgm:spPr/>
      <dgm:t>
        <a:bodyPr/>
        <a:lstStyle/>
        <a:p>
          <a:r>
            <a:rPr lang="zh-CN" altLang="en-US" dirty="0"/>
            <a:t>高并发性能</a:t>
          </a:r>
        </a:p>
      </dgm:t>
    </dgm:pt>
    <dgm:pt modelId="{010FC8A0-75E9-47BE-B29C-66D1DCCED375}" type="parTrans" cxnId="{988AF4E7-F2B0-4DD1-BE1B-D19D073F7987}">
      <dgm:prSet/>
      <dgm:spPr/>
      <dgm:t>
        <a:bodyPr/>
        <a:lstStyle/>
        <a:p>
          <a:endParaRPr lang="zh-CN" altLang="en-US"/>
        </a:p>
      </dgm:t>
    </dgm:pt>
    <dgm:pt modelId="{93A434B1-86E4-4D8E-B8DF-81AEF6FAC3E8}" type="sibTrans" cxnId="{988AF4E7-F2B0-4DD1-BE1B-D19D073F7987}">
      <dgm:prSet/>
      <dgm:spPr/>
      <dgm:t>
        <a:bodyPr/>
        <a:lstStyle/>
        <a:p>
          <a:endParaRPr lang="zh-CN" altLang="en-US"/>
        </a:p>
      </dgm:t>
    </dgm:pt>
    <dgm:pt modelId="{FBF07C3B-A2FB-4A38-AAD0-7263C1074BDC}">
      <dgm:prSet phldrT="[文本]"/>
      <dgm:spPr/>
      <dgm:t>
        <a:bodyPr/>
        <a:lstStyle/>
        <a:p>
          <a:r>
            <a:rPr lang="zh-CN" altLang="en-US" dirty="0"/>
            <a:t>垂直扩展    </a:t>
          </a:r>
          <a:r>
            <a:rPr lang="en-US" altLang="zh-CN" b="1" i="0" u="none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dirty="0"/>
        </a:p>
        <a:p>
          <a:r>
            <a:rPr lang="zh-CN" altLang="en-US" dirty="0"/>
            <a:t>水平扩展    </a:t>
          </a:r>
          <a:r>
            <a:rPr lang="zh-CN" altLang="en-US" b="0" i="0" u="none" dirty="0">
              <a:latin typeface="Berlin Sans FB" panose="020E0602020502020306" pitchFamily="34" charset="0"/>
            </a:rPr>
            <a:t>√</a:t>
          </a:r>
          <a:endParaRPr lang="zh-CN" altLang="en-US" dirty="0"/>
        </a:p>
      </dgm:t>
    </dgm:pt>
    <dgm:pt modelId="{4EF7E9A0-4226-4626-9F1E-B3785E2C46B4}" type="parTrans" cxnId="{0F5C9973-28DC-4F01-8E36-8B6038BCB982}">
      <dgm:prSet/>
      <dgm:spPr/>
      <dgm:t>
        <a:bodyPr/>
        <a:lstStyle/>
        <a:p>
          <a:endParaRPr lang="zh-CN" altLang="en-US"/>
        </a:p>
      </dgm:t>
    </dgm:pt>
    <dgm:pt modelId="{61E280F4-E202-4CF5-AC19-A8A58F399563}" type="sibTrans" cxnId="{0F5C9973-28DC-4F01-8E36-8B6038BCB982}">
      <dgm:prSet/>
      <dgm:spPr/>
      <dgm:t>
        <a:bodyPr/>
        <a:lstStyle/>
        <a:p>
          <a:endParaRPr lang="zh-CN" altLang="en-US"/>
        </a:p>
      </dgm:t>
    </dgm:pt>
    <dgm:pt modelId="{AA5C8E7B-E8BA-4ED9-9ED1-8361CB535E5A}">
      <dgm:prSet phldrT="[文本]"/>
      <dgm:spPr/>
      <dgm:t>
        <a:bodyPr/>
        <a:lstStyle/>
        <a:p>
          <a:r>
            <a:rPr lang="zh-CN" altLang="en-US" dirty="0"/>
            <a:t>数据一致性</a:t>
          </a:r>
        </a:p>
      </dgm:t>
    </dgm:pt>
    <dgm:pt modelId="{CFC74729-AC43-48BB-B3E5-315FC4070FF2}" type="parTrans" cxnId="{50606319-E83E-4C43-AE4F-FA3994FA3873}">
      <dgm:prSet/>
      <dgm:spPr/>
      <dgm:t>
        <a:bodyPr/>
        <a:lstStyle/>
        <a:p>
          <a:endParaRPr lang="zh-CN" altLang="en-US"/>
        </a:p>
      </dgm:t>
    </dgm:pt>
    <dgm:pt modelId="{65031B10-8F5D-4CD2-97E8-710EC93E4DC9}" type="sibTrans" cxnId="{50606319-E83E-4C43-AE4F-FA3994FA3873}">
      <dgm:prSet/>
      <dgm:spPr/>
      <dgm:t>
        <a:bodyPr/>
        <a:lstStyle/>
        <a:p>
          <a:endParaRPr lang="zh-CN" altLang="en-US"/>
        </a:p>
      </dgm:t>
    </dgm:pt>
    <dgm:pt modelId="{C9E2A8B6-57D2-45A0-9705-A1A648B72CCE}">
      <dgm:prSet phldrT="[文本]"/>
      <dgm:spPr/>
      <dgm:t>
        <a:bodyPr/>
        <a:lstStyle/>
        <a:p>
          <a:pPr>
            <a:buFontTx/>
            <a:buNone/>
          </a:pPr>
          <a:r>
            <a:rPr lang="zh-CN" altLang="en-US" dirty="0"/>
            <a:t>分布式锁    </a:t>
          </a:r>
          <a:r>
            <a:rPr lang="en-US" altLang="zh-CN" b="1" i="0" u="none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b="1" dirty="0">
            <a:latin typeface="华文彩云" panose="02010800040101010101" pitchFamily="2" charset="-122"/>
            <a:ea typeface="华文彩云" panose="02010800040101010101" pitchFamily="2" charset="-122"/>
          </a:endParaRPr>
        </a:p>
        <a:p>
          <a:pPr>
            <a:buFontTx/>
            <a:buNone/>
          </a:pPr>
          <a:r>
            <a:rPr lang="en-US" altLang="zh-CN" dirty="0"/>
            <a:t>Actor</a:t>
          </a:r>
          <a:r>
            <a:rPr lang="zh-CN" altLang="en-US" dirty="0"/>
            <a:t>模型  </a:t>
          </a:r>
          <a:r>
            <a:rPr lang="zh-CN" altLang="en-US" b="0" i="0" u="none" dirty="0">
              <a:latin typeface="Berlin Sans FB" panose="020E0602020502020306" pitchFamily="34" charset="0"/>
            </a:rPr>
            <a:t>√</a:t>
          </a:r>
          <a:endParaRPr lang="zh-CN" altLang="en-US" dirty="0">
            <a:latin typeface="Berlin Sans FB" panose="020E0602020502020306" pitchFamily="34" charset="0"/>
          </a:endParaRPr>
        </a:p>
      </dgm:t>
    </dgm:pt>
    <dgm:pt modelId="{D9878304-A391-460B-ADB7-A3E8A571CD90}" type="parTrans" cxnId="{97845634-121F-4159-8887-B7E30600BCDE}">
      <dgm:prSet/>
      <dgm:spPr/>
      <dgm:t>
        <a:bodyPr/>
        <a:lstStyle/>
        <a:p>
          <a:endParaRPr lang="zh-CN" altLang="en-US"/>
        </a:p>
      </dgm:t>
    </dgm:pt>
    <dgm:pt modelId="{95F729C0-A593-492A-9E9E-121460C94526}" type="sibTrans" cxnId="{97845634-121F-4159-8887-B7E30600BCDE}">
      <dgm:prSet/>
      <dgm:spPr/>
      <dgm:t>
        <a:bodyPr/>
        <a:lstStyle/>
        <a:p>
          <a:endParaRPr lang="zh-CN" altLang="en-US"/>
        </a:p>
      </dgm:t>
    </dgm:pt>
    <dgm:pt modelId="{62DBE5AF-2E3F-4054-8D0B-FB2F4A0DEF81}" type="pres">
      <dgm:prSet presAssocID="{5C9BAEE8-7E58-402C-A851-DDB624879DA5}" presName="list" presStyleCnt="0">
        <dgm:presLayoutVars>
          <dgm:dir/>
          <dgm:animLvl val="lvl"/>
        </dgm:presLayoutVars>
      </dgm:prSet>
      <dgm:spPr/>
    </dgm:pt>
    <dgm:pt modelId="{525AC7FE-8413-4E7B-A923-F7FDF81EB61B}" type="pres">
      <dgm:prSet presAssocID="{F15BA970-32FB-4ADD-9AE6-BFD6C8206D50}" presName="posSpace" presStyleCnt="0"/>
      <dgm:spPr/>
    </dgm:pt>
    <dgm:pt modelId="{8F687AB8-56AA-45BC-AA4F-7B446AA846ED}" type="pres">
      <dgm:prSet presAssocID="{F15BA970-32FB-4ADD-9AE6-BFD6C8206D50}" presName="vertFlow" presStyleCnt="0"/>
      <dgm:spPr/>
    </dgm:pt>
    <dgm:pt modelId="{493A3DFC-EB7C-459D-B6AC-76123142AD93}" type="pres">
      <dgm:prSet presAssocID="{F15BA970-32FB-4ADD-9AE6-BFD6C8206D50}" presName="topSpace" presStyleCnt="0"/>
      <dgm:spPr/>
    </dgm:pt>
    <dgm:pt modelId="{5990E247-FF89-4757-ABC2-4C5D80E74683}" type="pres">
      <dgm:prSet presAssocID="{F15BA970-32FB-4ADD-9AE6-BFD6C8206D50}" presName="firstComp" presStyleCnt="0"/>
      <dgm:spPr/>
    </dgm:pt>
    <dgm:pt modelId="{F02C4F9E-8071-4CEC-AE82-1D603E428A40}" type="pres">
      <dgm:prSet presAssocID="{F15BA970-32FB-4ADD-9AE6-BFD6C8206D50}" presName="firstChild" presStyleLbl="bgAccFollowNode1" presStyleIdx="0" presStyleCnt="2"/>
      <dgm:spPr/>
    </dgm:pt>
    <dgm:pt modelId="{BE37D3D9-82FE-4B34-8883-9D73CB7DB22F}" type="pres">
      <dgm:prSet presAssocID="{F15BA970-32FB-4ADD-9AE6-BFD6C8206D50}" presName="firstChildTx" presStyleLbl="bgAccFollowNode1" presStyleIdx="0" presStyleCnt="2">
        <dgm:presLayoutVars>
          <dgm:bulletEnabled val="1"/>
        </dgm:presLayoutVars>
      </dgm:prSet>
      <dgm:spPr/>
    </dgm:pt>
    <dgm:pt modelId="{0225F8A9-E275-494A-8F9C-2A8332462347}" type="pres">
      <dgm:prSet presAssocID="{F15BA970-32FB-4ADD-9AE6-BFD6C8206D50}" presName="negSpace" presStyleCnt="0"/>
      <dgm:spPr/>
    </dgm:pt>
    <dgm:pt modelId="{63271B39-5712-487F-9900-BD8FC9621207}" type="pres">
      <dgm:prSet presAssocID="{F15BA970-32FB-4ADD-9AE6-BFD6C8206D50}" presName="circle" presStyleLbl="node1" presStyleIdx="0" presStyleCnt="2"/>
      <dgm:spPr/>
    </dgm:pt>
    <dgm:pt modelId="{E9F301FF-7DCC-4D02-B89B-1714F7520E9D}" type="pres">
      <dgm:prSet presAssocID="{93A434B1-86E4-4D8E-B8DF-81AEF6FAC3E8}" presName="transSpace" presStyleCnt="0"/>
      <dgm:spPr/>
    </dgm:pt>
    <dgm:pt modelId="{8C396D28-15E6-4FD1-BFE2-7248D81F766B}" type="pres">
      <dgm:prSet presAssocID="{AA5C8E7B-E8BA-4ED9-9ED1-8361CB535E5A}" presName="posSpace" presStyleCnt="0"/>
      <dgm:spPr/>
    </dgm:pt>
    <dgm:pt modelId="{E9ECEE32-A44C-4F14-ADE4-864BE4042BF9}" type="pres">
      <dgm:prSet presAssocID="{AA5C8E7B-E8BA-4ED9-9ED1-8361CB535E5A}" presName="vertFlow" presStyleCnt="0"/>
      <dgm:spPr/>
    </dgm:pt>
    <dgm:pt modelId="{AFDBF59B-B884-4AF0-BE33-A293131293F5}" type="pres">
      <dgm:prSet presAssocID="{AA5C8E7B-E8BA-4ED9-9ED1-8361CB535E5A}" presName="topSpace" presStyleCnt="0"/>
      <dgm:spPr/>
    </dgm:pt>
    <dgm:pt modelId="{5E52FF9C-A360-42B6-913C-4D0A7B391972}" type="pres">
      <dgm:prSet presAssocID="{AA5C8E7B-E8BA-4ED9-9ED1-8361CB535E5A}" presName="firstComp" presStyleCnt="0"/>
      <dgm:spPr/>
    </dgm:pt>
    <dgm:pt modelId="{6B75A26A-DBCC-4A45-A0A0-96619F5D568C}" type="pres">
      <dgm:prSet presAssocID="{AA5C8E7B-E8BA-4ED9-9ED1-8361CB535E5A}" presName="firstChild" presStyleLbl="bgAccFollowNode1" presStyleIdx="1" presStyleCnt="2"/>
      <dgm:spPr/>
    </dgm:pt>
    <dgm:pt modelId="{7F03704B-EEDF-43F6-833D-010126ED05C9}" type="pres">
      <dgm:prSet presAssocID="{AA5C8E7B-E8BA-4ED9-9ED1-8361CB535E5A}" presName="firstChildTx" presStyleLbl="bgAccFollowNode1" presStyleIdx="1" presStyleCnt="2">
        <dgm:presLayoutVars>
          <dgm:bulletEnabled val="1"/>
        </dgm:presLayoutVars>
      </dgm:prSet>
      <dgm:spPr/>
    </dgm:pt>
    <dgm:pt modelId="{6373B609-58DA-4E3D-BEAD-8506EB678494}" type="pres">
      <dgm:prSet presAssocID="{AA5C8E7B-E8BA-4ED9-9ED1-8361CB535E5A}" presName="negSpace" presStyleCnt="0"/>
      <dgm:spPr/>
    </dgm:pt>
    <dgm:pt modelId="{4FF0AFE9-E9B9-427A-BC67-0482BD207444}" type="pres">
      <dgm:prSet presAssocID="{AA5C8E7B-E8BA-4ED9-9ED1-8361CB535E5A}" presName="circle" presStyleLbl="node1" presStyleIdx="1" presStyleCnt="2"/>
      <dgm:spPr/>
    </dgm:pt>
  </dgm:ptLst>
  <dgm:cxnLst>
    <dgm:cxn modelId="{50606319-E83E-4C43-AE4F-FA3994FA3873}" srcId="{5C9BAEE8-7E58-402C-A851-DDB624879DA5}" destId="{AA5C8E7B-E8BA-4ED9-9ED1-8361CB535E5A}" srcOrd="1" destOrd="0" parTransId="{CFC74729-AC43-48BB-B3E5-315FC4070FF2}" sibTransId="{65031B10-8F5D-4CD2-97E8-710EC93E4DC9}"/>
    <dgm:cxn modelId="{EC3D9919-166A-4CD2-830D-517E1A373448}" type="presOf" srcId="{5C9BAEE8-7E58-402C-A851-DDB624879DA5}" destId="{62DBE5AF-2E3F-4054-8D0B-FB2F4A0DEF81}" srcOrd="0" destOrd="0" presId="urn:microsoft.com/office/officeart/2005/8/layout/hList9"/>
    <dgm:cxn modelId="{2CAD4E2D-BC0C-45A1-B6C0-22E2110E5B91}" type="presOf" srcId="{C9E2A8B6-57D2-45A0-9705-A1A648B72CCE}" destId="{7F03704B-EEDF-43F6-833D-010126ED05C9}" srcOrd="1" destOrd="0" presId="urn:microsoft.com/office/officeart/2005/8/layout/hList9"/>
    <dgm:cxn modelId="{97845634-121F-4159-8887-B7E30600BCDE}" srcId="{AA5C8E7B-E8BA-4ED9-9ED1-8361CB535E5A}" destId="{C9E2A8B6-57D2-45A0-9705-A1A648B72CCE}" srcOrd="0" destOrd="0" parTransId="{D9878304-A391-460B-ADB7-A3E8A571CD90}" sibTransId="{95F729C0-A593-492A-9E9E-121460C94526}"/>
    <dgm:cxn modelId="{0F5C9973-28DC-4F01-8E36-8B6038BCB982}" srcId="{F15BA970-32FB-4ADD-9AE6-BFD6C8206D50}" destId="{FBF07C3B-A2FB-4A38-AAD0-7263C1074BDC}" srcOrd="0" destOrd="0" parTransId="{4EF7E9A0-4226-4626-9F1E-B3785E2C46B4}" sibTransId="{61E280F4-E202-4CF5-AC19-A8A58F399563}"/>
    <dgm:cxn modelId="{B8401588-A497-4B50-8AC1-AEF0F83E86FC}" type="presOf" srcId="{F15BA970-32FB-4ADD-9AE6-BFD6C8206D50}" destId="{63271B39-5712-487F-9900-BD8FC9621207}" srcOrd="0" destOrd="0" presId="urn:microsoft.com/office/officeart/2005/8/layout/hList9"/>
    <dgm:cxn modelId="{FE4A128F-B2A1-466C-9E30-94760D8FC296}" type="presOf" srcId="{C9E2A8B6-57D2-45A0-9705-A1A648B72CCE}" destId="{6B75A26A-DBCC-4A45-A0A0-96619F5D568C}" srcOrd="0" destOrd="0" presId="urn:microsoft.com/office/officeart/2005/8/layout/hList9"/>
    <dgm:cxn modelId="{22D0BB93-03E0-41BB-86C3-779D60A6CF05}" type="presOf" srcId="{FBF07C3B-A2FB-4A38-AAD0-7263C1074BDC}" destId="{BE37D3D9-82FE-4B34-8883-9D73CB7DB22F}" srcOrd="1" destOrd="0" presId="urn:microsoft.com/office/officeart/2005/8/layout/hList9"/>
    <dgm:cxn modelId="{BD082BB8-8459-417D-9775-E1CFD9779FEA}" type="presOf" srcId="{AA5C8E7B-E8BA-4ED9-9ED1-8361CB535E5A}" destId="{4FF0AFE9-E9B9-427A-BC67-0482BD207444}" srcOrd="0" destOrd="0" presId="urn:microsoft.com/office/officeart/2005/8/layout/hList9"/>
    <dgm:cxn modelId="{988AF4E7-F2B0-4DD1-BE1B-D19D073F7987}" srcId="{5C9BAEE8-7E58-402C-A851-DDB624879DA5}" destId="{F15BA970-32FB-4ADD-9AE6-BFD6C8206D50}" srcOrd="0" destOrd="0" parTransId="{010FC8A0-75E9-47BE-B29C-66D1DCCED375}" sibTransId="{93A434B1-86E4-4D8E-B8DF-81AEF6FAC3E8}"/>
    <dgm:cxn modelId="{E0912FF7-8E35-4F56-9977-C7D23046C69C}" type="presOf" srcId="{FBF07C3B-A2FB-4A38-AAD0-7263C1074BDC}" destId="{F02C4F9E-8071-4CEC-AE82-1D603E428A40}" srcOrd="0" destOrd="0" presId="urn:microsoft.com/office/officeart/2005/8/layout/hList9"/>
    <dgm:cxn modelId="{609888D3-B8AC-4BEF-B6E4-64B7F2D0EFE8}" type="presParOf" srcId="{62DBE5AF-2E3F-4054-8D0B-FB2F4A0DEF81}" destId="{525AC7FE-8413-4E7B-A923-F7FDF81EB61B}" srcOrd="0" destOrd="0" presId="urn:microsoft.com/office/officeart/2005/8/layout/hList9"/>
    <dgm:cxn modelId="{E530839A-A11B-401E-8D1D-3E2191B2D45C}" type="presParOf" srcId="{62DBE5AF-2E3F-4054-8D0B-FB2F4A0DEF81}" destId="{8F687AB8-56AA-45BC-AA4F-7B446AA846ED}" srcOrd="1" destOrd="0" presId="urn:microsoft.com/office/officeart/2005/8/layout/hList9"/>
    <dgm:cxn modelId="{F4DDF618-067A-43DF-BCDB-FDC600861221}" type="presParOf" srcId="{8F687AB8-56AA-45BC-AA4F-7B446AA846ED}" destId="{493A3DFC-EB7C-459D-B6AC-76123142AD93}" srcOrd="0" destOrd="0" presId="urn:microsoft.com/office/officeart/2005/8/layout/hList9"/>
    <dgm:cxn modelId="{1225AFAB-8507-4A9F-9374-4BF89B4FEFC2}" type="presParOf" srcId="{8F687AB8-56AA-45BC-AA4F-7B446AA846ED}" destId="{5990E247-FF89-4757-ABC2-4C5D80E74683}" srcOrd="1" destOrd="0" presId="urn:microsoft.com/office/officeart/2005/8/layout/hList9"/>
    <dgm:cxn modelId="{881E351D-D9E0-460D-AB71-23F3501568EA}" type="presParOf" srcId="{5990E247-FF89-4757-ABC2-4C5D80E74683}" destId="{F02C4F9E-8071-4CEC-AE82-1D603E428A40}" srcOrd="0" destOrd="0" presId="urn:microsoft.com/office/officeart/2005/8/layout/hList9"/>
    <dgm:cxn modelId="{B98D505B-D614-4F65-9D7E-82CAC7F1A070}" type="presParOf" srcId="{5990E247-FF89-4757-ABC2-4C5D80E74683}" destId="{BE37D3D9-82FE-4B34-8883-9D73CB7DB22F}" srcOrd="1" destOrd="0" presId="urn:microsoft.com/office/officeart/2005/8/layout/hList9"/>
    <dgm:cxn modelId="{A6672866-1B68-4EF0-8A9C-42F580B38201}" type="presParOf" srcId="{62DBE5AF-2E3F-4054-8D0B-FB2F4A0DEF81}" destId="{0225F8A9-E275-494A-8F9C-2A8332462347}" srcOrd="2" destOrd="0" presId="urn:microsoft.com/office/officeart/2005/8/layout/hList9"/>
    <dgm:cxn modelId="{F358E4D7-85D4-4213-8BCF-5F986757C4E9}" type="presParOf" srcId="{62DBE5AF-2E3F-4054-8D0B-FB2F4A0DEF81}" destId="{63271B39-5712-487F-9900-BD8FC9621207}" srcOrd="3" destOrd="0" presId="urn:microsoft.com/office/officeart/2005/8/layout/hList9"/>
    <dgm:cxn modelId="{A8CCC6B1-0E06-4CE4-A8E0-69FB40574A8B}" type="presParOf" srcId="{62DBE5AF-2E3F-4054-8D0B-FB2F4A0DEF81}" destId="{E9F301FF-7DCC-4D02-B89B-1714F7520E9D}" srcOrd="4" destOrd="0" presId="urn:microsoft.com/office/officeart/2005/8/layout/hList9"/>
    <dgm:cxn modelId="{6C7891E7-1DD3-4370-A0E5-D6196965A8B4}" type="presParOf" srcId="{62DBE5AF-2E3F-4054-8D0B-FB2F4A0DEF81}" destId="{8C396D28-15E6-4FD1-BFE2-7248D81F766B}" srcOrd="5" destOrd="0" presId="urn:microsoft.com/office/officeart/2005/8/layout/hList9"/>
    <dgm:cxn modelId="{AB985638-7C4C-4F21-8C5B-978D8C73C01C}" type="presParOf" srcId="{62DBE5AF-2E3F-4054-8D0B-FB2F4A0DEF81}" destId="{E9ECEE32-A44C-4F14-ADE4-864BE4042BF9}" srcOrd="6" destOrd="0" presId="urn:microsoft.com/office/officeart/2005/8/layout/hList9"/>
    <dgm:cxn modelId="{2FBC1FC7-4F57-4F43-8BA7-99890AE3323E}" type="presParOf" srcId="{E9ECEE32-A44C-4F14-ADE4-864BE4042BF9}" destId="{AFDBF59B-B884-4AF0-BE33-A293131293F5}" srcOrd="0" destOrd="0" presId="urn:microsoft.com/office/officeart/2005/8/layout/hList9"/>
    <dgm:cxn modelId="{99433CB0-EA9E-45F1-A3A8-4607410F516B}" type="presParOf" srcId="{E9ECEE32-A44C-4F14-ADE4-864BE4042BF9}" destId="{5E52FF9C-A360-42B6-913C-4D0A7B391972}" srcOrd="1" destOrd="0" presId="urn:microsoft.com/office/officeart/2005/8/layout/hList9"/>
    <dgm:cxn modelId="{A4BBEA8B-7D8C-48C5-AEB5-226A73847683}" type="presParOf" srcId="{5E52FF9C-A360-42B6-913C-4D0A7B391972}" destId="{6B75A26A-DBCC-4A45-A0A0-96619F5D568C}" srcOrd="0" destOrd="0" presId="urn:microsoft.com/office/officeart/2005/8/layout/hList9"/>
    <dgm:cxn modelId="{3154FE02-13C4-4158-A25D-03F0328447AC}" type="presParOf" srcId="{5E52FF9C-A360-42B6-913C-4D0A7B391972}" destId="{7F03704B-EEDF-43F6-833D-010126ED05C9}" srcOrd="1" destOrd="0" presId="urn:microsoft.com/office/officeart/2005/8/layout/hList9"/>
    <dgm:cxn modelId="{39B9ABC2-4C66-4341-958F-476A42D75704}" type="presParOf" srcId="{62DBE5AF-2E3F-4054-8D0B-FB2F4A0DEF81}" destId="{6373B609-58DA-4E3D-BEAD-8506EB678494}" srcOrd="7" destOrd="0" presId="urn:microsoft.com/office/officeart/2005/8/layout/hList9"/>
    <dgm:cxn modelId="{04341AB0-9BEB-4D70-8D22-4739C9CE9EE1}" type="presParOf" srcId="{62DBE5AF-2E3F-4054-8D0B-FB2F4A0DEF81}" destId="{4FF0AFE9-E9B9-427A-BC67-0482BD20744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BB5879-59A7-494A-AEA7-6484BD5F6318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09F8280-67FB-4A67-B05A-DC8D22325773}">
      <dgm:prSet phldrT="[文本]"/>
      <dgm:spPr/>
      <dgm:t>
        <a:bodyPr/>
        <a:lstStyle/>
        <a:p>
          <a:r>
            <a:rPr lang="zh-CN" altLang="en-US" b="0" i="0" u="none" dirty="0"/>
            <a:t>数据</a:t>
          </a:r>
          <a:endParaRPr lang="zh-CN" altLang="en-US" dirty="0"/>
        </a:p>
      </dgm:t>
    </dgm:pt>
    <dgm:pt modelId="{A0AAFC8A-9FB7-4899-98CD-0AD37E8DC212}" type="parTrans" cxnId="{DEEFC185-CE27-4425-ADEB-3C8B8F63CCB1}">
      <dgm:prSet/>
      <dgm:spPr/>
      <dgm:t>
        <a:bodyPr/>
        <a:lstStyle/>
        <a:p>
          <a:endParaRPr lang="zh-CN" altLang="en-US"/>
        </a:p>
      </dgm:t>
    </dgm:pt>
    <dgm:pt modelId="{6D8EFCFB-645B-40FC-B704-AD790FE52919}" type="sibTrans" cxnId="{DEEFC185-CE27-4425-ADEB-3C8B8F63CCB1}">
      <dgm:prSet/>
      <dgm:spPr/>
      <dgm:t>
        <a:bodyPr/>
        <a:lstStyle/>
        <a:p>
          <a:endParaRPr lang="zh-CN" altLang="en-US"/>
        </a:p>
      </dgm:t>
    </dgm:pt>
    <dgm:pt modelId="{F7905645-4FE1-4248-9A5A-8B41B7137211}">
      <dgm:prSet phldrT="[文本]"/>
      <dgm:spPr/>
      <dgm:t>
        <a:bodyPr/>
        <a:lstStyle/>
        <a:p>
          <a:r>
            <a:rPr lang="zh-CN" altLang="en-US" b="0" i="0" u="none" dirty="0"/>
            <a:t>行为</a:t>
          </a:r>
          <a:endParaRPr lang="zh-CN" altLang="en-US" dirty="0"/>
        </a:p>
      </dgm:t>
    </dgm:pt>
    <dgm:pt modelId="{FC984E28-9643-4B22-B1D3-F1F9A40D89BC}" type="parTrans" cxnId="{CD66DF29-AD54-46A1-9EF3-F4A134D04066}">
      <dgm:prSet/>
      <dgm:spPr/>
      <dgm:t>
        <a:bodyPr/>
        <a:lstStyle/>
        <a:p>
          <a:endParaRPr lang="zh-CN" altLang="en-US"/>
        </a:p>
      </dgm:t>
    </dgm:pt>
    <dgm:pt modelId="{44DA0968-9AD0-4A9E-9A43-BE4E63C8037C}" type="sibTrans" cxnId="{CD66DF29-AD54-46A1-9EF3-F4A134D04066}">
      <dgm:prSet/>
      <dgm:spPr/>
      <dgm:t>
        <a:bodyPr/>
        <a:lstStyle/>
        <a:p>
          <a:endParaRPr lang="zh-CN" altLang="en-US"/>
        </a:p>
      </dgm:t>
    </dgm:pt>
    <dgm:pt modelId="{8BE7F1F7-DD4A-422D-AAB8-66828B2870E8}">
      <dgm:prSet phldrT="[文本]"/>
      <dgm:spPr/>
      <dgm:t>
        <a:bodyPr/>
        <a:lstStyle/>
        <a:p>
          <a:r>
            <a:rPr lang="en-US" b="0" i="0" u="none" dirty="0"/>
            <a:t>Actor</a:t>
          </a:r>
          <a:r>
            <a:rPr lang="zh-CN" altLang="en-US" b="0" i="0" u="none" dirty="0"/>
            <a:t>模型</a:t>
          </a:r>
          <a:endParaRPr lang="zh-CN" altLang="en-US" dirty="0"/>
        </a:p>
      </dgm:t>
    </dgm:pt>
    <dgm:pt modelId="{7299B7A9-3BED-40F2-9AD6-1CDA6EF84C14}" type="parTrans" cxnId="{37BF685C-CA34-44AB-9D45-F267DC96D86B}">
      <dgm:prSet/>
      <dgm:spPr/>
      <dgm:t>
        <a:bodyPr/>
        <a:lstStyle/>
        <a:p>
          <a:endParaRPr lang="zh-CN" altLang="en-US"/>
        </a:p>
      </dgm:t>
    </dgm:pt>
    <dgm:pt modelId="{09E3CCFD-E822-413D-A306-C8D13E68465E}" type="sibTrans" cxnId="{37BF685C-CA34-44AB-9D45-F267DC96D86B}">
      <dgm:prSet/>
      <dgm:spPr/>
      <dgm:t>
        <a:bodyPr/>
        <a:lstStyle/>
        <a:p>
          <a:endParaRPr lang="zh-CN" altLang="en-US"/>
        </a:p>
      </dgm:t>
    </dgm:pt>
    <dgm:pt modelId="{5ED61D67-0F17-4CED-9F15-F01FE9723006}">
      <dgm:prSet phldrT="[文本]"/>
      <dgm:spPr/>
      <dgm:t>
        <a:bodyPr/>
        <a:lstStyle/>
        <a:p>
          <a:r>
            <a:rPr lang="zh-CN" altLang="en-US" b="0" i="0" u="none"/>
            <a:t>消息</a:t>
          </a:r>
          <a:endParaRPr lang="zh-CN" altLang="en-US" dirty="0"/>
        </a:p>
      </dgm:t>
    </dgm:pt>
    <dgm:pt modelId="{0E1FD787-895D-46B8-986B-F0F4CE30571F}" type="parTrans" cxnId="{EB830281-A8CA-4006-AAB3-026D8BAB5452}">
      <dgm:prSet/>
      <dgm:spPr/>
      <dgm:t>
        <a:bodyPr/>
        <a:lstStyle/>
        <a:p>
          <a:endParaRPr lang="zh-CN" altLang="en-US"/>
        </a:p>
      </dgm:t>
    </dgm:pt>
    <dgm:pt modelId="{DA43D6AF-E540-475D-9EF1-D74DC065DC78}" type="sibTrans" cxnId="{EB830281-A8CA-4006-AAB3-026D8BAB5452}">
      <dgm:prSet/>
      <dgm:spPr/>
      <dgm:t>
        <a:bodyPr/>
        <a:lstStyle/>
        <a:p>
          <a:endParaRPr lang="zh-CN" altLang="en-US"/>
        </a:p>
      </dgm:t>
    </dgm:pt>
    <dgm:pt modelId="{32E36A94-611F-494E-A391-702A01C2284D}" type="pres">
      <dgm:prSet presAssocID="{9DBB5879-59A7-494A-AEA7-6484BD5F6318}" presName="linearFlow" presStyleCnt="0">
        <dgm:presLayoutVars>
          <dgm:dir/>
          <dgm:resizeHandles val="exact"/>
        </dgm:presLayoutVars>
      </dgm:prSet>
      <dgm:spPr/>
    </dgm:pt>
    <dgm:pt modelId="{A06B5FED-656D-4C13-A54A-C317D619D857}" type="pres">
      <dgm:prSet presAssocID="{809F8280-67FB-4A67-B05A-DC8D22325773}" presName="node" presStyleLbl="node1" presStyleIdx="0" presStyleCnt="4">
        <dgm:presLayoutVars>
          <dgm:bulletEnabled val="1"/>
        </dgm:presLayoutVars>
      </dgm:prSet>
      <dgm:spPr/>
    </dgm:pt>
    <dgm:pt modelId="{B3138387-12F7-4A87-879B-143B6B1B51A6}" type="pres">
      <dgm:prSet presAssocID="{6D8EFCFB-645B-40FC-B704-AD790FE52919}" presName="spacerL" presStyleCnt="0"/>
      <dgm:spPr/>
    </dgm:pt>
    <dgm:pt modelId="{F243C9B7-ACC0-4AB3-B74C-A315F1E0B680}" type="pres">
      <dgm:prSet presAssocID="{6D8EFCFB-645B-40FC-B704-AD790FE52919}" presName="sibTrans" presStyleLbl="sibTrans2D1" presStyleIdx="0" presStyleCnt="3"/>
      <dgm:spPr/>
    </dgm:pt>
    <dgm:pt modelId="{6EA05E52-6B13-4465-A8F8-1C4AFD2A3394}" type="pres">
      <dgm:prSet presAssocID="{6D8EFCFB-645B-40FC-B704-AD790FE52919}" presName="spacerR" presStyleCnt="0"/>
      <dgm:spPr/>
    </dgm:pt>
    <dgm:pt modelId="{16DE55DC-6F61-4792-ABF6-4E05C1465702}" type="pres">
      <dgm:prSet presAssocID="{F7905645-4FE1-4248-9A5A-8B41B7137211}" presName="node" presStyleLbl="node1" presStyleIdx="1" presStyleCnt="4">
        <dgm:presLayoutVars>
          <dgm:bulletEnabled val="1"/>
        </dgm:presLayoutVars>
      </dgm:prSet>
      <dgm:spPr/>
    </dgm:pt>
    <dgm:pt modelId="{98D4C718-4A5A-4F23-9168-047710AEAA2A}" type="pres">
      <dgm:prSet presAssocID="{44DA0968-9AD0-4A9E-9A43-BE4E63C8037C}" presName="spacerL" presStyleCnt="0"/>
      <dgm:spPr/>
    </dgm:pt>
    <dgm:pt modelId="{DCE57183-71F1-4ACF-B61C-1E7D41FB5487}" type="pres">
      <dgm:prSet presAssocID="{44DA0968-9AD0-4A9E-9A43-BE4E63C8037C}" presName="sibTrans" presStyleLbl="sibTrans2D1" presStyleIdx="1" presStyleCnt="3"/>
      <dgm:spPr/>
    </dgm:pt>
    <dgm:pt modelId="{6CD461D6-BBE0-41DB-950C-D5B59F767800}" type="pres">
      <dgm:prSet presAssocID="{44DA0968-9AD0-4A9E-9A43-BE4E63C8037C}" presName="spacerR" presStyleCnt="0"/>
      <dgm:spPr/>
    </dgm:pt>
    <dgm:pt modelId="{C5390E6C-7D81-4801-B4E4-BD240798A5D7}" type="pres">
      <dgm:prSet presAssocID="{5ED61D67-0F17-4CED-9F15-F01FE9723006}" presName="node" presStyleLbl="node1" presStyleIdx="2" presStyleCnt="4">
        <dgm:presLayoutVars>
          <dgm:bulletEnabled val="1"/>
        </dgm:presLayoutVars>
      </dgm:prSet>
      <dgm:spPr/>
    </dgm:pt>
    <dgm:pt modelId="{3DFC370E-1535-40F0-A8DF-FE78AFEC0DF7}" type="pres">
      <dgm:prSet presAssocID="{DA43D6AF-E540-475D-9EF1-D74DC065DC78}" presName="spacerL" presStyleCnt="0"/>
      <dgm:spPr/>
    </dgm:pt>
    <dgm:pt modelId="{422F6AE3-91EB-45DA-B475-39C318029D36}" type="pres">
      <dgm:prSet presAssocID="{DA43D6AF-E540-475D-9EF1-D74DC065DC78}" presName="sibTrans" presStyleLbl="sibTrans2D1" presStyleIdx="2" presStyleCnt="3"/>
      <dgm:spPr/>
    </dgm:pt>
    <dgm:pt modelId="{A3BE8A21-7960-4F9F-ABA3-71F0ACBF5603}" type="pres">
      <dgm:prSet presAssocID="{DA43D6AF-E540-475D-9EF1-D74DC065DC78}" presName="spacerR" presStyleCnt="0"/>
      <dgm:spPr/>
    </dgm:pt>
    <dgm:pt modelId="{1506258D-1F7A-4A08-B3D4-ADFEB261D769}" type="pres">
      <dgm:prSet presAssocID="{8BE7F1F7-DD4A-422D-AAB8-66828B2870E8}" presName="node" presStyleLbl="node1" presStyleIdx="3" presStyleCnt="4">
        <dgm:presLayoutVars>
          <dgm:bulletEnabled val="1"/>
        </dgm:presLayoutVars>
      </dgm:prSet>
      <dgm:spPr/>
    </dgm:pt>
  </dgm:ptLst>
  <dgm:cxnLst>
    <dgm:cxn modelId="{6B5BE715-5AC7-494E-9DC0-9353BFE58B29}" type="presOf" srcId="{809F8280-67FB-4A67-B05A-DC8D22325773}" destId="{A06B5FED-656D-4C13-A54A-C317D619D857}" srcOrd="0" destOrd="0" presId="urn:microsoft.com/office/officeart/2005/8/layout/equation1"/>
    <dgm:cxn modelId="{CD66DF29-AD54-46A1-9EF3-F4A134D04066}" srcId="{9DBB5879-59A7-494A-AEA7-6484BD5F6318}" destId="{F7905645-4FE1-4248-9A5A-8B41B7137211}" srcOrd="1" destOrd="0" parTransId="{FC984E28-9643-4B22-B1D3-F1F9A40D89BC}" sibTransId="{44DA0968-9AD0-4A9E-9A43-BE4E63C8037C}"/>
    <dgm:cxn modelId="{5164D932-0EA3-43BF-94A5-775162700D6F}" type="presOf" srcId="{9DBB5879-59A7-494A-AEA7-6484BD5F6318}" destId="{32E36A94-611F-494E-A391-702A01C2284D}" srcOrd="0" destOrd="0" presId="urn:microsoft.com/office/officeart/2005/8/layout/equation1"/>
    <dgm:cxn modelId="{37BF685C-CA34-44AB-9D45-F267DC96D86B}" srcId="{9DBB5879-59A7-494A-AEA7-6484BD5F6318}" destId="{8BE7F1F7-DD4A-422D-AAB8-66828B2870E8}" srcOrd="3" destOrd="0" parTransId="{7299B7A9-3BED-40F2-9AD6-1CDA6EF84C14}" sibTransId="{09E3CCFD-E822-413D-A306-C8D13E68465E}"/>
    <dgm:cxn modelId="{EB1EFA5D-D2AB-4A88-8D3C-1501F7B4EA4B}" type="presOf" srcId="{F7905645-4FE1-4248-9A5A-8B41B7137211}" destId="{16DE55DC-6F61-4792-ABF6-4E05C1465702}" srcOrd="0" destOrd="0" presId="urn:microsoft.com/office/officeart/2005/8/layout/equation1"/>
    <dgm:cxn modelId="{32FC3878-2B7F-44AC-86FD-9BACA7FD229E}" type="presOf" srcId="{DA43D6AF-E540-475D-9EF1-D74DC065DC78}" destId="{422F6AE3-91EB-45DA-B475-39C318029D36}" srcOrd="0" destOrd="0" presId="urn:microsoft.com/office/officeart/2005/8/layout/equation1"/>
    <dgm:cxn modelId="{EB830281-A8CA-4006-AAB3-026D8BAB5452}" srcId="{9DBB5879-59A7-494A-AEA7-6484BD5F6318}" destId="{5ED61D67-0F17-4CED-9F15-F01FE9723006}" srcOrd="2" destOrd="0" parTransId="{0E1FD787-895D-46B8-986B-F0F4CE30571F}" sibTransId="{DA43D6AF-E540-475D-9EF1-D74DC065DC78}"/>
    <dgm:cxn modelId="{DEEFC185-CE27-4425-ADEB-3C8B8F63CCB1}" srcId="{9DBB5879-59A7-494A-AEA7-6484BD5F6318}" destId="{809F8280-67FB-4A67-B05A-DC8D22325773}" srcOrd="0" destOrd="0" parTransId="{A0AAFC8A-9FB7-4899-98CD-0AD37E8DC212}" sibTransId="{6D8EFCFB-645B-40FC-B704-AD790FE52919}"/>
    <dgm:cxn modelId="{B6A80BB3-4F45-4359-BD32-272F7AA891DF}" type="presOf" srcId="{44DA0968-9AD0-4A9E-9A43-BE4E63C8037C}" destId="{DCE57183-71F1-4ACF-B61C-1E7D41FB5487}" srcOrd="0" destOrd="0" presId="urn:microsoft.com/office/officeart/2005/8/layout/equation1"/>
    <dgm:cxn modelId="{1584A3BB-F5D3-49B1-9CA4-E1E9163C1811}" type="presOf" srcId="{6D8EFCFB-645B-40FC-B704-AD790FE52919}" destId="{F243C9B7-ACC0-4AB3-B74C-A315F1E0B680}" srcOrd="0" destOrd="0" presId="urn:microsoft.com/office/officeart/2005/8/layout/equation1"/>
    <dgm:cxn modelId="{19965CD6-79A3-4185-822A-49B3D161EFC9}" type="presOf" srcId="{8BE7F1F7-DD4A-422D-AAB8-66828B2870E8}" destId="{1506258D-1F7A-4A08-B3D4-ADFEB261D769}" srcOrd="0" destOrd="0" presId="urn:microsoft.com/office/officeart/2005/8/layout/equation1"/>
    <dgm:cxn modelId="{C23220E3-14D8-478E-8FDD-E8A8A0CD4DF1}" type="presOf" srcId="{5ED61D67-0F17-4CED-9F15-F01FE9723006}" destId="{C5390E6C-7D81-4801-B4E4-BD240798A5D7}" srcOrd="0" destOrd="0" presId="urn:microsoft.com/office/officeart/2005/8/layout/equation1"/>
    <dgm:cxn modelId="{DF1E1186-D48E-400A-B28D-770CF9D7F433}" type="presParOf" srcId="{32E36A94-611F-494E-A391-702A01C2284D}" destId="{A06B5FED-656D-4C13-A54A-C317D619D857}" srcOrd="0" destOrd="0" presId="urn:microsoft.com/office/officeart/2005/8/layout/equation1"/>
    <dgm:cxn modelId="{9BB69438-6ADE-4AB1-AFB7-DEED9A83F1B8}" type="presParOf" srcId="{32E36A94-611F-494E-A391-702A01C2284D}" destId="{B3138387-12F7-4A87-879B-143B6B1B51A6}" srcOrd="1" destOrd="0" presId="urn:microsoft.com/office/officeart/2005/8/layout/equation1"/>
    <dgm:cxn modelId="{64525142-76EC-49B2-8034-2508F546CD9C}" type="presParOf" srcId="{32E36A94-611F-494E-A391-702A01C2284D}" destId="{F243C9B7-ACC0-4AB3-B74C-A315F1E0B680}" srcOrd="2" destOrd="0" presId="urn:microsoft.com/office/officeart/2005/8/layout/equation1"/>
    <dgm:cxn modelId="{B8734692-B577-4851-8D9A-71D6A302083A}" type="presParOf" srcId="{32E36A94-611F-494E-A391-702A01C2284D}" destId="{6EA05E52-6B13-4465-A8F8-1C4AFD2A3394}" srcOrd="3" destOrd="0" presId="urn:microsoft.com/office/officeart/2005/8/layout/equation1"/>
    <dgm:cxn modelId="{EB4CD909-11CC-45F5-8906-0432BEEC35B0}" type="presParOf" srcId="{32E36A94-611F-494E-A391-702A01C2284D}" destId="{16DE55DC-6F61-4792-ABF6-4E05C1465702}" srcOrd="4" destOrd="0" presId="urn:microsoft.com/office/officeart/2005/8/layout/equation1"/>
    <dgm:cxn modelId="{B500CEB6-488A-4E53-9D4D-1900A06D46EB}" type="presParOf" srcId="{32E36A94-611F-494E-A391-702A01C2284D}" destId="{98D4C718-4A5A-4F23-9168-047710AEAA2A}" srcOrd="5" destOrd="0" presId="urn:microsoft.com/office/officeart/2005/8/layout/equation1"/>
    <dgm:cxn modelId="{74F1C950-0928-4C47-B1CC-85F7189BF790}" type="presParOf" srcId="{32E36A94-611F-494E-A391-702A01C2284D}" destId="{DCE57183-71F1-4ACF-B61C-1E7D41FB5487}" srcOrd="6" destOrd="0" presId="urn:microsoft.com/office/officeart/2005/8/layout/equation1"/>
    <dgm:cxn modelId="{4A344AC5-9BC1-4983-BA76-3BF1A32C7CCB}" type="presParOf" srcId="{32E36A94-611F-494E-A391-702A01C2284D}" destId="{6CD461D6-BBE0-41DB-950C-D5B59F767800}" srcOrd="7" destOrd="0" presId="urn:microsoft.com/office/officeart/2005/8/layout/equation1"/>
    <dgm:cxn modelId="{D3DECDA0-02C4-42CE-A5FD-411814C89224}" type="presParOf" srcId="{32E36A94-611F-494E-A391-702A01C2284D}" destId="{C5390E6C-7D81-4801-B4E4-BD240798A5D7}" srcOrd="8" destOrd="0" presId="urn:microsoft.com/office/officeart/2005/8/layout/equation1"/>
    <dgm:cxn modelId="{B2D18839-277A-4775-BF1C-E886A5BC7A08}" type="presParOf" srcId="{32E36A94-611F-494E-A391-702A01C2284D}" destId="{3DFC370E-1535-40F0-A8DF-FE78AFEC0DF7}" srcOrd="9" destOrd="0" presId="urn:microsoft.com/office/officeart/2005/8/layout/equation1"/>
    <dgm:cxn modelId="{C40178D5-3881-4F08-950F-2CF97A9E5D11}" type="presParOf" srcId="{32E36A94-611F-494E-A391-702A01C2284D}" destId="{422F6AE3-91EB-45DA-B475-39C318029D36}" srcOrd="10" destOrd="0" presId="urn:microsoft.com/office/officeart/2005/8/layout/equation1"/>
    <dgm:cxn modelId="{A5B1DDD1-731A-45CA-AA9D-51C9B9E7E400}" type="presParOf" srcId="{32E36A94-611F-494E-A391-702A01C2284D}" destId="{A3BE8A21-7960-4F9F-ABA3-71F0ACBF5603}" srcOrd="11" destOrd="0" presId="urn:microsoft.com/office/officeart/2005/8/layout/equation1"/>
    <dgm:cxn modelId="{5DEF31BB-8A3D-4268-8748-8E4D8589AE2A}" type="presParOf" srcId="{32E36A94-611F-494E-A391-702A01C2284D}" destId="{1506258D-1F7A-4A08-B3D4-ADFEB261D76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B35D28-D983-49E2-B4A4-8B0E5FC88FA4}" type="doc">
      <dgm:prSet loTypeId="urn:microsoft.com/office/officeart/2005/8/layout/radial6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B9C7803-0596-480A-87FC-5463DBD9869B}">
      <dgm:prSet phldrT="[文本]"/>
      <dgm:spPr/>
      <dgm:t>
        <a:bodyPr/>
        <a:lstStyle/>
        <a:p>
          <a:r>
            <a:rPr lang="zh-CN" altLang="en-US" dirty="0"/>
            <a:t>领域模型</a:t>
          </a:r>
        </a:p>
      </dgm:t>
    </dgm:pt>
    <dgm:pt modelId="{AE979BAE-25D3-43F1-8584-21BDE70DA496}" type="parTrans" cxnId="{E1E58B85-2503-4AE3-A795-768300C51A1E}">
      <dgm:prSet/>
      <dgm:spPr/>
      <dgm:t>
        <a:bodyPr/>
        <a:lstStyle/>
        <a:p>
          <a:endParaRPr lang="zh-CN" altLang="en-US"/>
        </a:p>
      </dgm:t>
    </dgm:pt>
    <dgm:pt modelId="{FD46DB16-C6F8-4C51-A90F-08B591B6010F}" type="sibTrans" cxnId="{E1E58B85-2503-4AE3-A795-768300C51A1E}">
      <dgm:prSet/>
      <dgm:spPr/>
      <dgm:t>
        <a:bodyPr/>
        <a:lstStyle/>
        <a:p>
          <a:endParaRPr lang="zh-CN" altLang="en-US"/>
        </a:p>
      </dgm:t>
    </dgm:pt>
    <dgm:pt modelId="{C50CC6B2-9F5D-4B09-89B8-82E5B72F6D34}">
      <dgm:prSet phldrT="[文本]"/>
      <dgm:spPr/>
      <dgm:t>
        <a:bodyPr/>
        <a:lstStyle/>
        <a:p>
          <a:r>
            <a:rPr lang="zh-CN" altLang="en-US" dirty="0"/>
            <a:t>领域对象</a:t>
          </a:r>
        </a:p>
      </dgm:t>
    </dgm:pt>
    <dgm:pt modelId="{32BE66F0-24FB-4C97-8585-3AA62728CF0E}" type="parTrans" cxnId="{876358E6-F190-4A6B-B2E9-BA7505BD97BC}">
      <dgm:prSet/>
      <dgm:spPr/>
      <dgm:t>
        <a:bodyPr/>
        <a:lstStyle/>
        <a:p>
          <a:endParaRPr lang="zh-CN" altLang="en-US"/>
        </a:p>
      </dgm:t>
    </dgm:pt>
    <dgm:pt modelId="{3EB5B4EA-342D-49AF-875A-CD6167760253}" type="sibTrans" cxnId="{876358E6-F190-4A6B-B2E9-BA7505BD97BC}">
      <dgm:prSet/>
      <dgm:spPr/>
      <dgm:t>
        <a:bodyPr/>
        <a:lstStyle/>
        <a:p>
          <a:endParaRPr lang="zh-CN" altLang="en-US"/>
        </a:p>
      </dgm:t>
    </dgm:pt>
    <dgm:pt modelId="{A7FA4319-4FCD-498F-A30E-E5EDBABEFC71}">
      <dgm:prSet phldrT="[文本]"/>
      <dgm:spPr/>
      <dgm:t>
        <a:bodyPr/>
        <a:lstStyle/>
        <a:p>
          <a:r>
            <a:rPr lang="zh-CN" altLang="en-US" dirty="0"/>
            <a:t>领域服务</a:t>
          </a:r>
        </a:p>
      </dgm:t>
    </dgm:pt>
    <dgm:pt modelId="{1E872943-AB64-46AF-8CFF-EF46A76B84C1}" type="parTrans" cxnId="{DFF7C1C1-A04F-422C-9CCD-BB7ECAC5FF5E}">
      <dgm:prSet/>
      <dgm:spPr/>
      <dgm:t>
        <a:bodyPr/>
        <a:lstStyle/>
        <a:p>
          <a:endParaRPr lang="zh-CN" altLang="en-US"/>
        </a:p>
      </dgm:t>
    </dgm:pt>
    <dgm:pt modelId="{621EDAF2-FCC8-4F30-8336-7BBFCCE57315}" type="sibTrans" cxnId="{DFF7C1C1-A04F-422C-9CCD-BB7ECAC5FF5E}">
      <dgm:prSet/>
      <dgm:spPr/>
      <dgm:t>
        <a:bodyPr/>
        <a:lstStyle/>
        <a:p>
          <a:endParaRPr lang="zh-CN" altLang="en-US"/>
        </a:p>
      </dgm:t>
    </dgm:pt>
    <dgm:pt modelId="{213DFBCD-6D08-4AA3-8AE6-D6D83EDAED79}">
      <dgm:prSet phldrT="[文本]"/>
      <dgm:spPr/>
      <dgm:t>
        <a:bodyPr/>
        <a:lstStyle/>
        <a:p>
          <a:r>
            <a:rPr lang="zh-CN" altLang="en-US" dirty="0"/>
            <a:t>领域事件</a:t>
          </a:r>
        </a:p>
      </dgm:t>
    </dgm:pt>
    <dgm:pt modelId="{11ED982C-49DB-4E2F-ACD2-1C4287438BF3}" type="parTrans" cxnId="{2B173E38-3FD0-47DE-9171-4E087ED5D3E4}">
      <dgm:prSet/>
      <dgm:spPr/>
      <dgm:t>
        <a:bodyPr/>
        <a:lstStyle/>
        <a:p>
          <a:endParaRPr lang="zh-CN" altLang="en-US"/>
        </a:p>
      </dgm:t>
    </dgm:pt>
    <dgm:pt modelId="{4B390CFE-9FA0-4B74-86B0-766B10AA9DEF}" type="sibTrans" cxnId="{2B173E38-3FD0-47DE-9171-4E087ED5D3E4}">
      <dgm:prSet/>
      <dgm:spPr/>
      <dgm:t>
        <a:bodyPr/>
        <a:lstStyle/>
        <a:p>
          <a:endParaRPr lang="zh-CN" altLang="en-US"/>
        </a:p>
      </dgm:t>
    </dgm:pt>
    <dgm:pt modelId="{AF1CC8C4-29E3-4F76-A87C-AAC4BAA1B144}" type="pres">
      <dgm:prSet presAssocID="{CBB35D28-D983-49E2-B4A4-8B0E5FC88FA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045248-E167-475B-AB93-88E35A8DBD0C}" type="pres">
      <dgm:prSet presAssocID="{BB9C7803-0596-480A-87FC-5463DBD9869B}" presName="centerShape" presStyleLbl="node0" presStyleIdx="0" presStyleCnt="1"/>
      <dgm:spPr/>
    </dgm:pt>
    <dgm:pt modelId="{D38BB557-112D-4804-9551-FE607CF214F6}" type="pres">
      <dgm:prSet presAssocID="{C50CC6B2-9F5D-4B09-89B8-82E5B72F6D34}" presName="node" presStyleLbl="node1" presStyleIdx="0" presStyleCnt="3">
        <dgm:presLayoutVars>
          <dgm:bulletEnabled val="1"/>
        </dgm:presLayoutVars>
      </dgm:prSet>
      <dgm:spPr/>
    </dgm:pt>
    <dgm:pt modelId="{189B65A3-24E6-4CCD-9042-A3A9D2221C17}" type="pres">
      <dgm:prSet presAssocID="{C50CC6B2-9F5D-4B09-89B8-82E5B72F6D34}" presName="dummy" presStyleCnt="0"/>
      <dgm:spPr/>
    </dgm:pt>
    <dgm:pt modelId="{CF442A78-5FB8-4240-BF8A-1CCB084640DD}" type="pres">
      <dgm:prSet presAssocID="{3EB5B4EA-342D-49AF-875A-CD6167760253}" presName="sibTrans" presStyleLbl="sibTrans2D1" presStyleIdx="0" presStyleCnt="3"/>
      <dgm:spPr/>
    </dgm:pt>
    <dgm:pt modelId="{2D5A4D69-6A52-49BF-AB35-A21F6E2C07C6}" type="pres">
      <dgm:prSet presAssocID="{A7FA4319-4FCD-498F-A30E-E5EDBABEFC71}" presName="node" presStyleLbl="node1" presStyleIdx="1" presStyleCnt="3">
        <dgm:presLayoutVars>
          <dgm:bulletEnabled val="1"/>
        </dgm:presLayoutVars>
      </dgm:prSet>
      <dgm:spPr/>
    </dgm:pt>
    <dgm:pt modelId="{1EA27C87-E062-47F5-9F59-802205AB3F86}" type="pres">
      <dgm:prSet presAssocID="{A7FA4319-4FCD-498F-A30E-E5EDBABEFC71}" presName="dummy" presStyleCnt="0"/>
      <dgm:spPr/>
    </dgm:pt>
    <dgm:pt modelId="{21C50CBD-0F4F-4484-88F7-F1C70D0B5F7F}" type="pres">
      <dgm:prSet presAssocID="{621EDAF2-FCC8-4F30-8336-7BBFCCE57315}" presName="sibTrans" presStyleLbl="sibTrans2D1" presStyleIdx="1" presStyleCnt="3"/>
      <dgm:spPr/>
    </dgm:pt>
    <dgm:pt modelId="{F4A91010-67D1-499E-AF96-439A8318B715}" type="pres">
      <dgm:prSet presAssocID="{213DFBCD-6D08-4AA3-8AE6-D6D83EDAED79}" presName="node" presStyleLbl="node1" presStyleIdx="2" presStyleCnt="3">
        <dgm:presLayoutVars>
          <dgm:bulletEnabled val="1"/>
        </dgm:presLayoutVars>
      </dgm:prSet>
      <dgm:spPr/>
    </dgm:pt>
    <dgm:pt modelId="{E481F0DC-C4A5-4A8F-B529-20762CD8068D}" type="pres">
      <dgm:prSet presAssocID="{213DFBCD-6D08-4AA3-8AE6-D6D83EDAED79}" presName="dummy" presStyleCnt="0"/>
      <dgm:spPr/>
    </dgm:pt>
    <dgm:pt modelId="{9D8BDB64-6795-4FC6-941B-5F06C2507232}" type="pres">
      <dgm:prSet presAssocID="{4B390CFE-9FA0-4B74-86B0-766B10AA9DEF}" presName="sibTrans" presStyleLbl="sibTrans2D1" presStyleIdx="2" presStyleCnt="3"/>
      <dgm:spPr/>
    </dgm:pt>
  </dgm:ptLst>
  <dgm:cxnLst>
    <dgm:cxn modelId="{B6F8D61A-0FAB-4F7A-A62B-4CCA39BD1FB8}" type="presOf" srcId="{BB9C7803-0596-480A-87FC-5463DBD9869B}" destId="{B4045248-E167-475B-AB93-88E35A8DBD0C}" srcOrd="0" destOrd="0" presId="urn:microsoft.com/office/officeart/2005/8/layout/radial6"/>
    <dgm:cxn modelId="{EE4B772D-4684-4AED-B77D-1A8EA754868B}" type="presOf" srcId="{C50CC6B2-9F5D-4B09-89B8-82E5B72F6D34}" destId="{D38BB557-112D-4804-9551-FE607CF214F6}" srcOrd="0" destOrd="0" presId="urn:microsoft.com/office/officeart/2005/8/layout/radial6"/>
    <dgm:cxn modelId="{531EE733-5015-4911-891A-6AA2974B0B97}" type="presOf" srcId="{CBB35D28-D983-49E2-B4A4-8B0E5FC88FA4}" destId="{AF1CC8C4-29E3-4F76-A87C-AAC4BAA1B144}" srcOrd="0" destOrd="0" presId="urn:microsoft.com/office/officeart/2005/8/layout/radial6"/>
    <dgm:cxn modelId="{2B173E38-3FD0-47DE-9171-4E087ED5D3E4}" srcId="{BB9C7803-0596-480A-87FC-5463DBD9869B}" destId="{213DFBCD-6D08-4AA3-8AE6-D6D83EDAED79}" srcOrd="2" destOrd="0" parTransId="{11ED982C-49DB-4E2F-ACD2-1C4287438BF3}" sibTransId="{4B390CFE-9FA0-4B74-86B0-766B10AA9DEF}"/>
    <dgm:cxn modelId="{AFACE03D-F8FD-4859-B887-CFEFD805631B}" type="presOf" srcId="{3EB5B4EA-342D-49AF-875A-CD6167760253}" destId="{CF442A78-5FB8-4240-BF8A-1CCB084640DD}" srcOrd="0" destOrd="0" presId="urn:microsoft.com/office/officeart/2005/8/layout/radial6"/>
    <dgm:cxn modelId="{C8435369-7078-464D-B9C9-77D14B473803}" type="presOf" srcId="{A7FA4319-4FCD-498F-A30E-E5EDBABEFC71}" destId="{2D5A4D69-6A52-49BF-AB35-A21F6E2C07C6}" srcOrd="0" destOrd="0" presId="urn:microsoft.com/office/officeart/2005/8/layout/radial6"/>
    <dgm:cxn modelId="{E1E58B85-2503-4AE3-A795-768300C51A1E}" srcId="{CBB35D28-D983-49E2-B4A4-8B0E5FC88FA4}" destId="{BB9C7803-0596-480A-87FC-5463DBD9869B}" srcOrd="0" destOrd="0" parTransId="{AE979BAE-25D3-43F1-8584-21BDE70DA496}" sibTransId="{FD46DB16-C6F8-4C51-A90F-08B591B6010F}"/>
    <dgm:cxn modelId="{52D057A6-A9ED-4347-A156-02350B92B309}" type="presOf" srcId="{213DFBCD-6D08-4AA3-8AE6-D6D83EDAED79}" destId="{F4A91010-67D1-499E-AF96-439A8318B715}" srcOrd="0" destOrd="0" presId="urn:microsoft.com/office/officeart/2005/8/layout/radial6"/>
    <dgm:cxn modelId="{54FD8DBC-C50A-4517-9AFE-22FD17B0566D}" type="presOf" srcId="{4B390CFE-9FA0-4B74-86B0-766B10AA9DEF}" destId="{9D8BDB64-6795-4FC6-941B-5F06C2507232}" srcOrd="0" destOrd="0" presId="urn:microsoft.com/office/officeart/2005/8/layout/radial6"/>
    <dgm:cxn modelId="{0C9467BF-690E-4EB7-81C5-FB4BE9A102B4}" type="presOf" srcId="{621EDAF2-FCC8-4F30-8336-7BBFCCE57315}" destId="{21C50CBD-0F4F-4484-88F7-F1C70D0B5F7F}" srcOrd="0" destOrd="0" presId="urn:microsoft.com/office/officeart/2005/8/layout/radial6"/>
    <dgm:cxn modelId="{DFF7C1C1-A04F-422C-9CCD-BB7ECAC5FF5E}" srcId="{BB9C7803-0596-480A-87FC-5463DBD9869B}" destId="{A7FA4319-4FCD-498F-A30E-E5EDBABEFC71}" srcOrd="1" destOrd="0" parTransId="{1E872943-AB64-46AF-8CFF-EF46A76B84C1}" sibTransId="{621EDAF2-FCC8-4F30-8336-7BBFCCE57315}"/>
    <dgm:cxn modelId="{876358E6-F190-4A6B-B2E9-BA7505BD97BC}" srcId="{BB9C7803-0596-480A-87FC-5463DBD9869B}" destId="{C50CC6B2-9F5D-4B09-89B8-82E5B72F6D34}" srcOrd="0" destOrd="0" parTransId="{32BE66F0-24FB-4C97-8585-3AA62728CF0E}" sibTransId="{3EB5B4EA-342D-49AF-875A-CD6167760253}"/>
    <dgm:cxn modelId="{56D850CF-E573-46D2-8F79-93A9E54EEABD}" type="presParOf" srcId="{AF1CC8C4-29E3-4F76-A87C-AAC4BAA1B144}" destId="{B4045248-E167-475B-AB93-88E35A8DBD0C}" srcOrd="0" destOrd="0" presId="urn:microsoft.com/office/officeart/2005/8/layout/radial6"/>
    <dgm:cxn modelId="{3FD37E4B-9086-45A3-A167-150E2CE53160}" type="presParOf" srcId="{AF1CC8C4-29E3-4F76-A87C-AAC4BAA1B144}" destId="{D38BB557-112D-4804-9551-FE607CF214F6}" srcOrd="1" destOrd="0" presId="urn:microsoft.com/office/officeart/2005/8/layout/radial6"/>
    <dgm:cxn modelId="{8111D9AB-7F46-45AC-B3B3-10322325F5D2}" type="presParOf" srcId="{AF1CC8C4-29E3-4F76-A87C-AAC4BAA1B144}" destId="{189B65A3-24E6-4CCD-9042-A3A9D2221C17}" srcOrd="2" destOrd="0" presId="urn:microsoft.com/office/officeart/2005/8/layout/radial6"/>
    <dgm:cxn modelId="{2671BB8C-42FD-4447-9FD1-91270C140EAF}" type="presParOf" srcId="{AF1CC8C4-29E3-4F76-A87C-AAC4BAA1B144}" destId="{CF442A78-5FB8-4240-BF8A-1CCB084640DD}" srcOrd="3" destOrd="0" presId="urn:microsoft.com/office/officeart/2005/8/layout/radial6"/>
    <dgm:cxn modelId="{3EB28DE1-ECCA-4CA4-B7BA-3B22A267390A}" type="presParOf" srcId="{AF1CC8C4-29E3-4F76-A87C-AAC4BAA1B144}" destId="{2D5A4D69-6A52-49BF-AB35-A21F6E2C07C6}" srcOrd="4" destOrd="0" presId="urn:microsoft.com/office/officeart/2005/8/layout/radial6"/>
    <dgm:cxn modelId="{8EE19C25-B592-49E9-8B75-256699DDB5CF}" type="presParOf" srcId="{AF1CC8C4-29E3-4F76-A87C-AAC4BAA1B144}" destId="{1EA27C87-E062-47F5-9F59-802205AB3F86}" srcOrd="5" destOrd="0" presId="urn:microsoft.com/office/officeart/2005/8/layout/radial6"/>
    <dgm:cxn modelId="{63369BB0-8653-4497-8092-82B7D46BE619}" type="presParOf" srcId="{AF1CC8C4-29E3-4F76-A87C-AAC4BAA1B144}" destId="{21C50CBD-0F4F-4484-88F7-F1C70D0B5F7F}" srcOrd="6" destOrd="0" presId="urn:microsoft.com/office/officeart/2005/8/layout/radial6"/>
    <dgm:cxn modelId="{D8F651BD-4EA0-4ADD-82DD-E8554460FE43}" type="presParOf" srcId="{AF1CC8C4-29E3-4F76-A87C-AAC4BAA1B144}" destId="{F4A91010-67D1-499E-AF96-439A8318B715}" srcOrd="7" destOrd="0" presId="urn:microsoft.com/office/officeart/2005/8/layout/radial6"/>
    <dgm:cxn modelId="{40A1E74B-574E-46FF-A70B-3883A424872C}" type="presParOf" srcId="{AF1CC8C4-29E3-4F76-A87C-AAC4BAA1B144}" destId="{E481F0DC-C4A5-4A8F-B529-20762CD8068D}" srcOrd="8" destOrd="0" presId="urn:microsoft.com/office/officeart/2005/8/layout/radial6"/>
    <dgm:cxn modelId="{0139E372-A3E8-472B-9914-61E35939B323}" type="presParOf" srcId="{AF1CC8C4-29E3-4F76-A87C-AAC4BAA1B144}" destId="{9D8BDB64-6795-4FC6-941B-5F06C250723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B35D28-D983-49E2-B4A4-8B0E5FC88FA4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BB9C7803-0596-480A-87FC-5463DBD9869B}">
      <dgm:prSet phldrT="[文本]"/>
      <dgm:spPr/>
      <dgm:t>
        <a:bodyPr/>
        <a:lstStyle/>
        <a:p>
          <a:r>
            <a:rPr lang="en-US" altLang="zh-CN" dirty="0"/>
            <a:t>Query SQL</a:t>
          </a:r>
          <a:endParaRPr lang="zh-CN" altLang="en-US" dirty="0"/>
        </a:p>
      </dgm:t>
    </dgm:pt>
    <dgm:pt modelId="{AE979BAE-25D3-43F1-8584-21BDE70DA496}" type="parTrans" cxnId="{E1E58B85-2503-4AE3-A795-768300C51A1E}">
      <dgm:prSet/>
      <dgm:spPr/>
      <dgm:t>
        <a:bodyPr/>
        <a:lstStyle/>
        <a:p>
          <a:endParaRPr lang="zh-CN" altLang="en-US"/>
        </a:p>
      </dgm:t>
    </dgm:pt>
    <dgm:pt modelId="{FD46DB16-C6F8-4C51-A90F-08B591B6010F}" type="sibTrans" cxnId="{E1E58B85-2503-4AE3-A795-768300C51A1E}">
      <dgm:prSet/>
      <dgm:spPr/>
      <dgm:t>
        <a:bodyPr/>
        <a:lstStyle/>
        <a:p>
          <a:endParaRPr lang="zh-CN" altLang="en-US"/>
        </a:p>
      </dgm:t>
    </dgm:pt>
    <dgm:pt modelId="{AF1CC8C4-29E3-4F76-A87C-AAC4BAA1B144}" type="pres">
      <dgm:prSet presAssocID="{CBB35D28-D983-49E2-B4A4-8B0E5FC88FA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045248-E167-475B-AB93-88E35A8DBD0C}" type="pres">
      <dgm:prSet presAssocID="{BB9C7803-0596-480A-87FC-5463DBD9869B}" presName="centerShape" presStyleLbl="node0" presStyleIdx="0" presStyleCnt="1"/>
      <dgm:spPr/>
    </dgm:pt>
  </dgm:ptLst>
  <dgm:cxnLst>
    <dgm:cxn modelId="{B6F8D61A-0FAB-4F7A-A62B-4CCA39BD1FB8}" type="presOf" srcId="{BB9C7803-0596-480A-87FC-5463DBD9869B}" destId="{B4045248-E167-475B-AB93-88E35A8DBD0C}" srcOrd="0" destOrd="0" presId="urn:microsoft.com/office/officeart/2005/8/layout/radial6"/>
    <dgm:cxn modelId="{531EE733-5015-4911-891A-6AA2974B0B97}" type="presOf" srcId="{CBB35D28-D983-49E2-B4A4-8B0E5FC88FA4}" destId="{AF1CC8C4-29E3-4F76-A87C-AAC4BAA1B144}" srcOrd="0" destOrd="0" presId="urn:microsoft.com/office/officeart/2005/8/layout/radial6"/>
    <dgm:cxn modelId="{E1E58B85-2503-4AE3-A795-768300C51A1E}" srcId="{CBB35D28-D983-49E2-B4A4-8B0E5FC88FA4}" destId="{BB9C7803-0596-480A-87FC-5463DBD9869B}" srcOrd="0" destOrd="0" parTransId="{AE979BAE-25D3-43F1-8584-21BDE70DA496}" sibTransId="{FD46DB16-C6F8-4C51-A90F-08B591B6010F}"/>
    <dgm:cxn modelId="{56D850CF-E573-46D2-8F79-93A9E54EEABD}" type="presParOf" srcId="{AF1CC8C4-29E3-4F76-A87C-AAC4BAA1B144}" destId="{B4045248-E167-475B-AB93-88E35A8DBD0C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0AC99-4F24-47A8-A249-6ADCB727D14D}">
      <dsp:nvSpPr>
        <dsp:cNvPr id="0" name=""/>
        <dsp:cNvSpPr/>
      </dsp:nvSpPr>
      <dsp:spPr>
        <a:xfrm>
          <a:off x="0" y="0"/>
          <a:ext cx="7775088" cy="12558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产品战略</a:t>
          </a:r>
          <a:r>
            <a:rPr lang="en-US" altLang="zh-CN" sz="1800" kern="1200" dirty="0"/>
            <a:t>&amp;</a:t>
          </a:r>
          <a:r>
            <a:rPr lang="zh-CN" altLang="en-US" sz="1800" kern="1200" dirty="0"/>
            <a:t>需求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用例</a:t>
          </a:r>
        </a:p>
      </dsp:txBody>
      <dsp:txXfrm>
        <a:off x="36781" y="36781"/>
        <a:ext cx="6313856" cy="1182248"/>
      </dsp:txXfrm>
    </dsp:sp>
    <dsp:sp modelId="{6228EFB1-2C5F-43C9-BBD5-55DC5D21F557}">
      <dsp:nvSpPr>
        <dsp:cNvPr id="0" name=""/>
        <dsp:cNvSpPr/>
      </dsp:nvSpPr>
      <dsp:spPr>
        <a:xfrm>
          <a:off x="651163" y="1484139"/>
          <a:ext cx="7775088" cy="1255810"/>
        </a:xfrm>
        <a:prstGeom prst="roundRect">
          <a:avLst>
            <a:gd name="adj" fmla="val 10000"/>
          </a:avLst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业务建模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0" i="0" u="none" kern="1200" dirty="0"/>
            <a:t>描述系统在何 时、何地、由何角色、按什么业务规则去做，以及做的步骤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流程图</a:t>
          </a:r>
          <a:r>
            <a:rPr lang="zh-CN" altLang="en-US" sz="1100" kern="1200" dirty="0">
              <a:latin typeface="SimSun-ExtB" panose="02010609060101010101" pitchFamily="49" charset="-122"/>
              <a:ea typeface="SimSun-ExtB" panose="02010609060101010101" pitchFamily="49" charset="-122"/>
            </a:rPr>
            <a:t>、</a:t>
          </a:r>
          <a:r>
            <a:rPr lang="zh-CN" altLang="en-US" sz="1100" kern="1200" dirty="0"/>
            <a:t>状态图、四色原型</a:t>
          </a:r>
          <a:r>
            <a:rPr lang="en-US" altLang="zh-CN" sz="1100" kern="1200" dirty="0"/>
            <a:t>(</a:t>
          </a:r>
          <a:r>
            <a:rPr lang="zh-CN" altLang="zh-CN" sz="1100" kern="1200" dirty="0"/>
            <a:t>时刻</a:t>
          </a:r>
          <a:r>
            <a:rPr lang="en-US" altLang="zh-CN" sz="1100" kern="1200" dirty="0"/>
            <a:t>-</a:t>
          </a:r>
          <a:r>
            <a:rPr lang="zh-CN" altLang="zh-CN" sz="1100" kern="1200" dirty="0"/>
            <a:t>时段原型</a:t>
          </a:r>
          <a:r>
            <a:rPr lang="zh-CN" altLang="en-US" sz="1100" kern="1200" dirty="0"/>
            <a:t>、描述原型、参与方</a:t>
          </a:r>
          <a:r>
            <a:rPr lang="en-US" altLang="en-US" sz="1100" kern="1200" dirty="0"/>
            <a:t>-</a:t>
          </a:r>
          <a:r>
            <a:rPr lang="zh-CN" altLang="en-US" sz="1100" kern="1200" dirty="0"/>
            <a:t>地点</a:t>
          </a:r>
          <a:r>
            <a:rPr lang="en-US" altLang="en-US" sz="1100" kern="1200" dirty="0"/>
            <a:t>-</a:t>
          </a:r>
          <a:r>
            <a:rPr lang="zh-CN" altLang="en-US" sz="1100" kern="1200" dirty="0"/>
            <a:t>物品原型、角色原型</a:t>
          </a:r>
          <a:r>
            <a:rPr lang="en-US" altLang="zh-CN" sz="1100" kern="1200" dirty="0"/>
            <a:t>)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领域模型</a:t>
          </a:r>
          <a:r>
            <a:rPr lang="en-US" altLang="zh-CN" sz="1100" kern="1200" dirty="0"/>
            <a:t>(</a:t>
          </a:r>
          <a:r>
            <a:rPr lang="zh-CN" altLang="en-US" sz="1100" kern="1200" dirty="0"/>
            <a:t>问题域、子域、上下文</a:t>
          </a:r>
          <a:r>
            <a:rPr lang="en-US" altLang="zh-CN" sz="1100" kern="1200" dirty="0">
              <a:latin typeface="SimSun-ExtB" panose="02010609060101010101" pitchFamily="49" charset="-122"/>
              <a:ea typeface="SimSun-ExtB" panose="02010609060101010101" pitchFamily="49" charset="-122"/>
            </a:rPr>
            <a:t>-&gt;</a:t>
          </a:r>
          <a:r>
            <a:rPr lang="zh-CN" altLang="en-US" sz="1100" kern="1200" dirty="0"/>
            <a:t>聚合体、值对象、触发事件</a:t>
          </a:r>
          <a:r>
            <a:rPr lang="en-US" altLang="zh-CN" sz="1100" kern="1200" dirty="0"/>
            <a:t>)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100" kern="1200" dirty="0"/>
        </a:p>
      </dsp:txBody>
      <dsp:txXfrm>
        <a:off x="687944" y="1520920"/>
        <a:ext cx="6234086" cy="1182248"/>
      </dsp:txXfrm>
    </dsp:sp>
    <dsp:sp modelId="{ED7459C9-65C2-417D-912C-F6BA65BC1B28}">
      <dsp:nvSpPr>
        <dsp:cNvPr id="0" name=""/>
        <dsp:cNvSpPr/>
      </dsp:nvSpPr>
      <dsp:spPr>
        <a:xfrm>
          <a:off x="1292608" y="2968278"/>
          <a:ext cx="7775088" cy="1255810"/>
        </a:xfrm>
        <a:prstGeom prst="roundRect">
          <a:avLst>
            <a:gd name="adj" fmla="val 10000"/>
          </a:avLst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功能建模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定义系统的功能、界面、接口、性能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服务、模块、工程划分</a:t>
          </a:r>
        </a:p>
      </dsp:txBody>
      <dsp:txXfrm>
        <a:off x="1329389" y="3005059"/>
        <a:ext cx="6243805" cy="1182248"/>
      </dsp:txXfrm>
    </dsp:sp>
    <dsp:sp modelId="{A9F30A4A-6A3F-44DF-8C96-770D2308B5A3}">
      <dsp:nvSpPr>
        <dsp:cNvPr id="0" name=""/>
        <dsp:cNvSpPr/>
      </dsp:nvSpPr>
      <dsp:spPr>
        <a:xfrm>
          <a:off x="1943772" y="4452417"/>
          <a:ext cx="7775088" cy="1255810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数据建模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定义数据结构和数据流（哪里来、存哪里、去哪里）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ER</a:t>
          </a:r>
          <a:r>
            <a:rPr lang="zh-CN" altLang="en-US" sz="1100" kern="1200" dirty="0"/>
            <a:t>图</a:t>
          </a:r>
        </a:p>
      </dsp:txBody>
      <dsp:txXfrm>
        <a:off x="1980553" y="4489198"/>
        <a:ext cx="6234086" cy="1182248"/>
      </dsp:txXfrm>
    </dsp:sp>
    <dsp:sp modelId="{69AE4883-971D-4A61-BAAF-EA69F14BF47F}">
      <dsp:nvSpPr>
        <dsp:cNvPr id="0" name=""/>
        <dsp:cNvSpPr/>
      </dsp:nvSpPr>
      <dsp:spPr>
        <a:xfrm>
          <a:off x="6958812" y="961836"/>
          <a:ext cx="816276" cy="8162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0" kern="1200"/>
        </a:p>
      </dsp:txBody>
      <dsp:txXfrm>
        <a:off x="7142474" y="961836"/>
        <a:ext cx="448952" cy="614248"/>
      </dsp:txXfrm>
    </dsp:sp>
    <dsp:sp modelId="{1046D217-0E78-4DB5-97AB-2DF42CD5031A}">
      <dsp:nvSpPr>
        <dsp:cNvPr id="0" name=""/>
        <dsp:cNvSpPr/>
      </dsp:nvSpPr>
      <dsp:spPr>
        <a:xfrm>
          <a:off x="7609975" y="2445975"/>
          <a:ext cx="816276" cy="8162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0" kern="1200"/>
        </a:p>
      </dsp:txBody>
      <dsp:txXfrm>
        <a:off x="7793637" y="2445975"/>
        <a:ext cx="448952" cy="614248"/>
      </dsp:txXfrm>
    </dsp:sp>
    <dsp:sp modelId="{C1368162-D2B1-4118-8DED-31F13D4B0F54}">
      <dsp:nvSpPr>
        <dsp:cNvPr id="0" name=""/>
        <dsp:cNvSpPr/>
      </dsp:nvSpPr>
      <dsp:spPr>
        <a:xfrm>
          <a:off x="8251420" y="3930114"/>
          <a:ext cx="816276" cy="8162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0" kern="1200"/>
        </a:p>
      </dsp:txBody>
      <dsp:txXfrm>
        <a:off x="8435082" y="3930114"/>
        <a:ext cx="448952" cy="614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C4F9E-8071-4CEC-AE82-1D603E428A40}">
      <dsp:nvSpPr>
        <dsp:cNvPr id="0" name=""/>
        <dsp:cNvSpPr/>
      </dsp:nvSpPr>
      <dsp:spPr>
        <a:xfrm>
          <a:off x="1058461" y="1314175"/>
          <a:ext cx="1982290" cy="13221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垂直扩展    </a:t>
          </a:r>
          <a:r>
            <a:rPr lang="en-US" altLang="zh-CN" sz="1900" b="1" i="0" u="none" kern="1200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水平扩展    </a:t>
          </a:r>
          <a:r>
            <a:rPr lang="zh-CN" altLang="en-US" sz="1900" b="0" i="0" u="none" kern="1200" dirty="0">
              <a:latin typeface="Berlin Sans FB" panose="020E0602020502020306" pitchFamily="34" charset="0"/>
            </a:rPr>
            <a:t>√</a:t>
          </a:r>
          <a:endParaRPr lang="zh-CN" altLang="en-US" sz="1900" kern="1200" dirty="0"/>
        </a:p>
      </dsp:txBody>
      <dsp:txXfrm>
        <a:off x="1375627" y="1314175"/>
        <a:ext cx="1665124" cy="1322188"/>
      </dsp:txXfrm>
    </dsp:sp>
    <dsp:sp modelId="{63271B39-5712-487F-9900-BD8FC9621207}">
      <dsp:nvSpPr>
        <dsp:cNvPr id="0" name=""/>
        <dsp:cNvSpPr/>
      </dsp:nvSpPr>
      <dsp:spPr>
        <a:xfrm>
          <a:off x="1239" y="785564"/>
          <a:ext cx="1321527" cy="1321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高并发性能</a:t>
          </a:r>
        </a:p>
      </dsp:txBody>
      <dsp:txXfrm>
        <a:off x="194772" y="979097"/>
        <a:ext cx="934461" cy="934461"/>
      </dsp:txXfrm>
    </dsp:sp>
    <dsp:sp modelId="{6B75A26A-DBCC-4A45-A0A0-96619F5D568C}">
      <dsp:nvSpPr>
        <dsp:cNvPr id="0" name=""/>
        <dsp:cNvSpPr/>
      </dsp:nvSpPr>
      <dsp:spPr>
        <a:xfrm>
          <a:off x="4362279" y="1314175"/>
          <a:ext cx="1982290" cy="13221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900" kern="1200" dirty="0"/>
            <a:t>分布式锁    </a:t>
          </a:r>
          <a:r>
            <a:rPr lang="en-US" altLang="zh-CN" sz="1900" b="1" i="0" u="none" kern="1200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sz="1900" b="1" kern="1200" dirty="0">
            <a:latin typeface="华文彩云" panose="02010800040101010101" pitchFamily="2" charset="-122"/>
            <a:ea typeface="华文彩云" panose="02010800040101010101" pitchFamily="2" charset="-122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zh-CN" sz="1900" kern="1200" dirty="0"/>
            <a:t>Actor</a:t>
          </a:r>
          <a:r>
            <a:rPr lang="zh-CN" altLang="en-US" sz="1900" kern="1200" dirty="0"/>
            <a:t>模型  </a:t>
          </a:r>
          <a:r>
            <a:rPr lang="zh-CN" altLang="en-US" sz="1900" b="0" i="0" u="none" kern="1200" dirty="0">
              <a:latin typeface="Berlin Sans FB" panose="020E0602020502020306" pitchFamily="34" charset="0"/>
            </a:rPr>
            <a:t>√</a:t>
          </a:r>
          <a:endParaRPr lang="zh-CN" altLang="en-US" sz="1900" kern="1200" dirty="0">
            <a:latin typeface="Berlin Sans FB" panose="020E0602020502020306" pitchFamily="34" charset="0"/>
          </a:endParaRPr>
        </a:p>
      </dsp:txBody>
      <dsp:txXfrm>
        <a:off x="4679446" y="1314175"/>
        <a:ext cx="1665124" cy="1322188"/>
      </dsp:txXfrm>
    </dsp:sp>
    <dsp:sp modelId="{4FF0AFE9-E9B9-427A-BC67-0482BD207444}">
      <dsp:nvSpPr>
        <dsp:cNvPr id="0" name=""/>
        <dsp:cNvSpPr/>
      </dsp:nvSpPr>
      <dsp:spPr>
        <a:xfrm>
          <a:off x="3305057" y="785564"/>
          <a:ext cx="1321527" cy="1321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数据一致性</a:t>
          </a:r>
        </a:p>
      </dsp:txBody>
      <dsp:txXfrm>
        <a:off x="3498590" y="979097"/>
        <a:ext cx="934461" cy="934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B5FED-656D-4C13-A54A-C317D619D857}">
      <dsp:nvSpPr>
        <dsp:cNvPr id="0" name=""/>
        <dsp:cNvSpPr/>
      </dsp:nvSpPr>
      <dsp:spPr>
        <a:xfrm>
          <a:off x="4692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u="none" kern="1200" dirty="0"/>
            <a:t>数据</a:t>
          </a:r>
          <a:endParaRPr lang="zh-CN" altLang="en-US" sz="2600" kern="1200" dirty="0"/>
        </a:p>
      </dsp:txBody>
      <dsp:txXfrm>
        <a:off x="195619" y="2248393"/>
        <a:ext cx="921880" cy="921880"/>
      </dsp:txXfrm>
    </dsp:sp>
    <dsp:sp modelId="{F243C9B7-ACC0-4AB3-B74C-A315F1E0B680}">
      <dsp:nvSpPr>
        <dsp:cNvPr id="0" name=""/>
        <dsp:cNvSpPr/>
      </dsp:nvSpPr>
      <dsp:spPr>
        <a:xfrm>
          <a:off x="1414290" y="2331250"/>
          <a:ext cx="756165" cy="756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514520" y="2620407"/>
        <a:ext cx="555705" cy="177851"/>
      </dsp:txXfrm>
    </dsp:sp>
    <dsp:sp modelId="{16DE55DC-6F61-4792-ABF6-4E05C1465702}">
      <dsp:nvSpPr>
        <dsp:cNvPr id="0" name=""/>
        <dsp:cNvSpPr/>
      </dsp:nvSpPr>
      <dsp:spPr>
        <a:xfrm>
          <a:off x="2276319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u="none" kern="1200" dirty="0"/>
            <a:t>行为</a:t>
          </a:r>
          <a:endParaRPr lang="zh-CN" altLang="en-US" sz="2600" kern="1200" dirty="0"/>
        </a:p>
      </dsp:txBody>
      <dsp:txXfrm>
        <a:off x="2467246" y="2248393"/>
        <a:ext cx="921880" cy="921880"/>
      </dsp:txXfrm>
    </dsp:sp>
    <dsp:sp modelId="{DCE57183-71F1-4ACF-B61C-1E7D41FB5487}">
      <dsp:nvSpPr>
        <dsp:cNvPr id="0" name=""/>
        <dsp:cNvSpPr/>
      </dsp:nvSpPr>
      <dsp:spPr>
        <a:xfrm>
          <a:off x="3685917" y="2331250"/>
          <a:ext cx="756165" cy="756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3786147" y="2620407"/>
        <a:ext cx="555705" cy="177851"/>
      </dsp:txXfrm>
    </dsp:sp>
    <dsp:sp modelId="{C5390E6C-7D81-4801-B4E4-BD240798A5D7}">
      <dsp:nvSpPr>
        <dsp:cNvPr id="0" name=""/>
        <dsp:cNvSpPr/>
      </dsp:nvSpPr>
      <dsp:spPr>
        <a:xfrm>
          <a:off x="4547946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u="none" kern="1200"/>
            <a:t>消息</a:t>
          </a:r>
          <a:endParaRPr lang="zh-CN" altLang="en-US" sz="2600" kern="1200" dirty="0"/>
        </a:p>
      </dsp:txBody>
      <dsp:txXfrm>
        <a:off x="4738873" y="2248393"/>
        <a:ext cx="921880" cy="921880"/>
      </dsp:txXfrm>
    </dsp:sp>
    <dsp:sp modelId="{422F6AE3-91EB-45DA-B475-39C318029D36}">
      <dsp:nvSpPr>
        <dsp:cNvPr id="0" name=""/>
        <dsp:cNvSpPr/>
      </dsp:nvSpPr>
      <dsp:spPr>
        <a:xfrm>
          <a:off x="5957543" y="2331250"/>
          <a:ext cx="756165" cy="75616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6057773" y="2487020"/>
        <a:ext cx="555705" cy="444625"/>
      </dsp:txXfrm>
    </dsp:sp>
    <dsp:sp modelId="{1506258D-1F7A-4A08-B3D4-ADFEB261D769}">
      <dsp:nvSpPr>
        <dsp:cNvPr id="0" name=""/>
        <dsp:cNvSpPr/>
      </dsp:nvSpPr>
      <dsp:spPr>
        <a:xfrm>
          <a:off x="6819572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none" kern="1200" dirty="0"/>
            <a:t>Actor</a:t>
          </a:r>
          <a:r>
            <a:rPr lang="zh-CN" altLang="en-US" sz="2600" b="0" i="0" u="none" kern="1200" dirty="0"/>
            <a:t>模型</a:t>
          </a:r>
          <a:endParaRPr lang="zh-CN" altLang="en-US" sz="2600" kern="1200" dirty="0"/>
        </a:p>
      </dsp:txBody>
      <dsp:txXfrm>
        <a:off x="7010499" y="2248393"/>
        <a:ext cx="921880" cy="921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DB64-6795-4FC6-941B-5F06C2507232}">
      <dsp:nvSpPr>
        <dsp:cNvPr id="0" name=""/>
        <dsp:cNvSpPr/>
      </dsp:nvSpPr>
      <dsp:spPr>
        <a:xfrm>
          <a:off x="1813917" y="371502"/>
          <a:ext cx="2473315" cy="2473315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50CBD-0F4F-4484-88F7-F1C70D0B5F7F}">
      <dsp:nvSpPr>
        <dsp:cNvPr id="0" name=""/>
        <dsp:cNvSpPr/>
      </dsp:nvSpPr>
      <dsp:spPr>
        <a:xfrm>
          <a:off x="1813917" y="371502"/>
          <a:ext cx="2473315" cy="2473315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42A78-5FB8-4240-BF8A-1CCB084640DD}">
      <dsp:nvSpPr>
        <dsp:cNvPr id="0" name=""/>
        <dsp:cNvSpPr/>
      </dsp:nvSpPr>
      <dsp:spPr>
        <a:xfrm>
          <a:off x="1813917" y="371502"/>
          <a:ext cx="2473315" cy="2473315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45248-E167-475B-AB93-88E35A8DBD0C}">
      <dsp:nvSpPr>
        <dsp:cNvPr id="0" name=""/>
        <dsp:cNvSpPr/>
      </dsp:nvSpPr>
      <dsp:spPr>
        <a:xfrm>
          <a:off x="2480826" y="1038411"/>
          <a:ext cx="1139497" cy="1139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领域模型</a:t>
          </a:r>
        </a:p>
      </dsp:txBody>
      <dsp:txXfrm>
        <a:off x="2647701" y="1205286"/>
        <a:ext cx="805747" cy="805747"/>
      </dsp:txXfrm>
    </dsp:sp>
    <dsp:sp modelId="{D38BB557-112D-4804-9551-FE607CF214F6}">
      <dsp:nvSpPr>
        <dsp:cNvPr id="0" name=""/>
        <dsp:cNvSpPr/>
      </dsp:nvSpPr>
      <dsp:spPr>
        <a:xfrm>
          <a:off x="2651751" y="1393"/>
          <a:ext cx="797647" cy="7976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领域对象</a:t>
          </a:r>
        </a:p>
      </dsp:txBody>
      <dsp:txXfrm>
        <a:off x="2768564" y="118206"/>
        <a:ext cx="564021" cy="564021"/>
      </dsp:txXfrm>
    </dsp:sp>
    <dsp:sp modelId="{2D5A4D69-6A52-49BF-AB35-A21F6E2C07C6}">
      <dsp:nvSpPr>
        <dsp:cNvPr id="0" name=""/>
        <dsp:cNvSpPr/>
      </dsp:nvSpPr>
      <dsp:spPr>
        <a:xfrm>
          <a:off x="3697859" y="1813306"/>
          <a:ext cx="797647" cy="797647"/>
        </a:xfrm>
        <a:prstGeom prst="ellipse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领域服务</a:t>
          </a:r>
        </a:p>
      </dsp:txBody>
      <dsp:txXfrm>
        <a:off x="3814672" y="1930119"/>
        <a:ext cx="564021" cy="564021"/>
      </dsp:txXfrm>
    </dsp:sp>
    <dsp:sp modelId="{F4A91010-67D1-499E-AF96-439A8318B715}">
      <dsp:nvSpPr>
        <dsp:cNvPr id="0" name=""/>
        <dsp:cNvSpPr/>
      </dsp:nvSpPr>
      <dsp:spPr>
        <a:xfrm>
          <a:off x="1605642" y="1813306"/>
          <a:ext cx="797647" cy="797647"/>
        </a:xfrm>
        <a:prstGeom prst="ellips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领域事件</a:t>
          </a:r>
        </a:p>
      </dsp:txBody>
      <dsp:txXfrm>
        <a:off x="1722455" y="1930119"/>
        <a:ext cx="564021" cy="5640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45248-E167-475B-AB93-88E35A8DBD0C}">
      <dsp:nvSpPr>
        <dsp:cNvPr id="0" name=""/>
        <dsp:cNvSpPr/>
      </dsp:nvSpPr>
      <dsp:spPr>
        <a:xfrm>
          <a:off x="1680502" y="1066"/>
          <a:ext cx="2413607" cy="24136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200" kern="1200" dirty="0"/>
            <a:t>Query SQL</a:t>
          </a:r>
          <a:endParaRPr lang="zh-CN" altLang="en-US" sz="4200" kern="1200" dirty="0"/>
        </a:p>
      </dsp:txBody>
      <dsp:txXfrm>
        <a:off x="2033967" y="354531"/>
        <a:ext cx="1706677" cy="1706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3EEF-8703-4348-B626-A4BBF36642F6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D93D-83A0-4E6D-9FD9-31369F4A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2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4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9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96645-EC53-49CE-B035-4650123E0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7200" dirty="0"/>
              <a:t>分布式云计算服务架构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2158F-98A9-48DD-AB60-F61F25FA4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Phenix</a:t>
            </a:r>
            <a:r>
              <a:rPr lang="ja-JP" altLang="en-US" dirty="0"/>
              <a:t>ヾ</a:t>
            </a:r>
            <a:r>
              <a:rPr lang="en-US" altLang="ja-JP" dirty="0"/>
              <a:t>7 </a:t>
            </a:r>
            <a:r>
              <a:rPr lang="en-US" altLang="zh-CN" dirty="0"/>
              <a:t>for </a:t>
            </a:r>
            <a:r>
              <a:rPr lang="en-US" altLang="zh-CN" dirty="0" err="1"/>
              <a:t>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Orleans 3</a:t>
            </a:r>
            <a:endParaRPr lang="en-US" altLang="ja-JP" dirty="0"/>
          </a:p>
          <a:p>
            <a:r>
              <a:rPr lang="en-US" altLang="zh-CN" dirty="0"/>
              <a:t>https://github.com/phenixiii/Phenix.NET7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6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面向对象和领域服务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665E8CE-E918-4FF0-A0A0-C0BA69FBF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923930"/>
              </p:ext>
            </p:extLst>
          </p:nvPr>
        </p:nvGraphicFramePr>
        <p:xfrm>
          <a:off x="2032000" y="2639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左大括号 1">
            <a:extLst>
              <a:ext uri="{FF2B5EF4-FFF2-40B4-BE49-F238E27FC236}">
                <a16:creationId xmlns:a16="http://schemas.microsoft.com/office/drawing/2014/main" id="{4E5949B4-0224-41FC-8D7E-4BD5CFF5BC8C}"/>
              </a:ext>
            </a:extLst>
          </p:cNvPr>
          <p:cNvSpPr/>
          <p:nvPr/>
        </p:nvSpPr>
        <p:spPr>
          <a:xfrm rot="16200000">
            <a:off x="3729730" y="2336119"/>
            <a:ext cx="186135" cy="3581598"/>
          </a:xfrm>
          <a:prstGeom prst="lef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933DA1-33C0-45AD-BFB9-FAA496E1C5EC}"/>
              </a:ext>
            </a:extLst>
          </p:cNvPr>
          <p:cNvSpPr txBox="1"/>
          <p:nvPr/>
        </p:nvSpPr>
        <p:spPr>
          <a:xfrm>
            <a:off x="3268799" y="43547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领域对象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6745080C-2EBD-4DF5-9316-B4C98E367891}"/>
              </a:ext>
            </a:extLst>
          </p:cNvPr>
          <p:cNvSpPr/>
          <p:nvPr/>
        </p:nvSpPr>
        <p:spPr>
          <a:xfrm rot="16200000">
            <a:off x="7151431" y="3226656"/>
            <a:ext cx="186136" cy="1800519"/>
          </a:xfrm>
          <a:prstGeom prst="lef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A22EE-2E40-435D-A204-0A8D7984DFE1}"/>
              </a:ext>
            </a:extLst>
          </p:cNvPr>
          <p:cNvSpPr txBox="1"/>
          <p:nvPr/>
        </p:nvSpPr>
        <p:spPr>
          <a:xfrm>
            <a:off x="6690501" y="43534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领域事件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FCCC4182-1BB1-4452-81D4-64EFD3D29C6A}"/>
              </a:ext>
            </a:extLst>
          </p:cNvPr>
          <p:cNvSpPr/>
          <p:nvPr/>
        </p:nvSpPr>
        <p:spPr>
          <a:xfrm rot="16200000">
            <a:off x="6002932" y="994577"/>
            <a:ext cx="186136" cy="8128000"/>
          </a:xfrm>
          <a:prstGeom prst="lef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D3B3D0-F2CB-499E-AEB4-ED476D6E6BDF}"/>
              </a:ext>
            </a:extLst>
          </p:cNvPr>
          <p:cNvSpPr txBox="1"/>
          <p:nvPr/>
        </p:nvSpPr>
        <p:spPr>
          <a:xfrm>
            <a:off x="5542001" y="5295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领域服务</a:t>
            </a:r>
          </a:p>
        </p:txBody>
      </p:sp>
    </p:spTree>
    <p:extLst>
      <p:ext uri="{BB962C8B-B14F-4D97-AF65-F5344CB8AC3E}">
        <p14:creationId xmlns:p14="http://schemas.microsoft.com/office/powerpoint/2010/main" val="60489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系统分析设计方法</a:t>
            </a:r>
          </a:p>
        </p:txBody>
      </p:sp>
      <p:graphicFrame>
        <p:nvGraphicFramePr>
          <p:cNvPr id="23" name="图示 22">
            <a:extLst>
              <a:ext uri="{FF2B5EF4-FFF2-40B4-BE49-F238E27FC236}">
                <a16:creationId xmlns:a16="http://schemas.microsoft.com/office/drawing/2014/main" id="{A30ED2BD-56BE-4799-86F2-09AD23B15408}"/>
              </a:ext>
            </a:extLst>
          </p:cNvPr>
          <p:cNvGraphicFramePr/>
          <p:nvPr/>
        </p:nvGraphicFramePr>
        <p:xfrm>
          <a:off x="117718" y="2767736"/>
          <a:ext cx="6101150" cy="300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加号 23">
            <a:extLst>
              <a:ext uri="{FF2B5EF4-FFF2-40B4-BE49-F238E27FC236}">
                <a16:creationId xmlns:a16="http://schemas.microsoft.com/office/drawing/2014/main" id="{C31D038B-CA4A-4636-A705-AF85D0F3B012}"/>
              </a:ext>
            </a:extLst>
          </p:cNvPr>
          <p:cNvSpPr/>
          <p:nvPr/>
        </p:nvSpPr>
        <p:spPr>
          <a:xfrm>
            <a:off x="5558218" y="3733017"/>
            <a:ext cx="1199891" cy="1118994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223F2F-C8AF-474D-A91E-71F58FEFDA97}"/>
              </a:ext>
            </a:extLst>
          </p:cNvPr>
          <p:cNvSpPr/>
          <p:nvPr/>
        </p:nvSpPr>
        <p:spPr>
          <a:xfrm>
            <a:off x="1534845" y="2239827"/>
            <a:ext cx="9246637" cy="47560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3AF244-99FD-4150-8DE4-A90DA2EFBECE}"/>
              </a:ext>
            </a:extLst>
          </p:cNvPr>
          <p:cNvSpPr/>
          <p:nvPr/>
        </p:nvSpPr>
        <p:spPr>
          <a:xfrm>
            <a:off x="1502339" y="5874123"/>
            <a:ext cx="9246637" cy="48735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C954D5-7AB9-4EF8-9139-5341C8EA0803}"/>
              </a:ext>
            </a:extLst>
          </p:cNvPr>
          <p:cNvSpPr/>
          <p:nvPr/>
        </p:nvSpPr>
        <p:spPr>
          <a:xfrm>
            <a:off x="2099387" y="2759711"/>
            <a:ext cx="2174033" cy="84113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9176BB6-1C80-467A-BE97-77CF6ECE3E56}"/>
              </a:ext>
            </a:extLst>
          </p:cNvPr>
          <p:cNvSpPr/>
          <p:nvPr/>
        </p:nvSpPr>
        <p:spPr>
          <a:xfrm>
            <a:off x="2678132" y="943571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业务处理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C1A4E1-1CBD-4CF9-BD66-1B0DACF7007A}"/>
              </a:ext>
            </a:extLst>
          </p:cNvPr>
          <p:cNvSpPr/>
          <p:nvPr/>
        </p:nvSpPr>
        <p:spPr>
          <a:xfrm>
            <a:off x="8599470" y="959888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数据查询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35FD560-0FD7-435B-9BD8-FF0A4CB1F051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3135332" y="1857971"/>
            <a:ext cx="0" cy="4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F0D2C0B-9197-4C3C-97A2-388C370ABEF2}"/>
              </a:ext>
            </a:extLst>
          </p:cNvPr>
          <p:cNvCxnSpPr>
            <a:cxnSpLocks/>
          </p:cNvCxnSpPr>
          <p:nvPr/>
        </p:nvCxnSpPr>
        <p:spPr>
          <a:xfrm>
            <a:off x="9068916" y="1869304"/>
            <a:ext cx="0" cy="4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D24FBF6-961C-49B2-8B7E-5A275D8AC968}"/>
              </a:ext>
            </a:extLst>
          </p:cNvPr>
          <p:cNvSpPr/>
          <p:nvPr/>
        </p:nvSpPr>
        <p:spPr>
          <a:xfrm>
            <a:off x="1502339" y="5627961"/>
            <a:ext cx="3307742" cy="487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ORM</a:t>
            </a:r>
            <a:endParaRPr lang="zh-CN" altLang="en-US" dirty="0"/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72A9C6EC-B0A0-4307-885B-FFCE1BFD2FA6}"/>
              </a:ext>
            </a:extLst>
          </p:cNvPr>
          <p:cNvGraphicFramePr/>
          <p:nvPr/>
        </p:nvGraphicFramePr>
        <p:xfrm>
          <a:off x="6158164" y="3080974"/>
          <a:ext cx="5774612" cy="241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312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136423-992E-4F05-9358-D456F21C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41" y="1542886"/>
            <a:ext cx="5502117" cy="37722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84B1E0-65A0-46E4-BCD6-08D385A7D6DC}"/>
              </a:ext>
            </a:extLst>
          </p:cNvPr>
          <p:cNvSpPr txBox="1"/>
          <p:nvPr/>
        </p:nvSpPr>
        <p:spPr>
          <a:xfrm>
            <a:off x="641023" y="2391734"/>
            <a:ext cx="27039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000" dirty="0"/>
              <a:t>轻量级对象。</a:t>
            </a:r>
            <a:endParaRPr lang="en-US" altLang="zh-CN" sz="1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000" dirty="0"/>
              <a:t>同一时刻，每个</a:t>
            </a:r>
            <a:r>
              <a:rPr lang="en-US" altLang="zh-CN" sz="1000" dirty="0"/>
              <a:t>Actor</a:t>
            </a:r>
            <a:r>
              <a:rPr lang="zh-CN" altLang="en-US" sz="1000" dirty="0"/>
              <a:t>只能被单个线程执行。</a:t>
            </a:r>
            <a:endParaRPr lang="en-US" altLang="zh-CN" sz="1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000" dirty="0"/>
              <a:t>每个</a:t>
            </a:r>
            <a:r>
              <a:rPr lang="en-US" altLang="zh-CN" sz="1000" dirty="0"/>
              <a:t>Actor</a:t>
            </a:r>
            <a:r>
              <a:rPr lang="zh-CN" altLang="en-US" sz="1000" dirty="0"/>
              <a:t>都是一个独立的运行单元，拥有隔离的运行空间，在隔离的空间内，其有独立的行为和状态。</a:t>
            </a:r>
            <a:endParaRPr lang="en-US" altLang="zh-CN" sz="1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000" dirty="0"/>
              <a:t>Actor</a:t>
            </a:r>
            <a:r>
              <a:rPr lang="zh-CN" altLang="en-US" sz="1000" dirty="0"/>
              <a:t>之间通过消息进行交互，</a:t>
            </a:r>
            <a:r>
              <a:rPr lang="en-US" altLang="zh-CN" sz="1000" dirty="0"/>
              <a:t>Actor</a:t>
            </a:r>
            <a:r>
              <a:rPr lang="zh-CN" altLang="en-US" sz="1000" dirty="0"/>
              <a:t>按序（单线程）处理消息队列，并自我发生行为和调整自己的状态。</a:t>
            </a:r>
            <a:endParaRPr lang="en-US" altLang="zh-CN" sz="1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000" dirty="0"/>
              <a:t>适配微服务，可大规模弹性伸缩部署。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1A13916-3339-4CFC-9DFE-A33C2250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虚拟</a:t>
            </a:r>
            <a:r>
              <a:rPr lang="en-US" altLang="zh-CN" sz="3600" dirty="0"/>
              <a:t>Actor</a:t>
            </a:r>
            <a:r>
              <a:rPr lang="zh-CN" altLang="en-US" sz="3600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423998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1841-AA30-461E-85A3-B42B5AF6E660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虚拟的</a:t>
            </a:r>
            <a:r>
              <a:rPr lang="en-US" altLang="zh-CN" sz="3600" dirty="0"/>
              <a:t>Actor</a:t>
            </a:r>
            <a:r>
              <a:rPr lang="zh-CN" altLang="en-US" sz="3600" dirty="0"/>
              <a:t>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52807A-D651-4C25-9C1F-C8ABBFEE0D6B}"/>
              </a:ext>
            </a:extLst>
          </p:cNvPr>
          <p:cNvSpPr/>
          <p:nvPr/>
        </p:nvSpPr>
        <p:spPr>
          <a:xfrm>
            <a:off x="692870" y="1628058"/>
            <a:ext cx="10806260" cy="360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遵循面向对象的规范：开发人员可以把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的方法作为远程对象的方法直接调用，透明地调用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的方法和故障的处理。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单线程执行：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只在一个线程上执行，与其他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的隔离，保证不用担心并发的问题，也不会担心使用数据共享而必须使用锁机制等问题。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透明激活：只有当需要处理一个消息时，运行时才激活一个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，在应用程序中是透明的，开发人员不需要关心一个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是如何创建的。 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位置透明：通过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的对象引用来调用其他机器上的包含业务逻辑的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，开发人员无需关心是在哪台机器上的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被创建、激活、回收。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透明集成持久化存储：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Orleans 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允许发布持久化到内存中的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的状态的映射，它同步更新确保成功持久化到内存中后可以获得一个正确的结果，开发人员也可以直接拓展或者更改现有持久化机制。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错误自动传播：运行时调用链上分布式的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try/catch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将未处理的错误与异常自动处理； 因此，错误不会在应用程序中丢失；这允许开发人员在适当的地方放置错误处理逻辑，而无需在每个级别手动传播错误。</a:t>
            </a:r>
            <a:endParaRPr lang="zh-CN" altLang="en-US" sz="14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9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1841-AA30-461E-85A3-B42B5AF6E660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——Grain Identity</a:t>
            </a:r>
            <a:r>
              <a:rPr lang="zh-CN" altLang="en-US" sz="3600" dirty="0"/>
              <a:t>：</a:t>
            </a:r>
            <a:r>
              <a:rPr lang="en-US" altLang="zh-CN" sz="3600" dirty="0"/>
              <a:t>Grain</a:t>
            </a:r>
            <a:r>
              <a:rPr lang="zh-CN" altLang="en-US" sz="3600" dirty="0"/>
              <a:t>是虚拟的</a:t>
            </a:r>
            <a:r>
              <a:rPr lang="en-US" altLang="zh-CN" sz="3600" dirty="0"/>
              <a:t>Actor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3D9861-3583-4F0B-A0D7-78AF7F49ED3D}"/>
              </a:ext>
            </a:extLst>
          </p:cNvPr>
          <p:cNvSpPr/>
          <p:nvPr/>
        </p:nvSpPr>
        <p:spPr>
          <a:xfrm>
            <a:off x="1511216" y="1535206"/>
            <a:ext cx="6840717" cy="4393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Unique Grain = Grain Type + Grain Identity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Grain Identity的用处：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唯一标识，可实现</a:t>
            </a:r>
            <a:r>
              <a:rPr lang="en-US" altLang="zh-CN" sz="1400" dirty="0"/>
              <a:t>Grain</a:t>
            </a:r>
            <a:r>
              <a:rPr lang="zh-CN" altLang="en-US" sz="1400" dirty="0"/>
              <a:t>在分布式环境中可被寻址，方便其他Grain或Client调用；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确保同一个Grain在</a:t>
            </a:r>
            <a:r>
              <a:rPr lang="en-US" altLang="zh-CN" sz="1400" dirty="0"/>
              <a:t>Silo</a:t>
            </a:r>
            <a:r>
              <a:rPr lang="zh-CN" altLang="en-US" sz="1400" dirty="0"/>
              <a:t>集群中能够按需自动创建：单例、多例、指定数量的实例；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Grain Identity的形式：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long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GUID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GUID + 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long + string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30FC532F-2B7C-42E0-9F6F-E4C073AA5AD8}"/>
              </a:ext>
            </a:extLst>
          </p:cNvPr>
          <p:cNvSpPr/>
          <p:nvPr/>
        </p:nvSpPr>
        <p:spPr>
          <a:xfrm>
            <a:off x="9473724" y="4234347"/>
            <a:ext cx="1207060" cy="1088446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0E8D7E6C-FC71-4A4D-8B07-79BC9E365CFE}"/>
              </a:ext>
            </a:extLst>
          </p:cNvPr>
          <p:cNvSpPr/>
          <p:nvPr/>
        </p:nvSpPr>
        <p:spPr>
          <a:xfrm>
            <a:off x="6391373" y="4234348"/>
            <a:ext cx="1178566" cy="108844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DB82DF9-5F4D-48F2-91A9-BCD6FA65BE68}"/>
              </a:ext>
            </a:extLst>
          </p:cNvPr>
          <p:cNvSpPr/>
          <p:nvPr/>
        </p:nvSpPr>
        <p:spPr>
          <a:xfrm>
            <a:off x="7814059" y="4701384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BCB5F0-699E-48E9-A08C-B719E1647A74}"/>
              </a:ext>
            </a:extLst>
          </p:cNvPr>
          <p:cNvSpPr/>
          <p:nvPr/>
        </p:nvSpPr>
        <p:spPr>
          <a:xfrm>
            <a:off x="7850789" y="4393607"/>
            <a:ext cx="133113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r>
              <a:rPr lang="en-US" altLang="zh-CN" sz="1400" dirty="0"/>
              <a:t>Grain</a:t>
            </a:r>
            <a:r>
              <a:rPr lang="zh-CN" altLang="en-US" sz="1400" dirty="0"/>
              <a:t> </a:t>
            </a:r>
            <a:r>
              <a:rPr lang="en-US" altLang="zh-CN" sz="1400" dirty="0"/>
              <a:t>Identity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376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1841-AA30-461E-85A3-B42B5AF6E660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——Orleans Streams</a:t>
            </a:r>
            <a:r>
              <a:rPr lang="zh-CN" altLang="en-US" sz="3600" dirty="0"/>
              <a:t>：响应式编程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DBF983E7-B8BD-4BDD-BB13-EC6FD51086D4}"/>
              </a:ext>
            </a:extLst>
          </p:cNvPr>
          <p:cNvSpPr/>
          <p:nvPr/>
        </p:nvSpPr>
        <p:spPr>
          <a:xfrm>
            <a:off x="7665445" y="2884776"/>
            <a:ext cx="1207060" cy="1088446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生产者</a:t>
            </a:r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E66CFE22-AA3D-4D83-8349-DF7EC03DDDB0}"/>
              </a:ext>
            </a:extLst>
          </p:cNvPr>
          <p:cNvSpPr/>
          <p:nvPr/>
        </p:nvSpPr>
        <p:spPr>
          <a:xfrm>
            <a:off x="2770329" y="2884776"/>
            <a:ext cx="1178566" cy="108844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消费者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BDF78FB-C625-4191-BC27-547A298E7346}"/>
              </a:ext>
            </a:extLst>
          </p:cNvPr>
          <p:cNvSpPr/>
          <p:nvPr/>
        </p:nvSpPr>
        <p:spPr>
          <a:xfrm>
            <a:off x="4941217" y="2730404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E3FD23-B8F6-46F1-8FEF-20DE23F7837C}"/>
              </a:ext>
            </a:extLst>
          </p:cNvPr>
          <p:cNvSpPr/>
          <p:nvPr/>
        </p:nvSpPr>
        <p:spPr>
          <a:xfrm>
            <a:off x="4881734" y="2422627"/>
            <a:ext cx="152355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SubscribeAsync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7B5317B-F60F-4F48-83EB-2CD2B496978F}"/>
              </a:ext>
            </a:extLst>
          </p:cNvPr>
          <p:cNvSpPr/>
          <p:nvPr/>
        </p:nvSpPr>
        <p:spPr>
          <a:xfrm rot="10800000">
            <a:off x="4941217" y="3493901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71EB84-6C4C-48FE-83E3-F05181B41807}"/>
              </a:ext>
            </a:extLst>
          </p:cNvPr>
          <p:cNvSpPr/>
          <p:nvPr/>
        </p:nvSpPr>
        <p:spPr>
          <a:xfrm>
            <a:off x="4613905" y="3186124"/>
            <a:ext cx="205921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StreamSequenceToken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64DC422-CA8A-4AD9-B338-9193E6DC6F7B}"/>
              </a:ext>
            </a:extLst>
          </p:cNvPr>
          <p:cNvSpPr/>
          <p:nvPr/>
        </p:nvSpPr>
        <p:spPr>
          <a:xfrm>
            <a:off x="4935095" y="4265140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262494-FFB6-48FE-8DFF-31216C5AECFD}"/>
              </a:ext>
            </a:extLst>
          </p:cNvPr>
          <p:cNvSpPr/>
          <p:nvPr/>
        </p:nvSpPr>
        <p:spPr>
          <a:xfrm>
            <a:off x="4769814" y="3957363"/>
            <a:ext cx="173515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UnsubscribeAsync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05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7FDCD8-26C9-4A4E-AD83-5667E676A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71" y="1830831"/>
            <a:ext cx="5494337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>
            <a:extLst>
              <a:ext uri="{FF2B5EF4-FFF2-40B4-BE49-F238E27FC236}">
                <a16:creationId xmlns:a16="http://schemas.microsoft.com/office/drawing/2014/main" id="{B57A2FDC-F041-4EBA-9090-79D62C65CF54}"/>
              </a:ext>
            </a:extLst>
          </p:cNvPr>
          <p:cNvSpPr/>
          <p:nvPr/>
        </p:nvSpPr>
        <p:spPr>
          <a:xfrm>
            <a:off x="178680" y="1673608"/>
            <a:ext cx="5091410" cy="40022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62952E-48DF-4972-BFC8-D811C3BAA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8" y="1990131"/>
            <a:ext cx="3360593" cy="336916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96573E68-CF11-4ED1-A1C5-0BDEFA141D06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2A115D-CAE4-4EFE-B68B-8037A75ED993}"/>
              </a:ext>
            </a:extLst>
          </p:cNvPr>
          <p:cNvSpPr/>
          <p:nvPr/>
        </p:nvSpPr>
        <p:spPr>
          <a:xfrm>
            <a:off x="1871907" y="5992343"/>
            <a:ext cx="170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Grain</a:t>
            </a:r>
            <a:r>
              <a:rPr lang="zh-CN" altLang="en-US" dirty="0"/>
              <a:t>生命周期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1591D5-3F95-40C5-B987-2C57B99C12AB}"/>
              </a:ext>
            </a:extLst>
          </p:cNvPr>
          <p:cNvSpPr/>
          <p:nvPr/>
        </p:nvSpPr>
        <p:spPr>
          <a:xfrm>
            <a:off x="7599478" y="599866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领域对象生命周期</a:t>
            </a:r>
          </a:p>
        </p:txBody>
      </p:sp>
    </p:spTree>
    <p:extLst>
      <p:ext uri="{BB962C8B-B14F-4D97-AF65-F5344CB8AC3E}">
        <p14:creationId xmlns:p14="http://schemas.microsoft.com/office/powerpoint/2010/main" val="178007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en-US" altLang="zh-CN" dirty="0"/>
              <a:t>Orleans</a:t>
            </a:r>
            <a:r>
              <a:rPr lang="zh-CN" altLang="en-US" dirty="0"/>
              <a:t>编程模型</a:t>
            </a:r>
            <a:r>
              <a:rPr lang="en-US" altLang="zh-CN" dirty="0"/>
              <a:t>——</a:t>
            </a:r>
            <a:r>
              <a:rPr lang="zh-CN" altLang="en-US" dirty="0"/>
              <a:t>分布式部署</a:t>
            </a:r>
          </a:p>
        </p:txBody>
      </p:sp>
    </p:spTree>
    <p:extLst>
      <p:ext uri="{BB962C8B-B14F-4D97-AF65-F5344CB8AC3E}">
        <p14:creationId xmlns:p14="http://schemas.microsoft.com/office/powerpoint/2010/main" val="246424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896FDC-A4B5-4883-8D1F-D1EFAB1D2EA1}"/>
              </a:ext>
            </a:extLst>
          </p:cNvPr>
          <p:cNvSpPr/>
          <p:nvPr/>
        </p:nvSpPr>
        <p:spPr>
          <a:xfrm>
            <a:off x="1161068" y="1272619"/>
            <a:ext cx="9869863" cy="5081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Orleans</a:t>
            </a:r>
            <a:r>
              <a:rPr lang="zh-CN" altLang="en-US" sz="1400"/>
              <a:t>服务</a:t>
            </a:r>
            <a:endParaRPr lang="en-US" altLang="zh-CN" sz="1400"/>
          </a:p>
          <a:p>
            <a:pPr algn="ctr"/>
            <a:r>
              <a:rPr lang="zh-CN" altLang="en-US" sz="1400"/>
              <a:t>（有状态）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0225C-0910-4BF2-84AA-3E09E39785AA}"/>
              </a:ext>
            </a:extLst>
          </p:cNvPr>
          <p:cNvSpPr/>
          <p:nvPr/>
        </p:nvSpPr>
        <p:spPr>
          <a:xfrm>
            <a:off x="1575846" y="1675612"/>
            <a:ext cx="4845377" cy="4132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Silo</a:t>
            </a:r>
            <a:r>
              <a:rPr lang="zh-CN" altLang="en-US" sz="1400" dirty="0"/>
              <a:t>容器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B84CAB-E4BC-4996-A9B5-D2BD4D0AD6F6}"/>
              </a:ext>
            </a:extLst>
          </p:cNvPr>
          <p:cNvSpPr/>
          <p:nvPr/>
        </p:nvSpPr>
        <p:spPr>
          <a:xfrm>
            <a:off x="6600333" y="1675613"/>
            <a:ext cx="4015819" cy="25004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Silo</a:t>
            </a:r>
            <a:r>
              <a:rPr lang="zh-CN" altLang="en-US" sz="1400" dirty="0"/>
              <a:t>容器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DC7815-0BBB-48EC-BC5C-08CD4107E3B4}"/>
              </a:ext>
            </a:extLst>
          </p:cNvPr>
          <p:cNvSpPr/>
          <p:nvPr/>
        </p:nvSpPr>
        <p:spPr>
          <a:xfrm>
            <a:off x="6600333" y="4359895"/>
            <a:ext cx="4015819" cy="14477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Silo</a:t>
            </a:r>
            <a:r>
              <a:rPr lang="zh-CN" altLang="en-US" sz="1400" dirty="0"/>
              <a:t>容器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层次结构</a:t>
            </a: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45568CA6-EC28-491B-83C7-D8DB4D78A014}"/>
              </a:ext>
            </a:extLst>
          </p:cNvPr>
          <p:cNvSpPr/>
          <p:nvPr/>
        </p:nvSpPr>
        <p:spPr>
          <a:xfrm>
            <a:off x="1999878" y="189714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B99332D2-3001-4B12-BF35-3D163FF73BDB}"/>
              </a:ext>
            </a:extLst>
          </p:cNvPr>
          <p:cNvSpPr/>
          <p:nvPr/>
        </p:nvSpPr>
        <p:spPr>
          <a:xfrm>
            <a:off x="3921374" y="189714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960DD0EC-5466-4B3E-9AD0-5B91D07A0DA2}"/>
              </a:ext>
            </a:extLst>
          </p:cNvPr>
          <p:cNvSpPr/>
          <p:nvPr/>
        </p:nvSpPr>
        <p:spPr>
          <a:xfrm>
            <a:off x="2960626" y="2403834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3CD11E06-5B98-4B62-9A3A-7709A31E94D7}"/>
              </a:ext>
            </a:extLst>
          </p:cNvPr>
          <p:cNvSpPr/>
          <p:nvPr/>
        </p:nvSpPr>
        <p:spPr>
          <a:xfrm>
            <a:off x="3921374" y="2910524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A82FD9BA-8841-4EA4-8AB3-B96ECB6688F4}"/>
              </a:ext>
            </a:extLst>
          </p:cNvPr>
          <p:cNvSpPr/>
          <p:nvPr/>
        </p:nvSpPr>
        <p:spPr>
          <a:xfrm>
            <a:off x="7100374" y="2943517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C0D6892A-E5B3-418A-8E36-CD7187425B38}"/>
              </a:ext>
            </a:extLst>
          </p:cNvPr>
          <p:cNvSpPr/>
          <p:nvPr/>
        </p:nvSpPr>
        <p:spPr>
          <a:xfrm>
            <a:off x="4882122" y="3450208"/>
            <a:ext cx="1060704" cy="914400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6BC46B54-0A3D-47DA-8EA7-9DF68CA7D076}"/>
              </a:ext>
            </a:extLst>
          </p:cNvPr>
          <p:cNvSpPr/>
          <p:nvPr/>
        </p:nvSpPr>
        <p:spPr>
          <a:xfrm>
            <a:off x="7097230" y="189714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4080E372-6B69-41B4-9340-4243B9F44CAD}"/>
              </a:ext>
            </a:extLst>
          </p:cNvPr>
          <p:cNvSpPr/>
          <p:nvPr/>
        </p:nvSpPr>
        <p:spPr>
          <a:xfrm>
            <a:off x="2957482" y="3433712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1CF101A2-DA92-41CF-8C08-A50A5CEE6464}"/>
              </a:ext>
            </a:extLst>
          </p:cNvPr>
          <p:cNvSpPr/>
          <p:nvPr/>
        </p:nvSpPr>
        <p:spPr>
          <a:xfrm>
            <a:off x="3918230" y="3940402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FEE3DA16-D023-4B10-9C96-862E3D3F028D}"/>
              </a:ext>
            </a:extLst>
          </p:cNvPr>
          <p:cNvSpPr/>
          <p:nvPr/>
        </p:nvSpPr>
        <p:spPr>
          <a:xfrm>
            <a:off x="9025464" y="185472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28937DF9-C281-426D-B8D0-6878CF5DEFCC}"/>
              </a:ext>
            </a:extLst>
          </p:cNvPr>
          <p:cNvSpPr/>
          <p:nvPr/>
        </p:nvSpPr>
        <p:spPr>
          <a:xfrm>
            <a:off x="8061572" y="2394407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F276DF39-3544-4695-BB93-FD51B0239056}"/>
              </a:ext>
            </a:extLst>
          </p:cNvPr>
          <p:cNvSpPr/>
          <p:nvPr/>
        </p:nvSpPr>
        <p:spPr>
          <a:xfrm>
            <a:off x="7097230" y="4602636"/>
            <a:ext cx="1060704" cy="914400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282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前置服务</a:t>
            </a:r>
            <a:r>
              <a:rPr lang="en-US" altLang="zh-CN" sz="3600" dirty="0"/>
              <a:t>+</a:t>
            </a:r>
            <a:r>
              <a:rPr lang="zh-CN" altLang="en-US" sz="3600" dirty="0"/>
              <a:t>后端服务集群技术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6C9A9-F000-4B5E-AA85-B4F47A45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4" y="1060847"/>
            <a:ext cx="9286399" cy="4736306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D947FBE-631A-4B82-8ADD-5240E7624334}"/>
              </a:ext>
            </a:extLst>
          </p:cNvPr>
          <p:cNvSpPr/>
          <p:nvPr/>
        </p:nvSpPr>
        <p:spPr>
          <a:xfrm>
            <a:off x="1217074" y="5925538"/>
            <a:ext cx="1942806" cy="562811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（无状态）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86A69F6-214F-444D-A321-FAE87DE5237C}"/>
              </a:ext>
            </a:extLst>
          </p:cNvPr>
          <p:cNvSpPr/>
          <p:nvPr/>
        </p:nvSpPr>
        <p:spPr>
          <a:xfrm>
            <a:off x="3415567" y="5925538"/>
            <a:ext cx="4889411" cy="56281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Orleans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（有状态）</a:t>
            </a:r>
          </a:p>
        </p:txBody>
      </p:sp>
      <p:sp>
        <p:nvSpPr>
          <p:cNvPr id="29" name="圆柱体 28">
            <a:extLst>
              <a:ext uri="{FF2B5EF4-FFF2-40B4-BE49-F238E27FC236}">
                <a16:creationId xmlns:a16="http://schemas.microsoft.com/office/drawing/2014/main" id="{8EC5C4D1-5AAC-4367-9D84-A0D05DB23A1A}"/>
              </a:ext>
            </a:extLst>
          </p:cNvPr>
          <p:cNvSpPr/>
          <p:nvPr/>
        </p:nvSpPr>
        <p:spPr>
          <a:xfrm>
            <a:off x="8579476" y="5925538"/>
            <a:ext cx="1923997" cy="562811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（持久化）</a:t>
            </a:r>
          </a:p>
        </p:txBody>
      </p:sp>
    </p:spTree>
    <p:extLst>
      <p:ext uri="{BB962C8B-B14F-4D97-AF65-F5344CB8AC3E}">
        <p14:creationId xmlns:p14="http://schemas.microsoft.com/office/powerpoint/2010/main" val="9191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架构演进</a:t>
            </a:r>
          </a:p>
        </p:txBody>
      </p:sp>
    </p:spTree>
    <p:extLst>
      <p:ext uri="{BB962C8B-B14F-4D97-AF65-F5344CB8AC3E}">
        <p14:creationId xmlns:p14="http://schemas.microsoft.com/office/powerpoint/2010/main" val="411428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4756A3-0207-41C6-8B29-83295A2D9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4" y="1091249"/>
            <a:ext cx="9286399" cy="467550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CE197F1-260E-40B5-9661-77000EBE76AD}"/>
              </a:ext>
            </a:extLst>
          </p:cNvPr>
          <p:cNvSpPr/>
          <p:nvPr/>
        </p:nvSpPr>
        <p:spPr>
          <a:xfrm>
            <a:off x="1217074" y="5925538"/>
            <a:ext cx="1942806" cy="562811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（无状态）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114698-4911-4384-8F58-B0E9862A2877}"/>
              </a:ext>
            </a:extLst>
          </p:cNvPr>
          <p:cNvSpPr/>
          <p:nvPr/>
        </p:nvSpPr>
        <p:spPr>
          <a:xfrm>
            <a:off x="3415567" y="5925538"/>
            <a:ext cx="4889411" cy="56281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Orleans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（有状态）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9ACACA54-63F1-4E05-8B24-C19D2E689DAE}"/>
              </a:ext>
            </a:extLst>
          </p:cNvPr>
          <p:cNvSpPr/>
          <p:nvPr/>
        </p:nvSpPr>
        <p:spPr>
          <a:xfrm>
            <a:off x="8579476" y="5925538"/>
            <a:ext cx="1923997" cy="562811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（持久化）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DA163B0-924C-4973-AB16-F3FA28C79A22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/>
              <a:t>前置服务</a:t>
            </a:r>
            <a:r>
              <a:rPr lang="en-US" altLang="zh-CN" sz="3600"/>
              <a:t>+</a:t>
            </a:r>
            <a:r>
              <a:rPr lang="zh-CN" altLang="en-US" sz="3600"/>
              <a:t>后端服务集群技术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820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程序集依赖关系</a:t>
            </a:r>
          </a:p>
        </p:txBody>
      </p:sp>
    </p:spTree>
    <p:extLst>
      <p:ext uri="{BB962C8B-B14F-4D97-AF65-F5344CB8AC3E}">
        <p14:creationId xmlns:p14="http://schemas.microsoft.com/office/powerpoint/2010/main" val="230494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预定义过程 4">
            <a:extLst>
              <a:ext uri="{FF2B5EF4-FFF2-40B4-BE49-F238E27FC236}">
                <a16:creationId xmlns:a16="http://schemas.microsoft.com/office/drawing/2014/main" id="{2EEA59D4-2970-4A1C-B8A6-7B066630ACBD}"/>
              </a:ext>
            </a:extLst>
          </p:cNvPr>
          <p:cNvSpPr/>
          <p:nvPr/>
        </p:nvSpPr>
        <p:spPr>
          <a:xfrm>
            <a:off x="4507583" y="838984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Phenix.Services.Host</a:t>
            </a:r>
            <a:endParaRPr lang="zh-CN" altLang="en-US" sz="1400" dirty="0"/>
          </a:p>
        </p:txBody>
      </p:sp>
      <p:sp>
        <p:nvSpPr>
          <p:cNvPr id="6" name="流程图: 预定义过程 5">
            <a:extLst>
              <a:ext uri="{FF2B5EF4-FFF2-40B4-BE49-F238E27FC236}">
                <a16:creationId xmlns:a16="http://schemas.microsoft.com/office/drawing/2014/main" id="{33A05956-E91E-4408-949B-4CC811D2EE26}"/>
              </a:ext>
            </a:extLst>
          </p:cNvPr>
          <p:cNvSpPr/>
          <p:nvPr/>
        </p:nvSpPr>
        <p:spPr>
          <a:xfrm>
            <a:off x="7191077" y="39123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Phenix.Actor</a:t>
            </a:r>
            <a:endParaRPr lang="zh-CN" altLang="en-US" sz="1400" dirty="0"/>
          </a:p>
        </p:txBody>
      </p:sp>
      <p:sp>
        <p:nvSpPr>
          <p:cNvPr id="7" name="流程图: 预定义过程 6">
            <a:extLst>
              <a:ext uri="{FF2B5EF4-FFF2-40B4-BE49-F238E27FC236}">
                <a16:creationId xmlns:a16="http://schemas.microsoft.com/office/drawing/2014/main" id="{D0893FE5-9C20-4DF9-B3DA-C8AB73EF1231}"/>
              </a:ext>
            </a:extLst>
          </p:cNvPr>
          <p:cNvSpPr/>
          <p:nvPr/>
        </p:nvSpPr>
        <p:spPr>
          <a:xfrm>
            <a:off x="4507583" y="54157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Phenix.Core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流程图: 预定义过程 7">
            <a:extLst>
              <a:ext uri="{FF2B5EF4-FFF2-40B4-BE49-F238E27FC236}">
                <a16:creationId xmlns:a16="http://schemas.microsoft.com/office/drawing/2014/main" id="{E6CFB08E-6BC0-451D-806C-E5AE439847A7}"/>
              </a:ext>
            </a:extLst>
          </p:cNvPr>
          <p:cNvSpPr/>
          <p:nvPr/>
        </p:nvSpPr>
        <p:spPr>
          <a:xfrm>
            <a:off x="1731390" y="24089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Phenix.Services.Extend</a:t>
            </a:r>
            <a:endParaRPr lang="zh-CN" altLang="en-US" sz="1400" dirty="0"/>
          </a:p>
        </p:txBody>
      </p:sp>
      <p:sp>
        <p:nvSpPr>
          <p:cNvPr id="9" name="流程图: 预定义过程 8">
            <a:extLst>
              <a:ext uri="{FF2B5EF4-FFF2-40B4-BE49-F238E27FC236}">
                <a16:creationId xmlns:a16="http://schemas.microsoft.com/office/drawing/2014/main" id="{1D4EC49C-61BD-444E-9405-3A39CEDEBE32}"/>
              </a:ext>
            </a:extLst>
          </p:cNvPr>
          <p:cNvSpPr/>
          <p:nvPr/>
        </p:nvSpPr>
        <p:spPr>
          <a:xfrm>
            <a:off x="1731389" y="39123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Phenix.Business</a:t>
            </a:r>
            <a:endParaRPr lang="zh-CN" altLang="en-US" sz="1400" dirty="0"/>
          </a:p>
        </p:txBody>
      </p:sp>
      <p:sp>
        <p:nvSpPr>
          <p:cNvPr id="10" name="流程图: 预定义过程 9">
            <a:extLst>
              <a:ext uri="{FF2B5EF4-FFF2-40B4-BE49-F238E27FC236}">
                <a16:creationId xmlns:a16="http://schemas.microsoft.com/office/drawing/2014/main" id="{BAD2892E-518A-41CB-B0E3-0EF7B2D5082A}"/>
              </a:ext>
            </a:extLst>
          </p:cNvPr>
          <p:cNvSpPr/>
          <p:nvPr/>
        </p:nvSpPr>
        <p:spPr>
          <a:xfrm>
            <a:off x="7191078" y="2408901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Phenix.Services.Plugin</a:t>
            </a:r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1C223E9-7BD3-4398-A4E3-2745B918FB2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574275"/>
            <a:ext cx="0" cy="384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C3440FC-6C6F-4E3C-A275-139CA3C5C272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flipH="1">
            <a:off x="3319807" y="1206630"/>
            <a:ext cx="1187776" cy="120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9F2D7F-BA5B-4163-8692-E7B36D7ECEB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574275"/>
            <a:ext cx="1889288" cy="233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F25EEF-C0C5-4EE6-930F-6E9396AE5D1B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7684416" y="1206630"/>
            <a:ext cx="1095079" cy="120227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A5D196E-A890-4EF8-A1C2-6D83524631A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19807" y="3144191"/>
            <a:ext cx="2119459" cy="227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273CEB2-6D86-43FF-834C-8B2205F59158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>
            <a:off x="3319806" y="4647591"/>
            <a:ext cx="1187777" cy="11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7949298-ABC2-469D-A71C-763FB03FFF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752735" y="3144192"/>
            <a:ext cx="2026760" cy="22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FD229DD-83A9-4750-B022-D3E0C3921D0A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8779494" y="3144192"/>
            <a:ext cx="1" cy="76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3586E1-6147-45D6-8C60-14816FCF5483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7684416" y="4647591"/>
            <a:ext cx="1095078" cy="11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9566A3E-8A86-474F-9D0F-4BC4596251AB}"/>
              </a:ext>
            </a:extLst>
          </p:cNvPr>
          <p:cNvSpPr txBox="1"/>
          <p:nvPr/>
        </p:nvSpPr>
        <p:spPr>
          <a:xfrm>
            <a:off x="4657145" y="6150991"/>
            <a:ext cx="2877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基础设施（轻量级持久层引擎等）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D6302E-FE8B-480C-B4AD-4CA00D0A1E86}"/>
              </a:ext>
            </a:extLst>
          </p:cNvPr>
          <p:cNvSpPr txBox="1"/>
          <p:nvPr/>
        </p:nvSpPr>
        <p:spPr>
          <a:xfrm>
            <a:off x="2601054" y="465701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轻量级业务框架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F06FB2-15C1-401D-9B74-458B9F702B77}"/>
              </a:ext>
            </a:extLst>
          </p:cNvPr>
          <p:cNvSpPr txBox="1"/>
          <p:nvPr/>
        </p:nvSpPr>
        <p:spPr>
          <a:xfrm>
            <a:off x="7687886" y="4657018"/>
            <a:ext cx="2183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封装</a:t>
            </a:r>
            <a:r>
              <a:rPr lang="en-US" altLang="zh-CN" sz="1400" dirty="0"/>
              <a:t>Orleans</a:t>
            </a:r>
            <a:r>
              <a:rPr lang="zh-CN" altLang="en-US" sz="1400" dirty="0"/>
              <a:t>的</a:t>
            </a:r>
            <a:r>
              <a:rPr lang="en-US" altLang="zh-CN" sz="1400" dirty="0"/>
              <a:t>Actor</a:t>
            </a:r>
            <a:r>
              <a:rPr lang="zh-CN" altLang="en-US" sz="1400" dirty="0"/>
              <a:t>框架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D908F1-D049-4DDB-87D4-E10A3DC12741}"/>
              </a:ext>
            </a:extLst>
          </p:cNvPr>
          <p:cNvSpPr txBox="1"/>
          <p:nvPr/>
        </p:nvSpPr>
        <p:spPr>
          <a:xfrm>
            <a:off x="4718860" y="1574275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WebAPI</a:t>
            </a:r>
            <a:r>
              <a:rPr lang="zh-CN" altLang="en-US" sz="1400" dirty="0"/>
              <a:t>和</a:t>
            </a:r>
            <a:r>
              <a:rPr lang="en-US" altLang="zh-CN" sz="1400" dirty="0"/>
              <a:t>Orleans</a:t>
            </a:r>
            <a:r>
              <a:rPr lang="zh-CN" altLang="en-US" sz="1400" dirty="0"/>
              <a:t>服务插件容器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FC054E-F80D-4E2F-84CB-B1BC5542B844}"/>
              </a:ext>
            </a:extLst>
          </p:cNvPr>
          <p:cNvSpPr txBox="1"/>
          <p:nvPr/>
        </p:nvSpPr>
        <p:spPr>
          <a:xfrm>
            <a:off x="2369441" y="315361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自有服务的功能扩展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51DD8BF-A132-43E6-9131-AA5A2317D845}"/>
              </a:ext>
            </a:extLst>
          </p:cNvPr>
          <p:cNvSpPr txBox="1"/>
          <p:nvPr/>
        </p:nvSpPr>
        <p:spPr>
          <a:xfrm>
            <a:off x="7821381" y="3141485"/>
            <a:ext cx="19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自有服务的</a:t>
            </a:r>
            <a:r>
              <a:rPr lang="en-US" altLang="zh-CN" sz="1400" dirty="0"/>
              <a:t>Grain</a:t>
            </a:r>
            <a:r>
              <a:rPr lang="zh-CN" altLang="en-US" sz="1400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18656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617DDE24-3C02-4C8B-A31E-26F1037D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3E0C4F-31B6-4BEF-8C37-FAEFC409BB79}"/>
              </a:ext>
            </a:extLst>
          </p:cNvPr>
          <p:cNvSpPr/>
          <p:nvPr/>
        </p:nvSpPr>
        <p:spPr>
          <a:xfrm>
            <a:off x="1595055" y="1387153"/>
            <a:ext cx="1843549" cy="177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/>
              <a:t>Web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展示静态网页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运行</a:t>
            </a:r>
            <a:r>
              <a:rPr lang="en-US" altLang="zh-CN" sz="1400" dirty="0"/>
              <a:t>JS</a:t>
            </a:r>
          </a:p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FDBAF-9BAD-46CA-9F40-7A2C40F37160}"/>
              </a:ext>
            </a:extLst>
          </p:cNvPr>
          <p:cNvSpPr/>
          <p:nvPr/>
        </p:nvSpPr>
        <p:spPr>
          <a:xfrm>
            <a:off x="4999266" y="1387152"/>
            <a:ext cx="2355274" cy="1045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</a:p>
          <a:p>
            <a:pPr algn="ctr"/>
            <a:r>
              <a:rPr lang="en-US" altLang="zh-CN" sz="1400" dirty="0"/>
              <a:t>CSS</a:t>
            </a:r>
          </a:p>
          <a:p>
            <a:pPr algn="ctr"/>
            <a:r>
              <a:rPr lang="en-US" altLang="zh-CN" sz="1400" dirty="0"/>
              <a:t>JS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688C07-158A-476E-8988-B0D951A6567B}"/>
              </a:ext>
            </a:extLst>
          </p:cNvPr>
          <p:cNvSpPr txBox="1"/>
          <p:nvPr/>
        </p:nvSpPr>
        <p:spPr>
          <a:xfrm>
            <a:off x="1595055" y="1090113"/>
            <a:ext cx="1843549" cy="3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B1D8E-723D-4178-9611-D9C6DBCE244E}"/>
              </a:ext>
            </a:extLst>
          </p:cNvPr>
          <p:cNvSpPr txBox="1"/>
          <p:nvPr/>
        </p:nvSpPr>
        <p:spPr>
          <a:xfrm>
            <a:off x="4999266" y="1090183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静态网站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A6AAB0-D6D0-4C21-BBDA-BDFA4B086BDF}"/>
              </a:ext>
            </a:extLst>
          </p:cNvPr>
          <p:cNvCxnSpPr/>
          <p:nvPr/>
        </p:nvCxnSpPr>
        <p:spPr>
          <a:xfrm>
            <a:off x="3615436" y="1761596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1811A-B9A1-45A8-B145-903DB574F40C}"/>
              </a:ext>
            </a:extLst>
          </p:cNvPr>
          <p:cNvSpPr txBox="1"/>
          <p:nvPr/>
        </p:nvSpPr>
        <p:spPr>
          <a:xfrm>
            <a:off x="3794972" y="14371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BDD5D-B830-4A47-A6CB-65B30F231C70}"/>
              </a:ext>
            </a:extLst>
          </p:cNvPr>
          <p:cNvCxnSpPr>
            <a:cxnSpLocks/>
          </p:cNvCxnSpPr>
          <p:nvPr/>
        </p:nvCxnSpPr>
        <p:spPr>
          <a:xfrm flipH="1">
            <a:off x="3615436" y="1909908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9E5F1-7AC9-4185-866E-839BD23DAD58}"/>
              </a:ext>
            </a:extLst>
          </p:cNvPr>
          <p:cNvSpPr txBox="1"/>
          <p:nvPr/>
        </p:nvSpPr>
        <p:spPr>
          <a:xfrm>
            <a:off x="3594094" y="19099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返回静态网页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F2B34E-11AD-4050-869F-DBD3510F939F}"/>
              </a:ext>
            </a:extLst>
          </p:cNvPr>
          <p:cNvSpPr/>
          <p:nvPr/>
        </p:nvSpPr>
        <p:spPr>
          <a:xfrm>
            <a:off x="1595055" y="3657055"/>
            <a:ext cx="1843549" cy="228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CCC0DF-385F-4A49-878D-A20AB808A646}"/>
              </a:ext>
            </a:extLst>
          </p:cNvPr>
          <p:cNvSpPr txBox="1"/>
          <p:nvPr/>
        </p:nvSpPr>
        <p:spPr>
          <a:xfrm>
            <a:off x="1595055" y="3360950"/>
            <a:ext cx="184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APP/</a:t>
            </a:r>
            <a:r>
              <a:rPr lang="zh-CN" altLang="en-US" sz="1400" dirty="0"/>
              <a:t>桌面应用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5645BA-623E-47ED-B04C-60EA591798DB}"/>
              </a:ext>
            </a:extLst>
          </p:cNvPr>
          <p:cNvSpPr txBox="1"/>
          <p:nvPr/>
        </p:nvSpPr>
        <p:spPr>
          <a:xfrm>
            <a:off x="3773631" y="26391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5C597-BB82-499B-A472-668A02D1878B}"/>
              </a:ext>
            </a:extLst>
          </p:cNvPr>
          <p:cNvSpPr txBox="1"/>
          <p:nvPr/>
        </p:nvSpPr>
        <p:spPr>
          <a:xfrm>
            <a:off x="3783610" y="31632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FBEC5A-E6F7-4E55-BDE3-7DA4DAD9A222}"/>
              </a:ext>
            </a:extLst>
          </p:cNvPr>
          <p:cNvSpPr txBox="1"/>
          <p:nvPr/>
        </p:nvSpPr>
        <p:spPr>
          <a:xfrm>
            <a:off x="3784139" y="38774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B2344D-02FF-472E-8DE0-21F789038675}"/>
              </a:ext>
            </a:extLst>
          </p:cNvPr>
          <p:cNvSpPr txBox="1"/>
          <p:nvPr/>
        </p:nvSpPr>
        <p:spPr>
          <a:xfrm>
            <a:off x="3784139" y="4393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5CDC9-50A3-4C10-86A5-7060E4415586}"/>
              </a:ext>
            </a:extLst>
          </p:cNvPr>
          <p:cNvSpPr/>
          <p:nvPr/>
        </p:nvSpPr>
        <p:spPr>
          <a:xfrm>
            <a:off x="4999266" y="2830820"/>
            <a:ext cx="4914929" cy="3502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CFBD3-463B-4668-B216-7E61E34ED3FE}"/>
              </a:ext>
            </a:extLst>
          </p:cNvPr>
          <p:cNvSpPr/>
          <p:nvPr/>
        </p:nvSpPr>
        <p:spPr>
          <a:xfrm>
            <a:off x="4999266" y="3657055"/>
            <a:ext cx="2355274" cy="2282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响应请求</a:t>
            </a:r>
            <a:endParaRPr lang="en-US" altLang="zh-CN" sz="1400" dirty="0"/>
          </a:p>
          <a:p>
            <a:pPr algn="ctr"/>
            <a:r>
              <a:rPr lang="zh-CN" altLang="en-US" sz="1400" dirty="0"/>
              <a:t>处理业务逻辑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945B4-BB61-4127-8E06-865DEC0A9588}"/>
              </a:ext>
            </a:extLst>
          </p:cNvPr>
          <p:cNvSpPr txBox="1"/>
          <p:nvPr/>
        </p:nvSpPr>
        <p:spPr>
          <a:xfrm>
            <a:off x="4999266" y="3340001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A9ECF-38CF-4A46-A753-CD0D769AED0F}"/>
              </a:ext>
            </a:extLst>
          </p:cNvPr>
          <p:cNvSpPr/>
          <p:nvPr/>
        </p:nvSpPr>
        <p:spPr>
          <a:xfrm>
            <a:off x="7558921" y="3657055"/>
            <a:ext cx="2355274" cy="2282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数据存储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0ED1A7-B2D6-457D-BE55-68979C5A7DBE}"/>
              </a:ext>
            </a:extLst>
          </p:cNvPr>
          <p:cNvSpPr txBox="1"/>
          <p:nvPr/>
        </p:nvSpPr>
        <p:spPr>
          <a:xfrm>
            <a:off x="7558921" y="3340000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0AD40B-3C10-43FE-9AAA-F5D47F1AD4A4}"/>
              </a:ext>
            </a:extLst>
          </p:cNvPr>
          <p:cNvCxnSpPr/>
          <p:nvPr/>
        </p:nvCxnSpPr>
        <p:spPr>
          <a:xfrm>
            <a:off x="3615436" y="2961650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9605740-1B7B-4945-9604-7B7AAB62EE4C}"/>
              </a:ext>
            </a:extLst>
          </p:cNvPr>
          <p:cNvCxnSpPr>
            <a:cxnSpLocks/>
          </p:cNvCxnSpPr>
          <p:nvPr/>
        </p:nvCxnSpPr>
        <p:spPr>
          <a:xfrm flipH="1">
            <a:off x="3615436" y="3109962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BD1708-B673-4F67-AA14-DB152FBCEBEB}"/>
              </a:ext>
            </a:extLst>
          </p:cNvPr>
          <p:cNvCxnSpPr/>
          <p:nvPr/>
        </p:nvCxnSpPr>
        <p:spPr>
          <a:xfrm>
            <a:off x="3636778" y="4185248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EC0366-5838-4BB0-BD01-FF28AD9EA7BD}"/>
              </a:ext>
            </a:extLst>
          </p:cNvPr>
          <p:cNvCxnSpPr>
            <a:cxnSpLocks/>
          </p:cNvCxnSpPr>
          <p:nvPr/>
        </p:nvCxnSpPr>
        <p:spPr>
          <a:xfrm flipH="1">
            <a:off x="3636778" y="4333560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5BF53E9-8A0A-4D5F-A07F-6B12D6F6E6D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7354540" y="4798309"/>
            <a:ext cx="2043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5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617DDE24-3C02-4C8B-A31E-26F1037D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服务端逻辑层的技术瓶颈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3E0C4F-31B6-4BEF-8C37-FAEFC409BB79}"/>
              </a:ext>
            </a:extLst>
          </p:cNvPr>
          <p:cNvSpPr/>
          <p:nvPr/>
        </p:nvSpPr>
        <p:spPr>
          <a:xfrm>
            <a:off x="1598993" y="1387152"/>
            <a:ext cx="1843549" cy="177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/>
              <a:t>Web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展示静态网页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运行</a:t>
            </a:r>
            <a:r>
              <a:rPr lang="en-US" altLang="zh-CN" sz="1400" dirty="0"/>
              <a:t>JS</a:t>
            </a:r>
          </a:p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FDBAF-9BAD-46CA-9F40-7A2C40F37160}"/>
              </a:ext>
            </a:extLst>
          </p:cNvPr>
          <p:cNvSpPr/>
          <p:nvPr/>
        </p:nvSpPr>
        <p:spPr>
          <a:xfrm>
            <a:off x="5003204" y="1387151"/>
            <a:ext cx="2355274" cy="1045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</a:p>
          <a:p>
            <a:pPr algn="ctr"/>
            <a:r>
              <a:rPr lang="en-US" altLang="zh-CN" sz="1400" dirty="0"/>
              <a:t>CSS</a:t>
            </a:r>
          </a:p>
          <a:p>
            <a:pPr algn="ctr"/>
            <a:r>
              <a:rPr lang="en-US" altLang="zh-CN" sz="1400" dirty="0"/>
              <a:t>JS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688C07-158A-476E-8988-B0D951A6567B}"/>
              </a:ext>
            </a:extLst>
          </p:cNvPr>
          <p:cNvSpPr txBox="1"/>
          <p:nvPr/>
        </p:nvSpPr>
        <p:spPr>
          <a:xfrm>
            <a:off x="1598993" y="1090112"/>
            <a:ext cx="1843549" cy="3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B1D8E-723D-4178-9611-D9C6DBCE244E}"/>
              </a:ext>
            </a:extLst>
          </p:cNvPr>
          <p:cNvSpPr txBox="1"/>
          <p:nvPr/>
        </p:nvSpPr>
        <p:spPr>
          <a:xfrm>
            <a:off x="5003204" y="1090182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静态网站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A6AAB0-D6D0-4C21-BBDA-BDFA4B086BDF}"/>
              </a:ext>
            </a:extLst>
          </p:cNvPr>
          <p:cNvCxnSpPr/>
          <p:nvPr/>
        </p:nvCxnSpPr>
        <p:spPr>
          <a:xfrm>
            <a:off x="3619374" y="1761595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1811A-B9A1-45A8-B145-903DB574F40C}"/>
              </a:ext>
            </a:extLst>
          </p:cNvPr>
          <p:cNvSpPr txBox="1"/>
          <p:nvPr/>
        </p:nvSpPr>
        <p:spPr>
          <a:xfrm>
            <a:off x="3798910" y="14371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BDD5D-B830-4A47-A6CB-65B30F231C70}"/>
              </a:ext>
            </a:extLst>
          </p:cNvPr>
          <p:cNvCxnSpPr>
            <a:cxnSpLocks/>
          </p:cNvCxnSpPr>
          <p:nvPr/>
        </p:nvCxnSpPr>
        <p:spPr>
          <a:xfrm flipH="1">
            <a:off x="3619374" y="190990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9E5F1-7AC9-4185-866E-839BD23DAD58}"/>
              </a:ext>
            </a:extLst>
          </p:cNvPr>
          <p:cNvSpPr txBox="1"/>
          <p:nvPr/>
        </p:nvSpPr>
        <p:spPr>
          <a:xfrm>
            <a:off x="3598032" y="19099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返回静态网页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F2B34E-11AD-4050-869F-DBD3510F939F}"/>
              </a:ext>
            </a:extLst>
          </p:cNvPr>
          <p:cNvSpPr/>
          <p:nvPr/>
        </p:nvSpPr>
        <p:spPr>
          <a:xfrm>
            <a:off x="1598993" y="3657054"/>
            <a:ext cx="1843549" cy="228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5645BA-623E-47ED-B04C-60EA591798DB}"/>
              </a:ext>
            </a:extLst>
          </p:cNvPr>
          <p:cNvSpPr txBox="1"/>
          <p:nvPr/>
        </p:nvSpPr>
        <p:spPr>
          <a:xfrm>
            <a:off x="3777569" y="26391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5C597-BB82-499B-A472-668A02D1878B}"/>
              </a:ext>
            </a:extLst>
          </p:cNvPr>
          <p:cNvSpPr txBox="1"/>
          <p:nvPr/>
        </p:nvSpPr>
        <p:spPr>
          <a:xfrm>
            <a:off x="3787548" y="3163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FBEC5A-E6F7-4E55-BDE3-7DA4DAD9A222}"/>
              </a:ext>
            </a:extLst>
          </p:cNvPr>
          <p:cNvSpPr txBox="1"/>
          <p:nvPr/>
        </p:nvSpPr>
        <p:spPr>
          <a:xfrm>
            <a:off x="3788077" y="38774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B2344D-02FF-472E-8DE0-21F789038675}"/>
              </a:ext>
            </a:extLst>
          </p:cNvPr>
          <p:cNvSpPr txBox="1"/>
          <p:nvPr/>
        </p:nvSpPr>
        <p:spPr>
          <a:xfrm>
            <a:off x="3788077" y="43939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5CDC9-50A3-4C10-86A5-7060E4415586}"/>
              </a:ext>
            </a:extLst>
          </p:cNvPr>
          <p:cNvSpPr/>
          <p:nvPr/>
        </p:nvSpPr>
        <p:spPr>
          <a:xfrm>
            <a:off x="5003204" y="2830819"/>
            <a:ext cx="4914929" cy="3502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CFBD3-463B-4668-B216-7E61E34ED3FE}"/>
              </a:ext>
            </a:extLst>
          </p:cNvPr>
          <p:cNvSpPr/>
          <p:nvPr/>
        </p:nvSpPr>
        <p:spPr>
          <a:xfrm>
            <a:off x="5003204" y="3657054"/>
            <a:ext cx="2355274" cy="2282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响应请求</a:t>
            </a:r>
            <a:endParaRPr lang="en-US" altLang="zh-CN" sz="1400" dirty="0"/>
          </a:p>
          <a:p>
            <a:pPr algn="ctr"/>
            <a:r>
              <a:rPr lang="zh-CN" altLang="en-US" sz="1400" dirty="0"/>
              <a:t>处理业务逻辑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945B4-BB61-4127-8E06-865DEC0A9588}"/>
              </a:ext>
            </a:extLst>
          </p:cNvPr>
          <p:cNvSpPr txBox="1"/>
          <p:nvPr/>
        </p:nvSpPr>
        <p:spPr>
          <a:xfrm>
            <a:off x="5003204" y="3340000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A9ECF-38CF-4A46-A753-CD0D769AED0F}"/>
              </a:ext>
            </a:extLst>
          </p:cNvPr>
          <p:cNvSpPr/>
          <p:nvPr/>
        </p:nvSpPr>
        <p:spPr>
          <a:xfrm>
            <a:off x="7562859" y="3657054"/>
            <a:ext cx="2355274" cy="2282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0ED1A7-B2D6-457D-BE55-68979C5A7DBE}"/>
              </a:ext>
            </a:extLst>
          </p:cNvPr>
          <p:cNvSpPr txBox="1"/>
          <p:nvPr/>
        </p:nvSpPr>
        <p:spPr>
          <a:xfrm>
            <a:off x="7562859" y="3339999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0AD40B-3C10-43FE-9AAA-F5D47F1AD4A4}"/>
              </a:ext>
            </a:extLst>
          </p:cNvPr>
          <p:cNvCxnSpPr/>
          <p:nvPr/>
        </p:nvCxnSpPr>
        <p:spPr>
          <a:xfrm>
            <a:off x="3619374" y="296164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9605740-1B7B-4945-9604-7B7AAB62EE4C}"/>
              </a:ext>
            </a:extLst>
          </p:cNvPr>
          <p:cNvCxnSpPr>
            <a:cxnSpLocks/>
          </p:cNvCxnSpPr>
          <p:nvPr/>
        </p:nvCxnSpPr>
        <p:spPr>
          <a:xfrm flipH="1">
            <a:off x="3619374" y="3109961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BD1708-B673-4F67-AA14-DB152FBCEBEB}"/>
              </a:ext>
            </a:extLst>
          </p:cNvPr>
          <p:cNvCxnSpPr/>
          <p:nvPr/>
        </p:nvCxnSpPr>
        <p:spPr>
          <a:xfrm>
            <a:off x="3640716" y="418524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EC0366-5838-4BB0-BD01-FF28AD9EA7BD}"/>
              </a:ext>
            </a:extLst>
          </p:cNvPr>
          <p:cNvCxnSpPr>
            <a:cxnSpLocks/>
          </p:cNvCxnSpPr>
          <p:nvPr/>
        </p:nvCxnSpPr>
        <p:spPr>
          <a:xfrm flipH="1">
            <a:off x="3640716" y="433355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形 27" descr="问号">
            <a:extLst>
              <a:ext uri="{FF2B5EF4-FFF2-40B4-BE49-F238E27FC236}">
                <a16:creationId xmlns:a16="http://schemas.microsoft.com/office/drawing/2014/main" id="{CB9BB0DE-2996-4226-82F3-5B6152F7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7491" y="4341108"/>
            <a:ext cx="914400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DF076A2-32F9-41F2-A022-2BAB59F63B11}"/>
              </a:ext>
            </a:extLst>
          </p:cNvPr>
          <p:cNvSpPr txBox="1"/>
          <p:nvPr/>
        </p:nvSpPr>
        <p:spPr>
          <a:xfrm>
            <a:off x="8795079" y="3666676"/>
            <a:ext cx="35958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高并发下，数据库最大连接数极限问题？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大数据量下，数据库水平扩展难度问题？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大规模计算下，数据库</a:t>
            </a:r>
            <a:r>
              <a:rPr lang="en-US" altLang="zh-CN" sz="1400" dirty="0">
                <a:solidFill>
                  <a:srgbClr val="FF0000"/>
                </a:solidFill>
              </a:rPr>
              <a:t>IO</a:t>
            </a:r>
            <a:r>
              <a:rPr lang="zh-CN" altLang="en-US" sz="1400" dirty="0">
                <a:solidFill>
                  <a:srgbClr val="FF0000"/>
                </a:solidFill>
              </a:rPr>
              <a:t>性能瓶颈问题？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低成本需求下，数据库依赖代码迁移问题？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在数据库数据一致性机制下开发难度问题？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33E4B58-B65A-485D-9E00-9970DF20913C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7358478" y="4798308"/>
            <a:ext cx="2043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4E64BDB-C896-43BA-AE19-6C987CF3FAC7}"/>
              </a:ext>
            </a:extLst>
          </p:cNvPr>
          <p:cNvSpPr txBox="1"/>
          <p:nvPr/>
        </p:nvSpPr>
        <p:spPr>
          <a:xfrm>
            <a:off x="1595055" y="3360950"/>
            <a:ext cx="184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APP/</a:t>
            </a:r>
            <a:r>
              <a:rPr lang="zh-CN" altLang="en-US" sz="1400" dirty="0"/>
              <a:t>桌面应用</a:t>
            </a:r>
          </a:p>
        </p:txBody>
      </p:sp>
    </p:spTree>
    <p:extLst>
      <p:ext uri="{BB962C8B-B14F-4D97-AF65-F5344CB8AC3E}">
        <p14:creationId xmlns:p14="http://schemas.microsoft.com/office/powerpoint/2010/main" val="377163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73E0C4F-31B6-4BEF-8C37-FAEFC409BB79}"/>
              </a:ext>
            </a:extLst>
          </p:cNvPr>
          <p:cNvSpPr/>
          <p:nvPr/>
        </p:nvSpPr>
        <p:spPr>
          <a:xfrm>
            <a:off x="1595056" y="1387152"/>
            <a:ext cx="1843549" cy="177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/>
              <a:t>Web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展示静态网页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运行</a:t>
            </a:r>
            <a:r>
              <a:rPr lang="en-US" altLang="zh-CN" sz="1400" dirty="0"/>
              <a:t>JS</a:t>
            </a:r>
          </a:p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FDBAF-9BAD-46CA-9F40-7A2C40F37160}"/>
              </a:ext>
            </a:extLst>
          </p:cNvPr>
          <p:cNvSpPr/>
          <p:nvPr/>
        </p:nvSpPr>
        <p:spPr>
          <a:xfrm>
            <a:off x="4999267" y="1387151"/>
            <a:ext cx="2355274" cy="1045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</a:p>
          <a:p>
            <a:pPr algn="ctr"/>
            <a:r>
              <a:rPr lang="en-US" altLang="zh-CN" sz="1400" dirty="0"/>
              <a:t>CSS</a:t>
            </a:r>
          </a:p>
          <a:p>
            <a:pPr algn="ctr"/>
            <a:r>
              <a:rPr lang="en-US" altLang="zh-CN" sz="1400" dirty="0"/>
              <a:t>JS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688C07-158A-476E-8988-B0D951A6567B}"/>
              </a:ext>
            </a:extLst>
          </p:cNvPr>
          <p:cNvSpPr txBox="1"/>
          <p:nvPr/>
        </p:nvSpPr>
        <p:spPr>
          <a:xfrm>
            <a:off x="1595056" y="1090112"/>
            <a:ext cx="1843549" cy="3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B1D8E-723D-4178-9611-D9C6DBCE244E}"/>
              </a:ext>
            </a:extLst>
          </p:cNvPr>
          <p:cNvSpPr txBox="1"/>
          <p:nvPr/>
        </p:nvSpPr>
        <p:spPr>
          <a:xfrm>
            <a:off x="4999267" y="1090182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静态网站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A6AAB0-D6D0-4C21-BBDA-BDFA4B086BDF}"/>
              </a:ext>
            </a:extLst>
          </p:cNvPr>
          <p:cNvCxnSpPr/>
          <p:nvPr/>
        </p:nvCxnSpPr>
        <p:spPr>
          <a:xfrm>
            <a:off x="3615437" y="1761595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1811A-B9A1-45A8-B145-903DB574F40C}"/>
              </a:ext>
            </a:extLst>
          </p:cNvPr>
          <p:cNvSpPr txBox="1"/>
          <p:nvPr/>
        </p:nvSpPr>
        <p:spPr>
          <a:xfrm>
            <a:off x="3794973" y="14371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BDD5D-B830-4A47-A6CB-65B30F231C70}"/>
              </a:ext>
            </a:extLst>
          </p:cNvPr>
          <p:cNvCxnSpPr>
            <a:cxnSpLocks/>
          </p:cNvCxnSpPr>
          <p:nvPr/>
        </p:nvCxnSpPr>
        <p:spPr>
          <a:xfrm flipH="1">
            <a:off x="3615437" y="190990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9E5F1-7AC9-4185-866E-839BD23DAD58}"/>
              </a:ext>
            </a:extLst>
          </p:cNvPr>
          <p:cNvSpPr txBox="1"/>
          <p:nvPr/>
        </p:nvSpPr>
        <p:spPr>
          <a:xfrm>
            <a:off x="3594095" y="19099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返回静态网页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F2B34E-11AD-4050-869F-DBD3510F939F}"/>
              </a:ext>
            </a:extLst>
          </p:cNvPr>
          <p:cNvSpPr/>
          <p:nvPr/>
        </p:nvSpPr>
        <p:spPr>
          <a:xfrm>
            <a:off x="1595056" y="3657054"/>
            <a:ext cx="1843549" cy="228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5645BA-623E-47ED-B04C-60EA591798DB}"/>
              </a:ext>
            </a:extLst>
          </p:cNvPr>
          <p:cNvSpPr txBox="1"/>
          <p:nvPr/>
        </p:nvSpPr>
        <p:spPr>
          <a:xfrm>
            <a:off x="3773632" y="26391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5C597-BB82-499B-A472-668A02D1878B}"/>
              </a:ext>
            </a:extLst>
          </p:cNvPr>
          <p:cNvSpPr txBox="1"/>
          <p:nvPr/>
        </p:nvSpPr>
        <p:spPr>
          <a:xfrm>
            <a:off x="3783611" y="3163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FBEC5A-E6F7-4E55-BDE3-7DA4DAD9A222}"/>
              </a:ext>
            </a:extLst>
          </p:cNvPr>
          <p:cNvSpPr txBox="1"/>
          <p:nvPr/>
        </p:nvSpPr>
        <p:spPr>
          <a:xfrm>
            <a:off x="3784140" y="38774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B2344D-02FF-472E-8DE0-21F789038675}"/>
              </a:ext>
            </a:extLst>
          </p:cNvPr>
          <p:cNvSpPr txBox="1"/>
          <p:nvPr/>
        </p:nvSpPr>
        <p:spPr>
          <a:xfrm>
            <a:off x="3784140" y="43939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5CDC9-50A3-4C10-86A5-7060E4415586}"/>
              </a:ext>
            </a:extLst>
          </p:cNvPr>
          <p:cNvSpPr/>
          <p:nvPr/>
        </p:nvSpPr>
        <p:spPr>
          <a:xfrm>
            <a:off x="4999267" y="2793019"/>
            <a:ext cx="4914929" cy="35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CFBD3-463B-4668-B216-7E61E34ED3FE}"/>
              </a:ext>
            </a:extLst>
          </p:cNvPr>
          <p:cNvSpPr/>
          <p:nvPr/>
        </p:nvSpPr>
        <p:spPr>
          <a:xfrm>
            <a:off x="4999267" y="3657054"/>
            <a:ext cx="2355274" cy="2282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响应请求</a:t>
            </a:r>
            <a:endParaRPr lang="en-US" altLang="zh-CN" sz="1400" dirty="0"/>
          </a:p>
          <a:p>
            <a:pPr algn="ctr"/>
            <a:r>
              <a:rPr lang="zh-CN" altLang="en-US" sz="1400" dirty="0"/>
              <a:t>封装</a:t>
            </a:r>
            <a:r>
              <a:rPr lang="en-US" altLang="zh-CN" sz="1400" dirty="0"/>
              <a:t>(</a:t>
            </a:r>
            <a:r>
              <a:rPr lang="zh-CN" altLang="en-US" sz="1400" dirty="0"/>
              <a:t>领域服务</a:t>
            </a:r>
            <a:r>
              <a:rPr lang="en-US" altLang="zh-CN" sz="1400" dirty="0"/>
              <a:t>)</a:t>
            </a:r>
            <a:r>
              <a:rPr lang="zh-CN" altLang="en-US" sz="1400" dirty="0"/>
              <a:t>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945B4-BB61-4127-8E06-865DEC0A9588}"/>
              </a:ext>
            </a:extLst>
          </p:cNvPr>
          <p:cNvSpPr txBox="1"/>
          <p:nvPr/>
        </p:nvSpPr>
        <p:spPr>
          <a:xfrm>
            <a:off x="4999267" y="3161569"/>
            <a:ext cx="235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应用服务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WebAPI</a:t>
            </a:r>
            <a:r>
              <a:rPr lang="en-US" altLang="zh-CN" sz="1400" dirty="0"/>
              <a:t> </a:t>
            </a:r>
            <a:r>
              <a:rPr lang="zh-CN" altLang="en-US" sz="1400" dirty="0"/>
              <a:t>服务）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A9ECF-38CF-4A46-A753-CD0D769AED0F}"/>
              </a:ext>
            </a:extLst>
          </p:cNvPr>
          <p:cNvSpPr/>
          <p:nvPr/>
        </p:nvSpPr>
        <p:spPr>
          <a:xfrm>
            <a:off x="7558922" y="3657055"/>
            <a:ext cx="2355274" cy="119603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缓存</a:t>
            </a:r>
            <a:r>
              <a:rPr lang="en-US" altLang="zh-CN" sz="1400" dirty="0"/>
              <a:t>(</a:t>
            </a:r>
            <a:r>
              <a:rPr lang="zh-CN" altLang="en-US" sz="1400" dirty="0"/>
              <a:t>领域对象</a:t>
            </a:r>
            <a:r>
              <a:rPr lang="en-US" altLang="zh-CN" sz="1400" dirty="0"/>
              <a:t>)</a:t>
            </a:r>
            <a:r>
              <a:rPr lang="zh-CN" altLang="en-US" sz="1400" dirty="0"/>
              <a:t>业务数据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事件驱动</a:t>
            </a:r>
            <a:r>
              <a:rPr lang="en-US" altLang="zh-CN" sz="1400" dirty="0"/>
              <a:t>(</a:t>
            </a:r>
            <a:r>
              <a:rPr lang="zh-CN" altLang="en-US" sz="1400" dirty="0"/>
              <a:t>状态机</a:t>
            </a:r>
            <a:r>
              <a:rPr lang="en-US" altLang="zh-CN" sz="1400" dirty="0"/>
              <a:t>)</a:t>
            </a:r>
            <a:r>
              <a:rPr lang="zh-CN" altLang="en-US" sz="1400" dirty="0"/>
              <a:t>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0ED1A7-B2D6-457D-BE55-68979C5A7DBE}"/>
              </a:ext>
            </a:extLst>
          </p:cNvPr>
          <p:cNvSpPr txBox="1"/>
          <p:nvPr/>
        </p:nvSpPr>
        <p:spPr>
          <a:xfrm>
            <a:off x="7558922" y="3161569"/>
            <a:ext cx="235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领域服务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 Orleans </a:t>
            </a:r>
            <a:r>
              <a:rPr lang="zh-CN" altLang="en-US" sz="1400" dirty="0"/>
              <a:t>服务）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0AD40B-3C10-43FE-9AAA-F5D47F1AD4A4}"/>
              </a:ext>
            </a:extLst>
          </p:cNvPr>
          <p:cNvCxnSpPr/>
          <p:nvPr/>
        </p:nvCxnSpPr>
        <p:spPr>
          <a:xfrm>
            <a:off x="3615437" y="296164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9605740-1B7B-4945-9604-7B7AAB62EE4C}"/>
              </a:ext>
            </a:extLst>
          </p:cNvPr>
          <p:cNvCxnSpPr>
            <a:cxnSpLocks/>
          </p:cNvCxnSpPr>
          <p:nvPr/>
        </p:nvCxnSpPr>
        <p:spPr>
          <a:xfrm flipH="1">
            <a:off x="3615437" y="3109961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BD1708-B673-4F67-AA14-DB152FBCEBEB}"/>
              </a:ext>
            </a:extLst>
          </p:cNvPr>
          <p:cNvCxnSpPr/>
          <p:nvPr/>
        </p:nvCxnSpPr>
        <p:spPr>
          <a:xfrm>
            <a:off x="3636779" y="418524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EC0366-5838-4BB0-BD01-FF28AD9EA7BD}"/>
              </a:ext>
            </a:extLst>
          </p:cNvPr>
          <p:cNvCxnSpPr>
            <a:cxnSpLocks/>
          </p:cNvCxnSpPr>
          <p:nvPr/>
        </p:nvCxnSpPr>
        <p:spPr>
          <a:xfrm flipH="1">
            <a:off x="3636779" y="433355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C6C1502-77D4-4EAE-999E-A0E3855880CF}"/>
              </a:ext>
            </a:extLst>
          </p:cNvPr>
          <p:cNvSpPr/>
          <p:nvPr/>
        </p:nvSpPr>
        <p:spPr>
          <a:xfrm>
            <a:off x="7558922" y="5031264"/>
            <a:ext cx="2355274" cy="8983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数据存储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254083-5FDB-4558-A44C-BECC252E0037}"/>
              </a:ext>
            </a:extLst>
          </p:cNvPr>
          <p:cNvSpPr txBox="1"/>
          <p:nvPr/>
        </p:nvSpPr>
        <p:spPr>
          <a:xfrm>
            <a:off x="7558922" y="5956646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34BB2C4B-BA51-413C-9CD4-D2FBD0CD3DD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应用服务</a:t>
            </a:r>
            <a:r>
              <a:rPr lang="en-US" altLang="zh-CN" sz="3600" dirty="0"/>
              <a:t>+</a:t>
            </a:r>
            <a:r>
              <a:rPr lang="zh-CN" altLang="en-US" sz="3600" dirty="0"/>
              <a:t>领域服务</a:t>
            </a:r>
            <a:r>
              <a:rPr lang="en-US" altLang="zh-CN" sz="3600" dirty="0"/>
              <a:t>+</a:t>
            </a:r>
            <a:r>
              <a:rPr lang="zh-CN" altLang="en-US" sz="3600" dirty="0"/>
              <a:t>数据存储服务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6E3C29-1A7C-4D13-B04E-2F944106CD2E}"/>
              </a:ext>
            </a:extLst>
          </p:cNvPr>
          <p:cNvSpPr txBox="1"/>
          <p:nvPr/>
        </p:nvSpPr>
        <p:spPr>
          <a:xfrm>
            <a:off x="9804532" y="3656491"/>
            <a:ext cx="24481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支持高并发、大数据场景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可按需动态水平扩展服务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可按领域边界划分库分表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可无缝对接领域模型设计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可纯粹面向对象编程范式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EA3D7B-A92E-43A7-9030-0C3266D5AA1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354541" y="4255075"/>
            <a:ext cx="204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282FF47-8BE5-407D-A175-639538CD15AE}"/>
              </a:ext>
            </a:extLst>
          </p:cNvPr>
          <p:cNvCxnSpPr>
            <a:cxnSpLocks/>
          </p:cNvCxnSpPr>
          <p:nvPr/>
        </p:nvCxnSpPr>
        <p:spPr>
          <a:xfrm>
            <a:off x="7354541" y="5514680"/>
            <a:ext cx="204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11292B1-EC46-4FFF-91E4-CCF11113AAB6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>
            <a:off x="8736559" y="4853094"/>
            <a:ext cx="0" cy="178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9E8DA06-B1FB-4DA6-A9A3-8C31D2F1DC0A}"/>
              </a:ext>
            </a:extLst>
          </p:cNvPr>
          <p:cNvSpPr txBox="1"/>
          <p:nvPr/>
        </p:nvSpPr>
        <p:spPr>
          <a:xfrm>
            <a:off x="1595055" y="3360950"/>
            <a:ext cx="184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APP/</a:t>
            </a:r>
            <a:r>
              <a:rPr lang="zh-CN" altLang="en-US" sz="1400" dirty="0"/>
              <a:t>桌面应用</a:t>
            </a:r>
          </a:p>
        </p:txBody>
      </p:sp>
    </p:spTree>
    <p:extLst>
      <p:ext uri="{BB962C8B-B14F-4D97-AF65-F5344CB8AC3E}">
        <p14:creationId xmlns:p14="http://schemas.microsoft.com/office/powerpoint/2010/main" val="333751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服务集群部署方案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E8F4526-C1D8-40BB-BB7C-2454BEF7CF81}"/>
              </a:ext>
            </a:extLst>
          </p:cNvPr>
          <p:cNvSpPr/>
          <p:nvPr/>
        </p:nvSpPr>
        <p:spPr>
          <a:xfrm>
            <a:off x="2342378" y="1461155"/>
            <a:ext cx="1008000" cy="10080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代理服务</a:t>
            </a:r>
            <a:r>
              <a:rPr lang="en-US" altLang="zh-CN" sz="1400" dirty="0"/>
              <a:t>(Nginx)</a:t>
            </a:r>
            <a:endParaRPr lang="zh-CN" altLang="en-US" sz="1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B714702-A270-42D3-96BA-109EC9E4E3E0}"/>
              </a:ext>
            </a:extLst>
          </p:cNvPr>
          <p:cNvSpPr/>
          <p:nvPr/>
        </p:nvSpPr>
        <p:spPr>
          <a:xfrm>
            <a:off x="2411258" y="4224206"/>
            <a:ext cx="1008000" cy="10080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代理服务</a:t>
            </a:r>
            <a:r>
              <a:rPr lang="en-US" altLang="zh-CN" sz="1400" dirty="0"/>
              <a:t>(Nginx)</a:t>
            </a:r>
            <a:endParaRPr lang="zh-CN" altLang="en-US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DBC8073-A3A0-456A-ABF2-9507E1215319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>
            <a:off x="3350378" y="1965155"/>
            <a:ext cx="768804" cy="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F89A3FB-4342-4139-9092-6AB9D940E4B7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3419258" y="4728206"/>
            <a:ext cx="699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ABC7197-3FE0-41D7-9B90-09F10E8DA24E}"/>
              </a:ext>
            </a:extLst>
          </p:cNvPr>
          <p:cNvSpPr/>
          <p:nvPr/>
        </p:nvSpPr>
        <p:spPr>
          <a:xfrm>
            <a:off x="4118628" y="3970011"/>
            <a:ext cx="1678857" cy="1516389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应用服务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服务）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ED05938-7D92-4A50-97A4-27586EBC981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797485" y="4416520"/>
            <a:ext cx="308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8AC045F-F507-4D95-9D66-0CA512B89505}"/>
              </a:ext>
            </a:extLst>
          </p:cNvPr>
          <p:cNvSpPr/>
          <p:nvPr/>
        </p:nvSpPr>
        <p:spPr>
          <a:xfrm>
            <a:off x="618028" y="1159498"/>
            <a:ext cx="1415814" cy="499620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t"/>
          <a:lstStyle/>
          <a:p>
            <a:pPr algn="ctr"/>
            <a:r>
              <a:rPr lang="zh-CN" altLang="en-US" sz="1400" dirty="0"/>
              <a:t>浏览器</a:t>
            </a:r>
            <a:r>
              <a:rPr lang="en-US" altLang="zh-CN" sz="1400" dirty="0"/>
              <a:t>/APP/</a:t>
            </a:r>
            <a:r>
              <a:rPr lang="en-US" altLang="zh-CN" sz="1400" dirty="0" err="1"/>
              <a:t>WinForm</a:t>
            </a:r>
            <a:endParaRPr lang="zh-CN" altLang="en-US" sz="1400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B20B892-E6C6-4BCA-A885-4AA94BD1B95B}"/>
              </a:ext>
            </a:extLst>
          </p:cNvPr>
          <p:cNvSpPr/>
          <p:nvPr/>
        </p:nvSpPr>
        <p:spPr>
          <a:xfrm>
            <a:off x="1153653" y="1348034"/>
            <a:ext cx="655826" cy="4640936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富客户端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29D6B8-640B-461A-8A84-AD9CD47A0A4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762857" y="1965155"/>
            <a:ext cx="579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4EE0A3B-B72D-486C-AB05-8C1DBD372B0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715678" y="4728206"/>
            <a:ext cx="695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7CDE1BF-177A-4EAD-B702-7883C6FD3639}"/>
              </a:ext>
            </a:extLst>
          </p:cNvPr>
          <p:cNvSpPr/>
          <p:nvPr/>
        </p:nvSpPr>
        <p:spPr>
          <a:xfrm>
            <a:off x="3810646" y="1159498"/>
            <a:ext cx="2180194" cy="195429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 err="1"/>
              <a:t>Docker+kubernetes</a:t>
            </a:r>
            <a:r>
              <a:rPr lang="zh-CN" altLang="zh-CN" sz="1400" dirty="0"/>
              <a:t>（</a:t>
            </a:r>
            <a:r>
              <a:rPr lang="en-US" altLang="zh-CN" sz="1400" dirty="0"/>
              <a:t>K8S</a:t>
            </a:r>
            <a:r>
              <a:rPr lang="zh-CN" altLang="zh-CN" sz="1400" dirty="0"/>
              <a:t>）</a:t>
            </a:r>
            <a:endParaRPr lang="zh-CN" altLang="en-US" sz="1100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EC59FC5-34B8-4935-B910-7D5D0B2C3BF1}"/>
              </a:ext>
            </a:extLst>
          </p:cNvPr>
          <p:cNvSpPr/>
          <p:nvPr/>
        </p:nvSpPr>
        <p:spPr>
          <a:xfrm>
            <a:off x="4119182" y="1461155"/>
            <a:ext cx="1563122" cy="1010939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静态网站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4B3E1B3-B702-4CD1-B764-05493D7F0D88}"/>
              </a:ext>
            </a:extLst>
          </p:cNvPr>
          <p:cNvSpPr/>
          <p:nvPr/>
        </p:nvSpPr>
        <p:spPr>
          <a:xfrm>
            <a:off x="6106021" y="3968807"/>
            <a:ext cx="2219221" cy="8954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领域服务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 Orleans </a:t>
            </a:r>
            <a:r>
              <a:rPr lang="zh-CN" altLang="en-US" sz="1400" dirty="0"/>
              <a:t>服务）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57E845-8AAB-4CDB-BD58-6348936CBB4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242" y="4416520"/>
            <a:ext cx="771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D7956D21-B754-447C-AE91-56DF00D2095B}"/>
              </a:ext>
            </a:extLst>
          </p:cNvPr>
          <p:cNvSpPr/>
          <p:nvPr/>
        </p:nvSpPr>
        <p:spPr>
          <a:xfrm>
            <a:off x="3535051" y="3384224"/>
            <a:ext cx="7381187" cy="2771479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E677FD4A-2F3F-46C6-BE39-F962F9F7B49F}"/>
              </a:ext>
            </a:extLst>
          </p:cNvPr>
          <p:cNvSpPr/>
          <p:nvPr/>
        </p:nvSpPr>
        <p:spPr>
          <a:xfrm>
            <a:off x="9097073" y="5147011"/>
            <a:ext cx="1563121" cy="686144"/>
          </a:xfrm>
          <a:prstGeom prst="ca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</a:rPr>
              <a:t>Orleans</a:t>
            </a:r>
            <a:r>
              <a:rPr lang="zh-CN" altLang="en-US" sz="1400" dirty="0">
                <a:ln w="0"/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6" name="圆柱体 45">
            <a:extLst>
              <a:ext uri="{FF2B5EF4-FFF2-40B4-BE49-F238E27FC236}">
                <a16:creationId xmlns:a16="http://schemas.microsoft.com/office/drawing/2014/main" id="{8A28052A-101E-4769-814E-FEEC98449B54}"/>
              </a:ext>
            </a:extLst>
          </p:cNvPr>
          <p:cNvSpPr/>
          <p:nvPr/>
        </p:nvSpPr>
        <p:spPr>
          <a:xfrm>
            <a:off x="9097073" y="3656622"/>
            <a:ext cx="1563122" cy="1337990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A1BE69F5-233B-40D3-8775-3E9AE434CF26}"/>
              </a:ext>
            </a:extLst>
          </p:cNvPr>
          <p:cNvSpPr/>
          <p:nvPr/>
        </p:nvSpPr>
        <p:spPr>
          <a:xfrm>
            <a:off x="9097072" y="4649941"/>
            <a:ext cx="1563121" cy="686144"/>
          </a:xfrm>
          <a:prstGeom prst="ca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</a:rPr>
              <a:t>Phenix</a:t>
            </a:r>
            <a:r>
              <a:rPr lang="zh-CN" altLang="en-US" sz="1400" dirty="0">
                <a:ln w="0"/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22E4FCB-19F9-479B-9B31-212C257EE3CD}"/>
              </a:ext>
            </a:extLst>
          </p:cNvPr>
          <p:cNvSpPr/>
          <p:nvPr/>
        </p:nvSpPr>
        <p:spPr>
          <a:xfrm>
            <a:off x="3810092" y="3656622"/>
            <a:ext cx="4862567" cy="233234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dirty="0" err="1"/>
              <a:t>Docker+kubernetes</a:t>
            </a:r>
            <a:r>
              <a:rPr lang="zh-CN" altLang="zh-CN" dirty="0"/>
              <a:t>（</a:t>
            </a:r>
            <a:r>
              <a:rPr lang="en-US" altLang="zh-CN" dirty="0"/>
              <a:t>K8S</a:t>
            </a:r>
            <a:r>
              <a:rPr lang="zh-CN" altLang="zh-CN" dirty="0"/>
              <a:t>）</a:t>
            </a:r>
            <a:endParaRPr lang="zh-CN" altLang="en-US" sz="14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89025BA-F67C-4966-91A1-82BA40F20F6F}"/>
              </a:ext>
            </a:extLst>
          </p:cNvPr>
          <p:cNvCxnSpPr>
            <a:cxnSpLocks/>
          </p:cNvCxnSpPr>
          <p:nvPr/>
        </p:nvCxnSpPr>
        <p:spPr>
          <a:xfrm>
            <a:off x="5682304" y="5228032"/>
            <a:ext cx="3414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07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系统分析设计方法</a:t>
            </a:r>
          </a:p>
        </p:txBody>
      </p:sp>
      <p:sp>
        <p:nvSpPr>
          <p:cNvPr id="42" name="直接连接符 7">
            <a:extLst>
              <a:ext uri="{FF2B5EF4-FFF2-40B4-BE49-F238E27FC236}">
                <a16:creationId xmlns:a16="http://schemas.microsoft.com/office/drawing/2014/main" id="{6098565F-7680-459D-A13E-8C11106832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700" y="649654"/>
            <a:ext cx="4176732" cy="31383"/>
          </a:xfrm>
          <a:prstGeom prst="line">
            <a:avLst/>
          </a:prstGeom>
          <a:noFill/>
          <a:ln w="9525">
            <a:solidFill>
              <a:srgbClr val="D8D8D8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" name="图示 42">
            <a:extLst>
              <a:ext uri="{FF2B5EF4-FFF2-40B4-BE49-F238E27FC236}">
                <a16:creationId xmlns:a16="http://schemas.microsoft.com/office/drawing/2014/main" id="{0DDD2736-2B91-480A-AD60-373A91C82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947174"/>
              </p:ext>
            </p:extLst>
          </p:nvPr>
        </p:nvGraphicFramePr>
        <p:xfrm>
          <a:off x="2214991" y="829140"/>
          <a:ext cx="9718861" cy="570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FB9FD320-15C7-4485-ADF0-C79FC9580CEB}"/>
              </a:ext>
            </a:extLst>
          </p:cNvPr>
          <p:cNvSpPr/>
          <p:nvPr/>
        </p:nvSpPr>
        <p:spPr>
          <a:xfrm>
            <a:off x="2883158" y="3125754"/>
            <a:ext cx="5253135" cy="312577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9B8F037C-6FF9-40E6-9927-F75AF1E407A0}"/>
              </a:ext>
            </a:extLst>
          </p:cNvPr>
          <p:cNvSpPr/>
          <p:nvPr/>
        </p:nvSpPr>
        <p:spPr>
          <a:xfrm>
            <a:off x="1007706" y="829140"/>
            <a:ext cx="475861" cy="5708228"/>
          </a:xfrm>
          <a:prstGeom prst="downArrow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8218BB0-63BB-4D28-97FD-0DBDD0F719C4}"/>
              </a:ext>
            </a:extLst>
          </p:cNvPr>
          <p:cNvSpPr txBox="1"/>
          <p:nvPr/>
        </p:nvSpPr>
        <p:spPr>
          <a:xfrm>
            <a:off x="699795" y="2579830"/>
            <a:ext cx="438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系统分析设计过程</a:t>
            </a:r>
          </a:p>
        </p:txBody>
      </p:sp>
    </p:spTree>
    <p:extLst>
      <p:ext uri="{BB962C8B-B14F-4D97-AF65-F5344CB8AC3E}">
        <p14:creationId xmlns:p14="http://schemas.microsoft.com/office/powerpoint/2010/main" val="88767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en-US" altLang="zh-CN" dirty="0"/>
              <a:t>Orleans</a:t>
            </a:r>
            <a:r>
              <a:rPr lang="zh-CN" altLang="en-US" dirty="0"/>
              <a:t>编程模型</a:t>
            </a:r>
            <a:r>
              <a:rPr lang="en-US" altLang="zh-CN" dirty="0"/>
              <a:t>——Actor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0530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16437E9-DB5E-488C-A78D-D82AB1631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812431"/>
              </p:ext>
            </p:extLst>
          </p:nvPr>
        </p:nvGraphicFramePr>
        <p:xfrm>
          <a:off x="2923095" y="1454084"/>
          <a:ext cx="6345810" cy="342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E439E088-CCF3-45C1-B400-F07DC951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云计算应用场景下技术难点分析</a:t>
            </a:r>
          </a:p>
        </p:txBody>
      </p:sp>
    </p:spTree>
    <p:extLst>
      <p:ext uri="{BB962C8B-B14F-4D97-AF65-F5344CB8AC3E}">
        <p14:creationId xmlns:p14="http://schemas.microsoft.com/office/powerpoint/2010/main" val="243375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1161</TotalTime>
  <Words>1240</Words>
  <Application>Microsoft Office PowerPoint</Application>
  <PresentationFormat>宽屏</PresentationFormat>
  <Paragraphs>245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SimSun-ExtB</vt:lpstr>
      <vt:lpstr>等线</vt:lpstr>
      <vt:lpstr>华文彩云</vt:lpstr>
      <vt:lpstr>Arial</vt:lpstr>
      <vt:lpstr>Berlin Sans FB</vt:lpstr>
      <vt:lpstr>Rockwell</vt:lpstr>
      <vt:lpstr>Rockwell Condensed</vt:lpstr>
      <vt:lpstr>Verdana</vt:lpstr>
      <vt:lpstr>Wingdings</vt:lpstr>
      <vt:lpstr>木材纹理</vt:lpstr>
      <vt:lpstr>分布式云计算服务架构</vt:lpstr>
      <vt:lpstr>架构演进</vt:lpstr>
      <vt:lpstr>前后端分离技术</vt:lpstr>
      <vt:lpstr>前后端分离技术——服务端逻辑层的技术瓶颈</vt:lpstr>
      <vt:lpstr>PowerPoint 演示文稿</vt:lpstr>
      <vt:lpstr>前后端分离技术——服务集群部署方案</vt:lpstr>
      <vt:lpstr>系统分析设计方法</vt:lpstr>
      <vt:lpstr>Orleans编程模型——Actor模型</vt:lpstr>
      <vt:lpstr>云计算应用场景下技术难点分析</vt:lpstr>
      <vt:lpstr>Orleans的编程模型——面向对象和领域服务</vt:lpstr>
      <vt:lpstr>系统分析设计方法</vt:lpstr>
      <vt:lpstr>Orleans的编程模型——虚拟Actor模型</vt:lpstr>
      <vt:lpstr>PowerPoint 演示文稿</vt:lpstr>
      <vt:lpstr>PowerPoint 演示文稿</vt:lpstr>
      <vt:lpstr>PowerPoint 演示文稿</vt:lpstr>
      <vt:lpstr>PowerPoint 演示文稿</vt:lpstr>
      <vt:lpstr>Orleans编程模型——分布式部署</vt:lpstr>
      <vt:lpstr>Orleans的编程模型——层次结构</vt:lpstr>
      <vt:lpstr>前置服务+后端服务集群技术</vt:lpstr>
      <vt:lpstr>PowerPoint 演示文稿</vt:lpstr>
      <vt:lpstr>程序集依赖关系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归集系统日志</dc:title>
  <dc:creator>phenixiii</dc:creator>
  <cp:lastModifiedBy>phenixiii</cp:lastModifiedBy>
  <cp:revision>480</cp:revision>
  <dcterms:created xsi:type="dcterms:W3CDTF">2019-08-28T12:35:00Z</dcterms:created>
  <dcterms:modified xsi:type="dcterms:W3CDTF">2020-04-20T21:37:36Z</dcterms:modified>
</cp:coreProperties>
</file>