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9" r:id="rId3"/>
    <p:sldId id="382" r:id="rId4"/>
    <p:sldId id="401" r:id="rId5"/>
    <p:sldId id="400" r:id="rId6"/>
    <p:sldId id="384" r:id="rId7"/>
    <p:sldId id="393" r:id="rId8"/>
    <p:sldId id="395" r:id="rId9"/>
    <p:sldId id="394" r:id="rId10"/>
    <p:sldId id="385" r:id="rId11"/>
    <p:sldId id="396" r:id="rId12"/>
    <p:sldId id="398" r:id="rId13"/>
    <p:sldId id="399" r:id="rId14"/>
    <p:sldId id="386" r:id="rId15"/>
    <p:sldId id="402" r:id="rId16"/>
    <p:sldId id="403" r:id="rId17"/>
    <p:sldId id="404" r:id="rId18"/>
    <p:sldId id="405" r:id="rId19"/>
    <p:sldId id="333" r:id="rId20"/>
  </p:sldIdLst>
  <p:sldSz cx="12192000" cy="6858000"/>
  <p:notesSz cx="6858000" cy="9144000"/>
  <p:embeddedFontLst>
    <p:embeddedFont>
      <p:font typeface="나눔스퀘어_ac" panose="020B0600000101010101" pitchFamily="50" charset="-127"/>
      <p:regular r:id="rId23"/>
    </p:embeddedFont>
    <p:embeddedFont>
      <p:font typeface="나눔스퀘어_ac 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5BB"/>
    <a:srgbClr val="FFCCCC"/>
    <a:srgbClr val="242424"/>
    <a:srgbClr val="D2B4A9"/>
    <a:srgbClr val="FFE07D"/>
    <a:srgbClr val="F4E5D4"/>
    <a:srgbClr val="F2DCC6"/>
    <a:srgbClr val="1B3C35"/>
    <a:srgbClr val="2A5963"/>
    <a:srgbClr val="1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5090" autoAdjust="0"/>
  </p:normalViewPr>
  <p:slideViewPr>
    <p:cSldViewPr snapToGrid="0" showGuides="1">
      <p:cViewPr varScale="1">
        <p:scale>
          <a:sx n="79" d="100"/>
          <a:sy n="79" d="100"/>
        </p:scale>
        <p:origin x="8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1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1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0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12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75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8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8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6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0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6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5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6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6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spc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13103"/>
            <a:ext cx="7923931" cy="14668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유닉스시스템 프로젝트</a:t>
            </a:r>
            <a:b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NANG Locker</a:t>
            </a:r>
            <a:endParaRPr lang="ko-KR" altLang="en-US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32968"/>
            <a:ext cx="3370802" cy="520659"/>
          </a:xfrm>
        </p:spPr>
        <p:txBody>
          <a:bodyPr/>
          <a:lstStyle/>
          <a:p>
            <a:pPr algn="ctr"/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202012178 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김아은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202018392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박나현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FDD34D-6CC9-4A9D-8F95-B141B603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96" y="1503297"/>
            <a:ext cx="9724008" cy="49518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425C02-6254-40A6-9254-F173D48FF4D8}"/>
              </a:ext>
            </a:extLst>
          </p:cNvPr>
          <p:cNvSpPr/>
          <p:nvPr/>
        </p:nvSpPr>
        <p:spPr>
          <a:xfrm>
            <a:off x="1233996" y="3248510"/>
            <a:ext cx="4827714" cy="3206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292B3-D2D7-41B7-B438-1BE229DE845E}"/>
              </a:ext>
            </a:extLst>
          </p:cNvPr>
          <p:cNvSpPr/>
          <p:nvPr/>
        </p:nvSpPr>
        <p:spPr>
          <a:xfrm>
            <a:off x="6096000" y="3248510"/>
            <a:ext cx="4862004" cy="32066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AA5EE-3F3A-4FC2-AD39-D63260ACA968}"/>
              </a:ext>
            </a:extLst>
          </p:cNvPr>
          <p:cNvSpPr/>
          <p:nvPr/>
        </p:nvSpPr>
        <p:spPr>
          <a:xfrm>
            <a:off x="1233996" y="1503297"/>
            <a:ext cx="4862004" cy="172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83575-FBFA-405C-A67D-5A5E87033FBA}"/>
              </a:ext>
            </a:extLst>
          </p:cNvPr>
          <p:cNvSpPr txBox="1"/>
          <p:nvPr/>
        </p:nvSpPr>
        <p:spPr>
          <a:xfrm>
            <a:off x="372863" y="2143935"/>
            <a:ext cx="982972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CC4BB-934F-4FEC-87CD-878BBE72A6C1}"/>
              </a:ext>
            </a:extLst>
          </p:cNvPr>
          <p:cNvSpPr txBox="1"/>
          <p:nvPr/>
        </p:nvSpPr>
        <p:spPr>
          <a:xfrm>
            <a:off x="260824" y="4638663"/>
            <a:ext cx="982972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63A02-14F4-4D83-8290-8CDA6FC29866}"/>
              </a:ext>
            </a:extLst>
          </p:cNvPr>
          <p:cNvSpPr txBox="1"/>
          <p:nvPr/>
        </p:nvSpPr>
        <p:spPr>
          <a:xfrm>
            <a:off x="10979736" y="4655558"/>
            <a:ext cx="982972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2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BFB5D2-ECCA-4D8B-983C-A4F27C550038}"/>
              </a:ext>
            </a:extLst>
          </p:cNvPr>
          <p:cNvSpPr/>
          <p:nvPr/>
        </p:nvSpPr>
        <p:spPr>
          <a:xfrm>
            <a:off x="3124939" y="3055641"/>
            <a:ext cx="239698" cy="23969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5557B2-2C8A-4311-900C-164DA83F890E}"/>
              </a:ext>
            </a:extLst>
          </p:cNvPr>
          <p:cNvSpPr/>
          <p:nvPr/>
        </p:nvSpPr>
        <p:spPr>
          <a:xfrm>
            <a:off x="1636702" y="1031305"/>
            <a:ext cx="2150294" cy="29724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1781F-16DD-4460-A844-345D82E610F3}"/>
              </a:ext>
            </a:extLst>
          </p:cNvPr>
          <p:cNvSpPr txBox="1"/>
          <p:nvPr/>
        </p:nvSpPr>
        <p:spPr>
          <a:xfrm>
            <a:off x="1355835" y="941428"/>
            <a:ext cx="560830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동시 접속이 가능하다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F9777BB-343A-44C1-BB05-4A332C89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7"/>
          <a:stretch/>
        </p:blipFill>
        <p:spPr>
          <a:xfrm>
            <a:off x="236918" y="2849156"/>
            <a:ext cx="5700896" cy="1676545"/>
          </a:xfrm>
          <a:prstGeom prst="rect">
            <a:avLst/>
          </a:prstGeom>
        </p:spPr>
      </p:pic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42436028-25F2-4FDC-86D3-CC7A9EC5A4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0"/>
          <a:stretch/>
        </p:blipFill>
        <p:spPr>
          <a:xfrm>
            <a:off x="6288909" y="1842152"/>
            <a:ext cx="5689322" cy="2956816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C7A87-02A5-49FE-A5ED-88E9C91E3BD2}"/>
              </a:ext>
            </a:extLst>
          </p:cNvPr>
          <p:cNvSpPr txBox="1"/>
          <p:nvPr/>
        </p:nvSpPr>
        <p:spPr>
          <a:xfrm>
            <a:off x="236917" y="4706862"/>
            <a:ext cx="5608300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동작 번호를 입력 받으면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server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에서도 현재 사물함의 정보와 전체 사물함의 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접속자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비어있는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사물함의 수가 출력된다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4924158"/>
            <a:ext cx="5608300" cy="150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동작 번호로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‘2’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입력하면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사물함에 물건을 찾는 과정을 거친다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사물함의 정보를 보여준다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사물함의 번호를 입력한다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8EA968-9EF2-4245-91BE-AEC637080B9D}"/>
              </a:ext>
            </a:extLst>
          </p:cNvPr>
          <p:cNvSpPr/>
          <p:nvPr/>
        </p:nvSpPr>
        <p:spPr>
          <a:xfrm>
            <a:off x="9245600" y="3044335"/>
            <a:ext cx="209550" cy="209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7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1407D8-BA9C-44E1-80E4-335EB6BD81E4}"/>
              </a:ext>
            </a:extLst>
          </p:cNvPr>
          <p:cNvSpPr/>
          <p:nvPr/>
        </p:nvSpPr>
        <p:spPr>
          <a:xfrm>
            <a:off x="6627649" y="3535940"/>
            <a:ext cx="5206211" cy="29894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EA13BF-7D0C-4AC7-A258-7EC60BEA5F69}"/>
              </a:ext>
            </a:extLst>
          </p:cNvPr>
          <p:cNvSpPr/>
          <p:nvPr/>
        </p:nvSpPr>
        <p:spPr>
          <a:xfrm>
            <a:off x="6627649" y="3870275"/>
            <a:ext cx="1579091" cy="29894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3084481"/>
            <a:ext cx="5608300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비밀번호는 최대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입력할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 설정한 비밀번호와 다르게 입력한다면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동안 해당 사물함이 잠긴다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5602C2-E887-4D82-86BA-55241392D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6"/>
          <a:stretch/>
        </p:blipFill>
        <p:spPr>
          <a:xfrm>
            <a:off x="6288910" y="1842152"/>
            <a:ext cx="5677748" cy="1158340"/>
          </a:xfrm>
          <a:prstGeom prst="rect">
            <a:avLst/>
          </a:prstGeom>
        </p:spPr>
      </p:pic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34C298D-D113-4513-9702-BE4CBBB79A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4"/>
          <a:stretch/>
        </p:blipFill>
        <p:spPr>
          <a:xfrm>
            <a:off x="6288909" y="4409951"/>
            <a:ext cx="5677748" cy="1729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52CE48-9BC8-4067-A0EF-D78F7CA44862}"/>
              </a:ext>
            </a:extLst>
          </p:cNvPr>
          <p:cNvSpPr txBox="1"/>
          <p:nvPr/>
        </p:nvSpPr>
        <p:spPr>
          <a:xfrm>
            <a:off x="6288908" y="6168984"/>
            <a:ext cx="5700893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사물함에 다시 접근하려고 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남은 시간이 출력된다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E2395A8-D12A-46A4-99DB-0BAC4DE875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4" b="28185"/>
          <a:stretch/>
        </p:blipFill>
        <p:spPr>
          <a:xfrm>
            <a:off x="236918" y="1842152"/>
            <a:ext cx="5677748" cy="12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2991881"/>
            <a:ext cx="5563567" cy="78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설정했던 비밀번호를 제대로 입력하면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인사와 함께 해당 사물함은 비워지면서 프로그램이 끝난다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0719B5-A021-4EE6-9426-3E21E6402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85"/>
          <a:stretch/>
        </p:blipFill>
        <p:spPr>
          <a:xfrm>
            <a:off x="6288909" y="1842152"/>
            <a:ext cx="5677748" cy="1028789"/>
          </a:xfrm>
          <a:prstGeom prst="rect">
            <a:avLst/>
          </a:prstGeom>
        </p:spPr>
      </p:pic>
      <p:pic>
        <p:nvPicPr>
          <p:cNvPr id="7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4C03BC1-3B3D-400B-B3A6-9C6B81B62B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4" b="28185"/>
          <a:stretch/>
        </p:blipFill>
        <p:spPr>
          <a:xfrm>
            <a:off x="236918" y="1842152"/>
            <a:ext cx="5677748" cy="1242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2CD3A1-9B59-4CAD-A416-F3D06361C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18" y="4021782"/>
            <a:ext cx="5700895" cy="138416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468E884-5084-4F85-A735-2A56F454FAED}"/>
              </a:ext>
            </a:extLst>
          </p:cNvPr>
          <p:cNvSpPr/>
          <p:nvPr/>
        </p:nvSpPr>
        <p:spPr>
          <a:xfrm>
            <a:off x="1832783" y="2272825"/>
            <a:ext cx="205542" cy="2055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1FEE43-D92E-4BE4-ABFF-6F7E1EA617A3}"/>
              </a:ext>
            </a:extLst>
          </p:cNvPr>
          <p:cNvSpPr/>
          <p:nvPr/>
        </p:nvSpPr>
        <p:spPr>
          <a:xfrm>
            <a:off x="1867547" y="4607759"/>
            <a:ext cx="205542" cy="2055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1FD6CFC-2930-456E-9F48-04BC35752BCF}"/>
              </a:ext>
            </a:extLst>
          </p:cNvPr>
          <p:cNvCxnSpPr>
            <a:cxnSpLocks/>
            <a:endCxn id="12" idx="6"/>
          </p:cNvCxnSpPr>
          <p:nvPr/>
        </p:nvCxnSpPr>
        <p:spPr>
          <a:xfrm rot="16200000" flipH="1">
            <a:off x="894642" y="3532083"/>
            <a:ext cx="2329392" cy="27502"/>
          </a:xfrm>
          <a:prstGeom prst="bentConnector4">
            <a:avLst>
              <a:gd name="adj1" fmla="val 212"/>
              <a:gd name="adj2" fmla="val 93121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0EF41E0E-D234-4823-80D8-34BBE4CAEED8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장점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45519-7C6A-40A4-86E9-436ED30078B4}"/>
              </a:ext>
            </a:extLst>
          </p:cNvPr>
          <p:cNvSpPr txBox="1"/>
          <p:nvPr/>
        </p:nvSpPr>
        <p:spPr>
          <a:xfrm>
            <a:off x="1431558" y="1824957"/>
            <a:ext cx="943471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thread &amp; socket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 스레드는 멀티 프로세스보다 </a:t>
            </a:r>
            <a:r>
              <a:rPr lang="ko-KR" altLang="en-US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적은 메모리 공간을 차지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운영체제가 </a:t>
            </a:r>
            <a:r>
              <a:rPr lang="ko-KR" altLang="en-US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자원을 효율적으로</a:t>
            </a:r>
            <a:br>
              <a:rPr lang="en-US" altLang="ko-KR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AE2AC-0D2B-4A45-9202-26379C45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51" y="3280300"/>
            <a:ext cx="4049236" cy="2268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4E5714-A83C-4876-BEB9-59DD07997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713" y="3279271"/>
            <a:ext cx="4049235" cy="2268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C79BC-7E16-4479-B5D9-ED0784A6FD33}"/>
              </a:ext>
            </a:extLst>
          </p:cNvPr>
          <p:cNvSpPr txBox="1"/>
          <p:nvPr/>
        </p:nvSpPr>
        <p:spPr>
          <a:xfrm>
            <a:off x="2844199" y="5600172"/>
            <a:ext cx="23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 스레드의 구조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DF100-D80E-4DC5-9EBA-08F93A8C4810}"/>
              </a:ext>
            </a:extLst>
          </p:cNvPr>
          <p:cNvSpPr txBox="1"/>
          <p:nvPr/>
        </p:nvSpPr>
        <p:spPr>
          <a:xfrm>
            <a:off x="7338660" y="5600172"/>
            <a:ext cx="23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 프로세스의 구조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71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0EF41E0E-D234-4823-80D8-34BBE4CAEED8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장점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45519-7C6A-40A4-86E9-436ED30078B4}"/>
              </a:ext>
            </a:extLst>
          </p:cNvPr>
          <p:cNvSpPr txBox="1"/>
          <p:nvPr/>
        </p:nvSpPr>
        <p:spPr>
          <a:xfrm>
            <a:off x="1431558" y="1824957"/>
            <a:ext cx="943471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사물함의 개수 동적 할당 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서버를 열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동적 할당을 통해 사물함의 수를 매번 다르게 설정할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7F978A-8201-4999-8310-AE60418E36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1" b="-14629"/>
          <a:stretch/>
        </p:blipFill>
        <p:spPr>
          <a:xfrm>
            <a:off x="395105" y="2952635"/>
            <a:ext cx="5700895" cy="567808"/>
          </a:xfrm>
          <a:prstGeom prst="rect">
            <a:avLst/>
          </a:prstGeom>
        </p:spPr>
      </p:pic>
      <p:pic>
        <p:nvPicPr>
          <p:cNvPr id="17" name="그림 1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8B62C00C-5725-4358-A779-A1851A37A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r="17247" b="14675"/>
          <a:stretch/>
        </p:blipFill>
        <p:spPr>
          <a:xfrm>
            <a:off x="395104" y="3644532"/>
            <a:ext cx="5700896" cy="1277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E1BD0F-CEA1-4E0C-A3CC-A76D3F24C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69"/>
          <a:stretch/>
        </p:blipFill>
        <p:spPr>
          <a:xfrm>
            <a:off x="6280581" y="3635538"/>
            <a:ext cx="5700895" cy="854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BC3DE8-349F-4E6A-8A46-3AE648864A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749" b="8802"/>
          <a:stretch/>
        </p:blipFill>
        <p:spPr>
          <a:xfrm>
            <a:off x="6280580" y="2959022"/>
            <a:ext cx="5700895" cy="3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0EF41E0E-D234-4823-80D8-34BBE4CAEED8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장점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45519-7C6A-40A4-86E9-436ED30078B4}"/>
              </a:ext>
            </a:extLst>
          </p:cNvPr>
          <p:cNvSpPr txBox="1"/>
          <p:nvPr/>
        </p:nvSpPr>
        <p:spPr>
          <a:xfrm>
            <a:off x="1431558" y="1824957"/>
            <a:ext cx="943471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확인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설정 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입력하여 제대로 설정하였는지 확인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물건 찾을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틀리면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분간 해당 사물함 접근 금지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88B82E-4254-4A67-9C0A-29D284868289}"/>
              </a:ext>
            </a:extLst>
          </p:cNvPr>
          <p:cNvGrpSpPr/>
          <p:nvPr/>
        </p:nvGrpSpPr>
        <p:grpSpPr>
          <a:xfrm>
            <a:off x="409382" y="3338253"/>
            <a:ext cx="5677740" cy="696544"/>
            <a:chOff x="6288909" y="3888156"/>
            <a:chExt cx="5677740" cy="69654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839F4AB-27B9-4302-9EE8-607289AE1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86" b="-2577"/>
            <a:stretch/>
          </p:blipFill>
          <p:spPr>
            <a:xfrm>
              <a:off x="6288909" y="3888156"/>
              <a:ext cx="5677740" cy="6965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FA6986-F22B-495C-8242-8C125991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-1324"/>
            <a:stretch/>
          </p:blipFill>
          <p:spPr>
            <a:xfrm>
              <a:off x="6288909" y="3899448"/>
              <a:ext cx="5260938" cy="660971"/>
            </a:xfrm>
            <a:prstGeom prst="rect">
              <a:avLst/>
            </a:prstGeom>
          </p:spPr>
        </p:pic>
      </p:grp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D19C672-F3B1-4E5C-88EF-DBF9D59C49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6"/>
          <a:stretch/>
        </p:blipFill>
        <p:spPr>
          <a:xfrm>
            <a:off x="6175900" y="3349545"/>
            <a:ext cx="5677739" cy="1158340"/>
          </a:xfrm>
          <a:prstGeom prst="rect">
            <a:avLst/>
          </a:prstGeom>
        </p:spPr>
      </p:pic>
      <p:pic>
        <p:nvPicPr>
          <p:cNvPr id="15" name="그림 1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C59EFCA-3938-4C8A-86F2-4B66D06553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4"/>
          <a:stretch/>
        </p:blipFill>
        <p:spPr>
          <a:xfrm>
            <a:off x="6175900" y="4585318"/>
            <a:ext cx="567774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0EF41E0E-D234-4823-80D8-34BBE4CAEED8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장점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45519-7C6A-40A4-86E9-436ED30078B4}"/>
              </a:ext>
            </a:extLst>
          </p:cNvPr>
          <p:cNvSpPr txBox="1"/>
          <p:nvPr/>
        </p:nvSpPr>
        <p:spPr>
          <a:xfrm>
            <a:off x="1431558" y="1824957"/>
            <a:ext cx="943471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접속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동시에 접속이 가능하며 사물함의 정보를 실시간으로 반영한다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1239B0-EA8E-472B-BFB1-EE6B2531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70" y="2822648"/>
            <a:ext cx="7238260" cy="36860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EFCE30-63D4-4BD9-9320-024E645DE0A3}"/>
              </a:ext>
            </a:extLst>
          </p:cNvPr>
          <p:cNvSpPr/>
          <p:nvPr/>
        </p:nvSpPr>
        <p:spPr>
          <a:xfrm>
            <a:off x="2476870" y="4149661"/>
            <a:ext cx="3593606" cy="2359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82C48-994E-49AC-98CB-78EA6D9BE79B}"/>
              </a:ext>
            </a:extLst>
          </p:cNvPr>
          <p:cNvSpPr/>
          <p:nvPr/>
        </p:nvSpPr>
        <p:spPr>
          <a:xfrm>
            <a:off x="6096000" y="4101911"/>
            <a:ext cx="3619130" cy="2406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56C356-F817-4837-835B-B4BDE19FA344}"/>
              </a:ext>
            </a:extLst>
          </p:cNvPr>
          <p:cNvSpPr/>
          <p:nvPr/>
        </p:nvSpPr>
        <p:spPr>
          <a:xfrm>
            <a:off x="2476870" y="2822648"/>
            <a:ext cx="3619130" cy="1327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C0EA3-231F-49EA-A0DA-901656AA6E75}"/>
              </a:ext>
            </a:extLst>
          </p:cNvPr>
          <p:cNvSpPr txBox="1"/>
          <p:nvPr/>
        </p:nvSpPr>
        <p:spPr>
          <a:xfrm>
            <a:off x="1529160" y="3215832"/>
            <a:ext cx="94771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BB3E9-B6E0-4B37-AE7C-716B04B707F1}"/>
              </a:ext>
            </a:extLst>
          </p:cNvPr>
          <p:cNvSpPr txBox="1"/>
          <p:nvPr/>
        </p:nvSpPr>
        <p:spPr>
          <a:xfrm>
            <a:off x="1444255" y="5092118"/>
            <a:ext cx="1032615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AEC57-1B3C-4308-98AE-4961C0760D3B}"/>
              </a:ext>
            </a:extLst>
          </p:cNvPr>
          <p:cNvSpPr txBox="1"/>
          <p:nvPr/>
        </p:nvSpPr>
        <p:spPr>
          <a:xfrm>
            <a:off x="9758410" y="5092117"/>
            <a:ext cx="1185215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CD85DF-9B60-4AA6-A2BD-D932661BB9B8}"/>
              </a:ext>
            </a:extLst>
          </p:cNvPr>
          <p:cNvSpPr/>
          <p:nvPr/>
        </p:nvSpPr>
        <p:spPr>
          <a:xfrm>
            <a:off x="3876966" y="3960998"/>
            <a:ext cx="189066" cy="19475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0EF41E0E-D234-4823-80D8-34BBE4CAEED8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장점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45519-7C6A-40A4-86E9-436ED30078B4}"/>
              </a:ext>
            </a:extLst>
          </p:cNvPr>
          <p:cNvSpPr txBox="1"/>
          <p:nvPr/>
        </p:nvSpPr>
        <p:spPr>
          <a:xfrm>
            <a:off x="1431558" y="1824957"/>
            <a:ext cx="943471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사물함에 여러 사용자 접근 불가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사용자가 사물함을 이용하고 있으면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사용자가 해당 사물함을 이용하지 못한다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6B4BD-1BF0-4BCB-94F4-70B85DD9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095"/>
            <a:ext cx="12192000" cy="23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3" y="2472291"/>
            <a:ext cx="7923931" cy="1466852"/>
          </a:xfrm>
        </p:spPr>
        <p:txBody>
          <a:bodyPr/>
          <a:lstStyle/>
          <a:p>
            <a:r>
              <a:rPr lang="ko-KR" altLang="en-US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3244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16" y="2996593"/>
            <a:ext cx="2500088" cy="563906"/>
          </a:xfrm>
        </p:spPr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8061598" y="296862"/>
            <a:ext cx="3375221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데모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장점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71948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71F207D0-5514-47BE-B0C4-AD52D64F2469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개요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pic>
        <p:nvPicPr>
          <p:cNvPr id="1026" name="Picture 2" descr="Database free icon">
            <a:extLst>
              <a:ext uri="{FF2B5EF4-FFF2-40B4-BE49-F238E27FC236}">
                <a16:creationId xmlns:a16="http://schemas.microsoft.com/office/drawing/2014/main" id="{28879845-CA2C-4F20-896C-D9CFA1A1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04" y="1286493"/>
            <a:ext cx="1071416" cy="10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1C75288-59CC-4910-826F-4D66E36D0D9F}"/>
              </a:ext>
            </a:extLst>
          </p:cNvPr>
          <p:cNvSpPr txBox="1"/>
          <p:nvPr/>
        </p:nvSpPr>
        <p:spPr>
          <a:xfrm>
            <a:off x="7533063" y="2291513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30" name="Picture 6" descr="Man free icon">
            <a:extLst>
              <a:ext uri="{FF2B5EF4-FFF2-40B4-BE49-F238E27FC236}">
                <a16:creationId xmlns:a16="http://schemas.microsoft.com/office/drawing/2014/main" id="{FB3FC55F-3890-4085-97B2-70441FBF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54" y="490945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 free icon">
            <a:extLst>
              <a:ext uri="{FF2B5EF4-FFF2-40B4-BE49-F238E27FC236}">
                <a16:creationId xmlns:a16="http://schemas.microsoft.com/office/drawing/2014/main" id="{41179953-16C6-4702-B7BB-E895A018C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82" y="490945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man free icon">
            <a:extLst>
              <a:ext uri="{FF2B5EF4-FFF2-40B4-BE49-F238E27FC236}">
                <a16:creationId xmlns:a16="http://schemas.microsoft.com/office/drawing/2014/main" id="{65DAFE6C-2047-43E4-AFC0-23E31739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71" y="4909456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BA29DF7-CB8C-4D67-9E3D-A6FA5BC9C6B4}"/>
              </a:ext>
            </a:extLst>
          </p:cNvPr>
          <p:cNvSpPr txBox="1"/>
          <p:nvPr/>
        </p:nvSpPr>
        <p:spPr>
          <a:xfrm>
            <a:off x="5884027" y="6019799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4FAE1D-29CD-424A-A8F6-6786AF2B5BA5}"/>
              </a:ext>
            </a:extLst>
          </p:cNvPr>
          <p:cNvSpPr txBox="1"/>
          <p:nvPr/>
        </p:nvSpPr>
        <p:spPr>
          <a:xfrm>
            <a:off x="7290805" y="6019799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26DD9F-797A-4F84-891F-218CE92BEA91}"/>
              </a:ext>
            </a:extLst>
          </p:cNvPr>
          <p:cNvSpPr txBox="1"/>
          <p:nvPr/>
        </p:nvSpPr>
        <p:spPr>
          <a:xfrm>
            <a:off x="9263894" y="6019799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10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36" name="Picture 12" descr="Square free icon">
            <a:extLst>
              <a:ext uri="{FF2B5EF4-FFF2-40B4-BE49-F238E27FC236}">
                <a16:creationId xmlns:a16="http://schemas.microsoft.com/office/drawing/2014/main" id="{E7EEC9B2-3C2A-43E7-A091-55090B2E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84" y="3237925"/>
            <a:ext cx="1168696" cy="11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2" descr="Square free icon">
            <a:extLst>
              <a:ext uri="{FF2B5EF4-FFF2-40B4-BE49-F238E27FC236}">
                <a16:creationId xmlns:a16="http://schemas.microsoft.com/office/drawing/2014/main" id="{BE12D0F9-0BAC-4827-A34F-BDE00F33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04" y="3237925"/>
            <a:ext cx="1168696" cy="11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2" descr="Square free icon">
            <a:extLst>
              <a:ext uri="{FF2B5EF4-FFF2-40B4-BE49-F238E27FC236}">
                <a16:creationId xmlns:a16="http://schemas.microsoft.com/office/drawing/2014/main" id="{60CF0047-AA5F-4050-82E5-1326DE4E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141" y="3237925"/>
            <a:ext cx="1168696" cy="11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6B1CBE3-1214-4C47-ADE3-1BA443B79E0A}"/>
              </a:ext>
            </a:extLst>
          </p:cNvPr>
          <p:cNvSpPr txBox="1"/>
          <p:nvPr/>
        </p:nvSpPr>
        <p:spPr>
          <a:xfrm>
            <a:off x="5840485" y="3662232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Thread 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7286B1-8BBA-4011-8307-768564C87ABC}"/>
              </a:ext>
            </a:extLst>
          </p:cNvPr>
          <p:cNvSpPr txBox="1"/>
          <p:nvPr/>
        </p:nvSpPr>
        <p:spPr>
          <a:xfrm>
            <a:off x="7295664" y="3662232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Thread 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C2DE3E-C4FE-4410-AF1E-42D7FB228F09}"/>
              </a:ext>
            </a:extLst>
          </p:cNvPr>
          <p:cNvSpPr txBox="1"/>
          <p:nvPr/>
        </p:nvSpPr>
        <p:spPr>
          <a:xfrm>
            <a:off x="9252276" y="3662232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Thread 10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8072FB-44D4-4C96-BB11-DC501F7F18D7}"/>
              </a:ext>
            </a:extLst>
          </p:cNvPr>
          <p:cNvCxnSpPr>
            <a:cxnSpLocks/>
            <a:stCxn id="83" idx="2"/>
            <a:endCxn id="1036" idx="0"/>
          </p:cNvCxnSpPr>
          <p:nvPr/>
        </p:nvCxnSpPr>
        <p:spPr>
          <a:xfrm flipH="1">
            <a:off x="6496232" y="2660845"/>
            <a:ext cx="1692579" cy="577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E5ADB67-2900-4E16-9804-77CB0E9F77FB}"/>
              </a:ext>
            </a:extLst>
          </p:cNvPr>
          <p:cNvCxnSpPr>
            <a:stCxn id="83" idx="2"/>
            <a:endCxn id="94" idx="0"/>
          </p:cNvCxnSpPr>
          <p:nvPr/>
        </p:nvCxnSpPr>
        <p:spPr>
          <a:xfrm flipH="1">
            <a:off x="7946552" y="2660845"/>
            <a:ext cx="242259" cy="577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3A2CE94F-9260-481A-AD77-A7B606D70365}"/>
              </a:ext>
            </a:extLst>
          </p:cNvPr>
          <p:cNvCxnSpPr>
            <a:stCxn id="83" idx="2"/>
            <a:endCxn id="95" idx="0"/>
          </p:cNvCxnSpPr>
          <p:nvPr/>
        </p:nvCxnSpPr>
        <p:spPr>
          <a:xfrm>
            <a:off x="8188811" y="2660845"/>
            <a:ext cx="1730678" cy="577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E177347-5F46-45BA-94D2-97D290F65847}"/>
              </a:ext>
            </a:extLst>
          </p:cNvPr>
          <p:cNvCxnSpPr>
            <a:stCxn id="1036" idx="2"/>
            <a:endCxn id="1030" idx="0"/>
          </p:cNvCxnSpPr>
          <p:nvPr/>
        </p:nvCxnSpPr>
        <p:spPr>
          <a:xfrm>
            <a:off x="6496232" y="4406621"/>
            <a:ext cx="5294" cy="502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324CB02-59AC-4CF7-86DF-5EFCCEF35BF0}"/>
              </a:ext>
            </a:extLst>
          </p:cNvPr>
          <p:cNvCxnSpPr>
            <a:stCxn id="94" idx="2"/>
            <a:endCxn id="1032" idx="0"/>
          </p:cNvCxnSpPr>
          <p:nvPr/>
        </p:nvCxnSpPr>
        <p:spPr>
          <a:xfrm>
            <a:off x="7946552" y="4406621"/>
            <a:ext cx="2" cy="502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D4753DF-0109-46F1-AA97-6602BCD990E2}"/>
              </a:ext>
            </a:extLst>
          </p:cNvPr>
          <p:cNvCxnSpPr>
            <a:stCxn id="95" idx="2"/>
            <a:endCxn id="1034" idx="0"/>
          </p:cNvCxnSpPr>
          <p:nvPr/>
        </p:nvCxnSpPr>
        <p:spPr>
          <a:xfrm>
            <a:off x="9919489" y="4406621"/>
            <a:ext cx="154" cy="502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4479386-6F4F-4228-9306-CF0186E381F5}"/>
              </a:ext>
            </a:extLst>
          </p:cNvPr>
          <p:cNvSpPr txBox="1"/>
          <p:nvPr/>
        </p:nvSpPr>
        <p:spPr>
          <a:xfrm>
            <a:off x="8325027" y="3662232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 · ·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0A7B4F-E7AC-4D01-81C5-2C10C65AB430}"/>
              </a:ext>
            </a:extLst>
          </p:cNvPr>
          <p:cNvSpPr txBox="1"/>
          <p:nvPr/>
        </p:nvSpPr>
        <p:spPr>
          <a:xfrm>
            <a:off x="9819066" y="4481771"/>
            <a:ext cx="13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socket</a:t>
            </a:r>
            <a:endParaRPr lang="ko-KR" altLang="en-US" dirty="0">
              <a:solidFill>
                <a:schemeClr val="accent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0D903-442E-4736-AD55-A69BA57C2BD9}"/>
              </a:ext>
            </a:extLst>
          </p:cNvPr>
          <p:cNvSpPr txBox="1"/>
          <p:nvPr/>
        </p:nvSpPr>
        <p:spPr>
          <a:xfrm>
            <a:off x="797715" y="3237925"/>
            <a:ext cx="4640650" cy="210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사물함의 정보를 관리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접속을 요청하면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server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thread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생성하고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socket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연결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명당 하나의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thread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연결되므로 동시 접속 가능</a:t>
            </a:r>
          </a:p>
        </p:txBody>
      </p:sp>
    </p:spTree>
    <p:extLst>
      <p:ext uri="{BB962C8B-B14F-4D97-AF65-F5344CB8AC3E}">
        <p14:creationId xmlns:p14="http://schemas.microsoft.com/office/powerpoint/2010/main" val="287140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8FD9EEC5-EDF6-4624-9D7A-32FE620CE6CB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개요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8DDB3-0D19-4907-86F8-B1F71779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05075"/>
            <a:ext cx="3505200" cy="14192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C24831-001B-4C52-BAA9-AE974181882A}"/>
              </a:ext>
            </a:extLst>
          </p:cNvPr>
          <p:cNvSpPr txBox="1"/>
          <p:nvPr/>
        </p:nvSpPr>
        <p:spPr>
          <a:xfrm>
            <a:off x="5246276" y="2521544"/>
            <a:ext cx="6298024" cy="173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locker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구조체 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사물함이 사용 중인지 확인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사물함에 다른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접근하는지 확인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∵다중접속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lock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사물함이 잠겨 있는지 확인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∵비밀번호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오류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사물함의 비밀번호</a:t>
            </a:r>
          </a:p>
        </p:txBody>
      </p:sp>
    </p:spTree>
    <p:extLst>
      <p:ext uri="{BB962C8B-B14F-4D97-AF65-F5344CB8AC3E}">
        <p14:creationId xmlns:p14="http://schemas.microsoft.com/office/powerpoint/2010/main" val="21662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8FD9EEC5-EDF6-4624-9D7A-32FE620CE6CB}"/>
              </a:ext>
            </a:extLst>
          </p:cNvPr>
          <p:cNvSpPr txBox="1">
            <a:spLocks/>
          </p:cNvSpPr>
          <p:nvPr/>
        </p:nvSpPr>
        <p:spPr>
          <a:xfrm>
            <a:off x="960500" y="1048295"/>
            <a:ext cx="55102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프로젝트 데모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1A8A13-9FDC-48EE-9780-142A8A77B16D}"/>
              </a:ext>
            </a:extLst>
          </p:cNvPr>
          <p:cNvSpPr/>
          <p:nvPr/>
        </p:nvSpPr>
        <p:spPr>
          <a:xfrm>
            <a:off x="532436" y="2198072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2F078D-30EA-43F6-AA99-4B59ACF6A5BA}"/>
              </a:ext>
            </a:extLst>
          </p:cNvPr>
          <p:cNvSpPr/>
          <p:nvPr/>
        </p:nvSpPr>
        <p:spPr>
          <a:xfrm>
            <a:off x="2858947" y="2198072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EA30F3-5DEC-495F-ADA6-86CE49C753B1}"/>
              </a:ext>
            </a:extLst>
          </p:cNvPr>
          <p:cNvSpPr/>
          <p:nvPr/>
        </p:nvSpPr>
        <p:spPr>
          <a:xfrm>
            <a:off x="5185458" y="2198072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722DE1B-58D5-4EFB-80D6-9243006DF9AB}"/>
              </a:ext>
            </a:extLst>
          </p:cNvPr>
          <p:cNvSpPr/>
          <p:nvPr/>
        </p:nvSpPr>
        <p:spPr>
          <a:xfrm>
            <a:off x="7511969" y="2198072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A0CAD-07D7-4CAD-8E77-53CBCB9FD1FA}"/>
              </a:ext>
            </a:extLst>
          </p:cNvPr>
          <p:cNvSpPr/>
          <p:nvPr/>
        </p:nvSpPr>
        <p:spPr>
          <a:xfrm>
            <a:off x="9838480" y="2198072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52583E1-5ABD-449B-9E1A-03A8FC5BBE8F}"/>
              </a:ext>
            </a:extLst>
          </p:cNvPr>
          <p:cNvSpPr/>
          <p:nvPr/>
        </p:nvSpPr>
        <p:spPr>
          <a:xfrm>
            <a:off x="5185458" y="3500417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7EE0F-02F3-4F8F-9708-12E01CE658A9}"/>
              </a:ext>
            </a:extLst>
          </p:cNvPr>
          <p:cNvSpPr txBox="1"/>
          <p:nvPr/>
        </p:nvSpPr>
        <p:spPr>
          <a:xfrm>
            <a:off x="407577" y="2269671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접속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F6E6E-D1F5-4642-BE75-EEDAFEB7952F}"/>
              </a:ext>
            </a:extLst>
          </p:cNvPr>
          <p:cNvSpPr txBox="1"/>
          <p:nvPr/>
        </p:nvSpPr>
        <p:spPr>
          <a:xfrm>
            <a:off x="2734088" y="2269671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사물함의 상태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7C176-9024-44BD-ACF3-8AD9D25E5565}"/>
              </a:ext>
            </a:extLst>
          </p:cNvPr>
          <p:cNvSpPr txBox="1"/>
          <p:nvPr/>
        </p:nvSpPr>
        <p:spPr>
          <a:xfrm>
            <a:off x="5060599" y="2269671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물건 넣기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8E3CB-C1F6-400E-9790-759A9A0A2B4D}"/>
              </a:ext>
            </a:extLst>
          </p:cNvPr>
          <p:cNvSpPr txBox="1"/>
          <p:nvPr/>
        </p:nvSpPr>
        <p:spPr>
          <a:xfrm>
            <a:off x="7387110" y="2269671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사물함 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5D8211-6987-4655-A9F2-B70A054B991C}"/>
              </a:ext>
            </a:extLst>
          </p:cNvPr>
          <p:cNvSpPr txBox="1"/>
          <p:nvPr/>
        </p:nvSpPr>
        <p:spPr>
          <a:xfrm>
            <a:off x="9713621" y="2269671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설정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05B41-59A7-4EBE-BA9C-B105C3A686EE}"/>
              </a:ext>
            </a:extLst>
          </p:cNvPr>
          <p:cNvSpPr txBox="1"/>
          <p:nvPr/>
        </p:nvSpPr>
        <p:spPr>
          <a:xfrm>
            <a:off x="5060599" y="3581541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물건 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DB4CBB-653A-4413-B105-6218C8D18C59}"/>
              </a:ext>
            </a:extLst>
          </p:cNvPr>
          <p:cNvSpPr/>
          <p:nvPr/>
        </p:nvSpPr>
        <p:spPr>
          <a:xfrm>
            <a:off x="5185458" y="4816409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AE17D-63EB-4A56-A4E4-CC8CFD3C3F55}"/>
              </a:ext>
            </a:extLst>
          </p:cNvPr>
          <p:cNvSpPr txBox="1"/>
          <p:nvPr/>
        </p:nvSpPr>
        <p:spPr>
          <a:xfrm>
            <a:off x="5060599" y="4897533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나가기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9775DD-947F-47E2-921F-D7BB9FF3F866}"/>
              </a:ext>
            </a:extLst>
          </p:cNvPr>
          <p:cNvSpPr/>
          <p:nvPr/>
        </p:nvSpPr>
        <p:spPr>
          <a:xfrm>
            <a:off x="7511969" y="3500417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F9DE5D-7A56-4885-89E5-97B40416A6C2}"/>
              </a:ext>
            </a:extLst>
          </p:cNvPr>
          <p:cNvSpPr/>
          <p:nvPr/>
        </p:nvSpPr>
        <p:spPr>
          <a:xfrm>
            <a:off x="9838480" y="3500417"/>
            <a:ext cx="2037144" cy="567808"/>
          </a:xfrm>
          <a:prstGeom prst="roundRect">
            <a:avLst>
              <a:gd name="adj" fmla="val 22917"/>
            </a:avLst>
          </a:prstGeom>
          <a:solidFill>
            <a:srgbClr val="F3D5BB"/>
          </a:solidFill>
          <a:ln w="3810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EA731-F09E-478F-8C74-AFAB00303EBA}"/>
              </a:ext>
            </a:extLst>
          </p:cNvPr>
          <p:cNvSpPr txBox="1"/>
          <p:nvPr/>
        </p:nvSpPr>
        <p:spPr>
          <a:xfrm>
            <a:off x="7387110" y="3572016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사물함 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2ED65-CF35-43C3-B357-C5D11F2FD9FB}"/>
              </a:ext>
            </a:extLst>
          </p:cNvPr>
          <p:cNvSpPr txBox="1"/>
          <p:nvPr/>
        </p:nvSpPr>
        <p:spPr>
          <a:xfrm>
            <a:off x="9713621" y="3572016"/>
            <a:ext cx="228686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해제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E4FC68-D6ED-4165-B67A-BE48981102C2}"/>
              </a:ext>
            </a:extLst>
          </p:cNvPr>
          <p:cNvCxnSpPr/>
          <p:nvPr/>
        </p:nvCxnSpPr>
        <p:spPr>
          <a:xfrm>
            <a:off x="2569580" y="2497810"/>
            <a:ext cx="2893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5CEC51-5D9D-4D6A-9749-081B600976B3}"/>
              </a:ext>
            </a:extLst>
          </p:cNvPr>
          <p:cNvCxnSpPr>
            <a:cxnSpLocks/>
          </p:cNvCxnSpPr>
          <p:nvPr/>
        </p:nvCxnSpPr>
        <p:spPr>
          <a:xfrm>
            <a:off x="4896091" y="2497810"/>
            <a:ext cx="2893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7847933-784E-46FB-B234-101081F246CD}"/>
              </a:ext>
            </a:extLst>
          </p:cNvPr>
          <p:cNvCxnSpPr/>
          <p:nvPr/>
        </p:nvCxnSpPr>
        <p:spPr>
          <a:xfrm>
            <a:off x="7222602" y="2497810"/>
            <a:ext cx="2893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F0ACD1-9282-4C00-8727-F16BC5A128F6}"/>
              </a:ext>
            </a:extLst>
          </p:cNvPr>
          <p:cNvCxnSpPr/>
          <p:nvPr/>
        </p:nvCxnSpPr>
        <p:spPr>
          <a:xfrm>
            <a:off x="9552784" y="2497810"/>
            <a:ext cx="2893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301116D-DF54-436A-AA72-311362C1BEE2}"/>
              </a:ext>
            </a:extLst>
          </p:cNvPr>
          <p:cNvCxnSpPr/>
          <p:nvPr/>
        </p:nvCxnSpPr>
        <p:spPr>
          <a:xfrm>
            <a:off x="9552784" y="3780700"/>
            <a:ext cx="2893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A47B92D-1FC9-4D1F-8153-2F641C25139B}"/>
              </a:ext>
            </a:extLst>
          </p:cNvPr>
          <p:cNvCxnSpPr/>
          <p:nvPr/>
        </p:nvCxnSpPr>
        <p:spPr>
          <a:xfrm>
            <a:off x="7211655" y="3780700"/>
            <a:ext cx="2893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0A4E7E5-2683-4322-8BB2-B9C7227EA8A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052394" y="2489608"/>
            <a:ext cx="8205" cy="26107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B53CA73-33B7-4AD7-A393-FB65250B4329}"/>
              </a:ext>
            </a:extLst>
          </p:cNvPr>
          <p:cNvCxnSpPr>
            <a:cxnSpLocks/>
          </p:cNvCxnSpPr>
          <p:nvPr/>
        </p:nvCxnSpPr>
        <p:spPr>
          <a:xfrm>
            <a:off x="5048723" y="3786517"/>
            <a:ext cx="136735" cy="2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5CBDF8-E725-40E3-82E1-3FD79B8234A9}"/>
              </a:ext>
            </a:extLst>
          </p:cNvPr>
          <p:cNvCxnSpPr>
            <a:cxnSpLocks/>
          </p:cNvCxnSpPr>
          <p:nvPr/>
        </p:nvCxnSpPr>
        <p:spPr>
          <a:xfrm>
            <a:off x="5040774" y="5098387"/>
            <a:ext cx="144684" cy="2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604EF-C524-4061-97DA-BDE49E898312}"/>
              </a:ext>
            </a:extLst>
          </p:cNvPr>
          <p:cNvSpPr/>
          <p:nvPr/>
        </p:nvSpPr>
        <p:spPr>
          <a:xfrm>
            <a:off x="544010" y="3171463"/>
            <a:ext cx="5116010" cy="257537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C7A87-02A5-49FE-A5ED-88E9C91E3BD2}"/>
              </a:ext>
            </a:extLst>
          </p:cNvPr>
          <p:cNvSpPr txBox="1"/>
          <p:nvPr/>
        </p:nvSpPr>
        <p:spPr>
          <a:xfrm>
            <a:off x="236917" y="2691907"/>
            <a:ext cx="5608300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시작되면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동적 할당을 통해 사물함의 개수를 매번 다르게 설정 가능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개까지 가능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0CD89-886F-4133-ADEB-EDE6A4FB7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1" b="-14629"/>
          <a:stretch/>
        </p:blipFill>
        <p:spPr>
          <a:xfrm>
            <a:off x="236918" y="2073652"/>
            <a:ext cx="5700895" cy="56780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C7A43D8-D9C2-45C0-A13B-95C5AE0821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63" b="1722"/>
          <a:stretch/>
        </p:blipFill>
        <p:spPr>
          <a:xfrm>
            <a:off x="6265764" y="2814518"/>
            <a:ext cx="5700895" cy="1572780"/>
          </a:xfrm>
          <a:prstGeom prst="rect">
            <a:avLst/>
          </a:prstGeom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4522028"/>
            <a:ext cx="5608300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시작되면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server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스레드를 만들어 소켓으로 연결한다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귀여운 고영희가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원하는 동작을 입력 받는다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4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7C2824B-6EB2-4E02-9DD9-04A7AA9512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7"/>
          <a:stretch/>
        </p:blipFill>
        <p:spPr>
          <a:xfrm>
            <a:off x="236917" y="2849156"/>
            <a:ext cx="5700896" cy="1707028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C7A87-02A5-49FE-A5ED-88E9C91E3BD2}"/>
              </a:ext>
            </a:extLst>
          </p:cNvPr>
          <p:cNvSpPr txBox="1"/>
          <p:nvPr/>
        </p:nvSpPr>
        <p:spPr>
          <a:xfrm>
            <a:off x="236917" y="4706862"/>
            <a:ext cx="5608300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동작 번호를 입력 받으면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server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에서도 현재 사물함의 정보와 전체 사물함의 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접속자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비어있는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사물함의 수가 출력된다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3976697"/>
            <a:ext cx="5608300" cy="150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동작 번호로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‘1’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입력하면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사물함에 물건을 넣는 과정을 거친다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사물함의 정보를 보여준다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사용하기를 원하는 사물함의 번호를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입력받는다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A16A999-5E36-4C55-8484-2D9A753A61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1"/>
          <a:stretch/>
        </p:blipFill>
        <p:spPr>
          <a:xfrm>
            <a:off x="6277337" y="2073652"/>
            <a:ext cx="5700894" cy="172989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C023188-8D58-4AA4-91DA-F94DB03A25E1}"/>
              </a:ext>
            </a:extLst>
          </p:cNvPr>
          <p:cNvSpPr/>
          <p:nvPr/>
        </p:nvSpPr>
        <p:spPr>
          <a:xfrm>
            <a:off x="9245600" y="2058913"/>
            <a:ext cx="209550" cy="209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2594660"/>
            <a:ext cx="5608300" cy="78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사용할 사물함의 번호를 입력 받는다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사물함이 비어 있다면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정말 사용할 지 여부를 묻는다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FC237-8AEA-4A2C-9383-F5B814B35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6" b="6982"/>
          <a:stretch/>
        </p:blipFill>
        <p:spPr>
          <a:xfrm>
            <a:off x="6288910" y="2073652"/>
            <a:ext cx="5677748" cy="368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578886-8369-405D-BDAB-D1F13733A045}"/>
              </a:ext>
            </a:extLst>
          </p:cNvPr>
          <p:cNvSpPr txBox="1"/>
          <p:nvPr/>
        </p:nvSpPr>
        <p:spPr>
          <a:xfrm>
            <a:off x="6288909" y="4734392"/>
            <a:ext cx="5608300" cy="78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비밀번호를 설정한다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비밀번호를 다시 확인한 뒤에 종료된다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F0F0FD-B5CB-46D1-9104-278624C2FE61}"/>
              </a:ext>
            </a:extLst>
          </p:cNvPr>
          <p:cNvGrpSpPr/>
          <p:nvPr/>
        </p:nvGrpSpPr>
        <p:grpSpPr>
          <a:xfrm>
            <a:off x="6288909" y="3888156"/>
            <a:ext cx="5677740" cy="696544"/>
            <a:chOff x="6288909" y="3888156"/>
            <a:chExt cx="5677740" cy="6965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20B521-6391-4C90-8890-F4519E909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86" b="-2577"/>
            <a:stretch/>
          </p:blipFill>
          <p:spPr>
            <a:xfrm>
              <a:off x="6288909" y="3888156"/>
              <a:ext cx="5677740" cy="69654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82A47C-ABD1-41DF-82A3-575F74AF9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" b="-1324"/>
            <a:stretch/>
          </p:blipFill>
          <p:spPr>
            <a:xfrm>
              <a:off x="6288909" y="3899448"/>
              <a:ext cx="5260938" cy="660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14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8727FA-154B-4DE8-8A47-6B7F06B0ABF6}"/>
              </a:ext>
            </a:extLst>
          </p:cNvPr>
          <p:cNvSpPr/>
          <p:nvPr/>
        </p:nvSpPr>
        <p:spPr>
          <a:xfrm>
            <a:off x="6569776" y="5362559"/>
            <a:ext cx="4159184" cy="29724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471D935-9A71-4137-AFEF-EA6468EB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9"/>
          <a:stretch/>
        </p:blipFill>
        <p:spPr>
          <a:xfrm>
            <a:off x="6288913" y="3888156"/>
            <a:ext cx="5677736" cy="1295512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34C72871-F2A6-4E51-B456-5B23D61805CB}"/>
              </a:ext>
            </a:extLst>
          </p:cNvPr>
          <p:cNvSpPr txBox="1">
            <a:spLocks/>
          </p:cNvSpPr>
          <p:nvPr/>
        </p:nvSpPr>
        <p:spPr>
          <a:xfrm>
            <a:off x="236918" y="960601"/>
            <a:ext cx="5700895" cy="567808"/>
          </a:xfrm>
          <a:prstGeom prst="rect">
            <a:avLst/>
          </a:prstGeom>
          <a:ln w="3175">
            <a:solidFill>
              <a:srgbClr val="D2B4A9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Server</a:t>
            </a:r>
            <a:r>
              <a:rPr lang="ko-KR" altLang="en-US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 </a:t>
            </a:r>
            <a:endParaRPr lang="en-US" altLang="ko-KR" sz="3200" dirty="0">
              <a:ln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DB5264B-1E2A-4F62-AC95-13FE79C06B11}"/>
              </a:ext>
            </a:extLst>
          </p:cNvPr>
          <p:cNvSpPr txBox="1">
            <a:spLocks/>
          </p:cNvSpPr>
          <p:nvPr/>
        </p:nvSpPr>
        <p:spPr>
          <a:xfrm>
            <a:off x="6265762" y="960601"/>
            <a:ext cx="5700895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n>
                  <a:solidFill>
                    <a:srgbClr val="4472C4">
                      <a:alpha val="0"/>
                    </a:srgbClr>
                  </a:solidFill>
                </a:ln>
              </a:rPr>
              <a:t>Client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5F6EE-F8CC-4959-BE93-2E0100235B49}"/>
              </a:ext>
            </a:extLst>
          </p:cNvPr>
          <p:cNvCxnSpPr>
            <a:cxnSpLocks/>
          </p:cNvCxnSpPr>
          <p:nvPr/>
        </p:nvCxnSpPr>
        <p:spPr>
          <a:xfrm>
            <a:off x="6096000" y="251749"/>
            <a:ext cx="0" cy="6354501"/>
          </a:xfrm>
          <a:prstGeom prst="line">
            <a:avLst/>
          </a:prstGeom>
          <a:ln>
            <a:solidFill>
              <a:srgbClr val="D2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12E98-8227-48C7-A08C-EBCBD04A096F}"/>
              </a:ext>
            </a:extLst>
          </p:cNvPr>
          <p:cNvSpPr txBox="1"/>
          <p:nvPr/>
        </p:nvSpPr>
        <p:spPr>
          <a:xfrm>
            <a:off x="6288909" y="2594660"/>
            <a:ext cx="5608300" cy="78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사용할 사물함의 번호를 입력 받는다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사물함이 비어 있다면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정말 사용할 지 여부를 묻는다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FC237-8AEA-4A2C-9383-F5B814B35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6" b="6982"/>
          <a:stretch/>
        </p:blipFill>
        <p:spPr>
          <a:xfrm>
            <a:off x="6288910" y="2073652"/>
            <a:ext cx="5677748" cy="368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578886-8369-405D-BDAB-D1F13733A045}"/>
              </a:ext>
            </a:extLst>
          </p:cNvPr>
          <p:cNvSpPr txBox="1"/>
          <p:nvPr/>
        </p:nvSpPr>
        <p:spPr>
          <a:xfrm>
            <a:off x="6288909" y="5272682"/>
            <a:ext cx="560830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확인 시 틀린다면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다시 입력 받는다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98EF51-6736-4A84-A694-3A94FA7D855D}"/>
              </a:ext>
            </a:extLst>
          </p:cNvPr>
          <p:cNvSpPr/>
          <p:nvPr/>
        </p:nvSpPr>
        <p:spPr>
          <a:xfrm>
            <a:off x="7583009" y="4740675"/>
            <a:ext cx="324331" cy="150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6A8E30-C710-44A3-A456-2DFA8259750B}"/>
              </a:ext>
            </a:extLst>
          </p:cNvPr>
          <p:cNvSpPr/>
          <p:nvPr/>
        </p:nvSpPr>
        <p:spPr>
          <a:xfrm>
            <a:off x="10398719" y="4324905"/>
            <a:ext cx="324331" cy="150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544</Words>
  <Application>Microsoft Office PowerPoint</Application>
  <PresentationFormat>와이드스크린</PresentationFormat>
  <Paragraphs>115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</vt:lpstr>
      <vt:lpstr>나눔스퀘어_ac</vt:lpstr>
      <vt:lpstr>나눔스퀘어_ac Bold</vt:lpstr>
      <vt:lpstr>Wingdings</vt:lpstr>
      <vt:lpstr>나눔스퀘어 ExtraBold</vt:lpstr>
      <vt:lpstr>맑은 고딕</vt:lpstr>
      <vt:lpstr>나눔스퀘어_ac ExtraBold</vt:lpstr>
      <vt:lpstr>나눔스퀘어</vt:lpstr>
      <vt:lpstr>Office 테마</vt:lpstr>
      <vt:lpstr>유닉스시스템 프로젝트 NANG Locker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Kim AhEun</dc:creator>
  <cp:keywords>adstorepost.com</cp:keywords>
  <cp:lastModifiedBy>Kim AhEun</cp:lastModifiedBy>
  <cp:revision>492</cp:revision>
  <dcterms:created xsi:type="dcterms:W3CDTF">2017-12-10T15:04:34Z</dcterms:created>
  <dcterms:modified xsi:type="dcterms:W3CDTF">2021-12-16T15:12:30Z</dcterms:modified>
</cp:coreProperties>
</file>