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73" r:id="rId3"/>
    <p:sldId id="287" r:id="rId4"/>
    <p:sldId id="288" r:id="rId5"/>
    <p:sldId id="289" r:id="rId6"/>
    <p:sldId id="290" r:id="rId7"/>
    <p:sldId id="257" r:id="rId8"/>
    <p:sldId id="279" r:id="rId9"/>
    <p:sldId id="272" r:id="rId10"/>
    <p:sldId id="27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19/07/2022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 final da disciplina AMS0002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4149080"/>
            <a:ext cx="5069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Arthur Henrique Cavalcanti, Carlos Eduardo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Ritzmann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Fernando Martins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Hillesheim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Maurício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CUnha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Professora Carla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Diacui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Medeiros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Berkenbrock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19/07/2022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Jogo da memória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ontato.udesc@gmail.com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Pacotes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565" y="1268760"/>
            <a:ext cx="59046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 exemplo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07533"/>
            <a:ext cx="5629755" cy="34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565" y="1268760"/>
            <a:ext cx="59046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 exemplo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07533"/>
            <a:ext cx="5629755" cy="34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Sequência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565" y="1268760"/>
            <a:ext cx="59046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 exemplo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07533"/>
            <a:ext cx="5629755" cy="34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98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Atividades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565" y="1268760"/>
            <a:ext cx="59046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 exemplo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07533"/>
            <a:ext cx="5629755" cy="34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98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Padrão Arquitetural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565" y="1268760"/>
            <a:ext cx="5904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Opção 1: Arquitetura em Camadas, baseada em duas camadas, primeira camada é interface + lógica e a segunda camada sendo o BD.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ópicos: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este formato para tópicos.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Negrito: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tilizar o negrito para destacar uma palavra chave.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Descrição: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necessário, você pode adicionar uma curta descrição. </a:t>
            </a:r>
          </a:p>
          <a:p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os pontos em vez de setas, asteriscos ou hífen.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Subtópicos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Utilize este formato quando precisar utilizar subtópicos.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 caso, o título fica em negrito, sem marcador, e os itens são listados com marcador.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5536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Gráfica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612576" y="1700808"/>
            <a:ext cx="6606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Insira aqui um link para vídeo.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5760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</a:t>
            </a:r>
            <a:r>
              <a:rPr lang="pt-BR" sz="11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(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Ed.).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Local de publicação: nome da gráfica, ano de publicação. Volume, páginas.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PORTMORE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Parvoviruses (erythema infectiosum, aplastic crisis).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ZANELLA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M.T.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Obesidade e fatores de risco cardiovascular.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MION, J.R. D.; NOBRE, F. (Ed.). Risco cardiovascular global: da teoria à prática. 2. ed. São Paulo: Lemos Editorial, 2000. p.109-25.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OLIVEIRA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Z.L.C.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provisão da família: redefinição ou manutenção dos papéis?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In: ARAÚJO, C.; SCALON, C. (Org.). Gênero, família e trabalho no Brasil. Rio de Janeiro: Editora FGV, 2005. p. 123-47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Daniel. </a:t>
            </a:r>
            <a:r>
              <a:rPr lang="en-US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Schaum’s outline of theory and problems. 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5th ed. New York: Schaum Publishing, 1956. 204 p.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417</Words>
  <Application>Microsoft Office PowerPoint</Application>
  <PresentationFormat>Apresentação na tela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ARTHUR HENRIQUE CAVALCANTI</cp:lastModifiedBy>
  <cp:revision>131</cp:revision>
  <dcterms:created xsi:type="dcterms:W3CDTF">2016-08-30T17:34:40Z</dcterms:created>
  <dcterms:modified xsi:type="dcterms:W3CDTF">2022-07-19T19:10:10Z</dcterms:modified>
</cp:coreProperties>
</file>