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BD -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Arthur Henrique Cavalcanti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5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6" name="Imagem 5" descr="C:\Users\09068735926\AppData\Local\Microsoft\Windows\INetCache\Content.Word\EER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33" y="1329136"/>
            <a:ext cx="5257800" cy="459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21189"/>
              </p:ext>
            </p:extLst>
          </p:nvPr>
        </p:nvGraphicFramePr>
        <p:xfrm>
          <a:off x="181350" y="1931355"/>
          <a:ext cx="5393690" cy="1909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1714984404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92228764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941861262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606518313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735167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Personagem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863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Domínio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59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IdPersonagem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primária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do personagem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54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Texto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 da skin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597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IdSkin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Código da </a:t>
                      </a:r>
                      <a:r>
                        <a:rPr lang="pt-BR" sz="1200" dirty="0" err="1">
                          <a:effectLst/>
                        </a:rPr>
                        <a:t>skin</a:t>
                      </a:r>
                      <a:r>
                        <a:rPr lang="pt-BR" sz="1200" dirty="0">
                          <a:effectLst/>
                        </a:rPr>
                        <a:t> a qual o personagem está usando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222269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96409"/>
              </p:ext>
            </p:extLst>
          </p:nvPr>
        </p:nvGraphicFramePr>
        <p:xfrm>
          <a:off x="5661164" y="1940448"/>
          <a:ext cx="5393690" cy="1938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774">
                  <a:extLst>
                    <a:ext uri="{9D8B030D-6E8A-4147-A177-3AD203B41FA5}">
                      <a16:colId xmlns:a16="http://schemas.microsoft.com/office/drawing/2014/main" val="203894371"/>
                    </a:ext>
                  </a:extLst>
                </a:gridCol>
                <a:gridCol w="1141061">
                  <a:extLst>
                    <a:ext uri="{9D8B030D-6E8A-4147-A177-3AD203B41FA5}">
                      <a16:colId xmlns:a16="http://schemas.microsoft.com/office/drawing/2014/main" val="352433794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41125973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1956397936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885454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 smtClean="0">
                          <a:effectLst/>
                        </a:rPr>
                        <a:t>Skin</a:t>
                      </a:r>
                      <a:r>
                        <a:rPr lang="pt-BR" sz="1200" dirty="0" smtClean="0">
                          <a:effectLst/>
                        </a:rPr>
                        <a:t>/</a:t>
                      </a:r>
                      <a:r>
                        <a:rPr lang="pt-BR" sz="1200" dirty="0" err="1" smtClean="0">
                          <a:effectLst/>
                        </a:rPr>
                        <a:t>Aprência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79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Domínio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58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idSkin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primária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da skin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96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Texto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 da skin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802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idCategoria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estrangeira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Código da categoria a qual a </a:t>
                      </a:r>
                      <a:r>
                        <a:rPr lang="pt-BR" sz="1200" dirty="0" err="1">
                          <a:effectLst/>
                        </a:rPr>
                        <a:t>Skin</a:t>
                      </a:r>
                      <a:r>
                        <a:rPr lang="pt-BR" sz="1200" dirty="0">
                          <a:effectLst/>
                        </a:rPr>
                        <a:t> pertence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76102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75296"/>
              </p:ext>
            </p:extLst>
          </p:nvPr>
        </p:nvGraphicFramePr>
        <p:xfrm>
          <a:off x="181350" y="4035879"/>
          <a:ext cx="5393690" cy="1919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3915455629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69891372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553749417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153409341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349598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Relação Personagem Skin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3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Domínio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48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idSkin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primária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da skin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55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idPersongem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estrangeira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Código do personagem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087227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47714"/>
              </p:ext>
            </p:extLst>
          </p:nvPr>
        </p:nvGraphicFramePr>
        <p:xfrm>
          <a:off x="5661164" y="4035879"/>
          <a:ext cx="5393690" cy="1332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423938335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96024934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037278798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627861517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1814076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Categoria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919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Domínio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831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IdCategoria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primária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da categoria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066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Texto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 da categoria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56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57749"/>
              </p:ext>
            </p:extLst>
          </p:nvPr>
        </p:nvGraphicFramePr>
        <p:xfrm>
          <a:off x="98222" y="1965570"/>
          <a:ext cx="5393690" cy="2673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363316151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3802949375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4253779961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1166796517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986665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Jogador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43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Domínio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28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IdJogador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primária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do jogador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80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Texto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 do jogador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4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Senha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Texto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Senha do jogador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5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IdPersonagem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estrangeira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do personagem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410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idMapa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estrangeira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Código do mapa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986298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8584"/>
              </p:ext>
            </p:extLst>
          </p:nvPr>
        </p:nvGraphicFramePr>
        <p:xfrm>
          <a:off x="5661164" y="1965570"/>
          <a:ext cx="5393690" cy="2506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362503329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33778359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384354056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1956205383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884125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Friend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647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Domínio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185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IdJogador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primária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estrangeria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do jogador 1 que está relacionado ao jogador 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136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idJogador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primária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estrangeira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Código do jogador 2 que está relacionado com o jogador1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80427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21754"/>
              </p:ext>
            </p:extLst>
          </p:nvPr>
        </p:nvGraphicFramePr>
        <p:xfrm>
          <a:off x="2795067" y="4751057"/>
          <a:ext cx="5393690" cy="1332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284212113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41235393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251078423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1054854142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43309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Mapa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22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Domínio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Tamanho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62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IdMapa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Numérico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Índice único</a:t>
                      </a:r>
                      <a:endParaRPr lang="pt-B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Chave primária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Código do mapa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83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Texto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 do mapa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51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740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35</TotalTime>
  <Words>233</Words>
  <Application>Microsoft Office PowerPoint</Application>
  <PresentationFormat>Widescreen</PresentationFormat>
  <Paragraphs>184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Times New Roman</vt:lpstr>
      <vt:lpstr>Yu Mincho</vt:lpstr>
      <vt:lpstr>Gallery</vt:lpstr>
      <vt:lpstr>Projeto BD -</vt:lpstr>
      <vt:lpstr>Diagrama entidade relacionamento</vt:lpstr>
      <vt:lpstr>dicionário</vt:lpstr>
      <vt:lpstr>dicionário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HENRIQUE CAVALCANTI</dc:creator>
  <cp:lastModifiedBy>ARTHUR HENRIQUE CAVALCANTI</cp:lastModifiedBy>
  <cp:revision>3</cp:revision>
  <dcterms:created xsi:type="dcterms:W3CDTF">2022-09-14T17:21:05Z</dcterms:created>
  <dcterms:modified xsi:type="dcterms:W3CDTF">2022-09-14T17:56:56Z</dcterms:modified>
</cp:coreProperties>
</file>