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A7B-629B-4173-98DC-2DF201737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84BC8-C2EC-42D7-A6AF-AB27F6B3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EDF-BB17-49A3-BFC3-EDE3050F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DA41-CA7F-4EF1-BF95-C7E60161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1ACD-E64F-4F82-8A76-589D93A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1D91-ED7A-4431-800A-B4B91D4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68E6-45A7-4843-9DB1-B9C19B43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A030-058C-4687-B7A9-666CF76A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B3AD-E027-4584-9A17-6C2F3227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EAC8-AEB1-40C0-977D-A720BBDB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0FE8A-7B8E-4AEB-AC79-F899391B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4378-3289-4FE3-B49A-53E9B182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C3B4-D89C-4200-8F99-0F99E40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87E6-1D1F-474B-99EF-9AC0F831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5032-63E4-4744-82DF-6562314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CBE3-732F-4E5E-94F1-A9889781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A6DC-74D1-4CCD-A1E5-39BBEA14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1ECC-FDC5-4C31-A5CF-43168338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835A-D78F-4898-96D6-9C318BD0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4A41-60A0-4C42-8174-9ADA880C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8FC2-7C41-4416-82EE-1791858B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EEACE-CE5A-4DA9-9C66-53EA1D78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9C53-77AE-4A23-B76E-D0EF6F3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5783-9141-4A27-A39C-BB800F5D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E18C-660C-47DE-A4EE-733BCD57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39FD-0F8C-4713-AE87-5D86A08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863B-7E3B-4FF9-8D06-CC870E8B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3935-C9F2-4576-B15B-BEBBBBEE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427-967D-4EA1-97BF-E87F3648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F66E5-FC74-45D3-855B-D827619A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B121-2515-471B-BF15-AFC2B3B2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587B-666D-4D9C-A256-02979B9C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D2D0-989F-4ACE-A428-79DCE476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0CC16-5112-40E6-BC04-8C2377EE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EECD4-3E11-48CB-9BF3-2B55AE261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FFB2C-1009-4889-B81F-5CD88E3B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43B54-D29D-4E95-BE69-BF764EA3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7E78B-4674-46B2-AA19-020B8EF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F7810-0842-4518-A705-CC4360FD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2BFE-E6FF-49B9-809F-9948471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B4C1B-4BA3-4444-AF65-837AA92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E3AB-7630-40E2-A8B1-44135B07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8E07-351F-4234-9375-2F85D550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9ECB-7C31-444B-BC58-6C489BD0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AC24B-7EA4-4949-87DE-300A138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585E-54E4-43B1-BE5C-14B3B49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DD2C-DEA9-4FED-BEBC-54EB7395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636B-826A-4754-8251-DEDB1AD0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3A1A4-2A1D-4170-BA1D-9D35988B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0E0B-DEDA-49FF-9F2F-5C3F1D17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97FC-FE3B-4EE5-8FED-465D4CF5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B14C1-D282-4296-A489-CBC4677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CA34-E46E-4302-BEA6-9E6D255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6EB8E-A58D-4562-8B7D-91BD7610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6043-6868-4875-B0E4-5E1A133E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CBB5-4917-43E2-A474-B41DA64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DBE34-BD44-4F7D-89B7-37257B02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370F3-879E-41DE-8DFC-B85FE62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408E7-0B45-4C23-A446-8B6D8202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FADF-EDB3-4ED7-8490-1F1F30A8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E6DC-0219-4E46-B039-49AA33672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9503-098B-4948-A0CD-014E743F096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3BA3-5596-4234-996B-10BFDDB38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135E-0490-4D93-A669-4A3182DF6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031-F589-4D5F-AA7B-D700E9FB6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5146FF3E-102B-4C7F-B1C2-BD61E093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675759-EA13-4E66-8008-8850E7D77D8F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378F43C-C847-4FF0-8FEE-4ECCF4E41E59}"/>
              </a:ext>
            </a:extLst>
          </p:cNvPr>
          <p:cNvSpPr/>
          <p:nvPr/>
        </p:nvSpPr>
        <p:spPr>
          <a:xfrm>
            <a:off x="1152524" y="161925"/>
            <a:ext cx="1571626" cy="609600"/>
          </a:xfrm>
          <a:prstGeom prst="wedgeRoundRectCallout">
            <a:avLst>
              <a:gd name="adj1" fmla="val -92708"/>
              <a:gd name="adj2" fmla="val -2611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for more filter options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B6885007-E21D-4D91-861D-B6925C14FB02}"/>
              </a:ext>
            </a:extLst>
          </p:cNvPr>
          <p:cNvSpPr/>
          <p:nvPr/>
        </p:nvSpPr>
        <p:spPr>
          <a:xfrm>
            <a:off x="238123" y="2352675"/>
            <a:ext cx="1828801" cy="952500"/>
          </a:xfrm>
          <a:prstGeom prst="wedgeRoundRectCallout">
            <a:avLst>
              <a:gd name="adj1" fmla="val -40350"/>
              <a:gd name="adj2" fmla="val -11055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analyze the root cause using the AI driven decomposition tree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8AE0B20-9B96-43F8-B7D5-C894BC5EE6D0}"/>
              </a:ext>
            </a:extLst>
          </p:cNvPr>
          <p:cNvSpPr/>
          <p:nvPr/>
        </p:nvSpPr>
        <p:spPr>
          <a:xfrm>
            <a:off x="4048123" y="2685409"/>
            <a:ext cx="1676401" cy="742950"/>
          </a:xfrm>
          <a:prstGeom prst="wedgeRoundRectCallout">
            <a:avLst>
              <a:gd name="adj1" fmla="val -55700"/>
              <a:gd name="adj2" fmla="val -12199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choose a dimension for the bar chart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3D56D74-1C66-4775-AD33-4F2E5CD7D7A9}"/>
              </a:ext>
            </a:extLst>
          </p:cNvPr>
          <p:cNvSpPr/>
          <p:nvPr/>
        </p:nvSpPr>
        <p:spPr>
          <a:xfrm>
            <a:off x="876298" y="5656568"/>
            <a:ext cx="1752602" cy="952500"/>
          </a:xfrm>
          <a:prstGeom prst="wedgeRoundRectCallout">
            <a:avLst>
              <a:gd name="adj1" fmla="val 63594"/>
              <a:gd name="adj2" fmla="val -12322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a bar to filter other visuals. Right click to drill through to see patients’ details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15A4AE4-B39E-4B61-A69E-0260E09EFD25}"/>
              </a:ext>
            </a:extLst>
          </p:cNvPr>
          <p:cNvSpPr/>
          <p:nvPr/>
        </p:nvSpPr>
        <p:spPr>
          <a:xfrm>
            <a:off x="10172698" y="4046843"/>
            <a:ext cx="1752602" cy="952500"/>
          </a:xfrm>
          <a:prstGeom prst="wedgeRoundRectCallout">
            <a:avLst>
              <a:gd name="adj1" fmla="val -50536"/>
              <a:gd name="adj2" fmla="val 9977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each circle to filter other visuals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29D8596-9810-4D18-B54E-4553FFF7C3EB}"/>
              </a:ext>
            </a:extLst>
          </p:cNvPr>
          <p:cNvSpPr/>
          <p:nvPr/>
        </p:nvSpPr>
        <p:spPr>
          <a:xfrm>
            <a:off x="8848722" y="1621632"/>
            <a:ext cx="1828800" cy="804862"/>
          </a:xfrm>
          <a:prstGeom prst="wedgeRoundRectCallout">
            <a:avLst>
              <a:gd name="adj1" fmla="val 55148"/>
              <a:gd name="adj2" fmla="val 8116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Drill up/down to see the data by different date hierarchies (e.g. year, month, quarter). </a:t>
            </a:r>
          </a:p>
        </p:txBody>
      </p:sp>
    </p:spTree>
    <p:extLst>
      <p:ext uri="{BB962C8B-B14F-4D97-AF65-F5344CB8AC3E}">
        <p14:creationId xmlns:p14="http://schemas.microsoft.com/office/powerpoint/2010/main" val="199047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 Kakegawa</dc:creator>
  <cp:lastModifiedBy>Yuki Kakegawa</cp:lastModifiedBy>
  <cp:revision>4</cp:revision>
  <dcterms:created xsi:type="dcterms:W3CDTF">2021-03-29T20:21:27Z</dcterms:created>
  <dcterms:modified xsi:type="dcterms:W3CDTF">2021-03-29T21:07:17Z</dcterms:modified>
</cp:coreProperties>
</file>