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92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7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047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5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8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444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1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27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77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2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1CA1DB-AE43-4897-B3E9-EE8726261D80}" type="datetimeFigureOut">
              <a:rPr lang="pl-PL" smtClean="0"/>
              <a:t>19.04.2022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5A25A1-5365-49D9-A94E-C61F51E1982C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www.kaggle.com/datasets/zippyz/cats-and-dogs-breeds-classification-oxford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Image </a:t>
            </a:r>
            <a:r>
              <a:rPr lang="pl-PL" dirty="0" err="1" smtClean="0"/>
              <a:t>classification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Rafał Klinowski, Jakub Cisowski</a:t>
            </a:r>
          </a:p>
          <a:p>
            <a:r>
              <a:rPr lang="pl-PL" dirty="0" err="1" smtClean="0"/>
              <a:t>Biologically</a:t>
            </a:r>
            <a:r>
              <a:rPr lang="pl-PL" dirty="0" smtClean="0"/>
              <a:t> </a:t>
            </a:r>
            <a:r>
              <a:rPr lang="pl-PL" dirty="0" err="1" smtClean="0"/>
              <a:t>inspired</a:t>
            </a:r>
            <a:r>
              <a:rPr lang="pl-PL" dirty="0" smtClean="0"/>
              <a:t> </a:t>
            </a:r>
            <a:r>
              <a:rPr lang="pl-PL" dirty="0" err="1" smtClean="0"/>
              <a:t>artificial</a:t>
            </a:r>
            <a:r>
              <a:rPr lang="pl-PL" dirty="0" smtClean="0"/>
              <a:t> </a:t>
            </a:r>
            <a:r>
              <a:rPr lang="pl-PL" dirty="0" err="1" smtClean="0"/>
              <a:t>intelligence</a:t>
            </a:r>
            <a:r>
              <a:rPr lang="pl-PL" dirty="0" smtClean="0"/>
              <a:t>, </a:t>
            </a:r>
            <a:r>
              <a:rPr lang="pl-PL" dirty="0" err="1" smtClean="0"/>
              <a:t>sem</a:t>
            </a:r>
            <a:r>
              <a:rPr lang="pl-PL" dirty="0" smtClean="0"/>
              <a:t>. 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33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04183"/>
              </p:ext>
            </p:extLst>
          </p:nvPr>
        </p:nvGraphicFramePr>
        <p:xfrm>
          <a:off x="2030413" y="719138"/>
          <a:ext cx="8132762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kument" r:id="rId3" imgW="8132400" imgH="5418000" progId="Word.OpenDocumentText.12">
                  <p:embed/>
                </p:oleObj>
              </mc:Choice>
              <mc:Fallback>
                <p:oleObj name="Dokument" r:id="rId3" imgW="813240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0413" y="719138"/>
                        <a:ext cx="8132762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model?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Program, </a:t>
            </a:r>
            <a:r>
              <a:rPr lang="pl-PL" dirty="0" err="1"/>
              <a:t>c</a:t>
            </a:r>
            <a:r>
              <a:rPr lang="pl-PL" dirty="0" err="1" smtClean="0"/>
              <a:t>onsists</a:t>
            </a:r>
            <a:r>
              <a:rPr lang="pl-PL" dirty="0" smtClean="0"/>
              <a:t> of </a:t>
            </a:r>
            <a:r>
              <a:rPr lang="pl-PL" dirty="0" err="1"/>
              <a:t>c</a:t>
            </a:r>
            <a:r>
              <a:rPr lang="pl-PL" dirty="0" err="1" smtClean="0"/>
              <a:t>ode</a:t>
            </a:r>
            <a:r>
              <a:rPr lang="pl-PL" dirty="0" smtClean="0"/>
              <a:t>, </a:t>
            </a:r>
            <a:r>
              <a:rPr lang="pl-PL" dirty="0" err="1" smtClean="0"/>
              <a:t>metrics</a:t>
            </a:r>
            <a:r>
              <a:rPr lang="pl-PL" dirty="0" smtClean="0"/>
              <a:t>, </a:t>
            </a:r>
            <a:r>
              <a:rPr lang="pl-PL" dirty="0" err="1" smtClean="0"/>
              <a:t>pre-calculated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 etc. – </a:t>
            </a:r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hundreds</a:t>
            </a:r>
            <a:r>
              <a:rPr lang="pl-PL" dirty="0" smtClean="0"/>
              <a:t> of </a:t>
            </a:r>
            <a:r>
              <a:rPr lang="pl-PL" dirty="0" err="1" smtClean="0"/>
              <a:t>thousands</a:t>
            </a:r>
            <a:r>
              <a:rPr lang="pl-PL" dirty="0" smtClean="0"/>
              <a:t> of lines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Trained</a:t>
            </a:r>
            <a:r>
              <a:rPr lang="pl-PL" dirty="0" smtClean="0"/>
              <a:t> to a set of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„</a:t>
            </a:r>
            <a:r>
              <a:rPr lang="pl-PL" dirty="0" err="1" smtClean="0"/>
              <a:t>fed</a:t>
            </a:r>
            <a:r>
              <a:rPr lang="pl-PL" dirty="0" smtClean="0"/>
              <a:t>” data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hasn’t</a:t>
            </a:r>
            <a:r>
              <a:rPr lang="pl-PL" dirty="0" smtClean="0"/>
              <a:t> </a:t>
            </a:r>
            <a:r>
              <a:rPr lang="pl-PL" dirty="0" err="1" smtClean="0"/>
              <a:t>seen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r>
              <a:rPr lang="pl-PL" dirty="0" smtClean="0"/>
              <a:t> to </a:t>
            </a:r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predictions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Ideally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perfectly</a:t>
            </a:r>
            <a:r>
              <a:rPr lang="pl-PL" dirty="0" smtClean="0"/>
              <a:t> </a:t>
            </a:r>
            <a:r>
              <a:rPr lang="pl-PL" dirty="0" err="1" smtClean="0"/>
              <a:t>distinguish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were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training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Most </a:t>
            </a:r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evaluated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Accuracy</a:t>
            </a:r>
            <a:r>
              <a:rPr lang="pl-PL" dirty="0" smtClean="0"/>
              <a:t> (</a:t>
            </a:r>
            <a:r>
              <a:rPr lang="pl-PL" dirty="0" err="1" smtClean="0"/>
              <a:t>overall</a:t>
            </a:r>
            <a:r>
              <a:rPr lang="pl-PL" dirty="0" smtClean="0"/>
              <a:t> </a:t>
            </a:r>
            <a:r>
              <a:rPr lang="pl-PL" dirty="0" err="1" smtClean="0"/>
              <a:t>percentage</a:t>
            </a:r>
            <a:r>
              <a:rPr lang="pl-PL" dirty="0" smtClean="0"/>
              <a:t> of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predictions</a:t>
            </a:r>
            <a:r>
              <a:rPr lang="pl-PL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Loss</a:t>
            </a:r>
            <a:r>
              <a:rPr lang="pl-PL" dirty="0" smtClean="0"/>
              <a:t> (</a:t>
            </a:r>
            <a:r>
              <a:rPr lang="pl-PL" dirty="0" err="1" smtClean="0"/>
              <a:t>value</a:t>
            </a:r>
            <a:r>
              <a:rPr lang="pl-PL" dirty="0" smtClean="0"/>
              <a:t> of </a:t>
            </a:r>
            <a:r>
              <a:rPr lang="pl-PL" dirty="0" err="1" smtClean="0"/>
              <a:t>cost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for </a:t>
            </a:r>
            <a:r>
              <a:rPr lang="pl-PL" dirty="0" err="1" smtClean="0"/>
              <a:t>validation</a:t>
            </a:r>
            <a:r>
              <a:rPr lang="pl-PL" dirty="0" smtClean="0"/>
              <a:t>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Confusion</a:t>
            </a:r>
            <a:r>
              <a:rPr lang="pl-PL" dirty="0" smtClean="0"/>
              <a:t> Matrix (</a:t>
            </a:r>
            <a:r>
              <a:rPr lang="pl-PL" dirty="0" err="1" smtClean="0"/>
              <a:t>tracks</a:t>
            </a:r>
            <a:r>
              <a:rPr lang="pl-PL" dirty="0" smtClean="0"/>
              <a:t> </a:t>
            </a:r>
            <a:r>
              <a:rPr lang="pl-PL" dirty="0" err="1" smtClean="0"/>
              <a:t>correct</a:t>
            </a:r>
            <a:r>
              <a:rPr lang="pl-PL" dirty="0" smtClean="0"/>
              <a:t> and </a:t>
            </a:r>
            <a:r>
              <a:rPr lang="pl-PL" dirty="0" err="1" smtClean="0"/>
              <a:t>incorrect</a:t>
            </a:r>
            <a:r>
              <a:rPr lang="pl-PL" dirty="0" smtClean="0"/>
              <a:t> </a:t>
            </a:r>
            <a:r>
              <a:rPr lang="pl-PL" dirty="0" err="1" smtClean="0"/>
              <a:t>predictions</a:t>
            </a:r>
            <a:r>
              <a:rPr lang="pl-PL" dirty="0" smtClean="0"/>
              <a:t> </a:t>
            </a:r>
            <a:r>
              <a:rPr lang="pl-PL" dirty="0" err="1" smtClean="0"/>
              <a:t>divided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1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85" y="1011204"/>
            <a:ext cx="2791215" cy="3991532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26" y="1011204"/>
            <a:ext cx="2172974" cy="462466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888880" y="641872"/>
            <a:ext cx="20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Example</a:t>
            </a:r>
            <a:r>
              <a:rPr lang="pl-PL" dirty="0" smtClean="0"/>
              <a:t> model file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719526" y="641872"/>
            <a:ext cx="21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Example</a:t>
            </a:r>
            <a:r>
              <a:rPr lang="pl-PL" dirty="0" smtClean="0"/>
              <a:t> model </a:t>
            </a:r>
            <a:r>
              <a:rPr lang="pl-PL" dirty="0" err="1" smtClean="0"/>
              <a:t>tree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70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>
                <a:hlinkClick r:id="rId2"/>
              </a:rPr>
              <a:t>https://www.kaggle.com/datasets/zippyz/cats-and-dogs-breeds-classification-oxford-dataset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>
                <a:hlinkClick r:id="rId3"/>
              </a:rPr>
              <a:t>https://www.tensorflow.org/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>
                <a:hlinkClick r:id="rId4"/>
              </a:rPr>
              <a:t> https</a:t>
            </a:r>
            <a:r>
              <a:rPr lang="pl-PL" dirty="0">
                <a:hlinkClick r:id="rId4"/>
              </a:rPr>
              <a:t>://docs.python.org/3/reference/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37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The end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69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image </a:t>
            </a:r>
            <a:r>
              <a:rPr lang="pl-PL" dirty="0" err="1" smtClean="0"/>
              <a:t>classification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Categorizing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answer</a:t>
            </a:r>
            <a:r>
              <a:rPr lang="pl-PL" dirty="0"/>
              <a:t> the </a:t>
            </a:r>
            <a:r>
              <a:rPr lang="pl-PL" dirty="0" err="1"/>
              <a:t>question</a:t>
            </a:r>
            <a:r>
              <a:rPr lang="pl-PL" dirty="0"/>
              <a:t>: „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picture</a:t>
            </a:r>
            <a:r>
              <a:rPr lang="pl-PL" dirty="0" smtClean="0"/>
              <a:t>?”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pixels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vectors</a:t>
            </a:r>
            <a:r>
              <a:rPr lang="pl-PL" dirty="0" smtClean="0"/>
              <a:t> </a:t>
            </a:r>
            <a:r>
              <a:rPr lang="pl-PL" dirty="0" err="1" smtClean="0"/>
              <a:t>within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recognize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image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 smtClean="0"/>
              <a:t>predictions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We </a:t>
            </a:r>
            <a:r>
              <a:rPr lang="pl-PL" dirty="0" err="1" smtClean="0"/>
              <a:t>explore</a:t>
            </a:r>
            <a:r>
              <a:rPr lang="pl-PL" dirty="0" smtClean="0"/>
              <a:t> „single-</a:t>
            </a:r>
            <a:r>
              <a:rPr lang="pl-PL" dirty="0" err="1" smtClean="0"/>
              <a:t>label</a:t>
            </a:r>
            <a:r>
              <a:rPr lang="pl-PL" dirty="0" smtClean="0"/>
              <a:t> </a:t>
            </a:r>
            <a:r>
              <a:rPr lang="pl-PL" dirty="0" err="1" smtClean="0"/>
              <a:t>classification</a:t>
            </a:r>
            <a:r>
              <a:rPr lang="pl-PL" dirty="0" smtClean="0"/>
              <a:t>”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assigns</a:t>
            </a:r>
            <a:r>
              <a:rPr lang="pl-PL" dirty="0" smtClean="0"/>
              <a:t> one </a:t>
            </a:r>
            <a:r>
              <a:rPr lang="pl-PL" dirty="0" err="1" smtClean="0"/>
              <a:t>value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9638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69" y="460092"/>
            <a:ext cx="3507299" cy="23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14" y="460092"/>
            <a:ext cx="3507299" cy="234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2840160" y="117137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Roses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616703" y="90760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Tulips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69" y="3581362"/>
            <a:ext cx="3582151" cy="234989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18" y="3386172"/>
            <a:ext cx="3085889" cy="274026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2901953" y="3212030"/>
            <a:ext cx="6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Dog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748711" y="3027364"/>
            <a:ext cx="5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98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Real life </a:t>
            </a:r>
            <a:r>
              <a:rPr lang="pl-PL" dirty="0" err="1" smtClean="0"/>
              <a:t>examples</a:t>
            </a:r>
            <a:r>
              <a:rPr lang="pl-PL" dirty="0" smtClean="0"/>
              <a:t> of image </a:t>
            </a:r>
            <a:r>
              <a:rPr lang="pl-PL" dirty="0" err="1" smtClean="0"/>
              <a:t>recognition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Medicine</a:t>
            </a:r>
            <a:r>
              <a:rPr lang="pl-PL" dirty="0" smtClean="0"/>
              <a:t> – </a:t>
            </a:r>
            <a:r>
              <a:rPr lang="pl-PL" dirty="0" err="1" smtClean="0"/>
              <a:t>eg</a:t>
            </a:r>
            <a:r>
              <a:rPr lang="pl-PL" dirty="0" smtClean="0"/>
              <a:t>. to </a:t>
            </a:r>
            <a:r>
              <a:rPr lang="pl-PL" dirty="0" err="1" smtClean="0"/>
              <a:t>help</a:t>
            </a:r>
            <a:r>
              <a:rPr lang="pl-PL" dirty="0" smtClean="0"/>
              <a:t> </a:t>
            </a:r>
            <a:r>
              <a:rPr lang="pl-PL" dirty="0" err="1" smtClean="0"/>
              <a:t>doctors</a:t>
            </a:r>
            <a:r>
              <a:rPr lang="pl-PL" dirty="0" smtClean="0"/>
              <a:t>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abnormalities</a:t>
            </a:r>
            <a:r>
              <a:rPr lang="pl-PL" dirty="0" smtClean="0"/>
              <a:t> </a:t>
            </a:r>
            <a:r>
              <a:rPr lang="pl-PL" dirty="0" err="1" smtClean="0"/>
              <a:t>such</a:t>
            </a:r>
            <a:r>
              <a:rPr lang="pl-PL" dirty="0" smtClean="0"/>
              <a:t> as </a:t>
            </a:r>
            <a:r>
              <a:rPr lang="pl-PL" dirty="0" err="1" smtClean="0"/>
              <a:t>cancer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Self-driving</a:t>
            </a:r>
            <a:r>
              <a:rPr lang="pl-PL" dirty="0" smtClean="0"/>
              <a:t> </a:t>
            </a:r>
            <a:r>
              <a:rPr lang="pl-PL" dirty="0" err="1" smtClean="0"/>
              <a:t>cars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Face ID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facial</a:t>
            </a:r>
            <a:r>
              <a:rPr lang="pl-PL" dirty="0" smtClean="0"/>
              <a:t> </a:t>
            </a:r>
            <a:r>
              <a:rPr lang="pl-PL" dirty="0" err="1" smtClean="0"/>
              <a:t>recognition</a:t>
            </a:r>
            <a:r>
              <a:rPr lang="pl-PL" dirty="0" smtClean="0"/>
              <a:t> </a:t>
            </a:r>
            <a:r>
              <a:rPr lang="pl-PL" dirty="0" err="1" smtClean="0"/>
              <a:t>systems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Retail – </a:t>
            </a:r>
            <a:r>
              <a:rPr lang="pl-PL" dirty="0" err="1" smtClean="0"/>
              <a:t>eg</a:t>
            </a:r>
            <a:r>
              <a:rPr lang="pl-PL" dirty="0" smtClean="0"/>
              <a:t>. the </a:t>
            </a:r>
            <a:r>
              <a:rPr lang="pl-PL" dirty="0" err="1" smtClean="0"/>
              <a:t>ability</a:t>
            </a:r>
            <a:r>
              <a:rPr lang="pl-PL" dirty="0" smtClean="0"/>
              <a:t> to </a:t>
            </a:r>
            <a:r>
              <a:rPr lang="pl-PL" dirty="0" err="1" smtClean="0"/>
              <a:t>try</a:t>
            </a:r>
            <a:r>
              <a:rPr lang="pl-PL" dirty="0" smtClean="0"/>
              <a:t> on a piece of </a:t>
            </a:r>
            <a:r>
              <a:rPr lang="pl-PL" dirty="0" err="1" smtClean="0"/>
              <a:t>clothing</a:t>
            </a:r>
            <a:r>
              <a:rPr lang="pl-PL" dirty="0" smtClean="0"/>
              <a:t> online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22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1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Distinction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 and dog </a:t>
            </a:r>
            <a:r>
              <a:rPr lang="pl-PL" dirty="0" err="1" smtClean="0"/>
              <a:t>breeds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One step </a:t>
            </a:r>
            <a:r>
              <a:rPr lang="pl-PL" dirty="0" err="1" smtClean="0"/>
              <a:t>further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saying</a:t>
            </a:r>
            <a:r>
              <a:rPr lang="pl-PL" dirty="0" smtClean="0"/>
              <a:t> „dog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Input: </a:t>
            </a:r>
            <a:r>
              <a:rPr lang="pl-PL" dirty="0" err="1" smtClean="0"/>
              <a:t>an</a:t>
            </a:r>
            <a:r>
              <a:rPr lang="pl-PL" dirty="0" smtClean="0"/>
              <a:t>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Output</a:t>
            </a:r>
            <a:r>
              <a:rPr lang="pl-PL" dirty="0" smtClean="0"/>
              <a:t>: </a:t>
            </a:r>
            <a:r>
              <a:rPr lang="pl-PL" dirty="0" err="1" smtClean="0"/>
              <a:t>name</a:t>
            </a:r>
            <a:r>
              <a:rPr lang="pl-PL" dirty="0" smtClean="0"/>
              <a:t> of dog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cat</a:t>
            </a:r>
            <a:r>
              <a:rPr lang="pl-PL" dirty="0" smtClean="0"/>
              <a:t> </a:t>
            </a:r>
            <a:r>
              <a:rPr lang="pl-PL" dirty="0" err="1" smtClean="0"/>
              <a:t>breed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as </a:t>
            </a:r>
            <a:r>
              <a:rPr lang="pl-PL" dirty="0" err="1" smtClean="0"/>
              <a:t>certainty</a:t>
            </a:r>
            <a:r>
              <a:rPr lang="pl-PL" dirty="0" smtClean="0"/>
              <a:t> (in %)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29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31" y="1945993"/>
            <a:ext cx="3582151" cy="234989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0" y="1750803"/>
            <a:ext cx="3085889" cy="2740269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760264" y="1462708"/>
            <a:ext cx="13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98% Beagle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455130" y="1278042"/>
            <a:ext cx="14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84% </a:t>
            </a:r>
            <a:r>
              <a:rPr lang="pl-PL" dirty="0" err="1" smtClean="0"/>
              <a:t>Birman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5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training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Courtesy</a:t>
            </a:r>
            <a:r>
              <a:rPr lang="pl-PL" dirty="0" smtClean="0"/>
              <a:t> of The University of Oxford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JPG image </a:t>
            </a:r>
            <a:r>
              <a:rPr lang="pl-PL" dirty="0" err="1" smtClean="0"/>
              <a:t>files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smtClean="0"/>
              <a:t>37 </a:t>
            </a:r>
            <a:r>
              <a:rPr lang="pl-PL" dirty="0" err="1" smtClean="0"/>
              <a:t>cat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dog </a:t>
            </a:r>
            <a:r>
              <a:rPr lang="pl-PL" dirty="0" err="1" smtClean="0"/>
              <a:t>races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200 </a:t>
            </a:r>
            <a:r>
              <a:rPr lang="pl-PL" dirty="0" err="1" smtClean="0"/>
              <a:t>images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breed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7390 </a:t>
            </a:r>
            <a:r>
              <a:rPr lang="pl-PL" dirty="0" err="1" smtClean="0"/>
              <a:t>images</a:t>
            </a:r>
            <a:r>
              <a:rPr lang="pl-PL" dirty="0" smtClean="0"/>
              <a:t> in </a:t>
            </a:r>
            <a:r>
              <a:rPr lang="pl-PL" dirty="0" err="1" smtClean="0"/>
              <a:t>total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pl-PL" dirty="0" err="1" smtClean="0"/>
              <a:t>sizes</a:t>
            </a:r>
            <a:r>
              <a:rPr lang="pl-PL" dirty="0" smtClean="0"/>
              <a:t> (</a:t>
            </a:r>
            <a:r>
              <a:rPr lang="pl-PL" dirty="0" err="1" smtClean="0"/>
              <a:t>have</a:t>
            </a:r>
            <a:r>
              <a:rPr lang="pl-PL" dirty="0" smtClean="0"/>
              <a:t> to be </a:t>
            </a:r>
            <a:r>
              <a:rPr lang="pl-PL" dirty="0" err="1" smtClean="0"/>
              <a:t>standardized</a:t>
            </a:r>
            <a:r>
              <a:rPr lang="pl-PL" dirty="0" smtClean="0"/>
              <a:t>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training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Description</a:t>
            </a:r>
            <a:r>
              <a:rPr lang="pl-PL" dirty="0" smtClean="0"/>
              <a:t> of </a:t>
            </a:r>
            <a:r>
              <a:rPr lang="pl-PL" dirty="0" err="1" smtClean="0"/>
              <a:t>technology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Programming </a:t>
            </a:r>
            <a:r>
              <a:rPr lang="pl-PL" dirty="0" err="1" smtClean="0"/>
              <a:t>language</a:t>
            </a:r>
            <a:r>
              <a:rPr lang="pl-PL" dirty="0" smtClean="0"/>
              <a:t>: </a:t>
            </a:r>
            <a:r>
              <a:rPr lang="pl-PL" dirty="0" err="1" smtClean="0"/>
              <a:t>Python</a:t>
            </a:r>
            <a:r>
              <a:rPr lang="pl-PL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TensorFlow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, </a:t>
            </a:r>
            <a:r>
              <a:rPr lang="pl-PL" dirty="0" err="1" smtClean="0"/>
              <a:t>train</a:t>
            </a:r>
            <a:r>
              <a:rPr lang="pl-PL" dirty="0" smtClean="0"/>
              <a:t>, </a:t>
            </a:r>
            <a:r>
              <a:rPr lang="pl-PL" dirty="0" err="1" smtClean="0"/>
              <a:t>save</a:t>
            </a:r>
            <a:r>
              <a:rPr lang="pl-PL" dirty="0" smtClean="0"/>
              <a:t> and </a:t>
            </a:r>
            <a:r>
              <a:rPr lang="pl-PL" dirty="0" err="1" smtClean="0"/>
              <a:t>load</a:t>
            </a:r>
            <a:r>
              <a:rPr lang="pl-PL" dirty="0" smtClean="0"/>
              <a:t>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 smtClean="0"/>
              <a:t>Keras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simplify</a:t>
            </a:r>
            <a:r>
              <a:rPr lang="pl-PL" dirty="0" smtClean="0"/>
              <a:t> data </a:t>
            </a:r>
            <a:r>
              <a:rPr lang="pl-PL" dirty="0" err="1" smtClean="0"/>
              <a:t>loading</a:t>
            </a:r>
            <a:r>
              <a:rPr lang="pl-PL" dirty="0" smtClean="0"/>
              <a:t> and </a:t>
            </a:r>
            <a:r>
              <a:rPr lang="pl-PL" dirty="0" err="1" smtClean="0"/>
              <a:t>dividing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categories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MatPlotLib</a:t>
            </a:r>
            <a:r>
              <a:rPr lang="pl-PL" dirty="0" smtClean="0"/>
              <a:t> –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</a:t>
            </a:r>
            <a:r>
              <a:rPr lang="pl-PL" dirty="0" err="1" smtClean="0"/>
              <a:t>describing</a:t>
            </a:r>
            <a:r>
              <a:rPr lang="pl-PL" dirty="0" smtClean="0"/>
              <a:t> model performance, </a:t>
            </a:r>
            <a:r>
              <a:rPr lang="pl-PL" dirty="0" err="1" smtClean="0"/>
              <a:t>accuracy</a:t>
            </a:r>
            <a:endParaRPr lang="pl-PL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Divide</a:t>
            </a:r>
            <a:r>
              <a:rPr lang="pl-PL" dirty="0" smtClean="0"/>
              <a:t> </a:t>
            </a:r>
            <a:r>
              <a:rPr lang="pl-PL" dirty="0" err="1" smtClean="0"/>
              <a:t>images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race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Calculate</a:t>
            </a:r>
            <a:r>
              <a:rPr lang="pl-PL" dirty="0" smtClean="0"/>
              <a:t> minimum, maximum and </a:t>
            </a:r>
            <a:r>
              <a:rPr lang="pl-PL" dirty="0" err="1" smtClean="0"/>
              <a:t>average</a:t>
            </a:r>
            <a:r>
              <a:rPr lang="pl-PL" dirty="0" smtClean="0"/>
              <a:t> image </a:t>
            </a:r>
            <a:r>
              <a:rPr lang="pl-PL" dirty="0" err="1" smtClean="0"/>
              <a:t>size</a:t>
            </a:r>
            <a:r>
              <a:rPr lang="pl-PL" dirty="0" smtClean="0"/>
              <a:t> (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creating</a:t>
            </a:r>
            <a:r>
              <a:rPr lang="pl-PL" dirty="0" smtClean="0"/>
              <a:t> model)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Load</a:t>
            </a:r>
            <a:r>
              <a:rPr lang="pl-PL" dirty="0" smtClean="0"/>
              <a:t> data,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: </a:t>
            </a:r>
            <a:r>
              <a:rPr lang="pl-PL" dirty="0" err="1" smtClean="0"/>
              <a:t>training</a:t>
            </a:r>
            <a:r>
              <a:rPr lang="pl-PL" dirty="0" smtClean="0"/>
              <a:t>, </a:t>
            </a:r>
            <a:r>
              <a:rPr lang="pl-PL" dirty="0" err="1" smtClean="0"/>
              <a:t>validation</a:t>
            </a:r>
            <a:endParaRPr lang="pl-PL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, </a:t>
            </a:r>
            <a:r>
              <a:rPr lang="pl-PL" dirty="0" err="1" smtClean="0"/>
              <a:t>compile</a:t>
            </a:r>
            <a:r>
              <a:rPr lang="pl-PL" dirty="0" smtClean="0"/>
              <a:t>, </a:t>
            </a:r>
            <a:r>
              <a:rPr lang="pl-PL" dirty="0" err="1" smtClean="0"/>
              <a:t>train</a:t>
            </a:r>
            <a:r>
              <a:rPr lang="pl-PL" dirty="0" smtClean="0"/>
              <a:t> and </a:t>
            </a:r>
            <a:r>
              <a:rPr lang="pl-PL" dirty="0" err="1" smtClean="0"/>
              <a:t>evaluate</a:t>
            </a:r>
            <a:r>
              <a:rPr lang="pl-PL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 smtClean="0"/>
              <a:t>Save</a:t>
            </a:r>
            <a:r>
              <a:rPr lang="pl-PL" dirty="0" smtClean="0"/>
              <a:t> model as a </a:t>
            </a:r>
            <a:r>
              <a:rPr lang="pl-PL" dirty="0" err="1" smtClean="0"/>
              <a:t>group</a:t>
            </a:r>
            <a:r>
              <a:rPr lang="pl-PL" dirty="0" smtClean="0"/>
              <a:t> of </a:t>
            </a:r>
            <a:r>
              <a:rPr lang="pl-PL" dirty="0" err="1" smtClean="0"/>
              <a:t>files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396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1950</TotalTime>
  <Words>434</Words>
  <Application>Microsoft Office PowerPoint</Application>
  <PresentationFormat>Panoramiczny</PresentationFormat>
  <Paragraphs>60</Paragraphs>
  <Slides>14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Retrospekcja</vt:lpstr>
      <vt:lpstr>Dokument</vt:lpstr>
      <vt:lpstr>Image classification</vt:lpstr>
      <vt:lpstr>What is image classification?</vt:lpstr>
      <vt:lpstr>Prezentacja programu PowerPoint</vt:lpstr>
      <vt:lpstr>Real life examples of image recognition</vt:lpstr>
      <vt:lpstr>Our project</vt:lpstr>
      <vt:lpstr>Distinction between cat and dog breeds</vt:lpstr>
      <vt:lpstr>Prezentacja programu PowerPoint</vt:lpstr>
      <vt:lpstr>Dataset used for training</vt:lpstr>
      <vt:lpstr>Description of technology</vt:lpstr>
      <vt:lpstr>Prezentacja programu PowerPoint</vt:lpstr>
      <vt:lpstr>What is a model?</vt:lpstr>
      <vt:lpstr>Prezentacja programu PowerPoint</vt:lpstr>
      <vt:lpstr>Sources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Klinowski</dc:creator>
  <cp:lastModifiedBy>Rafał Klinowski</cp:lastModifiedBy>
  <cp:revision>36</cp:revision>
  <dcterms:created xsi:type="dcterms:W3CDTF">2022-04-17T21:48:31Z</dcterms:created>
  <dcterms:modified xsi:type="dcterms:W3CDTF">2022-04-19T10:45:07Z</dcterms:modified>
</cp:coreProperties>
</file>