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handoutMasterIdLst>
    <p:handoutMasterId r:id="rId14"/>
  </p:handoutMasterIdLst>
  <p:sldIdLst>
    <p:sldId id="3825" r:id="rId5"/>
    <p:sldId id="3826" r:id="rId6"/>
    <p:sldId id="3827" r:id="rId7"/>
    <p:sldId id="3835" r:id="rId8"/>
    <p:sldId id="3791" r:id="rId9"/>
    <p:sldId id="3792" r:id="rId10"/>
    <p:sldId id="3830" r:id="rId11"/>
    <p:sldId id="3831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14"/>
    <a:srgbClr val="4E91F0"/>
    <a:srgbClr val="2CC3B4"/>
    <a:srgbClr val="C09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46" y="11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9D976E6-2013-45BD-975A-5DAB81D689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C6BDF2-B4DF-43D2-A6AE-34ED1D6134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49564-FD95-4795-8146-D7F18A57F53F}" type="datetime1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9FE7E0-729C-4891-A0BA-3BB871D4EE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D135AD-9CDF-4A85-9CE7-1F7D8C5FF0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D0AAC-EBD3-4A8F-BA76-0C5FA686B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93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CD34F23-CB4B-4EF6-8BD3-528E3008B490}" type="datetime1">
              <a:rPr lang="ru-RU" noProof="0" smtClean="0"/>
              <a:t>19.05.2022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40C6A29-4676-420C-BBE3-ACC2B80F64D4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43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8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06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872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53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5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0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56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2" name="Дуга 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 3 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2 средними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228600">
              <a:defRPr>
                <a:latin typeface="Calibri" panose="020F0502020204030204" pitchFamily="34" charset="0"/>
              </a:defRPr>
            </a:lvl2pPr>
            <a:lvl3pPr marL="457200">
              <a:defRPr>
                <a:latin typeface="Calibri" panose="020F0502020204030204" pitchFamily="34" charset="0"/>
              </a:defRPr>
            </a:lvl3pPr>
            <a:lvl4pPr marL="685800">
              <a:defRPr>
                <a:latin typeface="Calibri" panose="020F0502020204030204" pitchFamily="34" charset="0"/>
              </a:defRPr>
            </a:lvl4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228600">
              <a:defRPr sz="1800">
                <a:latin typeface="Calibri" panose="020F0502020204030204" pitchFamily="34" charset="0"/>
              </a:defRPr>
            </a:lvl2pPr>
            <a:lvl3pPr marL="457200">
              <a:defRPr sz="1800">
                <a:latin typeface="Calibri" panose="020F0502020204030204" pitchFamily="34" charset="0"/>
              </a:defRPr>
            </a:lvl3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олилиния: Фигура 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олилиния: Фигура 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  <a:lvl2pPr marL="228600">
              <a:defRPr>
                <a:latin typeface="Calibri" panose="020F0502020204030204" pitchFamily="34" charset="0"/>
              </a:defRPr>
            </a:lvl2pPr>
            <a:lvl3pPr marL="457200">
              <a:defRPr>
                <a:latin typeface="Calibri" panose="020F0502020204030204" pitchFamily="34" charset="0"/>
              </a:defRPr>
            </a:lvl3pPr>
            <a:lvl4pPr>
              <a:buNone/>
              <a:defRPr/>
            </a:lvl4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2 небольшими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Calibri" panose="020F0502020204030204" pitchFamily="34" charset="0"/>
              </a:defRPr>
            </a:lvl1pPr>
            <a:lvl2pPr marL="228600">
              <a:lnSpc>
                <a:spcPct val="110000"/>
              </a:lnSpc>
              <a:defRPr sz="2000">
                <a:latin typeface="Calibri" panose="020F0502020204030204" pitchFamily="34" charset="0"/>
              </a:defRPr>
            </a:lvl2pPr>
            <a:lvl3pPr marL="457200">
              <a:lnSpc>
                <a:spcPct val="110000"/>
              </a:lnSpc>
              <a:defRPr sz="1800">
                <a:latin typeface="Calibri" panose="020F0502020204030204" pitchFamily="34" charset="0"/>
              </a:defRPr>
            </a:lvl3pPr>
            <a:lvl4pPr marL="685800">
              <a:lnSpc>
                <a:spcPct val="110000"/>
              </a:lnSpc>
              <a:defRPr sz="1600">
                <a:latin typeface="Calibri" panose="020F0502020204030204" pitchFamily="34" charset="0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цитаты с рисунко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03.09.20ГГ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Название презентации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/>
              <a:pPr>
                <a:defRPr/>
              </a:pPr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>
                    <a:tint val="75000"/>
                  </a:prstClr>
                </a:solidFill>
              </a:rPr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6B855D-E9CC-4FF8-AD85-6CDC7B89A0DE}" type="slidenum">
              <a:rPr lang="ru-RU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0161" y="3358662"/>
            <a:ext cx="8097715" cy="177112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Итоговый проект по технологии разработки программных приложений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Аминов Иван</a:t>
            </a:r>
          </a:p>
          <a:p>
            <a:pPr rtl="0"/>
            <a:r>
              <a:rPr lang="ru-RU" dirty="0">
                <a:solidFill>
                  <a:srgbClr val="FFFFFF"/>
                </a:solidFill>
              </a:rPr>
              <a:t>Карасева Анастасия </a:t>
            </a:r>
          </a:p>
          <a:p>
            <a:pPr rtl="0"/>
            <a:r>
              <a:rPr lang="ru-RU" dirty="0">
                <a:solidFill>
                  <a:srgbClr val="FFFFFF"/>
                </a:solidFill>
              </a:rPr>
              <a:t>Максим Скалозубов</a:t>
            </a:r>
          </a:p>
          <a:p>
            <a:pPr rtl="0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2236A-4DA1-138D-CE8A-B6100A2E635A}"/>
              </a:ext>
            </a:extLst>
          </p:cNvPr>
          <p:cNvSpPr txBox="1"/>
          <p:nvPr/>
        </p:nvSpPr>
        <p:spPr>
          <a:xfrm>
            <a:off x="6260123" y="5221224"/>
            <a:ext cx="244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Группа ИКБО-07-20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093" y="530893"/>
            <a:ext cx="4506511" cy="1563975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4E91F0"/>
                </a:solidFill>
              </a:rPr>
              <a:t>Мобильная игра </a:t>
            </a:r>
            <a:br>
              <a:rPr lang="ru-RU" dirty="0">
                <a:solidFill>
                  <a:srgbClr val="4E91F0"/>
                </a:solidFill>
              </a:rPr>
            </a:br>
            <a:r>
              <a:rPr lang="ru-RU" dirty="0">
                <a:solidFill>
                  <a:srgbClr val="C097F8"/>
                </a:solidFill>
              </a:rPr>
              <a:t>«</a:t>
            </a:r>
            <a:r>
              <a:rPr lang="en-US" dirty="0" err="1">
                <a:solidFill>
                  <a:srgbClr val="C097F8"/>
                </a:solidFill>
              </a:rPr>
              <a:t>Fruitica</a:t>
            </a:r>
            <a:r>
              <a:rPr lang="ru-RU" dirty="0">
                <a:solidFill>
                  <a:srgbClr val="C097F8"/>
                </a:solidFill>
              </a:rPr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005" y="2493678"/>
            <a:ext cx="2310368" cy="1995251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ru-RU" sz="1600" dirty="0">
                <a:solidFill>
                  <a:srgbClr val="2CC3B4"/>
                </a:solidFill>
              </a:rPr>
              <a:t>Аминов Иван: </a:t>
            </a:r>
          </a:p>
          <a:p>
            <a:pPr marL="342900" indent="-342900" algn="just" rtl="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Создание идеи</a:t>
            </a:r>
          </a:p>
          <a:p>
            <a:pPr marL="342900" indent="-342900" algn="just" rtl="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Настройка </a:t>
            </a:r>
            <a:r>
              <a:rPr lang="en-US" sz="1400" dirty="0" err="1">
                <a:solidFill>
                  <a:srgbClr val="2CC3B4"/>
                </a:solidFill>
              </a:rPr>
              <a:t>build.gradle</a:t>
            </a:r>
            <a:endParaRPr lang="en-US" sz="1400" dirty="0">
              <a:solidFill>
                <a:srgbClr val="2CC3B4"/>
              </a:solidFill>
            </a:endParaRPr>
          </a:p>
          <a:p>
            <a:pPr marL="342900" indent="-342900" algn="just" rtl="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Написание кода</a:t>
            </a:r>
          </a:p>
          <a:p>
            <a:pPr marL="342900" indent="-342900" algn="just" rtl="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Настройка репозитория </a:t>
            </a:r>
            <a:r>
              <a:rPr lang="en-US" sz="1400" dirty="0">
                <a:solidFill>
                  <a:srgbClr val="2CC3B4"/>
                </a:solidFill>
              </a:rPr>
              <a:t>git </a:t>
            </a:r>
            <a:endParaRPr lang="ru-RU" sz="1400" dirty="0">
              <a:solidFill>
                <a:srgbClr val="2CC3B4"/>
              </a:solidFill>
            </a:endParaRPr>
          </a:p>
          <a:p>
            <a:pPr marL="0" indent="0" rtl="0">
              <a:buNone/>
            </a:pPr>
            <a:endParaRPr lang="ru-RU" sz="1400" dirty="0">
              <a:solidFill>
                <a:srgbClr val="2CC3B4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DF83BE-CA3F-EDC4-8063-B59EBA1FB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90" y="2021879"/>
            <a:ext cx="3299679" cy="24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54D793E9-B00D-1C04-7544-3918999CA185}"/>
              </a:ext>
            </a:extLst>
          </p:cNvPr>
          <p:cNvSpPr txBox="1">
            <a:spLocks/>
          </p:cNvSpPr>
          <p:nvPr/>
        </p:nvSpPr>
        <p:spPr>
          <a:xfrm>
            <a:off x="7599373" y="3045655"/>
            <a:ext cx="2310368" cy="17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rgbClr val="2CC3B4"/>
                </a:solidFill>
              </a:rPr>
              <a:t>Карасева Анастасия:</a:t>
            </a:r>
            <a:endParaRPr lang="en-US" sz="1600" dirty="0">
              <a:solidFill>
                <a:srgbClr val="2CC3B4"/>
              </a:solidFill>
            </a:endParaRPr>
          </a:p>
          <a:p>
            <a:pPr marL="342900" indent="-34290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Создание идей</a:t>
            </a:r>
          </a:p>
          <a:p>
            <a:pPr marL="342900" indent="-34290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Создание презентации</a:t>
            </a:r>
          </a:p>
          <a:p>
            <a:pPr marL="342900" indent="-34290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Создание дизайна</a:t>
            </a:r>
          </a:p>
          <a:p>
            <a:pPr marL="342900" indent="-34290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Написание кода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8FEB1F-C5B0-ECDD-AA4F-704E7D9D4785}"/>
              </a:ext>
            </a:extLst>
          </p:cNvPr>
          <p:cNvSpPr txBox="1">
            <a:spLocks/>
          </p:cNvSpPr>
          <p:nvPr/>
        </p:nvSpPr>
        <p:spPr>
          <a:xfrm>
            <a:off x="9878365" y="3772393"/>
            <a:ext cx="2310368" cy="17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rgbClr val="2CC3B4"/>
                </a:solidFill>
              </a:rPr>
              <a:t>Максим Скалозубов:</a:t>
            </a:r>
            <a:endParaRPr lang="en-US" sz="1600" dirty="0">
              <a:solidFill>
                <a:srgbClr val="2CC3B4"/>
              </a:solidFill>
            </a:endParaRPr>
          </a:p>
          <a:p>
            <a:pPr marL="342900" indent="-34290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Настройка .</a:t>
            </a:r>
            <a:r>
              <a:rPr lang="en-US" sz="1400" dirty="0" err="1">
                <a:solidFill>
                  <a:srgbClr val="2CC3B4"/>
                </a:solidFill>
              </a:rPr>
              <a:t>gitignore</a:t>
            </a:r>
            <a:endParaRPr lang="en-US" sz="1400" dirty="0">
              <a:solidFill>
                <a:srgbClr val="2CC3B4"/>
              </a:solidFill>
            </a:endParaRPr>
          </a:p>
          <a:p>
            <a:pPr marL="342900" indent="-34290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Создание </a:t>
            </a:r>
            <a:r>
              <a:rPr lang="en-US" sz="1400" dirty="0">
                <a:solidFill>
                  <a:srgbClr val="2CC3B4"/>
                </a:solidFill>
              </a:rPr>
              <a:t>Readme</a:t>
            </a:r>
          </a:p>
          <a:p>
            <a:pPr marL="342900" indent="-34290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Создание контейнера </a:t>
            </a:r>
            <a:r>
              <a:rPr lang="en-US" sz="1400" dirty="0">
                <a:solidFill>
                  <a:srgbClr val="2CC3B4"/>
                </a:solidFill>
              </a:rPr>
              <a:t>Docker</a:t>
            </a:r>
          </a:p>
          <a:p>
            <a:pPr marL="342900" indent="-342900">
              <a:buAutoNum type="arabicParenR"/>
            </a:pPr>
            <a:r>
              <a:rPr lang="ru-RU" sz="1400" dirty="0">
                <a:solidFill>
                  <a:srgbClr val="2CC3B4"/>
                </a:solidFill>
              </a:rPr>
              <a:t>Написание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88" y="-175670"/>
            <a:ext cx="7347204" cy="1325880"/>
          </a:xfrm>
        </p:spPr>
        <p:txBody>
          <a:bodyPr rtlCol="0"/>
          <a:lstStyle/>
          <a:p>
            <a:pPr rtl="0"/>
            <a:r>
              <a:rPr lang="ru-RU" dirty="0">
                <a:solidFill>
                  <a:srgbClr val="4E91F0"/>
                </a:solidFill>
              </a:rPr>
              <a:t>Цели создания приложения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199" y="1105234"/>
            <a:ext cx="4800801" cy="2377098"/>
          </a:xfrm>
        </p:spPr>
        <p:txBody>
          <a:bodyPr rtlCol="0"/>
          <a:lstStyle/>
          <a:p>
            <a:pPr rtl="0"/>
            <a:r>
              <a:rPr lang="ru-RU" dirty="0">
                <a:solidFill>
                  <a:srgbClr val="FF9514"/>
                </a:solidFill>
              </a:rPr>
              <a:t>Создание приложения для отдыха и развлечения между пар, в метро и в курилке. Веселая игра для убивания времени всегда и везде.</a:t>
            </a:r>
          </a:p>
          <a:p>
            <a:pPr rtl="0"/>
            <a:endParaRPr lang="ru-RU" dirty="0">
              <a:solidFill>
                <a:srgbClr val="FF9514"/>
              </a:solidFill>
            </a:endParaRP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2C74278-7677-DA2E-2DBF-17C5B870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44" y="1060258"/>
            <a:ext cx="3299679" cy="24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88" y="-175670"/>
            <a:ext cx="7347204" cy="1325880"/>
          </a:xfrm>
        </p:spPr>
        <p:txBody>
          <a:bodyPr rtlCol="0"/>
          <a:lstStyle/>
          <a:p>
            <a:pPr rtl="0"/>
            <a:r>
              <a:rPr lang="ru-RU" dirty="0">
                <a:solidFill>
                  <a:srgbClr val="4E91F0"/>
                </a:solidFill>
              </a:rPr>
              <a:t>Архитектура приложения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84" y="931984"/>
            <a:ext cx="4964722" cy="5298487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ru-RU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написано в </a:t>
            </a:r>
            <a:r>
              <a:rPr lang="en-US" sz="2500" b="1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r>
              <a:rPr lang="ru-RU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rtl="0">
              <a:lnSpc>
                <a:spcPct val="170000"/>
              </a:lnSpc>
            </a:pPr>
            <a:r>
              <a:rPr lang="en-US" sz="2500" b="1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r>
              <a:rPr lang="en-US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en-US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межплатформенная</a:t>
            </a:r>
            <a:r>
              <a:rPr lang="ru-RU" b="0" i="0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среда разработки</a:t>
            </a:r>
            <a:r>
              <a:rPr lang="ru-RU" b="0" i="0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компьютерных игр</a:t>
            </a:r>
            <a:r>
              <a:rPr lang="ru-RU" b="0" i="0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разработанная американской компанией </a:t>
            </a:r>
            <a:r>
              <a:rPr lang="ru-RU" b="0" i="0" u="none" strike="noStrike" dirty="0" err="1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r>
              <a:rPr lang="ru-RU" b="0" i="0" u="none" strike="noStrike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Technologies</a:t>
            </a:r>
            <a:r>
              <a:rPr lang="ru-RU" b="0" i="0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r>
              <a:rPr lang="ru-RU" b="0" i="0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позволяет создавать приложения, работающие на более чем 25 различных платформах, включающих </a:t>
            </a:r>
            <a:r>
              <a:rPr lang="ru-RU" b="0" i="0" u="none" strike="noStrike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персональные компьютеры</a:t>
            </a:r>
            <a:r>
              <a:rPr lang="ru-RU" b="0" i="0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b="0" i="0" u="none" strike="noStrike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игровые консоли</a:t>
            </a:r>
            <a:r>
              <a:rPr lang="ru-RU" b="0" i="0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b="0" i="0" u="none" strike="noStrike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мобильные устройства</a:t>
            </a:r>
            <a:r>
              <a:rPr lang="ru-RU" b="0" i="0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b="0" i="0" u="none" strike="noStrike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интернет-приложения</a:t>
            </a:r>
            <a:r>
              <a:rPr lang="ru-RU" b="0" i="0" dirty="0">
                <a:solidFill>
                  <a:srgbClr val="FF95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и другие</a:t>
            </a:r>
            <a:r>
              <a:rPr lang="en-US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solidFill>
                <a:srgbClr val="FF95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lnSpc>
                <a:spcPct val="170000"/>
              </a:lnSpc>
            </a:pPr>
            <a:r>
              <a:rPr lang="ru-RU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же проект созданный в </a:t>
            </a:r>
            <a:r>
              <a:rPr lang="en-US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 </a:t>
            </a:r>
            <a:r>
              <a:rPr lang="ru-RU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имеет встроенную систему </a:t>
            </a:r>
            <a:r>
              <a:rPr lang="en-US" b="1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ru-RU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solidFill>
                <a:srgbClr val="FF95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lnSpc>
                <a:spcPct val="170000"/>
              </a:lnSpc>
            </a:pPr>
            <a:r>
              <a:rPr lang="ru-RU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запаковано в контейнер и собирается через </a:t>
            </a:r>
            <a:r>
              <a:rPr lang="en-US" b="1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solidFill>
                <a:srgbClr val="FF95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lnSpc>
                <a:spcPct val="170000"/>
              </a:lnSpc>
            </a:pPr>
            <a:r>
              <a:rPr lang="ru-RU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написано на языке программирования </a:t>
            </a:r>
            <a:r>
              <a:rPr lang="en-US" sz="2500" b="1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ru-RU" dirty="0">
                <a:solidFill>
                  <a:srgbClr val="FF95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rtl="0"/>
            <a:endParaRPr lang="ru-RU" dirty="0">
              <a:solidFill>
                <a:srgbClr val="FF9514"/>
              </a:solidFill>
              <a:latin typeface="Arial" panose="020B0604020202020204" pitchFamily="34" charset="0"/>
            </a:endParaRP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B2BAE6-7D80-FAD6-7551-36C3B137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96" y="2447399"/>
            <a:ext cx="4964722" cy="21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7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85" y="0"/>
            <a:ext cx="7962854" cy="1325563"/>
          </a:xfrm>
        </p:spPr>
        <p:txBody>
          <a:bodyPr rtlCol="0"/>
          <a:lstStyle/>
          <a:p>
            <a:pPr rtl="0"/>
            <a:r>
              <a:rPr lang="ru-RU" dirty="0">
                <a:solidFill>
                  <a:srgbClr val="2CC3B4"/>
                </a:solidFill>
              </a:rPr>
              <a:t>Концепция приложения 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4687D-674A-0A7E-0220-56429ECC3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444" y="1234087"/>
            <a:ext cx="4995555" cy="40676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rgbClr val="FF9514"/>
                </a:solidFill>
              </a:rPr>
              <a:t>Игра представляет из себя </a:t>
            </a:r>
            <a:r>
              <a:rPr lang="ru-RU" dirty="0" err="1">
                <a:solidFill>
                  <a:srgbClr val="FF9514"/>
                </a:solidFill>
              </a:rPr>
              <a:t>коллаб</a:t>
            </a:r>
            <a:r>
              <a:rPr lang="ru-RU" dirty="0">
                <a:solidFill>
                  <a:srgbClr val="FF9514"/>
                </a:solidFill>
              </a:rPr>
              <a:t> игры в тетрис и 3 в ряд. Основная задача соединить несколько одинаковых персонажей в ряд что бы они уничтожились. Чем больше уровень, тем больше персонажей вы откроете.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E95E0C-4133-F1A3-7299-BD40B9F7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753" y="1117529"/>
            <a:ext cx="2559309" cy="46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3" y="136525"/>
            <a:ext cx="10515600" cy="1325563"/>
          </a:xfrm>
        </p:spPr>
        <p:txBody>
          <a:bodyPr rtlCol="0"/>
          <a:lstStyle/>
          <a:p>
            <a:pPr rtl="0"/>
            <a:r>
              <a:rPr lang="ru-RU" dirty="0">
                <a:solidFill>
                  <a:srgbClr val="2CC3B4"/>
                </a:solidFill>
              </a:rPr>
              <a:t>Аналоги игры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DFF588-CDE5-6E73-90C0-460CD31BC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233" y="1499393"/>
            <a:ext cx="2892160" cy="3859213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DD663E-A29B-B730-BBC7-E66BF188E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655" y="1499393"/>
            <a:ext cx="2165630" cy="3851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D6D8C0-28BF-03B3-4B2F-E0CA5A1D5E2D}"/>
              </a:ext>
            </a:extLst>
          </p:cNvPr>
          <p:cNvSpPr txBox="1"/>
          <p:nvPr/>
        </p:nvSpPr>
        <p:spPr>
          <a:xfrm>
            <a:off x="6207370" y="1499393"/>
            <a:ext cx="549519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4E91F0"/>
                </a:solidFill>
              </a:rPr>
              <a:t>Почему наше приложение лучше</a:t>
            </a:r>
            <a:r>
              <a:rPr lang="en-US" sz="2800" dirty="0">
                <a:solidFill>
                  <a:srgbClr val="4E91F0"/>
                </a:solidFill>
              </a:rPr>
              <a:t>?</a:t>
            </a:r>
            <a:endParaRPr lang="ru-RU" sz="2800" dirty="0">
              <a:solidFill>
                <a:srgbClr val="4E91F0"/>
              </a:solidFill>
            </a:endParaRPr>
          </a:p>
          <a:p>
            <a:endParaRPr lang="ru-RU" dirty="0">
              <a:solidFill>
                <a:srgbClr val="FF9514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9514"/>
                </a:solidFill>
              </a:rPr>
              <a:t>Оно наше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9514"/>
                </a:solidFill>
              </a:rPr>
              <a:t>Большое количество анимированных персонажей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9514"/>
                </a:solidFill>
              </a:rPr>
              <a:t>Приятный настраивающий на перекус дизайн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9514"/>
                </a:solidFill>
              </a:rPr>
              <a:t>Без рекламы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9514"/>
                </a:solidFill>
              </a:rPr>
              <a:t>Интуитивно понятные правила без излишеств 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79539AA-C949-A01D-B594-04814966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44" y="4038331"/>
            <a:ext cx="2627244" cy="19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46" y="343763"/>
            <a:ext cx="10515600" cy="1325563"/>
          </a:xfrm>
        </p:spPr>
        <p:txBody>
          <a:bodyPr rtlCol="0"/>
          <a:lstStyle/>
          <a:p>
            <a:pPr algn="ctr" rtl="0"/>
            <a:r>
              <a:rPr lang="ru-RU" dirty="0">
                <a:solidFill>
                  <a:srgbClr val="FF9514"/>
                </a:solidFill>
              </a:rPr>
              <a:t>Пример работы приложения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302324-EED5-4B0E-6708-D2D55677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687" y="1669326"/>
            <a:ext cx="2569425" cy="46229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1E14A88-DC79-8619-AAC2-B0C8AC338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004" y="1669326"/>
            <a:ext cx="2559309" cy="46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8000" dirty="0">
                <a:solidFill>
                  <a:srgbClr val="4E91F0"/>
                </a:solidFill>
              </a:rPr>
              <a:t>Спасибо за внимание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DAAA9A2-30AB-8945-F127-2F7D2D0B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5" y="4091781"/>
            <a:ext cx="9829800" cy="557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FF9514"/>
                </a:solidFill>
              </a:rPr>
              <a:t>Ссылка на </a:t>
            </a:r>
            <a:r>
              <a:rPr lang="en-US" dirty="0">
                <a:solidFill>
                  <a:srgbClr val="FF9514"/>
                </a:solidFill>
              </a:rPr>
              <a:t>git</a:t>
            </a:r>
            <a:r>
              <a:rPr lang="ru-RU" dirty="0">
                <a:solidFill>
                  <a:srgbClr val="FF9514"/>
                </a:solidFill>
              </a:rPr>
              <a:t>:</a:t>
            </a:r>
            <a:r>
              <a:rPr lang="en-US" dirty="0">
                <a:solidFill>
                  <a:srgbClr val="FF9514"/>
                </a:solidFill>
              </a:rPr>
              <a:t> https://github.com/Stulk3/Fruitica.git</a:t>
            </a:r>
            <a:endParaRPr lang="ru-RU" dirty="0">
              <a:solidFill>
                <a:srgbClr val="FF9514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7AE5088-B693-9C07-7D7D-2D587728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36" y="299168"/>
            <a:ext cx="3299679" cy="24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4_TF78504181_Win32.potx" id="{5007C4A8-9D08-45E4-AF41-C46D1FE0A5B3}" vid="{149C4C4D-8B81-43CD-B093-08FE9E42A33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tf78504181_win32</Template>
  <TotalTime>105</TotalTime>
  <Words>262</Words>
  <Application>Microsoft Office PowerPoint</Application>
  <PresentationFormat>Широкоэкранный</PresentationFormat>
  <Paragraphs>57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ShapesVTI</vt:lpstr>
      <vt:lpstr>Итоговый проект по технологии разработки программных приложений</vt:lpstr>
      <vt:lpstr>Мобильная игра  «Fruitica»</vt:lpstr>
      <vt:lpstr>Цели создания приложения </vt:lpstr>
      <vt:lpstr>Архитектура приложения </vt:lpstr>
      <vt:lpstr>Концепция приложения </vt:lpstr>
      <vt:lpstr>Аналоги игры</vt:lpstr>
      <vt:lpstr>Пример работы приложения 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технологии разработки программных приложений</dc:title>
  <dc:creator>Анастасия Карасёва</dc:creator>
  <cp:lastModifiedBy>Max Skalozubov</cp:lastModifiedBy>
  <cp:revision>3</cp:revision>
  <dcterms:created xsi:type="dcterms:W3CDTF">2022-05-19T19:45:31Z</dcterms:created>
  <dcterms:modified xsi:type="dcterms:W3CDTF">2022-05-19T21:33:22Z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