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1"/>
  </p:notesMasterIdLst>
  <p:handoutMasterIdLst>
    <p:handoutMasterId r:id="rId12"/>
  </p:handoutMasterIdLst>
  <p:sldIdLst>
    <p:sldId id="256" r:id="rId2"/>
    <p:sldId id="359" r:id="rId3"/>
    <p:sldId id="363" r:id="rId4"/>
    <p:sldId id="364" r:id="rId5"/>
    <p:sldId id="366" r:id="rId6"/>
    <p:sldId id="367" r:id="rId7"/>
    <p:sldId id="368" r:id="rId8"/>
    <p:sldId id="369" r:id="rId9"/>
    <p:sldId id="360" r:id="rId10"/>
  </p:sldIdLst>
  <p:sldSz cx="9144000" cy="6858000" type="screen4x3"/>
  <p:notesSz cx="7302500" cy="9588500"/>
  <p:defaultTextStyle>
    <a:defPPr>
      <a:defRPr lang="en-US"/>
    </a:defPPr>
    <a:lvl1pPr algn="ctr" rtl="0" fontAlgn="base">
      <a:spcBef>
        <a:spcPct val="0"/>
      </a:spcBef>
      <a:spcAft>
        <a:spcPct val="0"/>
      </a:spcAft>
      <a:defRPr sz="2400" kern="1200">
        <a:solidFill>
          <a:schemeClr val="tx1"/>
        </a:solidFill>
        <a:latin typeface="Tahoma" charset="0"/>
        <a:ea typeface="ＭＳ Ｐゴシック" charset="0"/>
        <a:cs typeface="+mn-cs"/>
      </a:defRPr>
    </a:lvl1pPr>
    <a:lvl2pPr marL="457200" algn="ctr" rtl="0" fontAlgn="base">
      <a:spcBef>
        <a:spcPct val="0"/>
      </a:spcBef>
      <a:spcAft>
        <a:spcPct val="0"/>
      </a:spcAft>
      <a:defRPr sz="2400" kern="1200">
        <a:solidFill>
          <a:schemeClr val="tx1"/>
        </a:solidFill>
        <a:latin typeface="Tahoma" charset="0"/>
        <a:ea typeface="ＭＳ Ｐゴシック" charset="0"/>
        <a:cs typeface="+mn-cs"/>
      </a:defRPr>
    </a:lvl2pPr>
    <a:lvl3pPr marL="914400" algn="ctr" rtl="0" fontAlgn="base">
      <a:spcBef>
        <a:spcPct val="0"/>
      </a:spcBef>
      <a:spcAft>
        <a:spcPct val="0"/>
      </a:spcAft>
      <a:defRPr sz="2400" kern="1200">
        <a:solidFill>
          <a:schemeClr val="tx1"/>
        </a:solidFill>
        <a:latin typeface="Tahoma" charset="0"/>
        <a:ea typeface="ＭＳ Ｐゴシック" charset="0"/>
        <a:cs typeface="+mn-cs"/>
      </a:defRPr>
    </a:lvl3pPr>
    <a:lvl4pPr marL="1371600" algn="ctr" rtl="0" fontAlgn="base">
      <a:spcBef>
        <a:spcPct val="0"/>
      </a:spcBef>
      <a:spcAft>
        <a:spcPct val="0"/>
      </a:spcAft>
      <a:defRPr sz="2400" kern="1200">
        <a:solidFill>
          <a:schemeClr val="tx1"/>
        </a:solidFill>
        <a:latin typeface="Tahoma" charset="0"/>
        <a:ea typeface="ＭＳ Ｐゴシック" charset="0"/>
        <a:cs typeface="+mn-cs"/>
      </a:defRPr>
    </a:lvl4pPr>
    <a:lvl5pPr marL="1828800" algn="ctr" rtl="0" fontAlgn="base">
      <a:spcBef>
        <a:spcPct val="0"/>
      </a:spcBef>
      <a:spcAft>
        <a:spcPct val="0"/>
      </a:spcAft>
      <a:defRPr sz="2400" kern="1200">
        <a:solidFill>
          <a:schemeClr val="tx1"/>
        </a:solidFill>
        <a:latin typeface="Tahoma" charset="0"/>
        <a:ea typeface="ＭＳ Ｐゴシック" charset="0"/>
        <a:cs typeface="+mn-cs"/>
      </a:defRPr>
    </a:lvl5pPr>
    <a:lvl6pPr marL="2286000" algn="l" defTabSz="457200" rtl="0" eaLnBrk="1" latinLnBrk="0" hangingPunct="1">
      <a:defRPr sz="2400" kern="1200">
        <a:solidFill>
          <a:schemeClr val="tx1"/>
        </a:solidFill>
        <a:latin typeface="Tahoma" charset="0"/>
        <a:ea typeface="ＭＳ Ｐゴシック" charset="0"/>
        <a:cs typeface="+mn-cs"/>
      </a:defRPr>
    </a:lvl6pPr>
    <a:lvl7pPr marL="2743200" algn="l" defTabSz="457200" rtl="0" eaLnBrk="1" latinLnBrk="0" hangingPunct="1">
      <a:defRPr sz="2400" kern="1200">
        <a:solidFill>
          <a:schemeClr val="tx1"/>
        </a:solidFill>
        <a:latin typeface="Tahoma" charset="0"/>
        <a:ea typeface="ＭＳ Ｐゴシック" charset="0"/>
        <a:cs typeface="+mn-cs"/>
      </a:defRPr>
    </a:lvl7pPr>
    <a:lvl8pPr marL="3200400" algn="l" defTabSz="457200" rtl="0" eaLnBrk="1" latinLnBrk="0" hangingPunct="1">
      <a:defRPr sz="2400" kern="1200">
        <a:solidFill>
          <a:schemeClr val="tx1"/>
        </a:solidFill>
        <a:latin typeface="Tahoma" charset="0"/>
        <a:ea typeface="ＭＳ Ｐゴシック" charset="0"/>
        <a:cs typeface="+mn-cs"/>
      </a:defRPr>
    </a:lvl8pPr>
    <a:lvl9pPr marL="3657600" algn="l" defTabSz="457200" rtl="0" eaLnBrk="1" latinLnBrk="0" hangingPunct="1">
      <a:defRPr sz="2400" kern="1200">
        <a:solidFill>
          <a:schemeClr val="tx1"/>
        </a:solidFill>
        <a:latin typeface="Tahoma" charset="0"/>
        <a:ea typeface="ＭＳ Ｐゴシック" charset="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5674F6"/>
    <a:srgbClr val="6289F8"/>
    <a:srgbClr val="8097F8"/>
    <a:srgbClr val="2C61F6"/>
    <a:srgbClr val="F8F0D0"/>
    <a:srgbClr val="F2E4AA"/>
    <a:srgbClr val="F4E9B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autoAdjust="0"/>
    <p:restoredTop sz="94686" autoAdjust="0"/>
  </p:normalViewPr>
  <p:slideViewPr>
    <p:cSldViewPr>
      <p:cViewPr>
        <p:scale>
          <a:sx n="83" d="100"/>
          <a:sy n="83" d="100"/>
        </p:scale>
        <p:origin x="957" y="45"/>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_rels/viewProps.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slide" Target="slides/slide5.xml"/><Relationship Id="rId1"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163888" cy="479425"/>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lvl1pPr algn="l" defTabSz="965200">
              <a:defRPr sz="1300" smtClean="0">
                <a:latin typeface="Tahoma" pitchFamily="34" charset="0"/>
                <a:ea typeface="+mn-ea"/>
              </a:defRPr>
            </a:lvl1pPr>
          </a:lstStyle>
          <a:p>
            <a:pPr>
              <a:defRPr/>
            </a:pPr>
            <a:r>
              <a:rPr lang="en-US"/>
              <a:t>Maps</a:t>
            </a:r>
          </a:p>
        </p:txBody>
      </p:sp>
      <p:sp>
        <p:nvSpPr>
          <p:cNvPr id="15363" name="Rectangle 3"/>
          <p:cNvSpPr>
            <a:spLocks noGrp="1" noChangeArrowheads="1"/>
          </p:cNvSpPr>
          <p:nvPr>
            <p:ph type="dt" sz="quarter" idx="1"/>
          </p:nvPr>
        </p:nvSpPr>
        <p:spPr bwMode="auto">
          <a:xfrm>
            <a:off x="4138613" y="0"/>
            <a:ext cx="3163887" cy="479425"/>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lvl1pPr algn="r" defTabSz="965200">
              <a:defRPr sz="1300"/>
            </a:lvl1pPr>
          </a:lstStyle>
          <a:p>
            <a:fld id="{7E1490B5-6059-AC49-96CC-22BF6DBEF919}" type="datetime1">
              <a:rPr lang="en-US" smtClean="0"/>
              <a:t>9/24/2018</a:t>
            </a:fld>
            <a:endParaRPr lang="en-US"/>
          </a:p>
        </p:txBody>
      </p:sp>
      <p:sp>
        <p:nvSpPr>
          <p:cNvPr id="15364" name="Rectangle 4"/>
          <p:cNvSpPr>
            <a:spLocks noGrp="1" noChangeArrowheads="1"/>
          </p:cNvSpPr>
          <p:nvPr>
            <p:ph type="ftr" sz="quarter" idx="2"/>
          </p:nvPr>
        </p:nvSpPr>
        <p:spPr bwMode="auto">
          <a:xfrm>
            <a:off x="0" y="9109075"/>
            <a:ext cx="3163888" cy="479425"/>
          </a:xfrm>
          <a:prstGeom prst="rect">
            <a:avLst/>
          </a:prstGeom>
          <a:noFill/>
          <a:ln w="9525">
            <a:noFill/>
            <a:miter lim="800000"/>
            <a:headEnd/>
            <a:tailEnd/>
          </a:ln>
          <a:effectLst/>
        </p:spPr>
        <p:txBody>
          <a:bodyPr vert="horz" wrap="square" lIns="96509" tIns="48254" rIns="96509" bIns="48254" numCol="1" anchor="b" anchorCtr="0" compatLnSpc="1">
            <a:prstTxWarp prst="textNoShape">
              <a:avLst/>
            </a:prstTxWarp>
          </a:bodyPr>
          <a:lstStyle>
            <a:lvl1pPr algn="l" defTabSz="965200">
              <a:defRPr sz="1300" smtClean="0">
                <a:latin typeface="Tahoma" pitchFamily="34" charset="0"/>
                <a:ea typeface="+mn-ea"/>
              </a:defRPr>
            </a:lvl1pPr>
          </a:lstStyle>
          <a:p>
            <a:pPr>
              <a:defRPr/>
            </a:pPr>
            <a:endParaRPr lang="en-US"/>
          </a:p>
        </p:txBody>
      </p:sp>
      <p:sp>
        <p:nvSpPr>
          <p:cNvPr id="15365" name="Rectangle 5"/>
          <p:cNvSpPr>
            <a:spLocks noGrp="1" noChangeArrowheads="1"/>
          </p:cNvSpPr>
          <p:nvPr>
            <p:ph type="sldNum" sz="quarter" idx="3"/>
          </p:nvPr>
        </p:nvSpPr>
        <p:spPr bwMode="auto">
          <a:xfrm>
            <a:off x="4138613" y="9109075"/>
            <a:ext cx="3163887" cy="479425"/>
          </a:xfrm>
          <a:prstGeom prst="rect">
            <a:avLst/>
          </a:prstGeom>
          <a:noFill/>
          <a:ln w="9525">
            <a:noFill/>
            <a:miter lim="800000"/>
            <a:headEnd/>
            <a:tailEnd/>
          </a:ln>
          <a:effectLst/>
        </p:spPr>
        <p:txBody>
          <a:bodyPr vert="horz" wrap="square" lIns="96509" tIns="48254" rIns="96509" bIns="48254" numCol="1" anchor="b" anchorCtr="0" compatLnSpc="1">
            <a:prstTxWarp prst="textNoShape">
              <a:avLst/>
            </a:prstTxWarp>
          </a:bodyPr>
          <a:lstStyle>
            <a:lvl1pPr algn="r" defTabSz="965200">
              <a:defRPr sz="1300"/>
            </a:lvl1pPr>
          </a:lstStyle>
          <a:p>
            <a:fld id="{D2877C7F-B10A-E944-910A-F5CD7F76FF0F}" type="slidenum">
              <a:rPr lang="en-US"/>
              <a:pPr/>
              <a:t>‹#›</a:t>
            </a:fld>
            <a:endParaRPr lang="en-US"/>
          </a:p>
        </p:txBody>
      </p:sp>
    </p:spTree>
    <p:extLst>
      <p:ext uri="{BB962C8B-B14F-4D97-AF65-F5344CB8AC3E}">
        <p14:creationId xmlns:p14="http://schemas.microsoft.com/office/powerpoint/2010/main" val="22358416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3163888" cy="479425"/>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lvl1pPr algn="l" defTabSz="965200">
              <a:defRPr sz="1300" smtClean="0">
                <a:latin typeface="Tahoma" pitchFamily="34" charset="0"/>
                <a:ea typeface="+mn-ea"/>
              </a:defRPr>
            </a:lvl1pPr>
          </a:lstStyle>
          <a:p>
            <a:pPr>
              <a:defRPr/>
            </a:pPr>
            <a:r>
              <a:rPr lang="en-US"/>
              <a:t>Maps</a:t>
            </a:r>
          </a:p>
        </p:txBody>
      </p:sp>
      <p:sp>
        <p:nvSpPr>
          <p:cNvPr id="1027" name="Rectangle 3"/>
          <p:cNvSpPr>
            <a:spLocks noGrp="1" noChangeArrowheads="1"/>
          </p:cNvSpPr>
          <p:nvPr>
            <p:ph type="dt" idx="1"/>
          </p:nvPr>
        </p:nvSpPr>
        <p:spPr bwMode="auto">
          <a:xfrm>
            <a:off x="4138613" y="0"/>
            <a:ext cx="3163887" cy="479425"/>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lvl1pPr algn="r" defTabSz="965200">
              <a:defRPr sz="1300"/>
            </a:lvl1pPr>
          </a:lstStyle>
          <a:p>
            <a:fld id="{75953AF9-BA52-754F-A07E-976A2D6EB88D}" type="datetime1">
              <a:rPr lang="en-US" smtClean="0"/>
              <a:t>9/24/2018</a:t>
            </a:fld>
            <a:endParaRPr lang="en-US"/>
          </a:p>
        </p:txBody>
      </p:sp>
      <p:sp>
        <p:nvSpPr>
          <p:cNvPr id="12292" name="Rectangle 4"/>
          <p:cNvSpPr>
            <a:spLocks noGrp="1" noRot="1" noChangeAspect="1" noChangeArrowheads="1" noTextEdit="1"/>
          </p:cNvSpPr>
          <p:nvPr>
            <p:ph type="sldImg" idx="2"/>
          </p:nvPr>
        </p:nvSpPr>
        <p:spPr bwMode="auto">
          <a:xfrm>
            <a:off x="1255713" y="720725"/>
            <a:ext cx="4792662" cy="35941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029" name="Rectangle 5"/>
          <p:cNvSpPr>
            <a:spLocks noGrp="1" noChangeArrowheads="1"/>
          </p:cNvSpPr>
          <p:nvPr>
            <p:ph type="body" sz="quarter" idx="3"/>
          </p:nvPr>
        </p:nvSpPr>
        <p:spPr bwMode="auto">
          <a:xfrm>
            <a:off x="973138" y="4554538"/>
            <a:ext cx="5356225" cy="4313237"/>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30" name="Rectangle 6"/>
          <p:cNvSpPr>
            <a:spLocks noGrp="1" noChangeArrowheads="1"/>
          </p:cNvSpPr>
          <p:nvPr>
            <p:ph type="ftr" sz="quarter" idx="4"/>
          </p:nvPr>
        </p:nvSpPr>
        <p:spPr bwMode="auto">
          <a:xfrm>
            <a:off x="0" y="9109075"/>
            <a:ext cx="3163888" cy="479425"/>
          </a:xfrm>
          <a:prstGeom prst="rect">
            <a:avLst/>
          </a:prstGeom>
          <a:noFill/>
          <a:ln w="9525">
            <a:noFill/>
            <a:miter lim="800000"/>
            <a:headEnd/>
            <a:tailEnd/>
          </a:ln>
          <a:effectLst/>
        </p:spPr>
        <p:txBody>
          <a:bodyPr vert="horz" wrap="square" lIns="96509" tIns="48254" rIns="96509" bIns="48254" numCol="1" anchor="b" anchorCtr="0" compatLnSpc="1">
            <a:prstTxWarp prst="textNoShape">
              <a:avLst/>
            </a:prstTxWarp>
          </a:bodyPr>
          <a:lstStyle>
            <a:lvl1pPr algn="l" defTabSz="965200">
              <a:defRPr sz="1300" smtClean="0">
                <a:latin typeface="Tahoma" pitchFamily="34" charset="0"/>
                <a:ea typeface="+mn-ea"/>
              </a:defRPr>
            </a:lvl1pPr>
          </a:lstStyle>
          <a:p>
            <a:pPr>
              <a:defRPr/>
            </a:pPr>
            <a:endParaRPr lang="en-US"/>
          </a:p>
        </p:txBody>
      </p:sp>
      <p:sp>
        <p:nvSpPr>
          <p:cNvPr id="1031" name="Rectangle 7"/>
          <p:cNvSpPr>
            <a:spLocks noGrp="1" noChangeArrowheads="1"/>
          </p:cNvSpPr>
          <p:nvPr>
            <p:ph type="sldNum" sz="quarter" idx="5"/>
          </p:nvPr>
        </p:nvSpPr>
        <p:spPr bwMode="auto">
          <a:xfrm>
            <a:off x="4138613" y="9109075"/>
            <a:ext cx="3163887" cy="479425"/>
          </a:xfrm>
          <a:prstGeom prst="rect">
            <a:avLst/>
          </a:prstGeom>
          <a:noFill/>
          <a:ln w="9525">
            <a:noFill/>
            <a:miter lim="800000"/>
            <a:headEnd/>
            <a:tailEnd/>
          </a:ln>
          <a:effectLst/>
        </p:spPr>
        <p:txBody>
          <a:bodyPr vert="horz" wrap="square" lIns="96509" tIns="48254" rIns="96509" bIns="48254" numCol="1" anchor="b" anchorCtr="0" compatLnSpc="1">
            <a:prstTxWarp prst="textNoShape">
              <a:avLst/>
            </a:prstTxWarp>
          </a:bodyPr>
          <a:lstStyle>
            <a:lvl1pPr algn="r" defTabSz="965200">
              <a:defRPr sz="1300"/>
            </a:lvl1pPr>
          </a:lstStyle>
          <a:p>
            <a:fld id="{E56EF2E3-B82A-0549-8B4A-3D520685006E}" type="slidenum">
              <a:rPr lang="en-US"/>
              <a:pPr/>
              <a:t>‹#›</a:t>
            </a:fld>
            <a:endParaRPr lang="en-US"/>
          </a:p>
        </p:txBody>
      </p:sp>
    </p:spTree>
    <p:extLst>
      <p:ext uri="{BB962C8B-B14F-4D97-AF65-F5344CB8AC3E}">
        <p14:creationId xmlns:p14="http://schemas.microsoft.com/office/powerpoint/2010/main" val="1532452448"/>
      </p:ext>
    </p:extLst>
  </p:cSld>
  <p:clrMap bg1="lt1" tx1="dk1" bg2="lt2" tx2="dk2" accent1="accent1" accent2="accent2" accent3="accent3" accent4="accent4" accent5="accent5" accent6="accent6" hlink="hlink" folHlink="folHlink"/>
  <p:hf ftr="0"/>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Tahoma" charset="0"/>
                <a:ea typeface="ＭＳ Ｐゴシック" charset="0"/>
              </a:defRPr>
            </a:lvl1pPr>
            <a:lvl2pPr marL="742950" indent="-285750" defTabSz="965200" eaLnBrk="0" hangingPunct="0">
              <a:defRPr sz="2400">
                <a:solidFill>
                  <a:schemeClr val="tx1"/>
                </a:solidFill>
                <a:latin typeface="Tahoma" charset="0"/>
                <a:ea typeface="ＭＳ Ｐゴシック" charset="0"/>
              </a:defRPr>
            </a:lvl2pPr>
            <a:lvl3pPr marL="1143000" indent="-228600" defTabSz="965200" eaLnBrk="0" hangingPunct="0">
              <a:defRPr sz="2400">
                <a:solidFill>
                  <a:schemeClr val="tx1"/>
                </a:solidFill>
                <a:latin typeface="Tahoma" charset="0"/>
                <a:ea typeface="ＭＳ Ｐゴシック" charset="0"/>
              </a:defRPr>
            </a:lvl3pPr>
            <a:lvl4pPr marL="1600200" indent="-228600" defTabSz="965200" eaLnBrk="0" hangingPunct="0">
              <a:defRPr sz="2400">
                <a:solidFill>
                  <a:schemeClr val="tx1"/>
                </a:solidFill>
                <a:latin typeface="Tahoma" charset="0"/>
                <a:ea typeface="ＭＳ Ｐゴシック" charset="0"/>
              </a:defRPr>
            </a:lvl4pPr>
            <a:lvl5pPr marL="2057400" indent="-228600" defTabSz="965200" eaLnBrk="0" hangingPunct="0">
              <a:defRPr sz="2400">
                <a:solidFill>
                  <a:schemeClr val="tx1"/>
                </a:solidFill>
                <a:latin typeface="Tahoma" charset="0"/>
                <a:ea typeface="ＭＳ Ｐゴシック" charset="0"/>
              </a:defRPr>
            </a:lvl5pPr>
            <a:lvl6pPr marL="2514600" indent="-228600" algn="ctr" defTabSz="965200"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defTabSz="965200"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defTabSz="965200"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defTabSz="9652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300"/>
              <a:t>Maps</a:t>
            </a:r>
          </a:p>
        </p:txBody>
      </p:sp>
      <p:sp>
        <p:nvSpPr>
          <p:cNvPr id="13315" name="Rectangle 3"/>
          <p:cNvSpPr>
            <a:spLocks noGrp="1" noChangeArrowheads="1"/>
          </p:cNvSpPr>
          <p:nvPr>
            <p:ph type="dt" sz="quarter"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Tahoma" charset="0"/>
                <a:ea typeface="ＭＳ Ｐゴシック" charset="0"/>
              </a:defRPr>
            </a:lvl1pPr>
            <a:lvl2pPr marL="742950" indent="-285750" defTabSz="965200" eaLnBrk="0" hangingPunct="0">
              <a:defRPr sz="2400">
                <a:solidFill>
                  <a:schemeClr val="tx1"/>
                </a:solidFill>
                <a:latin typeface="Tahoma" charset="0"/>
                <a:ea typeface="ＭＳ Ｐゴシック" charset="0"/>
              </a:defRPr>
            </a:lvl2pPr>
            <a:lvl3pPr marL="1143000" indent="-228600" defTabSz="965200" eaLnBrk="0" hangingPunct="0">
              <a:defRPr sz="2400">
                <a:solidFill>
                  <a:schemeClr val="tx1"/>
                </a:solidFill>
                <a:latin typeface="Tahoma" charset="0"/>
                <a:ea typeface="ＭＳ Ｐゴシック" charset="0"/>
              </a:defRPr>
            </a:lvl3pPr>
            <a:lvl4pPr marL="1600200" indent="-228600" defTabSz="965200" eaLnBrk="0" hangingPunct="0">
              <a:defRPr sz="2400">
                <a:solidFill>
                  <a:schemeClr val="tx1"/>
                </a:solidFill>
                <a:latin typeface="Tahoma" charset="0"/>
                <a:ea typeface="ＭＳ Ｐゴシック" charset="0"/>
              </a:defRPr>
            </a:lvl4pPr>
            <a:lvl5pPr marL="2057400" indent="-228600" defTabSz="965200" eaLnBrk="0" hangingPunct="0">
              <a:defRPr sz="2400">
                <a:solidFill>
                  <a:schemeClr val="tx1"/>
                </a:solidFill>
                <a:latin typeface="Tahoma" charset="0"/>
                <a:ea typeface="ＭＳ Ｐゴシック" charset="0"/>
              </a:defRPr>
            </a:lvl5pPr>
            <a:lvl6pPr marL="2514600" indent="-228600" algn="ctr" defTabSz="965200"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defTabSz="965200"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defTabSz="965200"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defTabSz="9652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254273B8-01BA-B842-A81D-0E161D5BCB65}" type="datetime1">
              <a:rPr lang="en-US" sz="1300" smtClean="0"/>
              <a:t>9/24/2018</a:t>
            </a:fld>
            <a:endParaRPr lang="en-US" sz="1300"/>
          </a:p>
        </p:txBody>
      </p:sp>
      <p:sp>
        <p:nvSpPr>
          <p:cNvPr id="1331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Tahoma" charset="0"/>
                <a:ea typeface="ＭＳ Ｐゴシック" charset="0"/>
              </a:defRPr>
            </a:lvl1pPr>
            <a:lvl2pPr marL="742950" indent="-285750" defTabSz="965200" eaLnBrk="0" hangingPunct="0">
              <a:defRPr sz="2400">
                <a:solidFill>
                  <a:schemeClr val="tx1"/>
                </a:solidFill>
                <a:latin typeface="Tahoma" charset="0"/>
                <a:ea typeface="ＭＳ Ｐゴシック" charset="0"/>
              </a:defRPr>
            </a:lvl2pPr>
            <a:lvl3pPr marL="1143000" indent="-228600" defTabSz="965200" eaLnBrk="0" hangingPunct="0">
              <a:defRPr sz="2400">
                <a:solidFill>
                  <a:schemeClr val="tx1"/>
                </a:solidFill>
                <a:latin typeface="Tahoma" charset="0"/>
                <a:ea typeface="ＭＳ Ｐゴシック" charset="0"/>
              </a:defRPr>
            </a:lvl3pPr>
            <a:lvl4pPr marL="1600200" indent="-228600" defTabSz="965200" eaLnBrk="0" hangingPunct="0">
              <a:defRPr sz="2400">
                <a:solidFill>
                  <a:schemeClr val="tx1"/>
                </a:solidFill>
                <a:latin typeface="Tahoma" charset="0"/>
                <a:ea typeface="ＭＳ Ｐゴシック" charset="0"/>
              </a:defRPr>
            </a:lvl4pPr>
            <a:lvl5pPr marL="2057400" indent="-228600" defTabSz="965200" eaLnBrk="0" hangingPunct="0">
              <a:defRPr sz="2400">
                <a:solidFill>
                  <a:schemeClr val="tx1"/>
                </a:solidFill>
                <a:latin typeface="Tahoma" charset="0"/>
                <a:ea typeface="ＭＳ Ｐゴシック" charset="0"/>
              </a:defRPr>
            </a:lvl5pPr>
            <a:lvl6pPr marL="2514600" indent="-228600" algn="ctr" defTabSz="965200"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defTabSz="965200"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defTabSz="965200"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defTabSz="9652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7B77E0FB-41B3-3E43-9315-872A851C0831}" type="slidenum">
              <a:rPr lang="en-US" sz="1300"/>
              <a:pPr eaLnBrk="1" hangingPunct="1"/>
              <a:t>1</a:t>
            </a:fld>
            <a:endParaRPr lang="en-US" sz="1300"/>
          </a:p>
        </p:txBody>
      </p:sp>
      <p:sp>
        <p:nvSpPr>
          <p:cNvPr id="13317" name="Rectangle 2"/>
          <p:cNvSpPr>
            <a:spLocks noGrp="1" noRot="1" noChangeAspect="1" noChangeArrowheads="1" noTextEdit="1"/>
          </p:cNvSpPr>
          <p:nvPr>
            <p:ph type="sldImg"/>
          </p:nvPr>
        </p:nvSpPr>
        <p:spPr>
          <a:ln/>
        </p:spPr>
      </p:sp>
      <p:sp>
        <p:nvSpPr>
          <p:cNvPr id="1331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atin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grpSp>
          <p:nvGrpSpPr>
            <p:cNvPr id="5" name="Group 3"/>
            <p:cNvGrpSpPr>
              <a:grpSpLocks/>
            </p:cNvGrpSpPr>
            <p:nvPr/>
          </p:nvGrpSpPr>
          <p:grpSpPr bwMode="auto">
            <a:xfrm>
              <a:off x="0" y="0"/>
              <a:ext cx="5760" cy="4320"/>
              <a:chOff x="0" y="0"/>
              <a:chExt cx="5760" cy="4320"/>
            </a:xfrm>
          </p:grpSpPr>
          <p:sp>
            <p:nvSpPr>
              <p:cNvPr id="15" name="Rectangle 4"/>
              <p:cNvSpPr>
                <a:spLocks noChangeArrowheads="1"/>
              </p:cNvSpPr>
              <p:nvPr/>
            </p:nvSpPr>
            <p:spPr bwMode="ltGray">
              <a:xfrm>
                <a:off x="2112" y="0"/>
                <a:ext cx="3648" cy="96"/>
              </a:xfrm>
              <a:prstGeom prst="rect">
                <a:avLst/>
              </a:prstGeom>
              <a:solidFill>
                <a:schemeClr val="folHlink"/>
              </a:solidFill>
              <a:ln w="9525">
                <a:noFill/>
                <a:miter lim="800000"/>
                <a:headEnd/>
                <a:tailEnd/>
              </a:ln>
              <a:effectLst/>
            </p:spPr>
            <p:txBody>
              <a:bodyPr wrap="none" anchor="ctr"/>
              <a:lstStyle/>
              <a:p>
                <a:pPr>
                  <a:defRPr/>
                </a:pPr>
                <a:endParaRPr lang="en-US">
                  <a:latin typeface="Tahoma" pitchFamily="34" charset="0"/>
                  <a:ea typeface="+mn-ea"/>
                </a:endParaRPr>
              </a:p>
            </p:txBody>
          </p:sp>
          <p:grpSp>
            <p:nvGrpSpPr>
              <p:cNvPr id="16" name="Group 5"/>
              <p:cNvGrpSpPr>
                <a:grpSpLocks/>
              </p:cNvGrpSpPr>
              <p:nvPr userDrawn="1"/>
            </p:nvGrpSpPr>
            <p:grpSpPr bwMode="auto">
              <a:xfrm>
                <a:off x="0" y="0"/>
                <a:ext cx="5760" cy="4320"/>
                <a:chOff x="0" y="0"/>
                <a:chExt cx="5760" cy="4320"/>
              </a:xfrm>
            </p:grpSpPr>
            <p:sp>
              <p:nvSpPr>
                <p:cNvPr id="18" name="Line 6"/>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19" name="Line 7"/>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20" name="Line 8"/>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21" name="Line 9"/>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22" name="Line 10"/>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23" name="Line 11"/>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24" name="Line 12"/>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25" name="Line 13"/>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26" name="Line 14"/>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27" name="Line 15"/>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28" name="Line 16"/>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29" name="Line 17"/>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30" name="Line 18"/>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31" name="Line 19"/>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32" name="Line 20"/>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33" name="Line 21"/>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34" name="Line 22"/>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35" name="Line 23"/>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36" name="Line 24"/>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37" name="Line 25"/>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38" name="Line 26"/>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39" name="Line 27"/>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0"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2"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3"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4"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5"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6"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7"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8"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9"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50"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51"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52"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53"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54"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55"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56"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57"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58"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59"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60"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61"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62"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63"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64"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65"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66"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67"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68"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grpSp>
          <p:sp>
            <p:nvSpPr>
              <p:cNvPr id="17" name="Line 57"/>
              <p:cNvSpPr>
                <a:spLocks noChangeShapeType="1"/>
              </p:cNvSpPr>
              <p:nvPr/>
            </p:nvSpPr>
            <p:spPr bwMode="ltGray">
              <a:xfrm>
                <a:off x="5568" y="0"/>
                <a:ext cx="0" cy="1488"/>
              </a:xfrm>
              <a:prstGeom prst="line">
                <a:avLst/>
              </a:pr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grpSp>
        <p:grpSp>
          <p:nvGrpSpPr>
            <p:cNvPr id="6" name="Group 58"/>
            <p:cNvGrpSpPr>
              <a:grpSpLocks/>
            </p:cNvGrpSpPr>
            <p:nvPr userDrawn="1"/>
          </p:nvGrpSpPr>
          <p:grpSpPr bwMode="auto">
            <a:xfrm>
              <a:off x="3" y="559"/>
              <a:ext cx="4192" cy="1796"/>
              <a:chOff x="3" y="559"/>
              <a:chExt cx="4192" cy="1796"/>
            </a:xfrm>
          </p:grpSpPr>
          <p:sp>
            <p:nvSpPr>
              <p:cNvPr id="11" name="Line 59"/>
              <p:cNvSpPr>
                <a:spLocks noChangeShapeType="1"/>
              </p:cNvSpPr>
              <p:nvPr/>
            </p:nvSpPr>
            <p:spPr bwMode="ltGray">
              <a:xfrm>
                <a:off x="506" y="559"/>
                <a:ext cx="0" cy="1796"/>
              </a:xfrm>
              <a:prstGeom prst="line">
                <a:avLst/>
              </a:pr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sp>
            <p:nvSpPr>
              <p:cNvPr id="12" name="Line 60"/>
              <p:cNvSpPr>
                <a:spLocks noChangeShapeType="1"/>
              </p:cNvSpPr>
              <p:nvPr/>
            </p:nvSpPr>
            <p:spPr bwMode="ltGray">
              <a:xfrm flipH="1" flipV="1">
                <a:off x="3" y="1924"/>
                <a:ext cx="3211" cy="1"/>
              </a:xfrm>
              <a:prstGeom prst="line">
                <a:avLst/>
              </a:pr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sp>
            <p:nvSpPr>
              <p:cNvPr id="13" name="Line 61"/>
              <p:cNvSpPr>
                <a:spLocks noChangeShapeType="1"/>
              </p:cNvSpPr>
              <p:nvPr/>
            </p:nvSpPr>
            <p:spPr bwMode="ltGray">
              <a:xfrm flipH="1" flipV="1">
                <a:off x="384" y="938"/>
                <a:ext cx="3811" cy="1"/>
              </a:xfrm>
              <a:prstGeom prst="line">
                <a:avLst/>
              </a:pr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sp>
            <p:nvSpPr>
              <p:cNvPr id="14" name="Arc 62"/>
              <p:cNvSpPr>
                <a:spLocks/>
              </p:cNvSpPr>
              <p:nvPr/>
            </p:nvSpPr>
            <p:spPr bwMode="ltGray">
              <a:xfrm rot="16200000" flipH="1">
                <a:off x="426" y="860"/>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grpSp>
        <p:grpSp>
          <p:nvGrpSpPr>
            <p:cNvPr id="7" name="Group 63"/>
            <p:cNvGrpSpPr>
              <a:grpSpLocks/>
            </p:cNvGrpSpPr>
            <p:nvPr userDrawn="1"/>
          </p:nvGrpSpPr>
          <p:grpSpPr bwMode="auto">
            <a:xfrm>
              <a:off x="1480" y="1952"/>
              <a:ext cx="3808" cy="1812"/>
              <a:chOff x="1480" y="1952"/>
              <a:chExt cx="3808" cy="1812"/>
            </a:xfrm>
          </p:grpSpPr>
          <p:sp>
            <p:nvSpPr>
              <p:cNvPr id="8" name="Line 64"/>
              <p:cNvSpPr>
                <a:spLocks noChangeShapeType="1"/>
              </p:cNvSpPr>
              <p:nvPr/>
            </p:nvSpPr>
            <p:spPr bwMode="ltGray">
              <a:xfrm flipV="1">
                <a:off x="1480" y="3442"/>
                <a:ext cx="3808" cy="0"/>
              </a:xfrm>
              <a:prstGeom prst="line">
                <a:avLst/>
              </a:pr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sp>
            <p:nvSpPr>
              <p:cNvPr id="9" name="Line 65"/>
              <p:cNvSpPr>
                <a:spLocks noChangeShapeType="1"/>
              </p:cNvSpPr>
              <p:nvPr/>
            </p:nvSpPr>
            <p:spPr bwMode="ltGray">
              <a:xfrm flipH="1">
                <a:off x="5172" y="1952"/>
                <a:ext cx="0" cy="1812"/>
              </a:xfrm>
              <a:prstGeom prst="line">
                <a:avLst/>
              </a:pr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sp>
            <p:nvSpPr>
              <p:cNvPr id="10" name="Arc 66"/>
              <p:cNvSpPr>
                <a:spLocks/>
              </p:cNvSpPr>
              <p:nvPr/>
            </p:nvSpPr>
            <p:spPr bwMode="ltGray">
              <a:xfrm rot="5400000">
                <a:off x="5097" y="3347"/>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grpSp>
      </p:grpSp>
      <p:sp>
        <p:nvSpPr>
          <p:cNvPr id="5187" name="Rectangle 67"/>
          <p:cNvSpPr>
            <a:spLocks noGrp="1" noChangeArrowheads="1"/>
          </p:cNvSpPr>
          <p:nvPr>
            <p:ph type="ctrTitle"/>
          </p:nvPr>
        </p:nvSpPr>
        <p:spPr>
          <a:xfrm>
            <a:off x="990600" y="1752600"/>
            <a:ext cx="7772400" cy="1143000"/>
          </a:xfrm>
        </p:spPr>
        <p:txBody>
          <a:bodyPr/>
          <a:lstStyle>
            <a:lvl1pPr>
              <a:defRPr/>
            </a:lvl1pPr>
          </a:lstStyle>
          <a:p>
            <a:r>
              <a:rPr lang="en-US"/>
              <a:t>Click to edit Master title style</a:t>
            </a:r>
          </a:p>
        </p:txBody>
      </p:sp>
      <p:sp>
        <p:nvSpPr>
          <p:cNvPr id="5188" name="Rectangle 6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pitchFamily="2" charset="2"/>
              <a:buNone/>
              <a:defRPr/>
            </a:lvl1pPr>
          </a:lstStyle>
          <a:p>
            <a:r>
              <a:rPr lang="en-US"/>
              <a:t>Click to edit Master subtitle style</a:t>
            </a:r>
          </a:p>
        </p:txBody>
      </p:sp>
      <p:sp>
        <p:nvSpPr>
          <p:cNvPr id="69" name="Date Placeholder 72"/>
          <p:cNvSpPr>
            <a:spLocks noGrp="1"/>
          </p:cNvSpPr>
          <p:nvPr>
            <p:ph type="dt" sz="half" idx="10"/>
          </p:nvPr>
        </p:nvSpPr>
        <p:spPr/>
        <p:txBody>
          <a:bodyPr/>
          <a:lstStyle>
            <a:lvl1pPr>
              <a:defRPr/>
            </a:lvl1pPr>
          </a:lstStyle>
          <a:p>
            <a:r>
              <a:rPr lang="en-US"/>
              <a:t>© 2014 Goodrich, Tamassia, Goldwasser</a:t>
            </a:r>
          </a:p>
        </p:txBody>
      </p:sp>
      <p:sp>
        <p:nvSpPr>
          <p:cNvPr id="70" name="Slide Number Placeholder 73"/>
          <p:cNvSpPr>
            <a:spLocks noGrp="1"/>
          </p:cNvSpPr>
          <p:nvPr>
            <p:ph type="sldNum" sz="quarter" idx="11"/>
          </p:nvPr>
        </p:nvSpPr>
        <p:spPr/>
        <p:txBody>
          <a:bodyPr/>
          <a:lstStyle>
            <a:lvl1pPr>
              <a:defRPr/>
            </a:lvl1pPr>
          </a:lstStyle>
          <a:p>
            <a:fld id="{D4D6CB1E-F1A2-4E46-AD74-7AC6D5127623}" type="slidenum">
              <a:rPr lang="en-US"/>
              <a:pPr/>
              <a:t>‹#›</a:t>
            </a:fld>
            <a:endParaRPr lang="en-US"/>
          </a:p>
        </p:txBody>
      </p:sp>
      <p:sp>
        <p:nvSpPr>
          <p:cNvPr id="71" name="Footer Placeholder 74"/>
          <p:cNvSpPr>
            <a:spLocks noGrp="1"/>
          </p:cNvSpPr>
          <p:nvPr>
            <p:ph type="ftr" sz="quarter" idx="12"/>
          </p:nvPr>
        </p:nvSpPr>
        <p:spPr/>
        <p:txBody>
          <a:bodyPr/>
          <a:lstStyle>
            <a:lvl1pPr>
              <a:defRPr/>
            </a:lvl1pPr>
          </a:lstStyle>
          <a:p>
            <a:pPr>
              <a:defRPr/>
            </a:pPr>
            <a:r>
              <a:rPr lang="en-US"/>
              <a:t>Maps</a:t>
            </a:r>
          </a:p>
        </p:txBody>
      </p:sp>
    </p:spTree>
    <p:extLst>
      <p:ext uri="{BB962C8B-B14F-4D97-AF65-F5344CB8AC3E}">
        <p14:creationId xmlns:p14="http://schemas.microsoft.com/office/powerpoint/2010/main" val="3812358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5"/>
          <p:cNvSpPr>
            <a:spLocks noGrp="1" noChangeArrowheads="1"/>
          </p:cNvSpPr>
          <p:nvPr>
            <p:ph type="dt" sz="half" idx="10"/>
          </p:nvPr>
        </p:nvSpPr>
        <p:spPr>
          <a:ln/>
        </p:spPr>
        <p:txBody>
          <a:bodyPr/>
          <a:lstStyle>
            <a:lvl1pPr>
              <a:defRPr/>
            </a:lvl1pPr>
          </a:lstStyle>
          <a:p>
            <a:r>
              <a:rPr lang="en-US"/>
              <a:t>© 2014 Goodrich, Tamassia, Goldwasser</a:t>
            </a:r>
          </a:p>
        </p:txBody>
      </p:sp>
      <p:sp>
        <p:nvSpPr>
          <p:cNvPr id="5" name="Rectangle 66"/>
          <p:cNvSpPr>
            <a:spLocks noGrp="1" noChangeArrowheads="1"/>
          </p:cNvSpPr>
          <p:nvPr>
            <p:ph type="ftr" sz="quarter" idx="11"/>
          </p:nvPr>
        </p:nvSpPr>
        <p:spPr>
          <a:ln/>
        </p:spPr>
        <p:txBody>
          <a:bodyPr/>
          <a:lstStyle>
            <a:lvl1pPr>
              <a:defRPr/>
            </a:lvl1pPr>
          </a:lstStyle>
          <a:p>
            <a:pPr>
              <a:defRPr/>
            </a:pPr>
            <a:r>
              <a:rPr lang="en-US"/>
              <a:t>Maps</a:t>
            </a:r>
          </a:p>
        </p:txBody>
      </p:sp>
      <p:sp>
        <p:nvSpPr>
          <p:cNvPr id="6" name="Rectangle 67"/>
          <p:cNvSpPr>
            <a:spLocks noGrp="1" noChangeArrowheads="1"/>
          </p:cNvSpPr>
          <p:nvPr>
            <p:ph type="sldNum" sz="quarter" idx="12"/>
          </p:nvPr>
        </p:nvSpPr>
        <p:spPr>
          <a:ln/>
        </p:spPr>
        <p:txBody>
          <a:bodyPr/>
          <a:lstStyle>
            <a:lvl1pPr>
              <a:defRPr/>
            </a:lvl1pPr>
          </a:lstStyle>
          <a:p>
            <a:fld id="{402EE811-ED52-D141-BF28-F52D2E781B77}" type="slidenum">
              <a:rPr lang="en-US"/>
              <a:pPr/>
              <a:t>‹#›</a:t>
            </a:fld>
            <a:endParaRPr lang="en-US"/>
          </a:p>
        </p:txBody>
      </p:sp>
    </p:spTree>
    <p:extLst>
      <p:ext uri="{BB962C8B-B14F-4D97-AF65-F5344CB8AC3E}">
        <p14:creationId xmlns:p14="http://schemas.microsoft.com/office/powerpoint/2010/main" val="2247792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006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5"/>
          <p:cNvSpPr>
            <a:spLocks noGrp="1" noChangeArrowheads="1"/>
          </p:cNvSpPr>
          <p:nvPr>
            <p:ph type="dt" sz="half" idx="10"/>
          </p:nvPr>
        </p:nvSpPr>
        <p:spPr>
          <a:ln/>
        </p:spPr>
        <p:txBody>
          <a:bodyPr/>
          <a:lstStyle>
            <a:lvl1pPr>
              <a:defRPr/>
            </a:lvl1pPr>
          </a:lstStyle>
          <a:p>
            <a:r>
              <a:rPr lang="en-US"/>
              <a:t>© 2014 Goodrich, Tamassia, Goldwasser</a:t>
            </a:r>
          </a:p>
        </p:txBody>
      </p:sp>
      <p:sp>
        <p:nvSpPr>
          <p:cNvPr id="6" name="Rectangle 66"/>
          <p:cNvSpPr>
            <a:spLocks noGrp="1" noChangeArrowheads="1"/>
          </p:cNvSpPr>
          <p:nvPr>
            <p:ph type="ftr" sz="quarter" idx="11"/>
          </p:nvPr>
        </p:nvSpPr>
        <p:spPr>
          <a:ln/>
        </p:spPr>
        <p:txBody>
          <a:bodyPr/>
          <a:lstStyle>
            <a:lvl1pPr>
              <a:defRPr/>
            </a:lvl1pPr>
          </a:lstStyle>
          <a:p>
            <a:pPr>
              <a:defRPr/>
            </a:pPr>
            <a:r>
              <a:rPr lang="en-US"/>
              <a:t>Maps</a:t>
            </a:r>
          </a:p>
        </p:txBody>
      </p:sp>
      <p:sp>
        <p:nvSpPr>
          <p:cNvPr id="7" name="Rectangle 67"/>
          <p:cNvSpPr>
            <a:spLocks noGrp="1" noChangeArrowheads="1"/>
          </p:cNvSpPr>
          <p:nvPr>
            <p:ph type="sldNum" sz="quarter" idx="12"/>
          </p:nvPr>
        </p:nvSpPr>
        <p:spPr>
          <a:ln/>
        </p:spPr>
        <p:txBody>
          <a:bodyPr/>
          <a:lstStyle>
            <a:lvl1pPr>
              <a:defRPr/>
            </a:lvl1pPr>
          </a:lstStyle>
          <a:p>
            <a:fld id="{793DAE6B-8414-EF4A-A8DD-89AE21A4123F}" type="slidenum">
              <a:rPr lang="en-US"/>
              <a:pPr/>
              <a:t>‹#›</a:t>
            </a:fld>
            <a:endParaRPr lang="en-US"/>
          </a:p>
        </p:txBody>
      </p:sp>
    </p:spTree>
    <p:extLst>
      <p:ext uri="{BB962C8B-B14F-4D97-AF65-F5344CB8AC3E}">
        <p14:creationId xmlns:p14="http://schemas.microsoft.com/office/powerpoint/2010/main" val="189137527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9144000" cy="6858000"/>
            <a:chOff x="0" y="0"/>
            <a:chExt cx="5760" cy="4320"/>
          </a:xfrm>
        </p:grpSpPr>
        <p:grpSp>
          <p:nvGrpSpPr>
            <p:cNvPr id="1032" name="Group 3"/>
            <p:cNvGrpSpPr>
              <a:grpSpLocks/>
            </p:cNvGrpSpPr>
            <p:nvPr/>
          </p:nvGrpSpPr>
          <p:grpSpPr bwMode="auto">
            <a:xfrm>
              <a:off x="0" y="0"/>
              <a:ext cx="5760" cy="4320"/>
              <a:chOff x="0" y="0"/>
              <a:chExt cx="5760" cy="4320"/>
            </a:xfrm>
          </p:grpSpPr>
          <p:grpSp>
            <p:nvGrpSpPr>
              <p:cNvPr id="1039" name="Group 4"/>
              <p:cNvGrpSpPr>
                <a:grpSpLocks/>
              </p:cNvGrpSpPr>
              <p:nvPr/>
            </p:nvGrpSpPr>
            <p:grpSpPr bwMode="auto">
              <a:xfrm>
                <a:off x="0" y="192"/>
                <a:ext cx="5760" cy="4032"/>
                <a:chOff x="0" y="192"/>
                <a:chExt cx="5760" cy="4032"/>
              </a:xfrm>
            </p:grpSpPr>
            <p:sp>
              <p:nvSpPr>
                <p:cNvPr id="4101" name="Line 5"/>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02" name="Line 6"/>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03" name="Line 7"/>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04" name="Line 8"/>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05" name="Line 9"/>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06" name="Line 10"/>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07" name="Line 11"/>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08" name="Line 12"/>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09" name="Line 13"/>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10" name="Line 14"/>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11" name="Line 15"/>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12" name="Line 16"/>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13" name="Line 17"/>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14" name="Line 18"/>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15" name="Line 19"/>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16" name="Line 20"/>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17" name="Line 21"/>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18" name="Line 22"/>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19" name="Line 23"/>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20" name="Line 24"/>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21" name="Line 25"/>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22" name="Line 26"/>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grpSp>
          <p:grpSp>
            <p:nvGrpSpPr>
              <p:cNvPr id="1040" name="Group 27"/>
              <p:cNvGrpSpPr>
                <a:grpSpLocks/>
              </p:cNvGrpSpPr>
              <p:nvPr/>
            </p:nvGrpSpPr>
            <p:grpSpPr bwMode="auto">
              <a:xfrm>
                <a:off x="192" y="0"/>
                <a:ext cx="5376" cy="4320"/>
                <a:chOff x="192" y="0"/>
                <a:chExt cx="5376" cy="4320"/>
              </a:xfrm>
            </p:grpSpPr>
            <p:sp>
              <p:nvSpPr>
                <p:cNvPr id="4124"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25"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26"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27"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28"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29"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30"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31"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32"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33"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34"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35"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36"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37"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38"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39"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40"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41"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42"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43"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44"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45"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46"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47"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48"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49"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50"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51"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52"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grpSp>
        </p:grpSp>
        <p:sp>
          <p:nvSpPr>
            <p:cNvPr id="4153" name="Rectangle 57" descr="60%"/>
            <p:cNvSpPr>
              <a:spLocks noChangeArrowheads="1"/>
            </p:cNvSpPr>
            <p:nvPr/>
          </p:nvSpPr>
          <p:spPr bwMode="ltGray">
            <a:xfrm>
              <a:off x="2112" y="0"/>
              <a:ext cx="3648" cy="96"/>
            </a:xfrm>
            <a:prstGeom prst="rect">
              <a:avLst/>
            </a:prstGeom>
            <a:pattFill prst="pct60">
              <a:fgClr>
                <a:schemeClr val="folHlink"/>
              </a:fgClr>
              <a:bgClr>
                <a:schemeClr val="bg1"/>
              </a:bgClr>
            </a:pattFill>
            <a:ln w="9525">
              <a:noFill/>
              <a:miter lim="800000"/>
              <a:headEnd/>
              <a:tailEnd/>
            </a:ln>
            <a:effectLst/>
          </p:spPr>
          <p:txBody>
            <a:bodyPr wrap="none" anchor="ctr"/>
            <a:lstStyle/>
            <a:p>
              <a:pPr>
                <a:defRPr/>
              </a:pPr>
              <a:endParaRPr lang="en-US">
                <a:latin typeface="Tahoma" pitchFamily="34" charset="0"/>
                <a:ea typeface="+mn-ea"/>
              </a:endParaRPr>
            </a:p>
          </p:txBody>
        </p:sp>
        <p:sp>
          <p:nvSpPr>
            <p:cNvPr id="4154" name="Line 58"/>
            <p:cNvSpPr>
              <a:spLocks noChangeShapeType="1"/>
            </p:cNvSpPr>
            <p:nvPr/>
          </p:nvSpPr>
          <p:spPr bwMode="ltGray">
            <a:xfrm>
              <a:off x="5568" y="0"/>
              <a:ext cx="0" cy="1488"/>
            </a:xfrm>
            <a:prstGeom prst="line">
              <a:avLst/>
            </a:pr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grpSp>
          <p:nvGrpSpPr>
            <p:cNvPr id="1035" name="Group 59"/>
            <p:cNvGrpSpPr>
              <a:grpSpLocks/>
            </p:cNvGrpSpPr>
            <p:nvPr/>
          </p:nvGrpSpPr>
          <p:grpSpPr bwMode="auto">
            <a:xfrm>
              <a:off x="261" y="892"/>
              <a:ext cx="1124" cy="1464"/>
              <a:chOff x="96" y="916"/>
              <a:chExt cx="2208" cy="2876"/>
            </a:xfrm>
          </p:grpSpPr>
          <p:sp>
            <p:nvSpPr>
              <p:cNvPr id="4156" name="Line 60"/>
              <p:cNvSpPr>
                <a:spLocks noChangeShapeType="1"/>
              </p:cNvSpPr>
              <p:nvPr/>
            </p:nvSpPr>
            <p:spPr bwMode="ltGray">
              <a:xfrm flipH="1">
                <a:off x="96" y="1038"/>
                <a:ext cx="2208" cy="0"/>
              </a:xfrm>
              <a:prstGeom prst="line">
                <a:avLst/>
              </a:pr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sp>
            <p:nvSpPr>
              <p:cNvPr id="4157" name="Line 61"/>
              <p:cNvSpPr>
                <a:spLocks noChangeShapeType="1"/>
              </p:cNvSpPr>
              <p:nvPr/>
            </p:nvSpPr>
            <p:spPr bwMode="ltGray">
              <a:xfrm>
                <a:off x="336" y="920"/>
                <a:ext cx="0" cy="2872"/>
              </a:xfrm>
              <a:prstGeom prst="line">
                <a:avLst/>
              </a:pr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sp>
            <p:nvSpPr>
              <p:cNvPr id="4158" name="Arc 62"/>
              <p:cNvSpPr>
                <a:spLocks/>
              </p:cNvSpPr>
              <p:nvPr/>
            </p:nvSpPr>
            <p:spPr bwMode="ltGray">
              <a:xfrm flipH="1">
                <a:off x="218" y="916"/>
                <a:ext cx="238" cy="240"/>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grpSp>
      </p:grpSp>
      <p:sp>
        <p:nvSpPr>
          <p:cNvPr id="1027" name="Rectangle 63"/>
          <p:cNvSpPr>
            <a:spLocks noGrp="1" noChangeArrowheads="1"/>
          </p:cNvSpPr>
          <p:nvPr>
            <p:ph type="title"/>
          </p:nvPr>
        </p:nvSpPr>
        <p:spPr bwMode="auto">
          <a:xfrm>
            <a:off x="609600" y="304800"/>
            <a:ext cx="80010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8" name="Rectangle 64" descr="Rectangle: Click to edit Master text styles&#10;Second level&#10;Third level&#10;Fourth level&#10;Fifth level"/>
          <p:cNvSpPr>
            <a:spLocks noGrp="1" noChangeArrowheads="1"/>
          </p:cNvSpPr>
          <p:nvPr>
            <p:ph type="body" idx="1"/>
          </p:nvPr>
        </p:nvSpPr>
        <p:spPr bwMode="auto">
          <a:xfrm>
            <a:off x="838200" y="1676400"/>
            <a:ext cx="7772400" cy="434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61" name="Rectangle 65"/>
          <p:cNvSpPr>
            <a:spLocks noGrp="1" noChangeArrowheads="1"/>
          </p:cNvSpPr>
          <p:nvPr>
            <p:ph type="dt" sz="half" idx="2"/>
          </p:nvPr>
        </p:nvSpPr>
        <p:spPr bwMode="auto">
          <a:xfrm>
            <a:off x="304800" y="6248400"/>
            <a:ext cx="381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400"/>
            </a:lvl1pPr>
          </a:lstStyle>
          <a:p>
            <a:r>
              <a:rPr lang="en-US"/>
              <a:t>© 2014 Goodrich, Tamassia, Goldwasser</a:t>
            </a:r>
            <a:endParaRPr lang="en-US" dirty="0"/>
          </a:p>
        </p:txBody>
      </p:sp>
      <p:sp>
        <p:nvSpPr>
          <p:cNvPr id="4162" name="Rectangle 6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smtClean="0">
                <a:latin typeface="Tahoma" pitchFamily="34" charset="0"/>
                <a:ea typeface="+mn-ea"/>
              </a:defRPr>
            </a:lvl1pPr>
          </a:lstStyle>
          <a:p>
            <a:pPr>
              <a:defRPr/>
            </a:pPr>
            <a:r>
              <a:rPr lang="en-US"/>
              <a:t>Maps</a:t>
            </a:r>
          </a:p>
        </p:txBody>
      </p:sp>
      <p:sp>
        <p:nvSpPr>
          <p:cNvPr id="4163" name="Rectangle 67"/>
          <p:cNvSpPr>
            <a:spLocks noGrp="1" noChangeArrowheads="1"/>
          </p:cNvSpPr>
          <p:nvPr>
            <p:ph type="sldNum" sz="quarter" idx="4"/>
          </p:nvPr>
        </p:nvSpPr>
        <p:spPr bwMode="auto">
          <a:xfrm>
            <a:off x="6553200" y="6248400"/>
            <a:ext cx="2057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fld id="{F2B79A61-8332-FF45-9CA5-6B5A1091006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7" r:id="rId1"/>
    <p:sldLayoutId id="2147483655" r:id="rId2"/>
    <p:sldLayoutId id="2147483656" r:id="rId3"/>
  </p:sldLayoutIdLst>
  <p:hf hdr="0"/>
  <p:txStyles>
    <p:titleStyle>
      <a:lvl1pPr algn="l" rtl="0" eaLnBrk="0" fontAlgn="base" hangingPunct="0">
        <a:spcBef>
          <a:spcPct val="0"/>
        </a:spcBef>
        <a:spcAft>
          <a:spcPct val="0"/>
        </a:spcAft>
        <a:defRPr sz="4400">
          <a:solidFill>
            <a:schemeClr val="tx2"/>
          </a:solidFill>
          <a:latin typeface="+mj-lt"/>
          <a:ea typeface="ＭＳ Ｐゴシック" charset="0"/>
          <a:cs typeface="+mj-cs"/>
        </a:defRPr>
      </a:lvl1pPr>
      <a:lvl2pPr algn="l" rtl="0" eaLnBrk="0" fontAlgn="base" hangingPunct="0">
        <a:spcBef>
          <a:spcPct val="0"/>
        </a:spcBef>
        <a:spcAft>
          <a:spcPct val="0"/>
        </a:spcAft>
        <a:defRPr sz="4400">
          <a:solidFill>
            <a:schemeClr val="tx2"/>
          </a:solidFill>
          <a:latin typeface="Tahoma" pitchFamily="34" charset="0"/>
          <a:ea typeface="ＭＳ Ｐゴシック" charset="0"/>
        </a:defRPr>
      </a:lvl2pPr>
      <a:lvl3pPr algn="l" rtl="0" eaLnBrk="0" fontAlgn="base" hangingPunct="0">
        <a:spcBef>
          <a:spcPct val="0"/>
        </a:spcBef>
        <a:spcAft>
          <a:spcPct val="0"/>
        </a:spcAft>
        <a:defRPr sz="4400">
          <a:solidFill>
            <a:schemeClr val="tx2"/>
          </a:solidFill>
          <a:latin typeface="Tahoma" pitchFamily="34" charset="0"/>
          <a:ea typeface="ＭＳ Ｐゴシック" charset="0"/>
        </a:defRPr>
      </a:lvl3pPr>
      <a:lvl4pPr algn="l" rtl="0" eaLnBrk="0" fontAlgn="base" hangingPunct="0">
        <a:spcBef>
          <a:spcPct val="0"/>
        </a:spcBef>
        <a:spcAft>
          <a:spcPct val="0"/>
        </a:spcAft>
        <a:defRPr sz="4400">
          <a:solidFill>
            <a:schemeClr val="tx2"/>
          </a:solidFill>
          <a:latin typeface="Tahoma" pitchFamily="34" charset="0"/>
          <a:ea typeface="ＭＳ Ｐゴシック" charset="0"/>
        </a:defRPr>
      </a:lvl4pPr>
      <a:lvl5pPr algn="l" rtl="0" eaLnBrk="0" fontAlgn="base" hangingPunct="0">
        <a:spcBef>
          <a:spcPct val="0"/>
        </a:spcBef>
        <a:spcAft>
          <a:spcPct val="0"/>
        </a:spcAft>
        <a:defRPr sz="4400">
          <a:solidFill>
            <a:schemeClr val="tx2"/>
          </a:solidFill>
          <a:latin typeface="Tahoma" pitchFamily="34" charset="0"/>
          <a:ea typeface="ＭＳ Ｐゴシック"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tx1"/>
        </a:buClr>
        <a:buSzPct val="60000"/>
        <a:buFont typeface="Wingdings" charset="0"/>
        <a:buChar char="q"/>
        <a:defRPr sz="3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Clr>
          <a:schemeClr val="tx1"/>
        </a:buClr>
        <a:buSzPct val="60000"/>
        <a:buFont typeface="Wingdings" charset="0"/>
        <a:buChar char="n"/>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lr>
          <a:schemeClr val="hlink"/>
        </a:buClr>
        <a:buSzPct val="95000"/>
        <a:buFont typeface="Wingdings" charset="0"/>
        <a:buChar char="w"/>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lr>
          <a:schemeClr val="tx1"/>
        </a:buClr>
        <a:buSzPct val="65000"/>
        <a:buFont typeface="Wingdings" charset="0"/>
        <a:buChar char="n"/>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lr>
          <a:schemeClr val="hlink"/>
        </a:buClr>
        <a:buSzPct val="60000"/>
        <a:buFont typeface="Wingdings" charset="0"/>
        <a:buChar char="n"/>
        <a:defRPr sz="2000">
          <a:solidFill>
            <a:schemeClr val="tx1"/>
          </a:solidFill>
          <a:latin typeface="+mn-lt"/>
          <a:ea typeface="ＭＳ Ｐゴシック" charset="0"/>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71"/>
          <p:cNvSpPr>
            <a:spLocks noGrp="1" noChangeArrowheads="1"/>
          </p:cNvSpPr>
          <p:nvPr>
            <p:ph type="sldNum" sz="quarter" idx="11"/>
          </p:nvPr>
        </p:nvSpPr>
        <p:spPr>
          <a:xfrm>
            <a:off x="6553200" y="6248400"/>
            <a:ext cx="1905000" cy="4572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D13CBAF6-FA04-3146-878B-26C617EB2EB3}" type="slidenum">
              <a:rPr lang="en-US" sz="1400"/>
              <a:pPr eaLnBrk="1" hangingPunct="1"/>
              <a:t>1</a:t>
            </a:fld>
            <a:endParaRPr lang="en-US" sz="1400"/>
          </a:p>
        </p:txBody>
      </p:sp>
      <p:sp>
        <p:nvSpPr>
          <p:cNvPr id="3076" name="Rectangle 2"/>
          <p:cNvSpPr>
            <a:spLocks noGrp="1" noChangeArrowheads="1"/>
          </p:cNvSpPr>
          <p:nvPr>
            <p:ph type="ctrTitle"/>
          </p:nvPr>
        </p:nvSpPr>
        <p:spPr>
          <a:xfrm>
            <a:off x="914400" y="1676400"/>
            <a:ext cx="7772400" cy="1143000"/>
          </a:xfrm>
        </p:spPr>
        <p:txBody>
          <a:bodyPr/>
          <a:lstStyle/>
          <a:p>
            <a:pPr eaLnBrk="1" hangingPunct="1"/>
            <a:r>
              <a:rPr lang="en-US" sz="4000" b="1" dirty="0">
                <a:latin typeface="Times New Roman" panose="02020603050405020304" pitchFamily="18" charset="0"/>
                <a:cs typeface="Times New Roman" panose="02020603050405020304" pitchFamily="18" charset="0"/>
              </a:rPr>
              <a:t>Maps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Slide Number Placeholder 5"/>
          <p:cNvSpPr>
            <a:spLocks noGrp="1"/>
          </p:cNvSpPr>
          <p:nvPr>
            <p:ph type="sldNum" sz="quarter" idx="12"/>
          </p:nvPr>
        </p:nvSpPr>
        <p:spPr>
          <a:xfrm>
            <a:off x="6553200" y="6248400"/>
            <a:ext cx="1905000" cy="4572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2D80D994-15B1-D045-B6B0-080C1CA95A80}" type="slidenum">
              <a:rPr lang="en-US" sz="1400"/>
              <a:pPr eaLnBrk="1" hangingPunct="1"/>
              <a:t>2</a:t>
            </a:fld>
            <a:endParaRPr lang="en-US" sz="1400"/>
          </a:p>
        </p:txBody>
      </p:sp>
      <p:sp>
        <p:nvSpPr>
          <p:cNvPr id="4100" name="Rectangle 2050"/>
          <p:cNvSpPr>
            <a:spLocks noGrp="1" noChangeArrowheads="1"/>
          </p:cNvSpPr>
          <p:nvPr>
            <p:ph type="title"/>
          </p:nvPr>
        </p:nvSpPr>
        <p:spPr/>
        <p:txBody>
          <a:bodyPr/>
          <a:lstStyle/>
          <a:p>
            <a:pPr eaLnBrk="1" hangingPunct="1"/>
            <a:r>
              <a:rPr lang="en-US" dirty="0">
                <a:latin typeface="Times New Roman" panose="02020603050405020304" pitchFamily="18" charset="0"/>
                <a:cs typeface="Times New Roman" panose="02020603050405020304" pitchFamily="18" charset="0"/>
              </a:rPr>
              <a:t>Maps</a:t>
            </a:r>
          </a:p>
        </p:txBody>
      </p:sp>
      <p:sp>
        <p:nvSpPr>
          <p:cNvPr id="130051" name="Rectangle 2051" descr="Rectangle: Click to edit Master text styles&#10;Second level&#10;Third level&#10;Fourth level&#10;Fifth level"/>
          <p:cNvSpPr>
            <a:spLocks noGrp="1" noChangeArrowheads="1"/>
          </p:cNvSpPr>
          <p:nvPr>
            <p:ph type="body" idx="1"/>
          </p:nvPr>
        </p:nvSpPr>
        <p:spPr>
          <a:xfrm>
            <a:off x="838200" y="1676400"/>
            <a:ext cx="7772400" cy="4648200"/>
          </a:xfrm>
        </p:spPr>
        <p:txBody>
          <a:bodyPr>
            <a:normAutofit lnSpcReduction="10000"/>
          </a:bodyPr>
          <a:lstStyle/>
          <a:p>
            <a:pPr eaLnBrk="1" hangingPunct="1">
              <a:buFont typeface="Wingdings" pitchFamily="2" charset="2"/>
              <a:buChar char="q"/>
              <a:defRPr/>
            </a:pPr>
            <a:r>
              <a:rPr lang="en-US" dirty="0">
                <a:latin typeface="Times New Roman" panose="02020603050405020304" pitchFamily="18" charset="0"/>
                <a:ea typeface="+mn-ea"/>
                <a:cs typeface="Times New Roman" panose="02020603050405020304" pitchFamily="18" charset="0"/>
              </a:rPr>
              <a:t>A map models a searchable collection of key-value entries</a:t>
            </a:r>
          </a:p>
          <a:p>
            <a:pPr eaLnBrk="1" hangingPunct="1">
              <a:buFont typeface="Wingdings" pitchFamily="2" charset="2"/>
              <a:buChar char="q"/>
              <a:defRPr/>
            </a:pPr>
            <a:r>
              <a:rPr lang="en-US" dirty="0">
                <a:latin typeface="Times New Roman" panose="02020603050405020304" pitchFamily="18" charset="0"/>
                <a:ea typeface="+mn-ea"/>
                <a:cs typeface="Times New Roman" panose="02020603050405020304" pitchFamily="18" charset="0"/>
              </a:rPr>
              <a:t>The main operations of a map are for searching, inserting, and deleting items</a:t>
            </a:r>
          </a:p>
          <a:p>
            <a:pPr eaLnBrk="1" hangingPunct="1">
              <a:buFont typeface="Wingdings" pitchFamily="2" charset="2"/>
              <a:buChar char="q"/>
              <a:defRPr/>
            </a:pPr>
            <a:r>
              <a:rPr lang="en-US" dirty="0">
                <a:latin typeface="Times New Roman" panose="02020603050405020304" pitchFamily="18" charset="0"/>
                <a:ea typeface="+mn-ea"/>
                <a:cs typeface="Times New Roman" panose="02020603050405020304" pitchFamily="18" charset="0"/>
              </a:rPr>
              <a:t>Multiple entries with the same key are </a:t>
            </a:r>
            <a:r>
              <a:rPr lang="en-US" dirty="0">
                <a:solidFill>
                  <a:schemeClr val="tx2"/>
                </a:solidFill>
                <a:latin typeface="Times New Roman" panose="02020603050405020304" pitchFamily="18" charset="0"/>
                <a:ea typeface="+mn-ea"/>
                <a:cs typeface="Times New Roman" panose="02020603050405020304" pitchFamily="18" charset="0"/>
              </a:rPr>
              <a:t>not</a:t>
            </a:r>
            <a:r>
              <a:rPr lang="en-US" dirty="0">
                <a:latin typeface="Times New Roman" panose="02020603050405020304" pitchFamily="18" charset="0"/>
                <a:ea typeface="+mn-ea"/>
                <a:cs typeface="Times New Roman" panose="02020603050405020304" pitchFamily="18" charset="0"/>
              </a:rPr>
              <a:t> allowed</a:t>
            </a:r>
          </a:p>
          <a:p>
            <a:pPr eaLnBrk="1" hangingPunct="1">
              <a:buFont typeface="Wingdings" pitchFamily="2" charset="2"/>
              <a:buChar char="q"/>
              <a:defRPr/>
            </a:pPr>
            <a:r>
              <a:rPr lang="en-US" dirty="0">
                <a:latin typeface="Times New Roman" panose="02020603050405020304" pitchFamily="18" charset="0"/>
                <a:ea typeface="+mn-ea"/>
                <a:cs typeface="Times New Roman" panose="02020603050405020304" pitchFamily="18" charset="0"/>
              </a:rPr>
              <a:t>Applications:</a:t>
            </a:r>
          </a:p>
          <a:p>
            <a:pPr lvl="1" eaLnBrk="1" hangingPunct="1">
              <a:buFont typeface="Wingdings" pitchFamily="2" charset="2"/>
              <a:buChar char="n"/>
              <a:defRPr/>
            </a:pPr>
            <a:r>
              <a:rPr lang="en-US" dirty="0">
                <a:latin typeface="Times New Roman" panose="02020603050405020304" pitchFamily="18" charset="0"/>
                <a:cs typeface="Times New Roman" panose="02020603050405020304" pitchFamily="18" charset="0"/>
              </a:rPr>
              <a:t>address book</a:t>
            </a:r>
          </a:p>
          <a:p>
            <a:pPr lvl="1" eaLnBrk="1" hangingPunct="1">
              <a:buFont typeface="Wingdings" pitchFamily="2" charset="2"/>
              <a:buChar char="n"/>
              <a:defRPr/>
            </a:pPr>
            <a:r>
              <a:rPr lang="en-US" dirty="0">
                <a:latin typeface="Times New Roman" panose="02020603050405020304" pitchFamily="18" charset="0"/>
                <a:cs typeface="Times New Roman" panose="02020603050405020304" pitchFamily="18" charset="0"/>
              </a:rPr>
              <a:t>student-record database</a:t>
            </a:r>
          </a:p>
        </p:txBody>
      </p:sp>
      <p:pic>
        <p:nvPicPr>
          <p:cNvPr id="4102" name="Picture 2060" descr="j0312176"/>
          <p:cNvPicPr>
            <a:picLocks noGrp="1" noChangeAspect="1" noChangeArrowheads="1"/>
          </p:cNvPicPr>
          <p:nvPr>
            <p:ph sz="half" idx="4294967295"/>
          </p:nvPr>
        </p:nvPicPr>
        <p:blipFill>
          <a:blip r:embed="rId2" cstate="email">
            <a:extLst>
              <a:ext uri="{28A0092B-C50C-407E-A947-70E740481C1C}">
                <a14:useLocalDpi xmlns:a14="http://schemas.microsoft.com/office/drawing/2010/main" val="0"/>
              </a:ext>
            </a:extLst>
          </a:blip>
          <a:srcRect/>
          <a:stretch>
            <a:fillRect/>
          </a:stretch>
        </p:blipFill>
        <p:spPr>
          <a:xfrm>
            <a:off x="7315200" y="304800"/>
            <a:ext cx="1425575" cy="1447800"/>
          </a:xfr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4"/>
          <p:cNvSpPr>
            <a:spLocks noGrp="1"/>
          </p:cNvSpPr>
          <p:nvPr>
            <p:ph type="ftr" sz="quarter" idx="11"/>
          </p:nvPr>
        </p:nvSpPr>
        <p:spPr>
          <a:xfrm>
            <a:off x="3140014" y="6216770"/>
            <a:ext cx="2879785" cy="48883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dirty="0"/>
              <a:t>Maps</a:t>
            </a:r>
          </a:p>
        </p:txBody>
      </p:sp>
      <p:sp>
        <p:nvSpPr>
          <p:cNvPr id="5123" name="Slide Number Placeholder 5"/>
          <p:cNvSpPr>
            <a:spLocks noGrp="1"/>
          </p:cNvSpPr>
          <p:nvPr>
            <p:ph type="sldNum" sz="quarter" idx="12"/>
          </p:nvPr>
        </p:nvSpPr>
        <p:spPr>
          <a:xfrm>
            <a:off x="6553200" y="6248400"/>
            <a:ext cx="1905000" cy="4572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D51F7813-AF9C-474E-9055-C770D2B7DC0B}" type="slidenum">
              <a:rPr lang="en-US" sz="1400"/>
              <a:pPr eaLnBrk="1" hangingPunct="1"/>
              <a:t>3</a:t>
            </a:fld>
            <a:endParaRPr lang="en-US" sz="1400"/>
          </a:p>
        </p:txBody>
      </p:sp>
      <p:sp>
        <p:nvSpPr>
          <p:cNvPr id="5124" name="Rectangle 2"/>
          <p:cNvSpPr>
            <a:spLocks noGrp="1" noChangeArrowheads="1"/>
          </p:cNvSpPr>
          <p:nvPr>
            <p:ph type="title"/>
          </p:nvPr>
        </p:nvSpPr>
        <p:spPr/>
        <p:txBody>
          <a:bodyPr/>
          <a:lstStyle/>
          <a:p>
            <a:pPr eaLnBrk="1" hangingPunct="1"/>
            <a:r>
              <a:rPr lang="en-US" sz="3600" b="1" dirty="0">
                <a:latin typeface="Times New Roman" panose="02020603050405020304" pitchFamily="18" charset="0"/>
                <a:cs typeface="Times New Roman" panose="02020603050405020304" pitchFamily="18" charset="0"/>
              </a:rPr>
              <a:t>The Map ADT</a:t>
            </a:r>
          </a:p>
        </p:txBody>
      </p:sp>
      <p:sp>
        <p:nvSpPr>
          <p:cNvPr id="144388" name="Rectangle 4" descr="Rectangle: Click to edit Master text styles&#10;Second level&#10;Third level&#10;Fourth level&#10;Fifth level"/>
          <p:cNvSpPr>
            <a:spLocks noGrp="1" noChangeArrowheads="1"/>
          </p:cNvSpPr>
          <p:nvPr>
            <p:ph type="body" idx="1"/>
          </p:nvPr>
        </p:nvSpPr>
        <p:spPr>
          <a:xfrm>
            <a:off x="457200" y="1524000"/>
            <a:ext cx="8153400" cy="4876800"/>
          </a:xfrm>
        </p:spPr>
        <p:txBody>
          <a:bodyPr>
            <a:noAutofit/>
          </a:bodyPr>
          <a:lstStyle/>
          <a:p>
            <a:pPr eaLnBrk="1" hangingPunct="1">
              <a:lnSpc>
                <a:spcPct val="120000"/>
              </a:lnSpc>
              <a:buFont typeface="Wingdings" pitchFamily="2" charset="2"/>
              <a:buChar char="q"/>
              <a:defRPr/>
            </a:pPr>
            <a:r>
              <a:rPr lang="en-US" sz="2400" dirty="0">
                <a:solidFill>
                  <a:schemeClr val="tx2"/>
                </a:solidFill>
                <a:latin typeface="Times New Roman" panose="02020603050405020304" pitchFamily="18" charset="0"/>
                <a:ea typeface="+mn-ea"/>
                <a:cs typeface="Times New Roman" panose="02020603050405020304" pitchFamily="18" charset="0"/>
              </a:rPr>
              <a:t>get</a:t>
            </a:r>
            <a:r>
              <a:rPr lang="en-US" sz="2400" dirty="0">
                <a:latin typeface="Times New Roman" panose="02020603050405020304" pitchFamily="18" charset="0"/>
                <a:ea typeface="+mn-ea"/>
                <a:cs typeface="Times New Roman" panose="02020603050405020304" pitchFamily="18" charset="0"/>
              </a:rPr>
              <a:t>(k): if the map M has an entry with key k, return its associated value; else, return null </a:t>
            </a:r>
          </a:p>
          <a:p>
            <a:pPr eaLnBrk="1" hangingPunct="1">
              <a:lnSpc>
                <a:spcPct val="120000"/>
              </a:lnSpc>
              <a:buFont typeface="Wingdings" pitchFamily="2" charset="2"/>
              <a:buChar char="q"/>
              <a:defRPr/>
            </a:pPr>
            <a:r>
              <a:rPr lang="en-US" sz="2400" dirty="0">
                <a:solidFill>
                  <a:schemeClr val="tx2"/>
                </a:solidFill>
                <a:latin typeface="Times New Roman" panose="02020603050405020304" pitchFamily="18" charset="0"/>
                <a:ea typeface="+mn-ea"/>
                <a:cs typeface="Times New Roman" panose="02020603050405020304" pitchFamily="18" charset="0"/>
              </a:rPr>
              <a:t>put</a:t>
            </a:r>
            <a:r>
              <a:rPr lang="en-US" sz="2400" dirty="0">
                <a:latin typeface="Times New Roman" panose="02020603050405020304" pitchFamily="18" charset="0"/>
                <a:ea typeface="+mn-ea"/>
                <a:cs typeface="Times New Roman" panose="02020603050405020304" pitchFamily="18" charset="0"/>
              </a:rPr>
              <a:t>(k, v): insert entry (k, v) into the map M; if key k is not already in M, then return </a:t>
            </a:r>
            <a:r>
              <a:rPr lang="en-US" sz="2400" dirty="0">
                <a:solidFill>
                  <a:srgbClr val="000000"/>
                </a:solidFill>
                <a:latin typeface="Times New Roman" panose="02020603050405020304" pitchFamily="18" charset="0"/>
                <a:ea typeface="+mn-ea"/>
                <a:cs typeface="Times New Roman" panose="02020603050405020304" pitchFamily="18" charset="0"/>
              </a:rPr>
              <a:t>null</a:t>
            </a:r>
            <a:r>
              <a:rPr lang="en-US" sz="2400" dirty="0">
                <a:latin typeface="Times New Roman" panose="02020603050405020304" pitchFamily="18" charset="0"/>
                <a:ea typeface="+mn-ea"/>
                <a:cs typeface="Times New Roman" panose="02020603050405020304" pitchFamily="18" charset="0"/>
              </a:rPr>
              <a:t>; else, return old value associated with k</a:t>
            </a:r>
          </a:p>
          <a:p>
            <a:pPr eaLnBrk="1" hangingPunct="1">
              <a:lnSpc>
                <a:spcPct val="120000"/>
              </a:lnSpc>
              <a:buFont typeface="Wingdings" pitchFamily="2" charset="2"/>
              <a:buChar char="q"/>
              <a:defRPr/>
            </a:pPr>
            <a:r>
              <a:rPr lang="en-US" sz="2400" dirty="0">
                <a:solidFill>
                  <a:schemeClr val="tx2"/>
                </a:solidFill>
                <a:latin typeface="Times New Roman" panose="02020603050405020304" pitchFamily="18" charset="0"/>
                <a:ea typeface="+mn-ea"/>
                <a:cs typeface="Times New Roman" panose="02020603050405020304" pitchFamily="18" charset="0"/>
              </a:rPr>
              <a:t>remove</a:t>
            </a:r>
            <a:r>
              <a:rPr lang="en-US" sz="2400" dirty="0">
                <a:latin typeface="Times New Roman" panose="02020603050405020304" pitchFamily="18" charset="0"/>
                <a:ea typeface="+mn-ea"/>
                <a:cs typeface="Times New Roman" panose="02020603050405020304" pitchFamily="18" charset="0"/>
              </a:rPr>
              <a:t>(k): if the map M has an entry with key k, remove it from M and return its associated value; else, return null </a:t>
            </a:r>
          </a:p>
          <a:p>
            <a:pPr eaLnBrk="1" hangingPunct="1">
              <a:lnSpc>
                <a:spcPct val="120000"/>
              </a:lnSpc>
              <a:buFont typeface="Wingdings" pitchFamily="2" charset="2"/>
              <a:buChar char="q"/>
              <a:defRPr/>
            </a:pPr>
            <a:r>
              <a:rPr lang="en-US" sz="2400" dirty="0">
                <a:solidFill>
                  <a:schemeClr val="tx2"/>
                </a:solidFill>
                <a:latin typeface="Times New Roman" panose="02020603050405020304" pitchFamily="18" charset="0"/>
                <a:ea typeface="+mn-ea"/>
                <a:cs typeface="Times New Roman" panose="02020603050405020304" pitchFamily="18" charset="0"/>
              </a:rPr>
              <a:t>size</a:t>
            </a:r>
            <a:r>
              <a:rPr lang="en-US" sz="2400" dirty="0">
                <a:latin typeface="Times New Roman" panose="02020603050405020304" pitchFamily="18" charset="0"/>
                <a:ea typeface="+mn-ea"/>
                <a:cs typeface="Times New Roman" panose="02020603050405020304" pitchFamily="18" charset="0"/>
              </a:rPr>
              <a:t>(), </a:t>
            </a:r>
            <a:r>
              <a:rPr lang="en-US" sz="2400" dirty="0" err="1">
                <a:solidFill>
                  <a:schemeClr val="tx2"/>
                </a:solidFill>
                <a:latin typeface="Times New Roman" panose="02020603050405020304" pitchFamily="18" charset="0"/>
                <a:ea typeface="+mn-ea"/>
                <a:cs typeface="Times New Roman" panose="02020603050405020304" pitchFamily="18" charset="0"/>
              </a:rPr>
              <a:t>isEmpty</a:t>
            </a:r>
            <a:r>
              <a:rPr lang="en-US" sz="2400" dirty="0">
                <a:latin typeface="Times New Roman" panose="02020603050405020304" pitchFamily="18" charset="0"/>
                <a:ea typeface="+mn-ea"/>
                <a:cs typeface="Times New Roman" panose="02020603050405020304" pitchFamily="18" charset="0"/>
              </a:rPr>
              <a:t>()</a:t>
            </a:r>
          </a:p>
          <a:p>
            <a:pPr eaLnBrk="1" hangingPunct="1">
              <a:lnSpc>
                <a:spcPct val="120000"/>
              </a:lnSpc>
              <a:buFont typeface="Wingdings" pitchFamily="2" charset="2"/>
              <a:buChar char="q"/>
              <a:defRPr/>
            </a:pPr>
            <a:r>
              <a:rPr lang="en-US" sz="2400" dirty="0" err="1">
                <a:solidFill>
                  <a:schemeClr val="tx2"/>
                </a:solidFill>
                <a:latin typeface="Times New Roman" panose="02020603050405020304" pitchFamily="18" charset="0"/>
                <a:ea typeface="+mn-ea"/>
                <a:cs typeface="Times New Roman" panose="02020603050405020304" pitchFamily="18" charset="0"/>
              </a:rPr>
              <a:t>entrySet</a:t>
            </a:r>
            <a:r>
              <a:rPr lang="en-US" sz="2400" dirty="0">
                <a:latin typeface="Times New Roman" panose="02020603050405020304" pitchFamily="18" charset="0"/>
                <a:ea typeface="+mn-ea"/>
                <a:cs typeface="Times New Roman" panose="02020603050405020304" pitchFamily="18" charset="0"/>
              </a:rPr>
              <a:t>(): return an iterable collection of the entries in M</a:t>
            </a:r>
            <a:endParaRPr lang="en-US" sz="2400" dirty="0">
              <a:solidFill>
                <a:schemeClr val="tx2"/>
              </a:solidFill>
              <a:latin typeface="Times New Roman" panose="02020603050405020304" pitchFamily="18" charset="0"/>
              <a:ea typeface="+mn-ea"/>
              <a:cs typeface="Times New Roman" panose="02020603050405020304" pitchFamily="18" charset="0"/>
            </a:endParaRPr>
          </a:p>
          <a:p>
            <a:pPr eaLnBrk="1" hangingPunct="1">
              <a:lnSpc>
                <a:spcPct val="120000"/>
              </a:lnSpc>
              <a:buFont typeface="Wingdings" pitchFamily="2" charset="2"/>
              <a:buChar char="q"/>
              <a:defRPr/>
            </a:pPr>
            <a:r>
              <a:rPr lang="en-US" sz="2400" dirty="0" err="1">
                <a:solidFill>
                  <a:schemeClr val="tx2"/>
                </a:solidFill>
                <a:latin typeface="Times New Roman" panose="02020603050405020304" pitchFamily="18" charset="0"/>
                <a:ea typeface="+mn-ea"/>
                <a:cs typeface="Times New Roman" panose="02020603050405020304" pitchFamily="18" charset="0"/>
              </a:rPr>
              <a:t>keySet</a:t>
            </a:r>
            <a:r>
              <a:rPr lang="en-US" sz="2400" dirty="0">
                <a:latin typeface="Times New Roman" panose="02020603050405020304" pitchFamily="18" charset="0"/>
                <a:ea typeface="+mn-ea"/>
                <a:cs typeface="Times New Roman" panose="02020603050405020304" pitchFamily="18" charset="0"/>
              </a:rPr>
              <a:t>(): return an iterable collection of the keys in M</a:t>
            </a:r>
          </a:p>
          <a:p>
            <a:pPr eaLnBrk="1" hangingPunct="1">
              <a:lnSpc>
                <a:spcPct val="120000"/>
              </a:lnSpc>
              <a:buFont typeface="Wingdings" pitchFamily="2" charset="2"/>
              <a:buChar char="q"/>
              <a:defRPr/>
            </a:pPr>
            <a:r>
              <a:rPr lang="en-US" sz="2400" dirty="0">
                <a:solidFill>
                  <a:schemeClr val="tx2"/>
                </a:solidFill>
                <a:latin typeface="Times New Roman" panose="02020603050405020304" pitchFamily="18" charset="0"/>
                <a:ea typeface="+mn-ea"/>
                <a:cs typeface="Times New Roman" panose="02020603050405020304" pitchFamily="18" charset="0"/>
              </a:rPr>
              <a:t>values</a:t>
            </a:r>
            <a:r>
              <a:rPr lang="en-US" sz="2400" dirty="0">
                <a:latin typeface="Times New Roman" panose="02020603050405020304" pitchFamily="18" charset="0"/>
                <a:ea typeface="+mn-ea"/>
                <a:cs typeface="Times New Roman" panose="02020603050405020304" pitchFamily="18" charset="0"/>
              </a:rPr>
              <a:t>(): return an iterator of the values in 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5"/>
          <p:cNvSpPr>
            <a:spLocks noGrp="1"/>
          </p:cNvSpPr>
          <p:nvPr>
            <p:ph type="sldNum" sz="quarter" idx="12"/>
          </p:nvPr>
        </p:nvSpPr>
        <p:spPr>
          <a:xfrm>
            <a:off x="6553200" y="6248400"/>
            <a:ext cx="1905000" cy="4572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D01A45DF-A49E-C343-839F-4DB7D4BF747F}" type="slidenum">
              <a:rPr lang="en-US" sz="1400"/>
              <a:pPr eaLnBrk="1" hangingPunct="1"/>
              <a:t>4</a:t>
            </a:fld>
            <a:endParaRPr lang="en-US" sz="1400"/>
          </a:p>
        </p:txBody>
      </p:sp>
      <p:sp>
        <p:nvSpPr>
          <p:cNvPr id="6148" name="Rectangle 2"/>
          <p:cNvSpPr>
            <a:spLocks noGrp="1" noChangeArrowheads="1"/>
          </p:cNvSpPr>
          <p:nvPr>
            <p:ph type="title"/>
          </p:nvPr>
        </p:nvSpPr>
        <p:spPr>
          <a:xfrm>
            <a:off x="609600" y="304800"/>
            <a:ext cx="8001000" cy="609600"/>
          </a:xfrm>
        </p:spPr>
        <p:txBody>
          <a:bodyPr/>
          <a:lstStyle/>
          <a:p>
            <a:pPr eaLnBrk="1" hangingPunct="1"/>
            <a:r>
              <a:rPr lang="en-US" sz="3200" b="1" dirty="0">
                <a:latin typeface="Times New Roman" panose="02020603050405020304" pitchFamily="18" charset="0"/>
                <a:cs typeface="Times New Roman" panose="02020603050405020304" pitchFamily="18" charset="0"/>
              </a:rPr>
              <a:t>Example</a:t>
            </a:r>
          </a:p>
        </p:txBody>
      </p:sp>
      <p:sp>
        <p:nvSpPr>
          <p:cNvPr id="6149" name="Rectangle 3" descr="Rectangle: Click to edit Master text styles&#10;Second level&#10;Third level&#10;Fourth level&#10;Fifth level"/>
          <p:cNvSpPr>
            <a:spLocks noGrp="1" noChangeArrowheads="1"/>
          </p:cNvSpPr>
          <p:nvPr>
            <p:ph type="body" idx="1"/>
          </p:nvPr>
        </p:nvSpPr>
        <p:spPr>
          <a:xfrm>
            <a:off x="838200" y="1371600"/>
            <a:ext cx="7848600" cy="5105400"/>
          </a:xfrm>
        </p:spPr>
        <p:txBody>
          <a:bodyPr/>
          <a:lstStyle/>
          <a:p>
            <a:pPr eaLnBrk="1" hangingPunct="1">
              <a:lnSpc>
                <a:spcPct val="80000"/>
              </a:lnSpc>
              <a:buFont typeface="Wingdings" charset="0"/>
              <a:buNone/>
            </a:pPr>
            <a:r>
              <a:rPr lang="en-US" sz="2000" b="1" i="1" dirty="0">
                <a:solidFill>
                  <a:schemeClr val="tx2"/>
                </a:solidFill>
                <a:latin typeface="Tahoma" charset="0"/>
              </a:rPr>
              <a:t>Operation	Output		Map</a:t>
            </a:r>
            <a:endParaRPr lang="en-US" sz="2000" b="1" i="1" dirty="0">
              <a:latin typeface="Tahoma" charset="0"/>
            </a:endParaRPr>
          </a:p>
          <a:p>
            <a:pPr eaLnBrk="1" hangingPunct="1">
              <a:lnSpc>
                <a:spcPct val="80000"/>
              </a:lnSpc>
              <a:buFont typeface="Wingdings" charset="0"/>
              <a:buNone/>
            </a:pPr>
            <a:r>
              <a:rPr lang="en-US" sz="2000" dirty="0" err="1">
                <a:latin typeface="Tahoma" charset="0"/>
              </a:rPr>
              <a:t>isEmpty</a:t>
            </a:r>
            <a:r>
              <a:rPr lang="en-US" sz="2000" dirty="0">
                <a:latin typeface="Tahoma" charset="0"/>
              </a:rPr>
              <a:t>()	</a:t>
            </a:r>
            <a:r>
              <a:rPr lang="en-US" sz="2000" b="1" dirty="0">
                <a:latin typeface="Tahoma" charset="0"/>
              </a:rPr>
              <a:t>true	</a:t>
            </a:r>
            <a:r>
              <a:rPr lang="en-US" sz="2000" i="1" dirty="0">
                <a:latin typeface="Tahoma" charset="0"/>
              </a:rPr>
              <a:t>	</a:t>
            </a:r>
            <a:r>
              <a:rPr lang="en-US" sz="2000" dirty="0">
                <a:latin typeface="Tahoma" charset="0"/>
                <a:cs typeface="Tahoma" charset="0"/>
              </a:rPr>
              <a:t>Ø</a:t>
            </a:r>
          </a:p>
          <a:p>
            <a:pPr eaLnBrk="1" hangingPunct="1">
              <a:lnSpc>
                <a:spcPct val="80000"/>
              </a:lnSpc>
              <a:buFont typeface="Wingdings" charset="0"/>
              <a:buNone/>
            </a:pPr>
            <a:r>
              <a:rPr lang="en-US" sz="2000" dirty="0">
                <a:latin typeface="Tahoma" charset="0"/>
              </a:rPr>
              <a:t>put(5</a:t>
            </a:r>
            <a:r>
              <a:rPr lang="en-US" sz="2000" i="1" dirty="0">
                <a:latin typeface="Tahoma" charset="0"/>
              </a:rPr>
              <a:t>,A</a:t>
            </a:r>
            <a:r>
              <a:rPr lang="en-US" sz="2000" dirty="0">
                <a:latin typeface="Tahoma" charset="0"/>
              </a:rPr>
              <a:t>)	</a:t>
            </a:r>
            <a:r>
              <a:rPr lang="en-US" sz="2000" b="1" dirty="0">
                <a:latin typeface="Tahoma" charset="0"/>
              </a:rPr>
              <a:t>null		</a:t>
            </a:r>
            <a:r>
              <a:rPr lang="en-US" sz="2000" dirty="0">
                <a:latin typeface="Tahoma" charset="0"/>
              </a:rPr>
              <a:t>(5</a:t>
            </a:r>
            <a:r>
              <a:rPr lang="en-US" sz="2000" i="1" dirty="0">
                <a:latin typeface="Tahoma" charset="0"/>
              </a:rPr>
              <a:t>,A</a:t>
            </a:r>
            <a:r>
              <a:rPr lang="en-US" sz="2000" dirty="0">
                <a:latin typeface="Tahoma" charset="0"/>
              </a:rPr>
              <a:t>)</a:t>
            </a:r>
            <a:r>
              <a:rPr lang="en-US" sz="2000" i="1" dirty="0">
                <a:latin typeface="Tahoma" charset="0"/>
              </a:rPr>
              <a:t>	</a:t>
            </a:r>
          </a:p>
          <a:p>
            <a:pPr eaLnBrk="1" hangingPunct="1">
              <a:lnSpc>
                <a:spcPct val="80000"/>
              </a:lnSpc>
              <a:buFont typeface="Wingdings" charset="0"/>
              <a:buNone/>
            </a:pPr>
            <a:r>
              <a:rPr lang="en-US" sz="2000" dirty="0">
                <a:latin typeface="Tahoma" charset="0"/>
              </a:rPr>
              <a:t>put(7</a:t>
            </a:r>
            <a:r>
              <a:rPr lang="en-US" sz="2000" i="1" dirty="0">
                <a:latin typeface="Tahoma" charset="0"/>
              </a:rPr>
              <a:t>,B</a:t>
            </a:r>
            <a:r>
              <a:rPr lang="en-US" sz="2000" dirty="0">
                <a:latin typeface="Tahoma" charset="0"/>
              </a:rPr>
              <a:t>)	</a:t>
            </a:r>
            <a:r>
              <a:rPr lang="en-US" sz="2000" b="1" dirty="0">
                <a:latin typeface="Tahoma" charset="0"/>
              </a:rPr>
              <a:t>null		</a:t>
            </a:r>
            <a:r>
              <a:rPr lang="en-US" sz="2000" dirty="0">
                <a:latin typeface="Tahoma" charset="0"/>
              </a:rPr>
              <a:t>(5</a:t>
            </a:r>
            <a:r>
              <a:rPr lang="en-US" sz="2000" i="1" dirty="0">
                <a:latin typeface="Tahoma" charset="0"/>
              </a:rPr>
              <a:t>,A</a:t>
            </a:r>
            <a:r>
              <a:rPr lang="en-US" sz="2000" dirty="0">
                <a:latin typeface="Tahoma" charset="0"/>
              </a:rPr>
              <a:t>)</a:t>
            </a:r>
            <a:r>
              <a:rPr lang="en-US" sz="2000" i="1" dirty="0">
                <a:latin typeface="Tahoma" charset="0"/>
              </a:rPr>
              <a:t>,</a:t>
            </a:r>
            <a:r>
              <a:rPr lang="en-US" sz="2000" dirty="0">
                <a:latin typeface="Tahoma" charset="0"/>
              </a:rPr>
              <a:t>(7</a:t>
            </a:r>
            <a:r>
              <a:rPr lang="en-US" sz="2000" i="1" dirty="0">
                <a:latin typeface="Tahoma" charset="0"/>
              </a:rPr>
              <a:t>,B</a:t>
            </a:r>
            <a:r>
              <a:rPr lang="en-US" sz="2000" dirty="0">
                <a:latin typeface="Tahoma" charset="0"/>
              </a:rPr>
              <a:t>)</a:t>
            </a:r>
            <a:r>
              <a:rPr lang="en-US" sz="2000" i="1" dirty="0">
                <a:latin typeface="Tahoma" charset="0"/>
              </a:rPr>
              <a:t>	</a:t>
            </a:r>
          </a:p>
          <a:p>
            <a:pPr eaLnBrk="1" hangingPunct="1">
              <a:lnSpc>
                <a:spcPct val="80000"/>
              </a:lnSpc>
              <a:buFont typeface="Wingdings" charset="0"/>
              <a:buNone/>
            </a:pPr>
            <a:r>
              <a:rPr lang="en-US" sz="2000" dirty="0">
                <a:latin typeface="Tahoma" charset="0"/>
              </a:rPr>
              <a:t>put(2</a:t>
            </a:r>
            <a:r>
              <a:rPr lang="en-US" sz="2000" i="1" dirty="0">
                <a:latin typeface="Tahoma" charset="0"/>
              </a:rPr>
              <a:t>,C</a:t>
            </a:r>
            <a:r>
              <a:rPr lang="en-US" sz="2000" dirty="0">
                <a:latin typeface="Tahoma" charset="0"/>
              </a:rPr>
              <a:t>)	</a:t>
            </a:r>
            <a:r>
              <a:rPr lang="en-US" sz="2000" b="1" dirty="0">
                <a:latin typeface="Tahoma" charset="0"/>
              </a:rPr>
              <a:t>null		</a:t>
            </a:r>
            <a:r>
              <a:rPr lang="en-US" sz="2000" dirty="0">
                <a:latin typeface="Tahoma" charset="0"/>
              </a:rPr>
              <a:t>(5</a:t>
            </a:r>
            <a:r>
              <a:rPr lang="en-US" sz="2000" i="1" dirty="0">
                <a:latin typeface="Tahoma" charset="0"/>
              </a:rPr>
              <a:t>,A</a:t>
            </a:r>
            <a:r>
              <a:rPr lang="en-US" sz="2000" dirty="0">
                <a:latin typeface="Tahoma" charset="0"/>
              </a:rPr>
              <a:t>)</a:t>
            </a:r>
            <a:r>
              <a:rPr lang="en-US" sz="2000" i="1" dirty="0">
                <a:latin typeface="Tahoma" charset="0"/>
              </a:rPr>
              <a:t>,</a:t>
            </a:r>
            <a:r>
              <a:rPr lang="en-US" sz="2000" dirty="0">
                <a:latin typeface="Tahoma" charset="0"/>
              </a:rPr>
              <a:t>(7</a:t>
            </a:r>
            <a:r>
              <a:rPr lang="en-US" sz="2000" i="1" dirty="0">
                <a:latin typeface="Tahoma" charset="0"/>
              </a:rPr>
              <a:t>,B</a:t>
            </a:r>
            <a:r>
              <a:rPr lang="en-US" sz="2000" dirty="0">
                <a:latin typeface="Tahoma" charset="0"/>
              </a:rPr>
              <a:t>)</a:t>
            </a:r>
            <a:r>
              <a:rPr lang="en-US" sz="2000" i="1" dirty="0">
                <a:latin typeface="Tahoma" charset="0"/>
              </a:rPr>
              <a:t>,</a:t>
            </a:r>
            <a:r>
              <a:rPr lang="en-US" sz="2000" dirty="0">
                <a:latin typeface="Tahoma" charset="0"/>
              </a:rPr>
              <a:t>(2</a:t>
            </a:r>
            <a:r>
              <a:rPr lang="en-US" sz="2000" i="1" dirty="0">
                <a:latin typeface="Tahoma" charset="0"/>
              </a:rPr>
              <a:t>,C</a:t>
            </a:r>
            <a:r>
              <a:rPr lang="en-US" sz="2000" dirty="0">
                <a:latin typeface="Tahoma" charset="0"/>
              </a:rPr>
              <a:t>)</a:t>
            </a:r>
            <a:r>
              <a:rPr lang="en-US" sz="2000" i="1" dirty="0">
                <a:latin typeface="Tahoma" charset="0"/>
              </a:rPr>
              <a:t>	</a:t>
            </a:r>
          </a:p>
          <a:p>
            <a:pPr eaLnBrk="1" hangingPunct="1">
              <a:lnSpc>
                <a:spcPct val="80000"/>
              </a:lnSpc>
              <a:buFont typeface="Wingdings" charset="0"/>
              <a:buNone/>
            </a:pPr>
            <a:r>
              <a:rPr lang="en-US" sz="2000" dirty="0">
                <a:latin typeface="Tahoma" charset="0"/>
              </a:rPr>
              <a:t>put(8</a:t>
            </a:r>
            <a:r>
              <a:rPr lang="en-US" sz="2000" i="1" dirty="0">
                <a:latin typeface="Tahoma" charset="0"/>
              </a:rPr>
              <a:t>,D</a:t>
            </a:r>
            <a:r>
              <a:rPr lang="en-US" sz="2000" dirty="0">
                <a:latin typeface="Tahoma" charset="0"/>
              </a:rPr>
              <a:t>)	</a:t>
            </a:r>
            <a:r>
              <a:rPr lang="en-US" sz="2000" b="1" dirty="0">
                <a:latin typeface="Tahoma" charset="0"/>
              </a:rPr>
              <a:t>null		</a:t>
            </a:r>
            <a:r>
              <a:rPr lang="en-US" sz="2000" dirty="0">
                <a:latin typeface="Tahoma" charset="0"/>
              </a:rPr>
              <a:t>(5</a:t>
            </a:r>
            <a:r>
              <a:rPr lang="en-US" sz="2000" i="1" dirty="0">
                <a:latin typeface="Tahoma" charset="0"/>
              </a:rPr>
              <a:t>,A</a:t>
            </a:r>
            <a:r>
              <a:rPr lang="en-US" sz="2000" dirty="0">
                <a:latin typeface="Tahoma" charset="0"/>
              </a:rPr>
              <a:t>)</a:t>
            </a:r>
            <a:r>
              <a:rPr lang="en-US" sz="2000" i="1" dirty="0">
                <a:latin typeface="Tahoma" charset="0"/>
              </a:rPr>
              <a:t>,</a:t>
            </a:r>
            <a:r>
              <a:rPr lang="en-US" sz="2000" dirty="0">
                <a:latin typeface="Tahoma" charset="0"/>
              </a:rPr>
              <a:t>(7</a:t>
            </a:r>
            <a:r>
              <a:rPr lang="en-US" sz="2000" i="1" dirty="0">
                <a:latin typeface="Tahoma" charset="0"/>
              </a:rPr>
              <a:t>,B</a:t>
            </a:r>
            <a:r>
              <a:rPr lang="en-US" sz="2000" dirty="0">
                <a:latin typeface="Tahoma" charset="0"/>
              </a:rPr>
              <a:t>)</a:t>
            </a:r>
            <a:r>
              <a:rPr lang="en-US" sz="2000" i="1" dirty="0">
                <a:latin typeface="Tahoma" charset="0"/>
              </a:rPr>
              <a:t>,</a:t>
            </a:r>
            <a:r>
              <a:rPr lang="en-US" sz="2000" dirty="0">
                <a:latin typeface="Tahoma" charset="0"/>
              </a:rPr>
              <a:t>(2</a:t>
            </a:r>
            <a:r>
              <a:rPr lang="en-US" sz="2000" i="1" dirty="0">
                <a:latin typeface="Tahoma" charset="0"/>
              </a:rPr>
              <a:t>,C</a:t>
            </a:r>
            <a:r>
              <a:rPr lang="en-US" sz="2000" dirty="0">
                <a:latin typeface="Tahoma" charset="0"/>
              </a:rPr>
              <a:t>)</a:t>
            </a:r>
            <a:r>
              <a:rPr lang="en-US" sz="2000" i="1" dirty="0">
                <a:latin typeface="Tahoma" charset="0"/>
              </a:rPr>
              <a:t>,</a:t>
            </a:r>
            <a:r>
              <a:rPr lang="en-US" sz="2000" dirty="0">
                <a:latin typeface="Tahoma" charset="0"/>
              </a:rPr>
              <a:t>(8</a:t>
            </a:r>
            <a:r>
              <a:rPr lang="en-US" sz="2000" i="1" dirty="0">
                <a:latin typeface="Tahoma" charset="0"/>
              </a:rPr>
              <a:t>,D</a:t>
            </a:r>
            <a:r>
              <a:rPr lang="en-US" sz="2000" dirty="0">
                <a:latin typeface="Tahoma" charset="0"/>
              </a:rPr>
              <a:t>)</a:t>
            </a:r>
            <a:r>
              <a:rPr lang="en-US" sz="2000" i="1" dirty="0">
                <a:latin typeface="Tahoma" charset="0"/>
              </a:rPr>
              <a:t>	</a:t>
            </a:r>
          </a:p>
          <a:p>
            <a:pPr eaLnBrk="1" hangingPunct="1">
              <a:lnSpc>
                <a:spcPct val="80000"/>
              </a:lnSpc>
              <a:buFont typeface="Wingdings" charset="0"/>
              <a:buNone/>
            </a:pPr>
            <a:r>
              <a:rPr lang="en-US" sz="2000" dirty="0">
                <a:latin typeface="Tahoma" charset="0"/>
              </a:rPr>
              <a:t>put(2</a:t>
            </a:r>
            <a:r>
              <a:rPr lang="en-US" sz="2000" i="1" dirty="0">
                <a:latin typeface="Tahoma" charset="0"/>
              </a:rPr>
              <a:t>,E</a:t>
            </a:r>
            <a:r>
              <a:rPr lang="en-US" sz="2000" dirty="0">
                <a:latin typeface="Tahoma" charset="0"/>
              </a:rPr>
              <a:t>)	</a:t>
            </a:r>
            <a:r>
              <a:rPr lang="en-US" sz="2000" i="1" dirty="0">
                <a:latin typeface="Tahoma" charset="0"/>
              </a:rPr>
              <a:t>C		</a:t>
            </a:r>
            <a:r>
              <a:rPr lang="en-US" sz="2000" dirty="0">
                <a:latin typeface="Tahoma" charset="0"/>
              </a:rPr>
              <a:t>(5</a:t>
            </a:r>
            <a:r>
              <a:rPr lang="en-US" sz="2000" i="1" dirty="0">
                <a:latin typeface="Tahoma" charset="0"/>
              </a:rPr>
              <a:t>,A</a:t>
            </a:r>
            <a:r>
              <a:rPr lang="en-US" sz="2000" dirty="0">
                <a:latin typeface="Tahoma" charset="0"/>
              </a:rPr>
              <a:t>)</a:t>
            </a:r>
            <a:r>
              <a:rPr lang="en-US" sz="2000" i="1" dirty="0">
                <a:latin typeface="Tahoma" charset="0"/>
              </a:rPr>
              <a:t>,</a:t>
            </a:r>
            <a:r>
              <a:rPr lang="en-US" sz="2000" dirty="0">
                <a:latin typeface="Tahoma" charset="0"/>
              </a:rPr>
              <a:t>(7</a:t>
            </a:r>
            <a:r>
              <a:rPr lang="en-US" sz="2000" i="1" dirty="0">
                <a:latin typeface="Tahoma" charset="0"/>
              </a:rPr>
              <a:t>,B</a:t>
            </a:r>
            <a:r>
              <a:rPr lang="en-US" sz="2000" dirty="0">
                <a:latin typeface="Tahoma" charset="0"/>
              </a:rPr>
              <a:t>)</a:t>
            </a:r>
            <a:r>
              <a:rPr lang="en-US" sz="2000" i="1" dirty="0">
                <a:latin typeface="Tahoma" charset="0"/>
              </a:rPr>
              <a:t>,</a:t>
            </a:r>
            <a:r>
              <a:rPr lang="en-US" sz="2000" dirty="0">
                <a:latin typeface="Tahoma" charset="0"/>
              </a:rPr>
              <a:t>(2</a:t>
            </a:r>
            <a:r>
              <a:rPr lang="en-US" sz="2000" i="1" dirty="0">
                <a:latin typeface="Tahoma" charset="0"/>
              </a:rPr>
              <a:t>,E</a:t>
            </a:r>
            <a:r>
              <a:rPr lang="en-US" sz="2000" dirty="0">
                <a:latin typeface="Tahoma" charset="0"/>
              </a:rPr>
              <a:t>)</a:t>
            </a:r>
            <a:r>
              <a:rPr lang="en-US" sz="2000" i="1" dirty="0">
                <a:latin typeface="Tahoma" charset="0"/>
              </a:rPr>
              <a:t>,</a:t>
            </a:r>
            <a:r>
              <a:rPr lang="en-US" sz="2000" dirty="0">
                <a:latin typeface="Tahoma" charset="0"/>
              </a:rPr>
              <a:t>(8</a:t>
            </a:r>
            <a:r>
              <a:rPr lang="en-US" sz="2000" i="1" dirty="0">
                <a:latin typeface="Tahoma" charset="0"/>
              </a:rPr>
              <a:t>,D</a:t>
            </a:r>
            <a:r>
              <a:rPr lang="en-US" sz="2000" dirty="0">
                <a:latin typeface="Tahoma" charset="0"/>
              </a:rPr>
              <a:t>)</a:t>
            </a:r>
            <a:r>
              <a:rPr lang="en-US" sz="2000" i="1" dirty="0">
                <a:latin typeface="Tahoma" charset="0"/>
              </a:rPr>
              <a:t>	</a:t>
            </a:r>
          </a:p>
          <a:p>
            <a:pPr eaLnBrk="1" hangingPunct="1">
              <a:lnSpc>
                <a:spcPct val="80000"/>
              </a:lnSpc>
              <a:buFont typeface="Wingdings" charset="0"/>
              <a:buNone/>
            </a:pPr>
            <a:r>
              <a:rPr lang="en-US" sz="2000" dirty="0">
                <a:latin typeface="Tahoma" charset="0"/>
              </a:rPr>
              <a:t>get(7)		</a:t>
            </a:r>
            <a:r>
              <a:rPr lang="en-US" sz="2000" i="1" dirty="0">
                <a:latin typeface="Tahoma" charset="0"/>
              </a:rPr>
              <a:t>B		</a:t>
            </a:r>
            <a:r>
              <a:rPr lang="en-US" sz="2000" dirty="0">
                <a:latin typeface="Tahoma" charset="0"/>
              </a:rPr>
              <a:t>(5</a:t>
            </a:r>
            <a:r>
              <a:rPr lang="en-US" sz="2000" i="1" dirty="0">
                <a:latin typeface="Tahoma" charset="0"/>
              </a:rPr>
              <a:t>,A</a:t>
            </a:r>
            <a:r>
              <a:rPr lang="en-US" sz="2000" dirty="0">
                <a:latin typeface="Tahoma" charset="0"/>
              </a:rPr>
              <a:t>)</a:t>
            </a:r>
            <a:r>
              <a:rPr lang="en-US" sz="2000" i="1" dirty="0">
                <a:latin typeface="Tahoma" charset="0"/>
              </a:rPr>
              <a:t>,</a:t>
            </a:r>
            <a:r>
              <a:rPr lang="en-US" sz="2000" dirty="0">
                <a:latin typeface="Tahoma" charset="0"/>
              </a:rPr>
              <a:t>(7</a:t>
            </a:r>
            <a:r>
              <a:rPr lang="en-US" sz="2000" i="1" dirty="0">
                <a:latin typeface="Tahoma" charset="0"/>
              </a:rPr>
              <a:t>,B</a:t>
            </a:r>
            <a:r>
              <a:rPr lang="en-US" sz="2000" dirty="0">
                <a:latin typeface="Tahoma" charset="0"/>
              </a:rPr>
              <a:t>)</a:t>
            </a:r>
            <a:r>
              <a:rPr lang="en-US" sz="2000" i="1" dirty="0">
                <a:latin typeface="Tahoma" charset="0"/>
              </a:rPr>
              <a:t>,</a:t>
            </a:r>
            <a:r>
              <a:rPr lang="en-US" sz="2000" dirty="0">
                <a:latin typeface="Tahoma" charset="0"/>
              </a:rPr>
              <a:t>(2</a:t>
            </a:r>
            <a:r>
              <a:rPr lang="en-US" sz="2000" i="1" dirty="0">
                <a:latin typeface="Tahoma" charset="0"/>
              </a:rPr>
              <a:t>,E</a:t>
            </a:r>
            <a:r>
              <a:rPr lang="en-US" sz="2000" dirty="0">
                <a:latin typeface="Tahoma" charset="0"/>
              </a:rPr>
              <a:t>)</a:t>
            </a:r>
            <a:r>
              <a:rPr lang="en-US" sz="2000" i="1" dirty="0">
                <a:latin typeface="Tahoma" charset="0"/>
              </a:rPr>
              <a:t>,</a:t>
            </a:r>
            <a:r>
              <a:rPr lang="en-US" sz="2000" dirty="0">
                <a:latin typeface="Tahoma" charset="0"/>
              </a:rPr>
              <a:t>(8</a:t>
            </a:r>
            <a:r>
              <a:rPr lang="en-US" sz="2000" i="1" dirty="0">
                <a:latin typeface="Tahoma" charset="0"/>
              </a:rPr>
              <a:t>,D</a:t>
            </a:r>
            <a:r>
              <a:rPr lang="en-US" sz="2000" dirty="0">
                <a:latin typeface="Tahoma" charset="0"/>
              </a:rPr>
              <a:t>)</a:t>
            </a:r>
            <a:r>
              <a:rPr lang="en-US" sz="2000" i="1" dirty="0">
                <a:latin typeface="Tahoma" charset="0"/>
              </a:rPr>
              <a:t>	</a:t>
            </a:r>
          </a:p>
          <a:p>
            <a:pPr eaLnBrk="1" hangingPunct="1">
              <a:lnSpc>
                <a:spcPct val="80000"/>
              </a:lnSpc>
              <a:buFont typeface="Wingdings" charset="0"/>
              <a:buNone/>
            </a:pPr>
            <a:r>
              <a:rPr lang="en-US" sz="2000" dirty="0">
                <a:latin typeface="Tahoma" charset="0"/>
              </a:rPr>
              <a:t>get(4)		</a:t>
            </a:r>
            <a:r>
              <a:rPr lang="en-US" sz="2000" b="1" dirty="0">
                <a:latin typeface="Tahoma" charset="0"/>
              </a:rPr>
              <a:t>null		</a:t>
            </a:r>
            <a:r>
              <a:rPr lang="en-US" sz="2000" dirty="0">
                <a:latin typeface="Tahoma" charset="0"/>
              </a:rPr>
              <a:t>(5</a:t>
            </a:r>
            <a:r>
              <a:rPr lang="en-US" sz="2000" i="1" dirty="0">
                <a:latin typeface="Tahoma" charset="0"/>
              </a:rPr>
              <a:t>,A</a:t>
            </a:r>
            <a:r>
              <a:rPr lang="en-US" sz="2000" dirty="0">
                <a:latin typeface="Tahoma" charset="0"/>
              </a:rPr>
              <a:t>)</a:t>
            </a:r>
            <a:r>
              <a:rPr lang="en-US" sz="2000" i="1" dirty="0">
                <a:latin typeface="Tahoma" charset="0"/>
              </a:rPr>
              <a:t>,</a:t>
            </a:r>
            <a:r>
              <a:rPr lang="en-US" sz="2000" dirty="0">
                <a:latin typeface="Tahoma" charset="0"/>
              </a:rPr>
              <a:t>(7</a:t>
            </a:r>
            <a:r>
              <a:rPr lang="en-US" sz="2000" i="1" dirty="0">
                <a:latin typeface="Tahoma" charset="0"/>
              </a:rPr>
              <a:t>,B</a:t>
            </a:r>
            <a:r>
              <a:rPr lang="en-US" sz="2000" dirty="0">
                <a:latin typeface="Tahoma" charset="0"/>
              </a:rPr>
              <a:t>)</a:t>
            </a:r>
            <a:r>
              <a:rPr lang="en-US" sz="2000" i="1" dirty="0">
                <a:latin typeface="Tahoma" charset="0"/>
              </a:rPr>
              <a:t>,</a:t>
            </a:r>
            <a:r>
              <a:rPr lang="en-US" sz="2000" dirty="0">
                <a:latin typeface="Tahoma" charset="0"/>
              </a:rPr>
              <a:t>(2</a:t>
            </a:r>
            <a:r>
              <a:rPr lang="en-US" sz="2000" i="1" dirty="0">
                <a:latin typeface="Tahoma" charset="0"/>
              </a:rPr>
              <a:t>,E</a:t>
            </a:r>
            <a:r>
              <a:rPr lang="en-US" sz="2000" dirty="0">
                <a:latin typeface="Tahoma" charset="0"/>
              </a:rPr>
              <a:t>)</a:t>
            </a:r>
            <a:r>
              <a:rPr lang="en-US" sz="2000" i="1" dirty="0">
                <a:latin typeface="Tahoma" charset="0"/>
              </a:rPr>
              <a:t>,</a:t>
            </a:r>
            <a:r>
              <a:rPr lang="en-US" sz="2000" dirty="0">
                <a:latin typeface="Tahoma" charset="0"/>
              </a:rPr>
              <a:t>(8</a:t>
            </a:r>
            <a:r>
              <a:rPr lang="en-US" sz="2000" i="1" dirty="0">
                <a:latin typeface="Tahoma" charset="0"/>
              </a:rPr>
              <a:t>,D</a:t>
            </a:r>
            <a:r>
              <a:rPr lang="en-US" sz="2000" dirty="0">
                <a:latin typeface="Tahoma" charset="0"/>
              </a:rPr>
              <a:t>)</a:t>
            </a:r>
            <a:r>
              <a:rPr lang="en-US" sz="2000" i="1" dirty="0">
                <a:latin typeface="Tahoma" charset="0"/>
              </a:rPr>
              <a:t>	</a:t>
            </a:r>
          </a:p>
          <a:p>
            <a:pPr eaLnBrk="1" hangingPunct="1">
              <a:lnSpc>
                <a:spcPct val="80000"/>
              </a:lnSpc>
              <a:buFont typeface="Wingdings" charset="0"/>
              <a:buNone/>
            </a:pPr>
            <a:r>
              <a:rPr lang="en-US" sz="2000" dirty="0">
                <a:latin typeface="Tahoma" charset="0"/>
              </a:rPr>
              <a:t>get(2)		</a:t>
            </a:r>
            <a:r>
              <a:rPr lang="en-US" sz="2000" i="1" dirty="0">
                <a:latin typeface="Tahoma" charset="0"/>
              </a:rPr>
              <a:t>E		</a:t>
            </a:r>
            <a:r>
              <a:rPr lang="en-US" sz="2000" dirty="0">
                <a:latin typeface="Tahoma" charset="0"/>
              </a:rPr>
              <a:t>(5</a:t>
            </a:r>
            <a:r>
              <a:rPr lang="en-US" sz="2000" i="1" dirty="0">
                <a:latin typeface="Tahoma" charset="0"/>
              </a:rPr>
              <a:t>,A</a:t>
            </a:r>
            <a:r>
              <a:rPr lang="en-US" sz="2000" dirty="0">
                <a:latin typeface="Tahoma" charset="0"/>
              </a:rPr>
              <a:t>)</a:t>
            </a:r>
            <a:r>
              <a:rPr lang="en-US" sz="2000" i="1" dirty="0">
                <a:latin typeface="Tahoma" charset="0"/>
              </a:rPr>
              <a:t>,</a:t>
            </a:r>
            <a:r>
              <a:rPr lang="en-US" sz="2000" dirty="0">
                <a:latin typeface="Tahoma" charset="0"/>
              </a:rPr>
              <a:t>(7</a:t>
            </a:r>
            <a:r>
              <a:rPr lang="en-US" sz="2000" i="1" dirty="0">
                <a:latin typeface="Tahoma" charset="0"/>
              </a:rPr>
              <a:t>,B</a:t>
            </a:r>
            <a:r>
              <a:rPr lang="en-US" sz="2000" dirty="0">
                <a:latin typeface="Tahoma" charset="0"/>
              </a:rPr>
              <a:t>)</a:t>
            </a:r>
            <a:r>
              <a:rPr lang="en-US" sz="2000" i="1" dirty="0">
                <a:latin typeface="Tahoma" charset="0"/>
              </a:rPr>
              <a:t>,</a:t>
            </a:r>
            <a:r>
              <a:rPr lang="en-US" sz="2000" dirty="0">
                <a:latin typeface="Tahoma" charset="0"/>
              </a:rPr>
              <a:t>(2</a:t>
            </a:r>
            <a:r>
              <a:rPr lang="en-US" sz="2000" i="1" dirty="0">
                <a:latin typeface="Tahoma" charset="0"/>
              </a:rPr>
              <a:t>,E</a:t>
            </a:r>
            <a:r>
              <a:rPr lang="en-US" sz="2000" dirty="0">
                <a:latin typeface="Tahoma" charset="0"/>
              </a:rPr>
              <a:t>)</a:t>
            </a:r>
            <a:r>
              <a:rPr lang="en-US" sz="2000" i="1" dirty="0">
                <a:latin typeface="Tahoma" charset="0"/>
              </a:rPr>
              <a:t>,</a:t>
            </a:r>
            <a:r>
              <a:rPr lang="en-US" sz="2000" dirty="0">
                <a:latin typeface="Tahoma" charset="0"/>
              </a:rPr>
              <a:t>(8</a:t>
            </a:r>
            <a:r>
              <a:rPr lang="en-US" sz="2000" i="1" dirty="0">
                <a:latin typeface="Tahoma" charset="0"/>
              </a:rPr>
              <a:t>,D</a:t>
            </a:r>
            <a:r>
              <a:rPr lang="en-US" sz="2000" dirty="0">
                <a:latin typeface="Tahoma" charset="0"/>
              </a:rPr>
              <a:t>)</a:t>
            </a:r>
            <a:r>
              <a:rPr lang="en-US" sz="2000" i="1" dirty="0">
                <a:latin typeface="Tahoma" charset="0"/>
              </a:rPr>
              <a:t>	</a:t>
            </a:r>
          </a:p>
          <a:p>
            <a:pPr eaLnBrk="1" hangingPunct="1">
              <a:lnSpc>
                <a:spcPct val="80000"/>
              </a:lnSpc>
              <a:buFont typeface="Wingdings" charset="0"/>
              <a:buNone/>
            </a:pPr>
            <a:r>
              <a:rPr lang="en-US" sz="2000" dirty="0">
                <a:latin typeface="Tahoma" charset="0"/>
              </a:rPr>
              <a:t>size()		4		(5</a:t>
            </a:r>
            <a:r>
              <a:rPr lang="en-US" sz="2000" i="1" dirty="0">
                <a:latin typeface="Tahoma" charset="0"/>
              </a:rPr>
              <a:t>,A</a:t>
            </a:r>
            <a:r>
              <a:rPr lang="en-US" sz="2000" dirty="0">
                <a:latin typeface="Tahoma" charset="0"/>
              </a:rPr>
              <a:t>)</a:t>
            </a:r>
            <a:r>
              <a:rPr lang="en-US" sz="2000" i="1" dirty="0">
                <a:latin typeface="Tahoma" charset="0"/>
              </a:rPr>
              <a:t>,</a:t>
            </a:r>
            <a:r>
              <a:rPr lang="en-US" sz="2000" dirty="0">
                <a:latin typeface="Tahoma" charset="0"/>
              </a:rPr>
              <a:t>(7</a:t>
            </a:r>
            <a:r>
              <a:rPr lang="en-US" sz="2000" i="1" dirty="0">
                <a:latin typeface="Tahoma" charset="0"/>
              </a:rPr>
              <a:t>,B</a:t>
            </a:r>
            <a:r>
              <a:rPr lang="en-US" sz="2000" dirty="0">
                <a:latin typeface="Tahoma" charset="0"/>
              </a:rPr>
              <a:t>)</a:t>
            </a:r>
            <a:r>
              <a:rPr lang="en-US" sz="2000" i="1" dirty="0">
                <a:latin typeface="Tahoma" charset="0"/>
              </a:rPr>
              <a:t>,</a:t>
            </a:r>
            <a:r>
              <a:rPr lang="en-US" sz="2000" dirty="0">
                <a:latin typeface="Tahoma" charset="0"/>
              </a:rPr>
              <a:t>(2</a:t>
            </a:r>
            <a:r>
              <a:rPr lang="en-US" sz="2000" i="1" dirty="0">
                <a:latin typeface="Tahoma" charset="0"/>
              </a:rPr>
              <a:t>,E</a:t>
            </a:r>
            <a:r>
              <a:rPr lang="en-US" sz="2000" dirty="0">
                <a:latin typeface="Tahoma" charset="0"/>
              </a:rPr>
              <a:t>)</a:t>
            </a:r>
            <a:r>
              <a:rPr lang="en-US" sz="2000" i="1" dirty="0">
                <a:latin typeface="Tahoma" charset="0"/>
              </a:rPr>
              <a:t>,</a:t>
            </a:r>
            <a:r>
              <a:rPr lang="en-US" sz="2000" dirty="0">
                <a:latin typeface="Tahoma" charset="0"/>
              </a:rPr>
              <a:t>(8</a:t>
            </a:r>
            <a:r>
              <a:rPr lang="en-US" sz="2000" i="1" dirty="0">
                <a:latin typeface="Tahoma" charset="0"/>
              </a:rPr>
              <a:t>,D</a:t>
            </a:r>
            <a:r>
              <a:rPr lang="en-US" sz="2000" dirty="0">
                <a:latin typeface="Tahoma" charset="0"/>
              </a:rPr>
              <a:t>)</a:t>
            </a:r>
            <a:r>
              <a:rPr lang="en-US" sz="2000" i="1" dirty="0">
                <a:latin typeface="Tahoma" charset="0"/>
              </a:rPr>
              <a:t>	</a:t>
            </a:r>
          </a:p>
          <a:p>
            <a:pPr eaLnBrk="1" hangingPunct="1">
              <a:lnSpc>
                <a:spcPct val="80000"/>
              </a:lnSpc>
              <a:buFont typeface="Wingdings" charset="0"/>
              <a:buNone/>
            </a:pPr>
            <a:r>
              <a:rPr lang="en-US" sz="2000" dirty="0">
                <a:latin typeface="Tahoma" charset="0"/>
              </a:rPr>
              <a:t>remove(5)	</a:t>
            </a:r>
            <a:r>
              <a:rPr lang="en-US" sz="2000" i="1" dirty="0">
                <a:latin typeface="Tahoma" charset="0"/>
              </a:rPr>
              <a:t>A		</a:t>
            </a:r>
            <a:r>
              <a:rPr lang="en-US" sz="2000" dirty="0">
                <a:latin typeface="Tahoma" charset="0"/>
              </a:rPr>
              <a:t>(7</a:t>
            </a:r>
            <a:r>
              <a:rPr lang="en-US" sz="2000" i="1" dirty="0">
                <a:latin typeface="Tahoma" charset="0"/>
              </a:rPr>
              <a:t>,B</a:t>
            </a:r>
            <a:r>
              <a:rPr lang="en-US" sz="2000" dirty="0">
                <a:latin typeface="Tahoma" charset="0"/>
              </a:rPr>
              <a:t>)</a:t>
            </a:r>
            <a:r>
              <a:rPr lang="en-US" sz="2000" i="1" dirty="0">
                <a:latin typeface="Tahoma" charset="0"/>
              </a:rPr>
              <a:t>,</a:t>
            </a:r>
            <a:r>
              <a:rPr lang="en-US" sz="2000" dirty="0">
                <a:latin typeface="Tahoma" charset="0"/>
              </a:rPr>
              <a:t>(2</a:t>
            </a:r>
            <a:r>
              <a:rPr lang="en-US" sz="2000" i="1" dirty="0">
                <a:latin typeface="Tahoma" charset="0"/>
              </a:rPr>
              <a:t>,E</a:t>
            </a:r>
            <a:r>
              <a:rPr lang="en-US" sz="2000" dirty="0">
                <a:latin typeface="Tahoma" charset="0"/>
              </a:rPr>
              <a:t>)</a:t>
            </a:r>
            <a:r>
              <a:rPr lang="en-US" sz="2000" i="1" dirty="0">
                <a:latin typeface="Tahoma" charset="0"/>
              </a:rPr>
              <a:t>,</a:t>
            </a:r>
            <a:r>
              <a:rPr lang="en-US" sz="2000" dirty="0">
                <a:latin typeface="Tahoma" charset="0"/>
              </a:rPr>
              <a:t>(8</a:t>
            </a:r>
            <a:r>
              <a:rPr lang="en-US" sz="2000" i="1" dirty="0">
                <a:latin typeface="Tahoma" charset="0"/>
              </a:rPr>
              <a:t>,D</a:t>
            </a:r>
            <a:r>
              <a:rPr lang="en-US" sz="2000" dirty="0">
                <a:latin typeface="Tahoma" charset="0"/>
              </a:rPr>
              <a:t>)</a:t>
            </a:r>
            <a:r>
              <a:rPr lang="en-US" sz="2000" i="1" dirty="0">
                <a:latin typeface="Tahoma" charset="0"/>
              </a:rPr>
              <a:t>	</a:t>
            </a:r>
          </a:p>
          <a:p>
            <a:pPr eaLnBrk="1" hangingPunct="1">
              <a:lnSpc>
                <a:spcPct val="80000"/>
              </a:lnSpc>
              <a:buFont typeface="Wingdings" charset="0"/>
              <a:buNone/>
            </a:pPr>
            <a:r>
              <a:rPr lang="en-US" sz="2000" dirty="0">
                <a:latin typeface="Tahoma" charset="0"/>
              </a:rPr>
              <a:t>remove(2)	</a:t>
            </a:r>
            <a:r>
              <a:rPr lang="en-US" sz="2000" i="1" dirty="0">
                <a:latin typeface="Tahoma" charset="0"/>
              </a:rPr>
              <a:t>E		</a:t>
            </a:r>
            <a:r>
              <a:rPr lang="en-US" sz="2000" dirty="0">
                <a:latin typeface="Tahoma" charset="0"/>
              </a:rPr>
              <a:t>(7</a:t>
            </a:r>
            <a:r>
              <a:rPr lang="en-US" sz="2000" i="1" dirty="0">
                <a:latin typeface="Tahoma" charset="0"/>
              </a:rPr>
              <a:t>,B</a:t>
            </a:r>
            <a:r>
              <a:rPr lang="en-US" sz="2000" dirty="0">
                <a:latin typeface="Tahoma" charset="0"/>
              </a:rPr>
              <a:t>)</a:t>
            </a:r>
            <a:r>
              <a:rPr lang="en-US" sz="2000" i="1" dirty="0">
                <a:latin typeface="Tahoma" charset="0"/>
              </a:rPr>
              <a:t>,</a:t>
            </a:r>
            <a:r>
              <a:rPr lang="en-US" sz="2000" dirty="0">
                <a:latin typeface="Tahoma" charset="0"/>
              </a:rPr>
              <a:t>(8</a:t>
            </a:r>
            <a:r>
              <a:rPr lang="en-US" sz="2000" i="1" dirty="0">
                <a:latin typeface="Tahoma" charset="0"/>
              </a:rPr>
              <a:t>,D</a:t>
            </a:r>
            <a:r>
              <a:rPr lang="en-US" sz="2000" dirty="0">
                <a:latin typeface="Tahoma" charset="0"/>
              </a:rPr>
              <a:t>)</a:t>
            </a:r>
            <a:r>
              <a:rPr lang="en-US" sz="2000" i="1" dirty="0">
                <a:latin typeface="Tahoma" charset="0"/>
              </a:rPr>
              <a:t>	</a:t>
            </a:r>
          </a:p>
          <a:p>
            <a:pPr eaLnBrk="1" hangingPunct="1">
              <a:lnSpc>
                <a:spcPct val="80000"/>
              </a:lnSpc>
              <a:buFont typeface="Wingdings" charset="0"/>
              <a:buNone/>
            </a:pPr>
            <a:r>
              <a:rPr lang="en-US" sz="2000" dirty="0">
                <a:latin typeface="Tahoma" charset="0"/>
              </a:rPr>
              <a:t>get(2)		</a:t>
            </a:r>
            <a:r>
              <a:rPr lang="en-US" sz="2000" b="1" dirty="0">
                <a:latin typeface="Tahoma" charset="0"/>
              </a:rPr>
              <a:t>null		</a:t>
            </a:r>
            <a:r>
              <a:rPr lang="en-US" sz="2000" dirty="0">
                <a:latin typeface="Tahoma" charset="0"/>
              </a:rPr>
              <a:t>(7</a:t>
            </a:r>
            <a:r>
              <a:rPr lang="en-US" sz="2000" i="1" dirty="0">
                <a:latin typeface="Tahoma" charset="0"/>
              </a:rPr>
              <a:t>,B</a:t>
            </a:r>
            <a:r>
              <a:rPr lang="en-US" sz="2000" dirty="0">
                <a:latin typeface="Tahoma" charset="0"/>
              </a:rPr>
              <a:t>)</a:t>
            </a:r>
            <a:r>
              <a:rPr lang="en-US" sz="2000" i="1" dirty="0">
                <a:latin typeface="Tahoma" charset="0"/>
              </a:rPr>
              <a:t>,</a:t>
            </a:r>
            <a:r>
              <a:rPr lang="en-US" sz="2000" dirty="0">
                <a:latin typeface="Tahoma" charset="0"/>
              </a:rPr>
              <a:t>(8</a:t>
            </a:r>
            <a:r>
              <a:rPr lang="en-US" sz="2000" i="1" dirty="0">
                <a:latin typeface="Tahoma" charset="0"/>
              </a:rPr>
              <a:t>,D</a:t>
            </a:r>
            <a:r>
              <a:rPr lang="en-US" sz="2000" dirty="0">
                <a:latin typeface="Tahoma" charset="0"/>
              </a:rPr>
              <a:t>)</a:t>
            </a:r>
            <a:r>
              <a:rPr lang="en-US" sz="2000" i="1" dirty="0">
                <a:latin typeface="Tahoma" charset="0"/>
              </a:rPr>
              <a:t>	</a:t>
            </a:r>
          </a:p>
          <a:p>
            <a:pPr eaLnBrk="1" hangingPunct="1">
              <a:lnSpc>
                <a:spcPct val="80000"/>
              </a:lnSpc>
              <a:buFont typeface="Wingdings" charset="0"/>
              <a:buNone/>
            </a:pPr>
            <a:r>
              <a:rPr lang="en-US" sz="2000" dirty="0" err="1">
                <a:latin typeface="Tahoma" charset="0"/>
              </a:rPr>
              <a:t>isEmpty</a:t>
            </a:r>
            <a:r>
              <a:rPr lang="en-US" sz="2000" dirty="0">
                <a:latin typeface="Tahoma" charset="0"/>
              </a:rPr>
              <a:t>()	</a:t>
            </a:r>
            <a:r>
              <a:rPr lang="en-US" sz="2000" b="1" dirty="0">
                <a:latin typeface="Tahoma" charset="0"/>
              </a:rPr>
              <a:t>false		</a:t>
            </a:r>
            <a:r>
              <a:rPr lang="en-US" sz="2000" dirty="0">
                <a:latin typeface="Tahoma" charset="0"/>
              </a:rPr>
              <a:t>(7</a:t>
            </a:r>
            <a:r>
              <a:rPr lang="en-US" sz="2000" i="1" dirty="0">
                <a:latin typeface="Tahoma" charset="0"/>
              </a:rPr>
              <a:t>,B</a:t>
            </a:r>
            <a:r>
              <a:rPr lang="en-US" sz="2000" dirty="0">
                <a:latin typeface="Tahoma" charset="0"/>
              </a:rPr>
              <a:t>)</a:t>
            </a:r>
            <a:r>
              <a:rPr lang="en-US" sz="2000" i="1" dirty="0">
                <a:latin typeface="Tahoma" charset="0"/>
              </a:rPr>
              <a:t>,</a:t>
            </a:r>
            <a:r>
              <a:rPr lang="en-US" sz="2000" dirty="0">
                <a:latin typeface="Tahoma" charset="0"/>
              </a:rPr>
              <a:t>(8</a:t>
            </a:r>
            <a:r>
              <a:rPr lang="en-US" sz="2000" i="1" dirty="0">
                <a:latin typeface="Tahoma" charset="0"/>
              </a:rPr>
              <a:t>,D</a:t>
            </a:r>
            <a:r>
              <a:rPr lang="en-US" sz="2000" dirty="0">
                <a:latin typeface="Tahoma" charset="0"/>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6"/>
          <p:cNvSpPr>
            <a:spLocks noGrp="1"/>
          </p:cNvSpPr>
          <p:nvPr>
            <p:ph type="sldNum" sz="quarter" idx="12"/>
          </p:nvPr>
        </p:nvSpPr>
        <p:spPr>
          <a:xfrm>
            <a:off x="6553200" y="6248400"/>
            <a:ext cx="1905000" cy="4572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42AE36F8-7630-DA41-B5E9-B49F1849ECED}" type="slidenum">
              <a:rPr lang="en-US" sz="1400"/>
              <a:pPr eaLnBrk="1" hangingPunct="1"/>
              <a:t>5</a:t>
            </a:fld>
            <a:endParaRPr lang="en-US" sz="1400"/>
          </a:p>
        </p:txBody>
      </p:sp>
      <p:sp>
        <p:nvSpPr>
          <p:cNvPr id="7172" name="Rectangle 2"/>
          <p:cNvSpPr>
            <a:spLocks noGrp="1" noChangeArrowheads="1"/>
          </p:cNvSpPr>
          <p:nvPr>
            <p:ph type="title"/>
          </p:nvPr>
        </p:nvSpPr>
        <p:spPr/>
        <p:txBody>
          <a:bodyPr/>
          <a:lstStyle/>
          <a:p>
            <a:pPr eaLnBrk="1" hangingPunct="1"/>
            <a:r>
              <a:rPr lang="en-US" sz="3200" b="1" dirty="0">
                <a:latin typeface="Times New Roman" panose="02020603050405020304" pitchFamily="18" charset="0"/>
                <a:cs typeface="Times New Roman" panose="02020603050405020304" pitchFamily="18" charset="0"/>
              </a:rPr>
              <a:t>A Simple List-Based Map</a:t>
            </a:r>
          </a:p>
        </p:txBody>
      </p:sp>
      <p:sp>
        <p:nvSpPr>
          <p:cNvPr id="7173" name="Rectangle 3" descr="Rectangle: Click to edit Master text styles&#10;Second level&#10;Third level&#10;Fourth level&#10;Fifth level"/>
          <p:cNvSpPr>
            <a:spLocks noGrp="1" noChangeArrowheads="1"/>
          </p:cNvSpPr>
          <p:nvPr>
            <p:ph type="body" sz="half" idx="1"/>
          </p:nvPr>
        </p:nvSpPr>
        <p:spPr>
          <a:xfrm>
            <a:off x="838200" y="1752600"/>
            <a:ext cx="7696200" cy="2133600"/>
          </a:xfrm>
        </p:spPr>
        <p:txBody>
          <a:bodyPr/>
          <a:lstStyle/>
          <a:p>
            <a:pPr eaLnBrk="1" hangingPunct="1"/>
            <a:r>
              <a:rPr lang="en-US" dirty="0">
                <a:latin typeface="Times New Roman" panose="02020603050405020304" pitchFamily="18" charset="0"/>
                <a:cs typeface="Times New Roman" panose="02020603050405020304" pitchFamily="18" charset="0"/>
              </a:rPr>
              <a:t>We can implement a map using an unsorted list </a:t>
            </a:r>
          </a:p>
          <a:p>
            <a:pPr lvl="1" eaLnBrk="1" hangingPunct="1"/>
            <a:r>
              <a:rPr lang="en-US" dirty="0">
                <a:latin typeface="Times New Roman" panose="02020603050405020304" pitchFamily="18" charset="0"/>
                <a:cs typeface="Times New Roman" panose="02020603050405020304" pitchFamily="18" charset="0"/>
              </a:rPr>
              <a:t>We store the items of the map in a list S (based on a </a:t>
            </a:r>
            <a:r>
              <a:rPr lang="en-US" dirty="0" err="1">
                <a:latin typeface="Times New Roman" panose="02020603050405020304" pitchFamily="18" charset="0"/>
                <a:cs typeface="Times New Roman" panose="02020603050405020304" pitchFamily="18" charset="0"/>
              </a:rPr>
              <a:t>doublylinked</a:t>
            </a:r>
            <a:r>
              <a:rPr lang="en-US" dirty="0">
                <a:latin typeface="Times New Roman" panose="02020603050405020304" pitchFamily="18" charset="0"/>
                <a:cs typeface="Times New Roman" panose="02020603050405020304" pitchFamily="18" charset="0"/>
              </a:rPr>
              <a:t> list), in arbitrary order</a:t>
            </a:r>
          </a:p>
        </p:txBody>
      </p:sp>
      <p:grpSp>
        <p:nvGrpSpPr>
          <p:cNvPr id="7174" name="Group 59"/>
          <p:cNvGrpSpPr>
            <a:grpSpLocks/>
          </p:cNvGrpSpPr>
          <p:nvPr/>
        </p:nvGrpSpPr>
        <p:grpSpPr bwMode="auto">
          <a:xfrm>
            <a:off x="781050" y="3886200"/>
            <a:ext cx="7905750" cy="1997075"/>
            <a:chOff x="625475" y="4191000"/>
            <a:chExt cx="7905750" cy="1997075"/>
          </a:xfrm>
        </p:grpSpPr>
        <p:grpSp>
          <p:nvGrpSpPr>
            <p:cNvPr id="7176" name="Group 67"/>
            <p:cNvGrpSpPr>
              <a:grpSpLocks/>
            </p:cNvGrpSpPr>
            <p:nvPr/>
          </p:nvGrpSpPr>
          <p:grpSpPr bwMode="auto">
            <a:xfrm>
              <a:off x="2209800" y="5410200"/>
              <a:ext cx="609600" cy="304800"/>
              <a:chOff x="4992" y="3456"/>
              <a:chExt cx="384" cy="192"/>
            </a:xfrm>
          </p:grpSpPr>
          <p:sp>
            <p:nvSpPr>
              <p:cNvPr id="7228" name="AutoShape 68"/>
              <p:cNvSpPr>
                <a:spLocks noChangeArrowheads="1"/>
              </p:cNvSpPr>
              <p:nvPr/>
            </p:nvSpPr>
            <p:spPr bwMode="auto">
              <a:xfrm>
                <a:off x="4992" y="3456"/>
                <a:ext cx="384" cy="192"/>
              </a:xfrm>
              <a:prstGeom prst="roundRect">
                <a:avLst>
                  <a:gd name="adj" fmla="val 16667"/>
                </a:avLst>
              </a:prstGeom>
              <a:solidFill>
                <a:srgbClr val="F8F0D0"/>
              </a:solidFill>
              <a:ln w="19050">
                <a:solidFill>
                  <a:schemeClr val="tx2"/>
                </a:solidFill>
                <a:round/>
                <a:headEnd/>
                <a:tailEnd/>
              </a:ln>
            </p:spPr>
            <p:txBody>
              <a:bodyPr wrap="none" anchor="ctr"/>
              <a:lstStyle/>
              <a:p>
                <a:endParaRPr lang="en-US"/>
              </a:p>
            </p:txBody>
          </p:sp>
          <p:sp>
            <p:nvSpPr>
              <p:cNvPr id="7229" name="Line 69"/>
              <p:cNvSpPr>
                <a:spLocks noChangeShapeType="1"/>
              </p:cNvSpPr>
              <p:nvPr/>
            </p:nvSpPr>
            <p:spPr bwMode="auto">
              <a:xfrm>
                <a:off x="5184" y="3456"/>
                <a:ext cx="0" cy="192"/>
              </a:xfrm>
              <a:prstGeom prst="line">
                <a:avLst/>
              </a:prstGeom>
              <a:noFill/>
              <a:ln w="19050">
                <a:solidFill>
                  <a:schemeClr val="tx2"/>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7177" name="Group 70"/>
            <p:cNvGrpSpPr>
              <a:grpSpLocks/>
            </p:cNvGrpSpPr>
            <p:nvPr/>
          </p:nvGrpSpPr>
          <p:grpSpPr bwMode="auto">
            <a:xfrm>
              <a:off x="3810000" y="5410200"/>
              <a:ext cx="609600" cy="304800"/>
              <a:chOff x="4992" y="3456"/>
              <a:chExt cx="384" cy="192"/>
            </a:xfrm>
          </p:grpSpPr>
          <p:sp>
            <p:nvSpPr>
              <p:cNvPr id="7226" name="AutoShape 71"/>
              <p:cNvSpPr>
                <a:spLocks noChangeArrowheads="1"/>
              </p:cNvSpPr>
              <p:nvPr/>
            </p:nvSpPr>
            <p:spPr bwMode="auto">
              <a:xfrm>
                <a:off x="4992" y="3456"/>
                <a:ext cx="384" cy="192"/>
              </a:xfrm>
              <a:prstGeom prst="roundRect">
                <a:avLst>
                  <a:gd name="adj" fmla="val 16667"/>
                </a:avLst>
              </a:prstGeom>
              <a:solidFill>
                <a:srgbClr val="F8F0D0"/>
              </a:solidFill>
              <a:ln w="19050">
                <a:solidFill>
                  <a:schemeClr val="tx2"/>
                </a:solidFill>
                <a:round/>
                <a:headEnd/>
                <a:tailEnd/>
              </a:ln>
            </p:spPr>
            <p:txBody>
              <a:bodyPr wrap="none" anchor="ctr"/>
              <a:lstStyle/>
              <a:p>
                <a:endParaRPr lang="en-US"/>
              </a:p>
            </p:txBody>
          </p:sp>
          <p:sp>
            <p:nvSpPr>
              <p:cNvPr id="7227" name="Line 72"/>
              <p:cNvSpPr>
                <a:spLocks noChangeShapeType="1"/>
              </p:cNvSpPr>
              <p:nvPr/>
            </p:nvSpPr>
            <p:spPr bwMode="auto">
              <a:xfrm>
                <a:off x="5184" y="3456"/>
                <a:ext cx="0" cy="192"/>
              </a:xfrm>
              <a:prstGeom prst="line">
                <a:avLst/>
              </a:prstGeom>
              <a:noFill/>
              <a:ln w="19050">
                <a:solidFill>
                  <a:schemeClr val="tx2"/>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7178" name="Group 73"/>
            <p:cNvGrpSpPr>
              <a:grpSpLocks/>
            </p:cNvGrpSpPr>
            <p:nvPr/>
          </p:nvGrpSpPr>
          <p:grpSpPr bwMode="auto">
            <a:xfrm>
              <a:off x="5257800" y="5410200"/>
              <a:ext cx="609600" cy="304800"/>
              <a:chOff x="4992" y="3456"/>
              <a:chExt cx="384" cy="192"/>
            </a:xfrm>
          </p:grpSpPr>
          <p:sp>
            <p:nvSpPr>
              <p:cNvPr id="7224" name="AutoShape 74"/>
              <p:cNvSpPr>
                <a:spLocks noChangeArrowheads="1"/>
              </p:cNvSpPr>
              <p:nvPr/>
            </p:nvSpPr>
            <p:spPr bwMode="auto">
              <a:xfrm>
                <a:off x="4992" y="3456"/>
                <a:ext cx="384" cy="192"/>
              </a:xfrm>
              <a:prstGeom prst="roundRect">
                <a:avLst>
                  <a:gd name="adj" fmla="val 16667"/>
                </a:avLst>
              </a:prstGeom>
              <a:solidFill>
                <a:srgbClr val="F8F0D0"/>
              </a:solidFill>
              <a:ln w="19050">
                <a:solidFill>
                  <a:schemeClr val="tx2"/>
                </a:solidFill>
                <a:round/>
                <a:headEnd/>
                <a:tailEnd/>
              </a:ln>
            </p:spPr>
            <p:txBody>
              <a:bodyPr wrap="none" anchor="ctr"/>
              <a:lstStyle/>
              <a:p>
                <a:endParaRPr lang="en-US"/>
              </a:p>
            </p:txBody>
          </p:sp>
          <p:sp>
            <p:nvSpPr>
              <p:cNvPr id="7225" name="Line 75"/>
              <p:cNvSpPr>
                <a:spLocks noChangeShapeType="1"/>
              </p:cNvSpPr>
              <p:nvPr/>
            </p:nvSpPr>
            <p:spPr bwMode="auto">
              <a:xfrm>
                <a:off x="5184" y="3456"/>
                <a:ext cx="0" cy="192"/>
              </a:xfrm>
              <a:prstGeom prst="line">
                <a:avLst/>
              </a:prstGeom>
              <a:noFill/>
              <a:ln w="19050">
                <a:solidFill>
                  <a:schemeClr val="tx2"/>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sp>
          <p:nvSpPr>
            <p:cNvPr id="7179" name="Rectangle 4"/>
            <p:cNvSpPr>
              <a:spLocks noChangeArrowheads="1"/>
            </p:cNvSpPr>
            <p:nvPr/>
          </p:nvSpPr>
          <p:spPr bwMode="auto">
            <a:xfrm>
              <a:off x="1905000" y="46482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7180" name="Rectangle 5"/>
            <p:cNvSpPr>
              <a:spLocks noChangeArrowheads="1"/>
            </p:cNvSpPr>
            <p:nvPr/>
          </p:nvSpPr>
          <p:spPr bwMode="auto">
            <a:xfrm>
              <a:off x="2209800" y="46482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7181" name="Rectangle 6"/>
            <p:cNvSpPr>
              <a:spLocks noChangeArrowheads="1"/>
            </p:cNvSpPr>
            <p:nvPr/>
          </p:nvSpPr>
          <p:spPr bwMode="auto">
            <a:xfrm>
              <a:off x="2514600" y="46482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7182" name="Freeform 7"/>
            <p:cNvSpPr>
              <a:spLocks/>
            </p:cNvSpPr>
            <p:nvPr/>
          </p:nvSpPr>
          <p:spPr bwMode="auto">
            <a:xfrm>
              <a:off x="2667000" y="4662488"/>
              <a:ext cx="762000" cy="139700"/>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 xmlns:a14="http://schemas.microsoft.com/office/drawing/2010/main">
                  <a:solidFill>
                    <a:srgbClr val="FFFFFF"/>
                  </a:solidFill>
                </a14:hiddenFill>
              </a:ext>
            </a:extLst>
          </p:spPr>
          <p:txBody>
            <a:bodyPr wrap="none"/>
            <a:lstStyle/>
            <a:p>
              <a:endParaRPr lang="en-US"/>
            </a:p>
          </p:txBody>
        </p:sp>
        <p:sp>
          <p:nvSpPr>
            <p:cNvPr id="7183" name="Rectangle 8"/>
            <p:cNvSpPr>
              <a:spLocks noChangeArrowheads="1"/>
            </p:cNvSpPr>
            <p:nvPr/>
          </p:nvSpPr>
          <p:spPr bwMode="auto">
            <a:xfrm>
              <a:off x="3429000" y="46482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7184" name="Rectangle 9"/>
            <p:cNvSpPr>
              <a:spLocks noChangeArrowheads="1"/>
            </p:cNvSpPr>
            <p:nvPr/>
          </p:nvSpPr>
          <p:spPr bwMode="auto">
            <a:xfrm>
              <a:off x="3733800" y="46482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7185" name="Rectangle 10"/>
            <p:cNvSpPr>
              <a:spLocks noChangeArrowheads="1"/>
            </p:cNvSpPr>
            <p:nvPr/>
          </p:nvSpPr>
          <p:spPr bwMode="auto">
            <a:xfrm>
              <a:off x="4038600" y="46482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7186" name="Freeform 11"/>
            <p:cNvSpPr>
              <a:spLocks/>
            </p:cNvSpPr>
            <p:nvPr/>
          </p:nvSpPr>
          <p:spPr bwMode="auto">
            <a:xfrm>
              <a:off x="4191000" y="4662488"/>
              <a:ext cx="762000" cy="139700"/>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 xmlns:a14="http://schemas.microsoft.com/office/drawing/2010/main">
                  <a:solidFill>
                    <a:srgbClr val="FFFFFF"/>
                  </a:solidFill>
                </a14:hiddenFill>
              </a:ext>
            </a:extLst>
          </p:spPr>
          <p:txBody>
            <a:bodyPr wrap="none"/>
            <a:lstStyle/>
            <a:p>
              <a:endParaRPr lang="en-US"/>
            </a:p>
          </p:txBody>
        </p:sp>
        <p:sp>
          <p:nvSpPr>
            <p:cNvPr id="7187" name="Rectangle 12"/>
            <p:cNvSpPr>
              <a:spLocks noChangeArrowheads="1"/>
            </p:cNvSpPr>
            <p:nvPr/>
          </p:nvSpPr>
          <p:spPr bwMode="auto">
            <a:xfrm>
              <a:off x="4953000" y="46482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7188" name="Rectangle 13"/>
            <p:cNvSpPr>
              <a:spLocks noChangeArrowheads="1"/>
            </p:cNvSpPr>
            <p:nvPr/>
          </p:nvSpPr>
          <p:spPr bwMode="auto">
            <a:xfrm>
              <a:off x="5257800" y="46482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7189" name="Rectangle 14"/>
            <p:cNvSpPr>
              <a:spLocks noChangeArrowheads="1"/>
            </p:cNvSpPr>
            <p:nvPr/>
          </p:nvSpPr>
          <p:spPr bwMode="auto">
            <a:xfrm>
              <a:off x="5562600" y="46482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7190" name="Freeform 15"/>
            <p:cNvSpPr>
              <a:spLocks/>
            </p:cNvSpPr>
            <p:nvPr/>
          </p:nvSpPr>
          <p:spPr bwMode="auto">
            <a:xfrm>
              <a:off x="5715000" y="4662488"/>
              <a:ext cx="762000" cy="139700"/>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 xmlns:a14="http://schemas.microsoft.com/office/drawing/2010/main">
                  <a:solidFill>
                    <a:srgbClr val="FFFFFF"/>
                  </a:solidFill>
                </a14:hiddenFill>
              </a:ext>
            </a:extLst>
          </p:spPr>
          <p:txBody>
            <a:bodyPr wrap="none"/>
            <a:lstStyle/>
            <a:p>
              <a:endParaRPr lang="en-US"/>
            </a:p>
          </p:txBody>
        </p:sp>
        <p:sp>
          <p:nvSpPr>
            <p:cNvPr id="7191" name="Rectangle 16"/>
            <p:cNvSpPr>
              <a:spLocks noChangeArrowheads="1"/>
            </p:cNvSpPr>
            <p:nvPr/>
          </p:nvSpPr>
          <p:spPr bwMode="auto">
            <a:xfrm>
              <a:off x="6477000" y="46482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7192" name="Rectangle 17"/>
            <p:cNvSpPr>
              <a:spLocks noChangeArrowheads="1"/>
            </p:cNvSpPr>
            <p:nvPr/>
          </p:nvSpPr>
          <p:spPr bwMode="auto">
            <a:xfrm>
              <a:off x="6781800" y="46482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7193" name="Rectangle 18"/>
            <p:cNvSpPr>
              <a:spLocks noChangeArrowheads="1"/>
            </p:cNvSpPr>
            <p:nvPr/>
          </p:nvSpPr>
          <p:spPr bwMode="auto">
            <a:xfrm>
              <a:off x="7086600" y="46482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7194" name="Freeform 19"/>
            <p:cNvSpPr>
              <a:spLocks/>
            </p:cNvSpPr>
            <p:nvPr/>
          </p:nvSpPr>
          <p:spPr bwMode="auto">
            <a:xfrm rot="10800000">
              <a:off x="2819400" y="4814888"/>
              <a:ext cx="762000" cy="139700"/>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 xmlns:a14="http://schemas.microsoft.com/office/drawing/2010/main">
                  <a:solidFill>
                    <a:srgbClr val="FFFFFF"/>
                  </a:solidFill>
                </a14:hiddenFill>
              </a:ext>
            </a:extLst>
          </p:spPr>
          <p:txBody>
            <a:bodyPr wrap="none"/>
            <a:lstStyle/>
            <a:p>
              <a:endParaRPr lang="en-US"/>
            </a:p>
          </p:txBody>
        </p:sp>
        <p:sp>
          <p:nvSpPr>
            <p:cNvPr id="7195" name="Freeform 20"/>
            <p:cNvSpPr>
              <a:spLocks/>
            </p:cNvSpPr>
            <p:nvPr/>
          </p:nvSpPr>
          <p:spPr bwMode="auto">
            <a:xfrm rot="10800000">
              <a:off x="4343400" y="4814888"/>
              <a:ext cx="762000" cy="139700"/>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 xmlns:a14="http://schemas.microsoft.com/office/drawing/2010/main">
                  <a:solidFill>
                    <a:srgbClr val="FFFFFF"/>
                  </a:solidFill>
                </a14:hiddenFill>
              </a:ext>
            </a:extLst>
          </p:spPr>
          <p:txBody>
            <a:bodyPr wrap="none"/>
            <a:lstStyle/>
            <a:p>
              <a:endParaRPr lang="en-US"/>
            </a:p>
          </p:txBody>
        </p:sp>
        <p:sp>
          <p:nvSpPr>
            <p:cNvPr id="7196" name="Freeform 21"/>
            <p:cNvSpPr>
              <a:spLocks/>
            </p:cNvSpPr>
            <p:nvPr/>
          </p:nvSpPr>
          <p:spPr bwMode="auto">
            <a:xfrm rot="10800000">
              <a:off x="5867400" y="4814888"/>
              <a:ext cx="762000" cy="139700"/>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 xmlns:a14="http://schemas.microsoft.com/office/drawing/2010/main">
                  <a:solidFill>
                    <a:srgbClr val="FFFFFF"/>
                  </a:solidFill>
                </a14:hiddenFill>
              </a:ext>
            </a:extLst>
          </p:spPr>
          <p:txBody>
            <a:bodyPr wrap="none"/>
            <a:lstStyle/>
            <a:p>
              <a:endParaRPr lang="en-US"/>
            </a:p>
          </p:txBody>
        </p:sp>
        <p:sp>
          <p:nvSpPr>
            <p:cNvPr id="7197" name="Freeform 22"/>
            <p:cNvSpPr>
              <a:spLocks/>
            </p:cNvSpPr>
            <p:nvPr/>
          </p:nvSpPr>
          <p:spPr bwMode="auto">
            <a:xfrm>
              <a:off x="2289175" y="4800600"/>
              <a:ext cx="168275" cy="552450"/>
            </a:xfrm>
            <a:custGeom>
              <a:avLst/>
              <a:gdLst>
                <a:gd name="T0" fmla="*/ 46 w 106"/>
                <a:gd name="T1" fmla="*/ 0 h 348"/>
                <a:gd name="T2" fmla="*/ 10 w 106"/>
                <a:gd name="T3" fmla="*/ 186 h 348"/>
                <a:gd name="T4" fmla="*/ 106 w 106"/>
                <a:gd name="T5" fmla="*/ 348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xtLst>
              <a:ext uri="{909E8E84-426E-40dd-AFC4-6F175D3DCCD1}">
                <a14:hiddenFill xmlns="" xmlns:a14="http://schemas.microsoft.com/office/drawing/2010/main">
                  <a:solidFill>
                    <a:srgbClr val="FFFFFF"/>
                  </a:solidFill>
                </a14:hiddenFill>
              </a:ext>
            </a:extLst>
          </p:spPr>
          <p:txBody>
            <a:bodyPr wrap="none"/>
            <a:lstStyle/>
            <a:p>
              <a:endParaRPr lang="en-US"/>
            </a:p>
          </p:txBody>
        </p:sp>
        <p:sp>
          <p:nvSpPr>
            <p:cNvPr id="7198" name="Freeform 23"/>
            <p:cNvSpPr>
              <a:spLocks/>
            </p:cNvSpPr>
            <p:nvPr/>
          </p:nvSpPr>
          <p:spPr bwMode="auto">
            <a:xfrm>
              <a:off x="3810000" y="4800600"/>
              <a:ext cx="168275" cy="552450"/>
            </a:xfrm>
            <a:custGeom>
              <a:avLst/>
              <a:gdLst>
                <a:gd name="T0" fmla="*/ 46 w 106"/>
                <a:gd name="T1" fmla="*/ 0 h 348"/>
                <a:gd name="T2" fmla="*/ 10 w 106"/>
                <a:gd name="T3" fmla="*/ 186 h 348"/>
                <a:gd name="T4" fmla="*/ 106 w 106"/>
                <a:gd name="T5" fmla="*/ 348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xtLst>
              <a:ext uri="{909E8E84-426E-40dd-AFC4-6F175D3DCCD1}">
                <a14:hiddenFill xmlns="" xmlns:a14="http://schemas.microsoft.com/office/drawing/2010/main">
                  <a:solidFill>
                    <a:srgbClr val="FFFFFF"/>
                  </a:solidFill>
                </a14:hiddenFill>
              </a:ext>
            </a:extLst>
          </p:spPr>
          <p:txBody>
            <a:bodyPr wrap="none"/>
            <a:lstStyle/>
            <a:p>
              <a:endParaRPr lang="en-US"/>
            </a:p>
          </p:txBody>
        </p:sp>
        <p:sp>
          <p:nvSpPr>
            <p:cNvPr id="7199" name="Freeform 24"/>
            <p:cNvSpPr>
              <a:spLocks/>
            </p:cNvSpPr>
            <p:nvPr/>
          </p:nvSpPr>
          <p:spPr bwMode="auto">
            <a:xfrm>
              <a:off x="5330825" y="4800600"/>
              <a:ext cx="168275" cy="552450"/>
            </a:xfrm>
            <a:custGeom>
              <a:avLst/>
              <a:gdLst>
                <a:gd name="T0" fmla="*/ 46 w 106"/>
                <a:gd name="T1" fmla="*/ 0 h 348"/>
                <a:gd name="T2" fmla="*/ 10 w 106"/>
                <a:gd name="T3" fmla="*/ 186 h 348"/>
                <a:gd name="T4" fmla="*/ 106 w 106"/>
                <a:gd name="T5" fmla="*/ 348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xtLst>
              <a:ext uri="{909E8E84-426E-40dd-AFC4-6F175D3DCCD1}">
                <a14:hiddenFill xmlns="" xmlns:a14="http://schemas.microsoft.com/office/drawing/2010/main">
                  <a:solidFill>
                    <a:srgbClr val="FFFFFF"/>
                  </a:solidFill>
                </a14:hiddenFill>
              </a:ext>
            </a:extLst>
          </p:spPr>
          <p:txBody>
            <a:bodyPr wrap="none"/>
            <a:lstStyle/>
            <a:p>
              <a:endParaRPr lang="en-US"/>
            </a:p>
          </p:txBody>
        </p:sp>
        <p:sp>
          <p:nvSpPr>
            <p:cNvPr id="7200" name="Freeform 25"/>
            <p:cNvSpPr>
              <a:spLocks/>
            </p:cNvSpPr>
            <p:nvPr/>
          </p:nvSpPr>
          <p:spPr bwMode="auto">
            <a:xfrm>
              <a:off x="6851650" y="4800600"/>
              <a:ext cx="168275" cy="552450"/>
            </a:xfrm>
            <a:custGeom>
              <a:avLst/>
              <a:gdLst>
                <a:gd name="T0" fmla="*/ 46 w 106"/>
                <a:gd name="T1" fmla="*/ 0 h 348"/>
                <a:gd name="T2" fmla="*/ 10 w 106"/>
                <a:gd name="T3" fmla="*/ 186 h 348"/>
                <a:gd name="T4" fmla="*/ 106 w 106"/>
                <a:gd name="T5" fmla="*/ 348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xtLst>
              <a:ext uri="{909E8E84-426E-40dd-AFC4-6F175D3DCCD1}">
                <a14:hiddenFill xmlns="" xmlns:a14="http://schemas.microsoft.com/office/drawing/2010/main">
                  <a:solidFill>
                    <a:srgbClr val="FFFFFF"/>
                  </a:solidFill>
                </a14:hiddenFill>
              </a:ext>
            </a:extLst>
          </p:spPr>
          <p:txBody>
            <a:bodyPr wrap="none"/>
            <a:lstStyle/>
            <a:p>
              <a:endParaRPr lang="en-US"/>
            </a:p>
          </p:txBody>
        </p:sp>
        <p:sp>
          <p:nvSpPr>
            <p:cNvPr id="7201" name="Rectangle 26"/>
            <p:cNvSpPr>
              <a:spLocks noChangeArrowheads="1"/>
            </p:cNvSpPr>
            <p:nvPr/>
          </p:nvSpPr>
          <p:spPr bwMode="auto">
            <a:xfrm>
              <a:off x="8001000" y="46482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7202" name="Rectangle 27"/>
            <p:cNvSpPr>
              <a:spLocks noChangeArrowheads="1"/>
            </p:cNvSpPr>
            <p:nvPr/>
          </p:nvSpPr>
          <p:spPr bwMode="auto">
            <a:xfrm>
              <a:off x="990600" y="46482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7203" name="Freeform 28"/>
            <p:cNvSpPr>
              <a:spLocks/>
            </p:cNvSpPr>
            <p:nvPr/>
          </p:nvSpPr>
          <p:spPr bwMode="auto">
            <a:xfrm>
              <a:off x="7239000" y="4648200"/>
              <a:ext cx="762000" cy="139700"/>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 xmlns:a14="http://schemas.microsoft.com/office/drawing/2010/main">
                  <a:solidFill>
                    <a:srgbClr val="FFFFFF"/>
                  </a:solidFill>
                </a14:hiddenFill>
              </a:ext>
            </a:extLst>
          </p:spPr>
          <p:txBody>
            <a:bodyPr wrap="none"/>
            <a:lstStyle/>
            <a:p>
              <a:endParaRPr lang="en-US"/>
            </a:p>
          </p:txBody>
        </p:sp>
        <p:sp>
          <p:nvSpPr>
            <p:cNvPr id="7204" name="Freeform 29"/>
            <p:cNvSpPr>
              <a:spLocks/>
            </p:cNvSpPr>
            <p:nvPr/>
          </p:nvSpPr>
          <p:spPr bwMode="auto">
            <a:xfrm rot="10800000">
              <a:off x="7391400" y="4800600"/>
              <a:ext cx="762000" cy="139700"/>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 xmlns:a14="http://schemas.microsoft.com/office/drawing/2010/main">
                  <a:solidFill>
                    <a:srgbClr val="FFFFFF"/>
                  </a:solidFill>
                </a14:hiddenFill>
              </a:ext>
            </a:extLst>
          </p:spPr>
          <p:txBody>
            <a:bodyPr wrap="none"/>
            <a:lstStyle/>
            <a:p>
              <a:endParaRPr lang="en-US"/>
            </a:p>
          </p:txBody>
        </p:sp>
        <p:sp>
          <p:nvSpPr>
            <p:cNvPr id="7205" name="Freeform 30"/>
            <p:cNvSpPr>
              <a:spLocks/>
            </p:cNvSpPr>
            <p:nvPr/>
          </p:nvSpPr>
          <p:spPr bwMode="auto">
            <a:xfrm>
              <a:off x="1143000" y="4648200"/>
              <a:ext cx="762000" cy="139700"/>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 xmlns:a14="http://schemas.microsoft.com/office/drawing/2010/main">
                  <a:solidFill>
                    <a:srgbClr val="FFFFFF"/>
                  </a:solidFill>
                </a14:hiddenFill>
              </a:ext>
            </a:extLst>
          </p:spPr>
          <p:txBody>
            <a:bodyPr wrap="none"/>
            <a:lstStyle/>
            <a:p>
              <a:endParaRPr lang="en-US"/>
            </a:p>
          </p:txBody>
        </p:sp>
        <p:sp>
          <p:nvSpPr>
            <p:cNvPr id="7206" name="Freeform 31"/>
            <p:cNvSpPr>
              <a:spLocks/>
            </p:cNvSpPr>
            <p:nvPr/>
          </p:nvSpPr>
          <p:spPr bwMode="auto">
            <a:xfrm rot="10800000">
              <a:off x="1295400" y="4800600"/>
              <a:ext cx="762000" cy="139700"/>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 xmlns:a14="http://schemas.microsoft.com/office/drawing/2010/main">
                  <a:solidFill>
                    <a:srgbClr val="FFFFFF"/>
                  </a:solidFill>
                </a14:hiddenFill>
              </a:ext>
            </a:extLst>
          </p:spPr>
          <p:txBody>
            <a:bodyPr wrap="none"/>
            <a:lstStyle/>
            <a:p>
              <a:endParaRPr lang="en-US"/>
            </a:p>
          </p:txBody>
        </p:sp>
        <p:sp>
          <p:nvSpPr>
            <p:cNvPr id="7207" name="Text Box 32"/>
            <p:cNvSpPr txBox="1">
              <a:spLocks noChangeArrowheads="1"/>
            </p:cNvSpPr>
            <p:nvPr/>
          </p:nvSpPr>
          <p:spPr bwMode="auto">
            <a:xfrm>
              <a:off x="7693025" y="4191000"/>
              <a:ext cx="83820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t>trailer</a:t>
              </a:r>
            </a:p>
          </p:txBody>
        </p:sp>
        <p:sp>
          <p:nvSpPr>
            <p:cNvPr id="7208" name="Text Box 33"/>
            <p:cNvSpPr txBox="1">
              <a:spLocks noChangeArrowheads="1"/>
            </p:cNvSpPr>
            <p:nvPr/>
          </p:nvSpPr>
          <p:spPr bwMode="auto">
            <a:xfrm>
              <a:off x="625475" y="4267200"/>
              <a:ext cx="95726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t>header</a:t>
              </a:r>
            </a:p>
          </p:txBody>
        </p:sp>
        <p:sp>
          <p:nvSpPr>
            <p:cNvPr id="7209" name="AutoShape 34"/>
            <p:cNvSpPr>
              <a:spLocks noChangeArrowheads="1"/>
            </p:cNvSpPr>
            <p:nvPr/>
          </p:nvSpPr>
          <p:spPr bwMode="auto">
            <a:xfrm>
              <a:off x="1676400" y="4267200"/>
              <a:ext cx="5867400" cy="838200"/>
            </a:xfrm>
            <a:prstGeom prst="roundRect">
              <a:avLst>
                <a:gd name="adj" fmla="val 16667"/>
              </a:avLst>
            </a:prstGeom>
            <a:noFill/>
            <a:ln w="9525">
              <a:solidFill>
                <a:schemeClr val="tx1"/>
              </a:solidFill>
              <a:prstDash val="lgDash"/>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7210" name="Text Box 35"/>
            <p:cNvSpPr txBox="1">
              <a:spLocks noChangeArrowheads="1"/>
            </p:cNvSpPr>
            <p:nvPr/>
          </p:nvSpPr>
          <p:spPr bwMode="auto">
            <a:xfrm>
              <a:off x="5611813" y="4251325"/>
              <a:ext cx="1931987"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t>nodes/positions</a:t>
              </a:r>
            </a:p>
          </p:txBody>
        </p:sp>
        <p:sp>
          <p:nvSpPr>
            <p:cNvPr id="7211" name="AutoShape 36"/>
            <p:cNvSpPr>
              <a:spLocks noChangeArrowheads="1"/>
            </p:cNvSpPr>
            <p:nvPr/>
          </p:nvSpPr>
          <p:spPr bwMode="auto">
            <a:xfrm>
              <a:off x="1905000" y="5257800"/>
              <a:ext cx="5638800" cy="914400"/>
            </a:xfrm>
            <a:prstGeom prst="roundRect">
              <a:avLst>
                <a:gd name="adj" fmla="val 16667"/>
              </a:avLst>
            </a:prstGeom>
            <a:noFill/>
            <a:ln w="9525">
              <a:solidFill>
                <a:schemeClr val="tx2"/>
              </a:solidFill>
              <a:prstDash val="lgDash"/>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7212" name="Text Box 37"/>
            <p:cNvSpPr txBox="1">
              <a:spLocks noChangeArrowheads="1"/>
            </p:cNvSpPr>
            <p:nvPr/>
          </p:nvSpPr>
          <p:spPr bwMode="auto">
            <a:xfrm>
              <a:off x="6477000" y="5791200"/>
              <a:ext cx="941388"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solidFill>
                    <a:schemeClr val="tx2"/>
                  </a:solidFill>
                </a:rPr>
                <a:t>entries</a:t>
              </a:r>
            </a:p>
          </p:txBody>
        </p:sp>
        <p:sp>
          <p:nvSpPr>
            <p:cNvPr id="7213" name="Text Box 42"/>
            <p:cNvSpPr txBox="1">
              <a:spLocks noChangeArrowheads="1"/>
            </p:cNvSpPr>
            <p:nvPr/>
          </p:nvSpPr>
          <p:spPr bwMode="auto">
            <a:xfrm>
              <a:off x="2179638" y="5349875"/>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latin typeface="Times New Roman" charset="0"/>
                  <a:sym typeface="Symbol" charset="0"/>
                </a:rPr>
                <a:t>9</a:t>
              </a:r>
            </a:p>
          </p:txBody>
        </p:sp>
        <p:sp>
          <p:nvSpPr>
            <p:cNvPr id="7214" name="Text Box 43"/>
            <p:cNvSpPr txBox="1">
              <a:spLocks noChangeArrowheads="1"/>
            </p:cNvSpPr>
            <p:nvPr/>
          </p:nvSpPr>
          <p:spPr bwMode="auto">
            <a:xfrm>
              <a:off x="2468563" y="5348288"/>
              <a:ext cx="296862"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b="1" i="1">
                  <a:latin typeface="Times New Roman" charset="0"/>
                  <a:sym typeface="Symbol" charset="0"/>
                </a:rPr>
                <a:t>c</a:t>
              </a:r>
            </a:p>
          </p:txBody>
        </p:sp>
        <p:sp>
          <p:nvSpPr>
            <p:cNvPr id="7215" name="Text Box 48"/>
            <p:cNvSpPr txBox="1">
              <a:spLocks noChangeArrowheads="1"/>
            </p:cNvSpPr>
            <p:nvPr/>
          </p:nvSpPr>
          <p:spPr bwMode="auto">
            <a:xfrm>
              <a:off x="3779838" y="5349875"/>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latin typeface="Times New Roman" charset="0"/>
                  <a:sym typeface="Symbol" charset="0"/>
                </a:rPr>
                <a:t>6</a:t>
              </a:r>
            </a:p>
          </p:txBody>
        </p:sp>
        <p:sp>
          <p:nvSpPr>
            <p:cNvPr id="7216" name="Text Box 49"/>
            <p:cNvSpPr txBox="1">
              <a:spLocks noChangeArrowheads="1"/>
            </p:cNvSpPr>
            <p:nvPr/>
          </p:nvSpPr>
          <p:spPr bwMode="auto">
            <a:xfrm>
              <a:off x="4068763" y="5348288"/>
              <a:ext cx="296862"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b="1" i="1">
                  <a:latin typeface="Times New Roman" charset="0"/>
                  <a:sym typeface="Symbol" charset="0"/>
                </a:rPr>
                <a:t>c</a:t>
              </a:r>
            </a:p>
          </p:txBody>
        </p:sp>
        <p:sp>
          <p:nvSpPr>
            <p:cNvPr id="7217" name="Text Box 54"/>
            <p:cNvSpPr txBox="1">
              <a:spLocks noChangeArrowheads="1"/>
            </p:cNvSpPr>
            <p:nvPr/>
          </p:nvSpPr>
          <p:spPr bwMode="auto">
            <a:xfrm>
              <a:off x="5227638" y="5335588"/>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latin typeface="Times New Roman" charset="0"/>
                  <a:sym typeface="Symbol" charset="0"/>
                </a:rPr>
                <a:t>5</a:t>
              </a:r>
            </a:p>
          </p:txBody>
        </p:sp>
        <p:sp>
          <p:nvSpPr>
            <p:cNvPr id="7218" name="Text Box 55"/>
            <p:cNvSpPr txBox="1">
              <a:spLocks noChangeArrowheads="1"/>
            </p:cNvSpPr>
            <p:nvPr/>
          </p:nvSpPr>
          <p:spPr bwMode="auto">
            <a:xfrm>
              <a:off x="5516563" y="5334000"/>
              <a:ext cx="296862"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b="1" i="1">
                  <a:latin typeface="Times New Roman" charset="0"/>
                  <a:sym typeface="Symbol" charset="0"/>
                </a:rPr>
                <a:t>c</a:t>
              </a:r>
            </a:p>
          </p:txBody>
        </p:sp>
        <p:grpSp>
          <p:nvGrpSpPr>
            <p:cNvPr id="7219" name="Group 66"/>
            <p:cNvGrpSpPr>
              <a:grpSpLocks/>
            </p:cNvGrpSpPr>
            <p:nvPr/>
          </p:nvGrpSpPr>
          <p:grpSpPr bwMode="auto">
            <a:xfrm>
              <a:off x="6705600" y="5410200"/>
              <a:ext cx="609600" cy="304800"/>
              <a:chOff x="4992" y="3456"/>
              <a:chExt cx="384" cy="192"/>
            </a:xfrm>
          </p:grpSpPr>
          <p:sp>
            <p:nvSpPr>
              <p:cNvPr id="7222" name="AutoShape 57"/>
              <p:cNvSpPr>
                <a:spLocks noChangeArrowheads="1"/>
              </p:cNvSpPr>
              <p:nvPr/>
            </p:nvSpPr>
            <p:spPr bwMode="auto">
              <a:xfrm>
                <a:off x="4992" y="3456"/>
                <a:ext cx="384" cy="192"/>
              </a:xfrm>
              <a:prstGeom prst="roundRect">
                <a:avLst>
                  <a:gd name="adj" fmla="val 16667"/>
                </a:avLst>
              </a:prstGeom>
              <a:solidFill>
                <a:srgbClr val="F8F0D0"/>
              </a:solidFill>
              <a:ln w="19050">
                <a:solidFill>
                  <a:schemeClr val="tx2"/>
                </a:solidFill>
                <a:round/>
                <a:headEnd/>
                <a:tailEnd/>
              </a:ln>
            </p:spPr>
            <p:txBody>
              <a:bodyPr wrap="none" anchor="ctr"/>
              <a:lstStyle/>
              <a:p>
                <a:endParaRPr lang="en-US"/>
              </a:p>
            </p:txBody>
          </p:sp>
          <p:sp>
            <p:nvSpPr>
              <p:cNvPr id="7223" name="Line 59"/>
              <p:cNvSpPr>
                <a:spLocks noChangeShapeType="1"/>
              </p:cNvSpPr>
              <p:nvPr/>
            </p:nvSpPr>
            <p:spPr bwMode="auto">
              <a:xfrm>
                <a:off x="5184" y="3456"/>
                <a:ext cx="0" cy="192"/>
              </a:xfrm>
              <a:prstGeom prst="line">
                <a:avLst/>
              </a:prstGeom>
              <a:noFill/>
              <a:ln w="19050">
                <a:solidFill>
                  <a:schemeClr val="tx2"/>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sp>
          <p:nvSpPr>
            <p:cNvPr id="7220" name="Text Box 60"/>
            <p:cNvSpPr txBox="1">
              <a:spLocks noChangeArrowheads="1"/>
            </p:cNvSpPr>
            <p:nvPr/>
          </p:nvSpPr>
          <p:spPr bwMode="auto">
            <a:xfrm>
              <a:off x="6751638" y="5335588"/>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latin typeface="Times New Roman" charset="0"/>
                  <a:sym typeface="Symbol" charset="0"/>
                </a:rPr>
                <a:t>8</a:t>
              </a:r>
            </a:p>
          </p:txBody>
        </p:sp>
        <p:sp>
          <p:nvSpPr>
            <p:cNvPr id="7221" name="Text Box 61"/>
            <p:cNvSpPr txBox="1">
              <a:spLocks noChangeArrowheads="1"/>
            </p:cNvSpPr>
            <p:nvPr/>
          </p:nvSpPr>
          <p:spPr bwMode="auto">
            <a:xfrm>
              <a:off x="7040563" y="5334000"/>
              <a:ext cx="296862"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b="1" i="1">
                  <a:latin typeface="Times New Roman" charset="0"/>
                  <a:sym typeface="Symbol" charset="0"/>
                </a:rPr>
                <a:t>c</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Maps</a:t>
            </a:r>
          </a:p>
        </p:txBody>
      </p:sp>
      <p:sp>
        <p:nvSpPr>
          <p:cNvPr id="8195" name="Slide Number Placeholder 5"/>
          <p:cNvSpPr>
            <a:spLocks noGrp="1"/>
          </p:cNvSpPr>
          <p:nvPr>
            <p:ph type="sldNum" sz="quarter" idx="12"/>
          </p:nvPr>
        </p:nvSpPr>
        <p:spPr>
          <a:xfrm>
            <a:off x="6553200" y="6248400"/>
            <a:ext cx="1905000" cy="4572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6F43DA19-7F1A-A84E-A19F-B75F3D890BC5}" type="slidenum">
              <a:rPr lang="en-US" sz="1400"/>
              <a:pPr eaLnBrk="1" hangingPunct="1"/>
              <a:t>6</a:t>
            </a:fld>
            <a:endParaRPr lang="en-US" sz="1400"/>
          </a:p>
        </p:txBody>
      </p:sp>
      <p:sp>
        <p:nvSpPr>
          <p:cNvPr id="8196" name="Rectangle 2"/>
          <p:cNvSpPr>
            <a:spLocks noGrp="1" noChangeArrowheads="1"/>
          </p:cNvSpPr>
          <p:nvPr>
            <p:ph type="title"/>
          </p:nvPr>
        </p:nvSpPr>
        <p:spPr/>
        <p:txBody>
          <a:bodyPr/>
          <a:lstStyle/>
          <a:p>
            <a:pPr eaLnBrk="1" hangingPunct="1"/>
            <a:r>
              <a:rPr lang="en-US" sz="3600" dirty="0">
                <a:latin typeface="Times New Roman" panose="02020603050405020304" pitchFamily="18" charset="0"/>
                <a:cs typeface="Times New Roman" panose="02020603050405020304" pitchFamily="18" charset="0"/>
              </a:rPr>
              <a:t>The get(k) Algorithm</a:t>
            </a:r>
          </a:p>
        </p:txBody>
      </p:sp>
      <p:sp>
        <p:nvSpPr>
          <p:cNvPr id="154627" name="Rectangle 3" descr="Rectangle: Click to edit Master text styles&#10;Second level&#10;Third level&#10;Fourth level&#10;Fifth level"/>
          <p:cNvSpPr>
            <a:spLocks noGrp="1" noChangeArrowheads="1"/>
          </p:cNvSpPr>
          <p:nvPr>
            <p:ph type="body" idx="1"/>
          </p:nvPr>
        </p:nvSpPr>
        <p:spPr>
          <a:xfrm>
            <a:off x="609600" y="1905000"/>
            <a:ext cx="8001000" cy="4114800"/>
          </a:xfrm>
        </p:spPr>
        <p:txBody>
          <a:bodyPr/>
          <a:lstStyle/>
          <a:p>
            <a:pPr eaLnBrk="1" hangingPunct="1">
              <a:buFont typeface="Wingdings" pitchFamily="2" charset="2"/>
              <a:buNone/>
              <a:defRPr/>
            </a:pPr>
            <a:r>
              <a:rPr lang="en-US" sz="2800" b="1" dirty="0">
                <a:latin typeface="Times New Roman" panose="02020603050405020304" pitchFamily="18" charset="0"/>
                <a:ea typeface="+mn-ea"/>
                <a:cs typeface="Times New Roman" panose="02020603050405020304" pitchFamily="18" charset="0"/>
              </a:rPr>
              <a:t>Algorithm </a:t>
            </a:r>
            <a:r>
              <a:rPr lang="en-US" sz="2800" dirty="0">
                <a:latin typeface="Times New Roman" panose="02020603050405020304" pitchFamily="18" charset="0"/>
                <a:ea typeface="+mn-ea"/>
                <a:cs typeface="Times New Roman" panose="02020603050405020304" pitchFamily="18" charset="0"/>
              </a:rPr>
              <a:t>get(k):</a:t>
            </a:r>
          </a:p>
          <a:p>
            <a:pPr eaLnBrk="1" hangingPunct="1">
              <a:buFont typeface="Wingdings" pitchFamily="2" charset="2"/>
              <a:buNone/>
              <a:defRPr/>
            </a:pPr>
            <a:r>
              <a:rPr lang="en-US" sz="2800" dirty="0">
                <a:latin typeface="Times New Roman" panose="02020603050405020304" pitchFamily="18" charset="0"/>
                <a:ea typeface="+mn-ea"/>
                <a:cs typeface="Times New Roman" panose="02020603050405020304" pitchFamily="18" charset="0"/>
              </a:rPr>
              <a:t>	B = </a:t>
            </a:r>
            <a:r>
              <a:rPr lang="en-US" sz="2800" dirty="0" err="1">
                <a:latin typeface="Times New Roman" panose="02020603050405020304" pitchFamily="18" charset="0"/>
                <a:ea typeface="+mn-ea"/>
                <a:cs typeface="Times New Roman" panose="02020603050405020304" pitchFamily="18" charset="0"/>
              </a:rPr>
              <a:t>S.positions</a:t>
            </a:r>
            <a:r>
              <a:rPr lang="en-US" sz="2800" dirty="0">
                <a:latin typeface="Times New Roman" panose="02020603050405020304" pitchFamily="18" charset="0"/>
                <a:ea typeface="+mn-ea"/>
                <a:cs typeface="Times New Roman" panose="02020603050405020304" pitchFamily="18" charset="0"/>
              </a:rPr>
              <a:t>() </a:t>
            </a:r>
            <a:r>
              <a:rPr lang="en-US" sz="2800" dirty="0">
                <a:solidFill>
                  <a:schemeClr val="bg2">
                    <a:lumMod val="90000"/>
                  </a:schemeClr>
                </a:solidFill>
                <a:latin typeface="Times New Roman" panose="02020603050405020304" pitchFamily="18" charset="0"/>
                <a:ea typeface="+mn-ea"/>
                <a:cs typeface="Times New Roman" panose="02020603050405020304" pitchFamily="18" charset="0"/>
              </a:rPr>
              <a:t>{B is an iterator of the positions in S}</a:t>
            </a:r>
            <a:endParaRPr lang="en-US" sz="2800" b="1" dirty="0">
              <a:solidFill>
                <a:schemeClr val="bg2">
                  <a:lumMod val="90000"/>
                </a:schemeClr>
              </a:solidFill>
              <a:latin typeface="Times New Roman" panose="02020603050405020304" pitchFamily="18" charset="0"/>
              <a:ea typeface="+mn-ea"/>
              <a:cs typeface="Times New Roman" panose="02020603050405020304" pitchFamily="18" charset="0"/>
            </a:endParaRPr>
          </a:p>
          <a:p>
            <a:pPr eaLnBrk="1" hangingPunct="1">
              <a:buFont typeface="Wingdings" pitchFamily="2" charset="2"/>
              <a:buNone/>
              <a:defRPr/>
            </a:pPr>
            <a:r>
              <a:rPr lang="en-US" sz="2800" b="1" dirty="0">
                <a:latin typeface="Times New Roman" panose="02020603050405020304" pitchFamily="18" charset="0"/>
                <a:ea typeface="+mn-ea"/>
                <a:cs typeface="Times New Roman" panose="02020603050405020304" pitchFamily="18" charset="0"/>
              </a:rPr>
              <a:t>	while </a:t>
            </a:r>
            <a:r>
              <a:rPr lang="en-US" sz="2800" dirty="0" err="1">
                <a:latin typeface="Times New Roman" panose="02020603050405020304" pitchFamily="18" charset="0"/>
                <a:ea typeface="+mn-ea"/>
                <a:cs typeface="Times New Roman" panose="02020603050405020304" pitchFamily="18" charset="0"/>
              </a:rPr>
              <a:t>B.hasNext</a:t>
            </a:r>
            <a:r>
              <a:rPr lang="en-US" sz="2800" dirty="0">
                <a:latin typeface="Times New Roman" panose="02020603050405020304" pitchFamily="18" charset="0"/>
                <a:ea typeface="+mn-ea"/>
                <a:cs typeface="Times New Roman" panose="02020603050405020304" pitchFamily="18" charset="0"/>
              </a:rPr>
              <a:t>() </a:t>
            </a:r>
            <a:r>
              <a:rPr lang="en-US" sz="2800" b="1" dirty="0">
                <a:latin typeface="Times New Roman" panose="02020603050405020304" pitchFamily="18" charset="0"/>
                <a:ea typeface="+mn-ea"/>
                <a:cs typeface="Times New Roman" panose="02020603050405020304" pitchFamily="18" charset="0"/>
              </a:rPr>
              <a:t>do</a:t>
            </a:r>
          </a:p>
          <a:p>
            <a:pPr eaLnBrk="1" hangingPunct="1">
              <a:buFont typeface="Wingdings" pitchFamily="2" charset="2"/>
              <a:buNone/>
              <a:defRPr/>
            </a:pPr>
            <a:r>
              <a:rPr lang="en-US" sz="2800" dirty="0">
                <a:latin typeface="Times New Roman" panose="02020603050405020304" pitchFamily="18" charset="0"/>
                <a:ea typeface="+mn-ea"/>
                <a:cs typeface="Times New Roman" panose="02020603050405020304" pitchFamily="18" charset="0"/>
              </a:rPr>
              <a:t>		p = </a:t>
            </a:r>
            <a:r>
              <a:rPr lang="en-US" sz="2800" dirty="0" err="1">
                <a:latin typeface="Times New Roman" panose="02020603050405020304" pitchFamily="18" charset="0"/>
                <a:ea typeface="+mn-ea"/>
                <a:cs typeface="Times New Roman" panose="02020603050405020304" pitchFamily="18" charset="0"/>
              </a:rPr>
              <a:t>B.next</a:t>
            </a:r>
            <a:r>
              <a:rPr lang="en-US" sz="2800" dirty="0">
                <a:latin typeface="Times New Roman" panose="02020603050405020304" pitchFamily="18" charset="0"/>
                <a:ea typeface="+mn-ea"/>
                <a:cs typeface="Times New Roman" panose="02020603050405020304" pitchFamily="18" charset="0"/>
              </a:rPr>
              <a:t>()	</a:t>
            </a:r>
            <a:r>
              <a:rPr lang="en-US" sz="2800" dirty="0">
                <a:solidFill>
                  <a:schemeClr val="bg2">
                    <a:lumMod val="90000"/>
                  </a:schemeClr>
                </a:solidFill>
                <a:latin typeface="Times New Roman" panose="02020603050405020304" pitchFamily="18" charset="0"/>
                <a:ea typeface="+mn-ea"/>
                <a:cs typeface="Times New Roman" panose="02020603050405020304" pitchFamily="18" charset="0"/>
              </a:rPr>
              <a:t> { the next position in B }</a:t>
            </a:r>
          </a:p>
          <a:p>
            <a:pPr eaLnBrk="1" hangingPunct="1">
              <a:buFont typeface="Wingdings" pitchFamily="2" charset="2"/>
              <a:buNone/>
              <a:defRPr/>
            </a:pPr>
            <a:r>
              <a:rPr lang="en-US" sz="2800" b="1" dirty="0">
                <a:latin typeface="Times New Roman" panose="02020603050405020304" pitchFamily="18" charset="0"/>
                <a:ea typeface="+mn-ea"/>
                <a:cs typeface="Times New Roman" panose="02020603050405020304" pitchFamily="18" charset="0"/>
              </a:rPr>
              <a:t>		if </a:t>
            </a:r>
            <a:r>
              <a:rPr lang="en-US" sz="2800" dirty="0" err="1">
                <a:latin typeface="Times New Roman" panose="02020603050405020304" pitchFamily="18" charset="0"/>
                <a:ea typeface="+mn-ea"/>
                <a:cs typeface="Times New Roman" panose="02020603050405020304" pitchFamily="18" charset="0"/>
              </a:rPr>
              <a:t>p.element</a:t>
            </a:r>
            <a:r>
              <a:rPr lang="en-US" sz="2800" dirty="0">
                <a:latin typeface="Times New Roman" panose="02020603050405020304" pitchFamily="18" charset="0"/>
                <a:ea typeface="+mn-ea"/>
                <a:cs typeface="Times New Roman" panose="02020603050405020304" pitchFamily="18" charset="0"/>
              </a:rPr>
              <a:t>().</a:t>
            </a:r>
            <a:r>
              <a:rPr lang="en-US" sz="2800" dirty="0" err="1">
                <a:latin typeface="Times New Roman" panose="02020603050405020304" pitchFamily="18" charset="0"/>
                <a:ea typeface="+mn-ea"/>
                <a:cs typeface="Times New Roman" panose="02020603050405020304" pitchFamily="18" charset="0"/>
              </a:rPr>
              <a:t>getKey</a:t>
            </a:r>
            <a:r>
              <a:rPr lang="en-US" sz="2800" dirty="0">
                <a:latin typeface="Times New Roman" panose="02020603050405020304" pitchFamily="18" charset="0"/>
                <a:ea typeface="+mn-ea"/>
                <a:cs typeface="Times New Roman" panose="02020603050405020304" pitchFamily="18" charset="0"/>
              </a:rPr>
              <a:t>() = k	</a:t>
            </a:r>
            <a:r>
              <a:rPr lang="en-US" sz="2800" b="1" dirty="0">
                <a:latin typeface="Times New Roman" panose="02020603050405020304" pitchFamily="18" charset="0"/>
                <a:ea typeface="+mn-ea"/>
                <a:cs typeface="Times New Roman" panose="02020603050405020304" pitchFamily="18" charset="0"/>
              </a:rPr>
              <a:t>then</a:t>
            </a:r>
          </a:p>
          <a:p>
            <a:pPr eaLnBrk="1" hangingPunct="1">
              <a:buFont typeface="Wingdings" pitchFamily="2" charset="2"/>
              <a:buNone/>
              <a:defRPr/>
            </a:pPr>
            <a:r>
              <a:rPr lang="en-US" sz="2800" b="1" dirty="0">
                <a:latin typeface="Times New Roman" panose="02020603050405020304" pitchFamily="18" charset="0"/>
                <a:ea typeface="+mn-ea"/>
                <a:cs typeface="Times New Roman" panose="02020603050405020304" pitchFamily="18" charset="0"/>
              </a:rPr>
              <a:t>			return </a:t>
            </a:r>
            <a:r>
              <a:rPr lang="en-US" sz="2800" dirty="0" err="1">
                <a:latin typeface="Times New Roman" panose="02020603050405020304" pitchFamily="18" charset="0"/>
                <a:ea typeface="+mn-ea"/>
                <a:cs typeface="Times New Roman" panose="02020603050405020304" pitchFamily="18" charset="0"/>
              </a:rPr>
              <a:t>p.element</a:t>
            </a:r>
            <a:r>
              <a:rPr lang="en-US" sz="2800" dirty="0">
                <a:latin typeface="Times New Roman" panose="02020603050405020304" pitchFamily="18" charset="0"/>
                <a:ea typeface="+mn-ea"/>
                <a:cs typeface="Times New Roman" panose="02020603050405020304" pitchFamily="18" charset="0"/>
              </a:rPr>
              <a:t>().</a:t>
            </a:r>
            <a:r>
              <a:rPr lang="en-US" sz="2800" dirty="0" err="1">
                <a:latin typeface="Times New Roman" panose="02020603050405020304" pitchFamily="18" charset="0"/>
                <a:ea typeface="+mn-ea"/>
                <a:cs typeface="Times New Roman" panose="02020603050405020304" pitchFamily="18" charset="0"/>
              </a:rPr>
              <a:t>getValue</a:t>
            </a:r>
            <a:r>
              <a:rPr lang="en-US" sz="2800" dirty="0">
                <a:latin typeface="Times New Roman" panose="02020603050405020304" pitchFamily="18" charset="0"/>
                <a:ea typeface="+mn-ea"/>
                <a:cs typeface="Times New Roman" panose="02020603050405020304" pitchFamily="18" charset="0"/>
              </a:rPr>
              <a:t>()</a:t>
            </a:r>
          </a:p>
          <a:p>
            <a:pPr eaLnBrk="1" hangingPunct="1">
              <a:buFont typeface="Wingdings" pitchFamily="2" charset="2"/>
              <a:buNone/>
              <a:defRPr/>
            </a:pPr>
            <a:r>
              <a:rPr lang="en-US" sz="2800" b="1" dirty="0">
                <a:latin typeface="Times New Roman" panose="02020603050405020304" pitchFamily="18" charset="0"/>
                <a:ea typeface="+mn-ea"/>
                <a:cs typeface="Times New Roman" panose="02020603050405020304" pitchFamily="18" charset="0"/>
              </a:rPr>
              <a:t>	return null </a:t>
            </a:r>
            <a:r>
              <a:rPr lang="en-US" sz="2800" dirty="0">
                <a:solidFill>
                  <a:schemeClr val="bg2">
                    <a:lumMod val="90000"/>
                  </a:schemeClr>
                </a:solidFill>
                <a:latin typeface="Times New Roman" panose="02020603050405020304" pitchFamily="18" charset="0"/>
                <a:ea typeface="+mn-ea"/>
                <a:cs typeface="Times New Roman" panose="02020603050405020304" pitchFamily="18" charset="0"/>
              </a:rPr>
              <a:t>{there is no entry with key equal to k}</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Maps</a:t>
            </a:r>
          </a:p>
        </p:txBody>
      </p:sp>
      <p:sp>
        <p:nvSpPr>
          <p:cNvPr id="9219" name="Slide Number Placeholder 5"/>
          <p:cNvSpPr>
            <a:spLocks noGrp="1"/>
          </p:cNvSpPr>
          <p:nvPr>
            <p:ph type="sldNum" sz="quarter" idx="12"/>
          </p:nvPr>
        </p:nvSpPr>
        <p:spPr>
          <a:xfrm>
            <a:off x="6553200" y="6248400"/>
            <a:ext cx="1905000" cy="4572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42EC26FB-CB90-4044-99EF-C3D02854DE2B}" type="slidenum">
              <a:rPr lang="en-US" sz="1400"/>
              <a:pPr eaLnBrk="1" hangingPunct="1"/>
              <a:t>7</a:t>
            </a:fld>
            <a:endParaRPr lang="en-US" sz="1400"/>
          </a:p>
        </p:txBody>
      </p:sp>
      <p:sp>
        <p:nvSpPr>
          <p:cNvPr id="9220" name="Rectangle 2"/>
          <p:cNvSpPr>
            <a:spLocks noGrp="1" noChangeArrowheads="1"/>
          </p:cNvSpPr>
          <p:nvPr>
            <p:ph type="title"/>
          </p:nvPr>
        </p:nvSpPr>
        <p:spPr/>
        <p:txBody>
          <a:bodyPr/>
          <a:lstStyle/>
          <a:p>
            <a:pPr eaLnBrk="1" hangingPunct="1"/>
            <a:r>
              <a:rPr lang="en-US" sz="3600" b="1" dirty="0">
                <a:latin typeface="Times New Roman" panose="02020603050405020304" pitchFamily="18" charset="0"/>
                <a:cs typeface="Times New Roman" panose="02020603050405020304" pitchFamily="18" charset="0"/>
              </a:rPr>
              <a:t>The put(</a:t>
            </a:r>
            <a:r>
              <a:rPr lang="en-US" sz="3600" b="1" dirty="0" err="1">
                <a:latin typeface="Times New Roman" panose="02020603050405020304" pitchFamily="18" charset="0"/>
                <a:cs typeface="Times New Roman" panose="02020603050405020304" pitchFamily="18" charset="0"/>
              </a:rPr>
              <a:t>k,v</a:t>
            </a:r>
            <a:r>
              <a:rPr lang="en-US" sz="3600" b="1" dirty="0">
                <a:latin typeface="Times New Roman" panose="02020603050405020304" pitchFamily="18" charset="0"/>
                <a:cs typeface="Times New Roman" panose="02020603050405020304" pitchFamily="18" charset="0"/>
              </a:rPr>
              <a:t>) Algorithm</a:t>
            </a:r>
          </a:p>
        </p:txBody>
      </p:sp>
      <p:sp>
        <p:nvSpPr>
          <p:cNvPr id="155651" name="Rectangle 3" descr="Rectangle: Click to edit Master text styles&#10;Second level&#10;Third level&#10;Fourth level&#10;Fifth level"/>
          <p:cNvSpPr>
            <a:spLocks noGrp="1" noChangeArrowheads="1"/>
          </p:cNvSpPr>
          <p:nvPr>
            <p:ph type="body" idx="1"/>
          </p:nvPr>
        </p:nvSpPr>
        <p:spPr>
          <a:xfrm>
            <a:off x="762000" y="1676400"/>
            <a:ext cx="8001000" cy="4648200"/>
          </a:xfrm>
        </p:spPr>
        <p:txBody>
          <a:bodyPr>
            <a:normAutofit lnSpcReduction="10000"/>
          </a:bodyPr>
          <a:lstStyle/>
          <a:p>
            <a:pPr eaLnBrk="1" hangingPunct="1">
              <a:buFont typeface="Wingdings" pitchFamily="2" charset="2"/>
              <a:buNone/>
              <a:defRPr/>
            </a:pPr>
            <a:r>
              <a:rPr lang="en-US" sz="2400" b="1" dirty="0">
                <a:latin typeface="Times New Roman" panose="02020603050405020304" pitchFamily="18" charset="0"/>
                <a:ea typeface="+mn-ea"/>
                <a:cs typeface="Times New Roman" panose="02020603050405020304" pitchFamily="18" charset="0"/>
              </a:rPr>
              <a:t>Algorithm </a:t>
            </a:r>
            <a:r>
              <a:rPr lang="en-US" sz="2400" dirty="0">
                <a:latin typeface="Times New Roman" panose="02020603050405020304" pitchFamily="18" charset="0"/>
                <a:ea typeface="+mn-ea"/>
                <a:cs typeface="Times New Roman" panose="02020603050405020304" pitchFamily="18" charset="0"/>
              </a:rPr>
              <a:t>put(</a:t>
            </a:r>
            <a:r>
              <a:rPr lang="en-US" sz="2400" dirty="0" err="1">
                <a:latin typeface="Times New Roman" panose="02020603050405020304" pitchFamily="18" charset="0"/>
                <a:ea typeface="+mn-ea"/>
                <a:cs typeface="Times New Roman" panose="02020603050405020304" pitchFamily="18" charset="0"/>
              </a:rPr>
              <a:t>k,v</a:t>
            </a:r>
            <a:r>
              <a:rPr lang="en-US" sz="2400" dirty="0">
                <a:latin typeface="Times New Roman" panose="02020603050405020304" pitchFamily="18" charset="0"/>
                <a:ea typeface="+mn-ea"/>
                <a:cs typeface="Times New Roman" panose="02020603050405020304" pitchFamily="18" charset="0"/>
              </a:rPr>
              <a:t>):				</a:t>
            </a:r>
          </a:p>
          <a:p>
            <a:pPr eaLnBrk="1" hangingPunct="1">
              <a:buFont typeface="Wingdings" pitchFamily="2" charset="2"/>
              <a:buNone/>
              <a:defRPr/>
            </a:pPr>
            <a:r>
              <a:rPr lang="en-US" sz="2400" dirty="0">
                <a:latin typeface="Times New Roman" panose="02020603050405020304" pitchFamily="18" charset="0"/>
                <a:ea typeface="+mn-ea"/>
                <a:cs typeface="Times New Roman" panose="02020603050405020304" pitchFamily="18" charset="0"/>
              </a:rPr>
              <a:t>B	= </a:t>
            </a:r>
            <a:r>
              <a:rPr lang="en-US" sz="2400" dirty="0" err="1">
                <a:latin typeface="Times New Roman" panose="02020603050405020304" pitchFamily="18" charset="0"/>
                <a:ea typeface="+mn-ea"/>
                <a:cs typeface="Times New Roman" panose="02020603050405020304" pitchFamily="18" charset="0"/>
              </a:rPr>
              <a:t>S.positions</a:t>
            </a:r>
            <a:r>
              <a:rPr lang="en-US" sz="2400" dirty="0">
                <a:latin typeface="Times New Roman" panose="02020603050405020304" pitchFamily="18" charset="0"/>
                <a:ea typeface="+mn-ea"/>
                <a:cs typeface="Times New Roman" panose="02020603050405020304" pitchFamily="18" charset="0"/>
              </a:rPr>
              <a:t>()		</a:t>
            </a:r>
          </a:p>
          <a:p>
            <a:pPr eaLnBrk="1" hangingPunct="1">
              <a:buFont typeface="Wingdings" pitchFamily="2" charset="2"/>
              <a:buNone/>
              <a:defRPr/>
            </a:pPr>
            <a:r>
              <a:rPr lang="en-US" sz="2400" b="1" dirty="0">
                <a:latin typeface="Times New Roman" panose="02020603050405020304" pitchFamily="18" charset="0"/>
                <a:ea typeface="+mn-ea"/>
                <a:cs typeface="Times New Roman" panose="02020603050405020304" pitchFamily="18" charset="0"/>
              </a:rPr>
              <a:t>while </a:t>
            </a:r>
            <a:r>
              <a:rPr lang="en-US" sz="2400" dirty="0" err="1">
                <a:latin typeface="Times New Roman" panose="02020603050405020304" pitchFamily="18" charset="0"/>
                <a:ea typeface="+mn-ea"/>
                <a:cs typeface="Times New Roman" panose="02020603050405020304" pitchFamily="18" charset="0"/>
              </a:rPr>
              <a:t>B.hasNext</a:t>
            </a:r>
            <a:r>
              <a:rPr lang="en-US" sz="2400" dirty="0">
                <a:latin typeface="Times New Roman" panose="02020603050405020304" pitchFamily="18" charset="0"/>
                <a:ea typeface="+mn-ea"/>
                <a:cs typeface="Times New Roman" panose="02020603050405020304" pitchFamily="18" charset="0"/>
              </a:rPr>
              <a:t>() </a:t>
            </a:r>
            <a:r>
              <a:rPr lang="en-US" sz="2400" b="1" dirty="0">
                <a:latin typeface="Times New Roman" panose="02020603050405020304" pitchFamily="18" charset="0"/>
                <a:ea typeface="+mn-ea"/>
                <a:cs typeface="Times New Roman" panose="02020603050405020304" pitchFamily="18" charset="0"/>
              </a:rPr>
              <a:t>do	</a:t>
            </a:r>
          </a:p>
          <a:p>
            <a:pPr eaLnBrk="1" hangingPunct="1">
              <a:buFont typeface="Wingdings" pitchFamily="2" charset="2"/>
              <a:buNone/>
              <a:defRPr/>
            </a:pPr>
            <a:r>
              <a:rPr lang="en-US" sz="2400" dirty="0">
                <a:latin typeface="Times New Roman" panose="02020603050405020304" pitchFamily="18" charset="0"/>
                <a:ea typeface="+mn-ea"/>
                <a:cs typeface="Times New Roman" panose="02020603050405020304" pitchFamily="18" charset="0"/>
              </a:rPr>
              <a:t>	p = </a:t>
            </a:r>
            <a:r>
              <a:rPr lang="en-US" sz="2400" dirty="0" err="1">
                <a:latin typeface="Times New Roman" panose="02020603050405020304" pitchFamily="18" charset="0"/>
                <a:ea typeface="+mn-ea"/>
                <a:cs typeface="Times New Roman" panose="02020603050405020304" pitchFamily="18" charset="0"/>
              </a:rPr>
              <a:t>B.next</a:t>
            </a:r>
            <a:r>
              <a:rPr lang="en-US" sz="2400" dirty="0">
                <a:latin typeface="Times New Roman" panose="02020603050405020304" pitchFamily="18" charset="0"/>
                <a:ea typeface="+mn-ea"/>
                <a:cs typeface="Times New Roman" panose="02020603050405020304" pitchFamily="18" charset="0"/>
              </a:rPr>
              <a:t>()		</a:t>
            </a:r>
          </a:p>
          <a:p>
            <a:pPr eaLnBrk="1" hangingPunct="1">
              <a:buFont typeface="Wingdings" pitchFamily="2" charset="2"/>
              <a:buNone/>
              <a:defRPr/>
            </a:pPr>
            <a:r>
              <a:rPr lang="en-US" sz="2400" dirty="0">
                <a:latin typeface="Times New Roman" panose="02020603050405020304" pitchFamily="18" charset="0"/>
                <a:ea typeface="+mn-ea"/>
                <a:cs typeface="Times New Roman" panose="02020603050405020304" pitchFamily="18" charset="0"/>
              </a:rPr>
              <a:t>	</a:t>
            </a:r>
            <a:r>
              <a:rPr lang="en-US" sz="2400" b="1" dirty="0">
                <a:latin typeface="Times New Roman" panose="02020603050405020304" pitchFamily="18" charset="0"/>
                <a:ea typeface="+mn-ea"/>
                <a:cs typeface="Times New Roman" panose="02020603050405020304" pitchFamily="18" charset="0"/>
              </a:rPr>
              <a:t>if </a:t>
            </a:r>
            <a:r>
              <a:rPr lang="en-US" sz="2400" dirty="0" err="1">
                <a:latin typeface="Times New Roman" panose="02020603050405020304" pitchFamily="18" charset="0"/>
                <a:ea typeface="+mn-ea"/>
                <a:cs typeface="Times New Roman" panose="02020603050405020304" pitchFamily="18" charset="0"/>
              </a:rPr>
              <a:t>p.element</a:t>
            </a:r>
            <a:r>
              <a:rPr lang="en-US" sz="2400" dirty="0">
                <a:latin typeface="Times New Roman" panose="02020603050405020304" pitchFamily="18" charset="0"/>
                <a:ea typeface="+mn-ea"/>
                <a:cs typeface="Times New Roman" panose="02020603050405020304" pitchFamily="18" charset="0"/>
              </a:rPr>
              <a:t>().</a:t>
            </a:r>
            <a:r>
              <a:rPr lang="en-US" sz="2400" dirty="0" err="1">
                <a:latin typeface="Times New Roman" panose="02020603050405020304" pitchFamily="18" charset="0"/>
                <a:ea typeface="+mn-ea"/>
                <a:cs typeface="Times New Roman" panose="02020603050405020304" pitchFamily="18" charset="0"/>
              </a:rPr>
              <a:t>getKey</a:t>
            </a:r>
            <a:r>
              <a:rPr lang="en-US" sz="2400" dirty="0">
                <a:latin typeface="Times New Roman" panose="02020603050405020304" pitchFamily="18" charset="0"/>
                <a:ea typeface="+mn-ea"/>
                <a:cs typeface="Times New Roman" panose="02020603050405020304" pitchFamily="18" charset="0"/>
              </a:rPr>
              <a:t>() = k  </a:t>
            </a:r>
            <a:r>
              <a:rPr lang="en-US" sz="2400" b="1" dirty="0">
                <a:latin typeface="Times New Roman" panose="02020603050405020304" pitchFamily="18" charset="0"/>
                <a:ea typeface="+mn-ea"/>
                <a:cs typeface="Times New Roman" panose="02020603050405020304" pitchFamily="18" charset="0"/>
              </a:rPr>
              <a:t>then	</a:t>
            </a:r>
            <a:r>
              <a:rPr lang="en-US" sz="2400" dirty="0">
                <a:latin typeface="Times New Roman" panose="02020603050405020304" pitchFamily="18" charset="0"/>
                <a:ea typeface="+mn-ea"/>
                <a:cs typeface="Times New Roman" panose="02020603050405020304" pitchFamily="18" charset="0"/>
              </a:rPr>
              <a:t>	</a:t>
            </a:r>
          </a:p>
          <a:p>
            <a:pPr eaLnBrk="1" hangingPunct="1">
              <a:buFont typeface="Wingdings" pitchFamily="2" charset="2"/>
              <a:buNone/>
              <a:defRPr/>
            </a:pPr>
            <a:r>
              <a:rPr lang="en-US" sz="2400" dirty="0">
                <a:latin typeface="Times New Roman" panose="02020603050405020304" pitchFamily="18" charset="0"/>
                <a:ea typeface="+mn-ea"/>
                <a:cs typeface="Times New Roman" panose="02020603050405020304" pitchFamily="18" charset="0"/>
              </a:rPr>
              <a:t>		t = </a:t>
            </a:r>
            <a:r>
              <a:rPr lang="en-US" sz="2400" dirty="0" err="1">
                <a:latin typeface="Times New Roman" panose="02020603050405020304" pitchFamily="18" charset="0"/>
                <a:ea typeface="+mn-ea"/>
                <a:cs typeface="Times New Roman" panose="02020603050405020304" pitchFamily="18" charset="0"/>
              </a:rPr>
              <a:t>p.element</a:t>
            </a:r>
            <a:r>
              <a:rPr lang="en-US" sz="2400" dirty="0">
                <a:latin typeface="Times New Roman" panose="02020603050405020304" pitchFamily="18" charset="0"/>
                <a:ea typeface="+mn-ea"/>
                <a:cs typeface="Times New Roman" panose="02020603050405020304" pitchFamily="18" charset="0"/>
              </a:rPr>
              <a:t>().</a:t>
            </a:r>
            <a:r>
              <a:rPr lang="en-US" sz="2400" dirty="0" err="1">
                <a:latin typeface="Times New Roman" panose="02020603050405020304" pitchFamily="18" charset="0"/>
                <a:ea typeface="+mn-ea"/>
                <a:cs typeface="Times New Roman" panose="02020603050405020304" pitchFamily="18" charset="0"/>
              </a:rPr>
              <a:t>getValue</a:t>
            </a:r>
            <a:r>
              <a:rPr lang="en-US" sz="2400" dirty="0">
                <a:latin typeface="Times New Roman" panose="02020603050405020304" pitchFamily="18" charset="0"/>
                <a:ea typeface="+mn-ea"/>
                <a:cs typeface="Times New Roman" panose="02020603050405020304" pitchFamily="18" charset="0"/>
              </a:rPr>
              <a:t>()	</a:t>
            </a:r>
          </a:p>
          <a:p>
            <a:pPr eaLnBrk="1" hangingPunct="1">
              <a:buFont typeface="Wingdings" pitchFamily="2" charset="2"/>
              <a:buNone/>
              <a:defRPr/>
            </a:pPr>
            <a:r>
              <a:rPr lang="en-US" sz="2400" dirty="0">
                <a:latin typeface="Times New Roman" panose="02020603050405020304" pitchFamily="18" charset="0"/>
                <a:ea typeface="+mn-ea"/>
                <a:cs typeface="Times New Roman" panose="02020603050405020304" pitchFamily="18" charset="0"/>
              </a:rPr>
              <a:t>		</a:t>
            </a:r>
            <a:r>
              <a:rPr lang="en-US" sz="2400" dirty="0" err="1">
                <a:latin typeface="Times New Roman" panose="02020603050405020304" pitchFamily="18" charset="0"/>
                <a:ea typeface="+mn-ea"/>
                <a:cs typeface="Times New Roman" panose="02020603050405020304" pitchFamily="18" charset="0"/>
              </a:rPr>
              <a:t>S.set</a:t>
            </a:r>
            <a:r>
              <a:rPr lang="en-US" sz="2400" dirty="0">
                <a:latin typeface="Times New Roman" panose="02020603050405020304" pitchFamily="18" charset="0"/>
                <a:ea typeface="+mn-ea"/>
                <a:cs typeface="Times New Roman" panose="02020603050405020304" pitchFamily="18" charset="0"/>
              </a:rPr>
              <a:t>(p,(</a:t>
            </a:r>
            <a:r>
              <a:rPr lang="en-US" sz="2400" dirty="0" err="1">
                <a:latin typeface="Times New Roman" panose="02020603050405020304" pitchFamily="18" charset="0"/>
                <a:ea typeface="+mn-ea"/>
                <a:cs typeface="Times New Roman" panose="02020603050405020304" pitchFamily="18" charset="0"/>
              </a:rPr>
              <a:t>k,v</a:t>
            </a:r>
            <a:r>
              <a:rPr lang="en-US" sz="2400" dirty="0">
                <a:latin typeface="Times New Roman" panose="02020603050405020304" pitchFamily="18" charset="0"/>
                <a:ea typeface="+mn-ea"/>
                <a:cs typeface="Times New Roman" panose="02020603050405020304" pitchFamily="18" charset="0"/>
              </a:rPr>
              <a:t>))	</a:t>
            </a:r>
          </a:p>
          <a:p>
            <a:pPr eaLnBrk="1" hangingPunct="1">
              <a:buFont typeface="Wingdings" pitchFamily="2" charset="2"/>
              <a:buNone/>
              <a:defRPr/>
            </a:pPr>
            <a:r>
              <a:rPr lang="en-US" sz="2400" dirty="0">
                <a:latin typeface="Times New Roman" panose="02020603050405020304" pitchFamily="18" charset="0"/>
                <a:ea typeface="+mn-ea"/>
                <a:cs typeface="Times New Roman" panose="02020603050405020304" pitchFamily="18" charset="0"/>
              </a:rPr>
              <a:t>		</a:t>
            </a:r>
            <a:r>
              <a:rPr lang="en-US" sz="2400" b="1" dirty="0">
                <a:latin typeface="Times New Roman" panose="02020603050405020304" pitchFamily="18" charset="0"/>
                <a:ea typeface="+mn-ea"/>
                <a:cs typeface="Times New Roman" panose="02020603050405020304" pitchFamily="18" charset="0"/>
              </a:rPr>
              <a:t>return </a:t>
            </a:r>
            <a:r>
              <a:rPr lang="en-US" sz="2400" dirty="0">
                <a:latin typeface="Times New Roman" panose="02020603050405020304" pitchFamily="18" charset="0"/>
                <a:ea typeface="+mn-ea"/>
                <a:cs typeface="Times New Roman" panose="02020603050405020304" pitchFamily="18" charset="0"/>
              </a:rPr>
              <a:t>t	</a:t>
            </a:r>
            <a:r>
              <a:rPr lang="en-US" sz="2400" dirty="0">
                <a:solidFill>
                  <a:schemeClr val="bg2">
                    <a:lumMod val="90000"/>
                  </a:schemeClr>
                </a:solidFill>
                <a:latin typeface="Times New Roman" panose="02020603050405020304" pitchFamily="18" charset="0"/>
                <a:ea typeface="+mn-ea"/>
                <a:cs typeface="Times New Roman" panose="02020603050405020304" pitchFamily="18" charset="0"/>
              </a:rPr>
              <a:t>{return the old value}</a:t>
            </a:r>
            <a:r>
              <a:rPr lang="en-US" sz="2400" dirty="0">
                <a:latin typeface="Times New Roman" panose="02020603050405020304" pitchFamily="18" charset="0"/>
                <a:ea typeface="+mn-ea"/>
                <a:cs typeface="Times New Roman" panose="02020603050405020304" pitchFamily="18" charset="0"/>
              </a:rPr>
              <a:t>	</a:t>
            </a:r>
          </a:p>
          <a:p>
            <a:pPr eaLnBrk="1" hangingPunct="1">
              <a:buFont typeface="Wingdings" pitchFamily="2" charset="2"/>
              <a:buNone/>
              <a:defRPr/>
            </a:pPr>
            <a:r>
              <a:rPr lang="en-US" sz="2400" dirty="0" err="1">
                <a:latin typeface="Times New Roman" panose="02020603050405020304" pitchFamily="18" charset="0"/>
                <a:ea typeface="+mn-ea"/>
                <a:cs typeface="Times New Roman" panose="02020603050405020304" pitchFamily="18" charset="0"/>
              </a:rPr>
              <a:t>S.addLast</a:t>
            </a:r>
            <a:r>
              <a:rPr lang="en-US" sz="2400" dirty="0">
                <a:latin typeface="Times New Roman" panose="02020603050405020304" pitchFamily="18" charset="0"/>
                <a:ea typeface="+mn-ea"/>
                <a:cs typeface="Times New Roman" panose="02020603050405020304" pitchFamily="18" charset="0"/>
              </a:rPr>
              <a:t>((</a:t>
            </a:r>
            <a:r>
              <a:rPr lang="en-US" sz="2400" dirty="0" err="1">
                <a:latin typeface="Times New Roman" panose="02020603050405020304" pitchFamily="18" charset="0"/>
                <a:ea typeface="+mn-ea"/>
                <a:cs typeface="Times New Roman" panose="02020603050405020304" pitchFamily="18" charset="0"/>
              </a:rPr>
              <a:t>k,v</a:t>
            </a:r>
            <a:r>
              <a:rPr lang="en-US" sz="2400" dirty="0">
                <a:latin typeface="Times New Roman" panose="02020603050405020304" pitchFamily="18" charset="0"/>
                <a:ea typeface="+mn-ea"/>
                <a:cs typeface="Times New Roman" panose="02020603050405020304" pitchFamily="18" charset="0"/>
              </a:rPr>
              <a:t>))			</a:t>
            </a:r>
          </a:p>
          <a:p>
            <a:pPr eaLnBrk="1" hangingPunct="1">
              <a:buFont typeface="Wingdings" pitchFamily="2" charset="2"/>
              <a:buNone/>
              <a:defRPr/>
            </a:pPr>
            <a:r>
              <a:rPr lang="en-US" sz="2400" dirty="0">
                <a:latin typeface="Times New Roman" panose="02020603050405020304" pitchFamily="18" charset="0"/>
                <a:ea typeface="+mn-ea"/>
                <a:cs typeface="Times New Roman" panose="02020603050405020304" pitchFamily="18" charset="0"/>
              </a:rPr>
              <a:t>n = n + 1 	</a:t>
            </a:r>
            <a:r>
              <a:rPr lang="en-US" sz="2400" dirty="0">
                <a:solidFill>
                  <a:schemeClr val="bg2">
                    <a:lumMod val="90000"/>
                  </a:schemeClr>
                </a:solidFill>
                <a:latin typeface="Times New Roman" panose="02020603050405020304" pitchFamily="18" charset="0"/>
                <a:ea typeface="+mn-ea"/>
                <a:cs typeface="Times New Roman" panose="02020603050405020304" pitchFamily="18" charset="0"/>
              </a:rPr>
              <a:t>{increment variable storing number of entries}</a:t>
            </a:r>
          </a:p>
          <a:p>
            <a:pPr eaLnBrk="1" hangingPunct="1">
              <a:buFont typeface="Wingdings" pitchFamily="2" charset="2"/>
              <a:buNone/>
              <a:defRPr/>
            </a:pPr>
            <a:r>
              <a:rPr lang="en-US" sz="2400" b="1" dirty="0">
                <a:latin typeface="Times New Roman" panose="02020603050405020304" pitchFamily="18" charset="0"/>
                <a:ea typeface="+mn-ea"/>
                <a:cs typeface="Times New Roman" panose="02020603050405020304" pitchFamily="18" charset="0"/>
              </a:rPr>
              <a:t>return null	</a:t>
            </a:r>
            <a:r>
              <a:rPr lang="en-US" sz="2400" dirty="0">
                <a:solidFill>
                  <a:schemeClr val="bg2">
                    <a:lumMod val="90000"/>
                  </a:schemeClr>
                </a:solidFill>
                <a:latin typeface="Times New Roman" panose="02020603050405020304" pitchFamily="18" charset="0"/>
                <a:ea typeface="+mn-ea"/>
                <a:cs typeface="Times New Roman" panose="02020603050405020304" pitchFamily="18" charset="0"/>
              </a:rPr>
              <a:t>{ there was no entry with key equal to k }</a:t>
            </a:r>
            <a:endParaRPr lang="en-US" sz="2000" dirty="0">
              <a:solidFill>
                <a:schemeClr val="bg2">
                  <a:lumMod val="90000"/>
                </a:schemeClr>
              </a:solidFill>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Maps</a:t>
            </a:r>
          </a:p>
        </p:txBody>
      </p:sp>
      <p:sp>
        <p:nvSpPr>
          <p:cNvPr id="10243" name="Slide Number Placeholder 5"/>
          <p:cNvSpPr>
            <a:spLocks noGrp="1"/>
          </p:cNvSpPr>
          <p:nvPr>
            <p:ph type="sldNum" sz="quarter" idx="12"/>
          </p:nvPr>
        </p:nvSpPr>
        <p:spPr>
          <a:xfrm>
            <a:off x="6553200" y="6248400"/>
            <a:ext cx="1905000" cy="4572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9B25DE9A-8E3A-A348-B0F9-1D503C24C740}" type="slidenum">
              <a:rPr lang="en-US" sz="1400"/>
              <a:pPr eaLnBrk="1" hangingPunct="1"/>
              <a:t>8</a:t>
            </a:fld>
            <a:endParaRPr lang="en-US" sz="1400"/>
          </a:p>
        </p:txBody>
      </p:sp>
      <p:sp>
        <p:nvSpPr>
          <p:cNvPr id="10244" name="Rectangle 2"/>
          <p:cNvSpPr>
            <a:spLocks noGrp="1" noChangeArrowheads="1"/>
          </p:cNvSpPr>
          <p:nvPr>
            <p:ph type="title"/>
          </p:nvPr>
        </p:nvSpPr>
        <p:spPr/>
        <p:txBody>
          <a:bodyPr/>
          <a:lstStyle/>
          <a:p>
            <a:pPr eaLnBrk="1" hangingPunct="1"/>
            <a:r>
              <a:rPr lang="en-US" sz="3600" b="1" dirty="0">
                <a:latin typeface="Times New Roman" panose="02020603050405020304" pitchFamily="18" charset="0"/>
                <a:cs typeface="Times New Roman" panose="02020603050405020304" pitchFamily="18" charset="0"/>
              </a:rPr>
              <a:t>The remove(k) Algorithm</a:t>
            </a:r>
          </a:p>
        </p:txBody>
      </p:sp>
      <p:sp>
        <p:nvSpPr>
          <p:cNvPr id="156675" name="Rectangle 3" descr="Rectangle: Click to edit Master text styles&#10;Second level&#10;Third level&#10;Fourth level&#10;Fifth level"/>
          <p:cNvSpPr>
            <a:spLocks noGrp="1" noChangeArrowheads="1"/>
          </p:cNvSpPr>
          <p:nvPr>
            <p:ph type="body" idx="1"/>
          </p:nvPr>
        </p:nvSpPr>
        <p:spPr>
          <a:xfrm>
            <a:off x="609600" y="1905000"/>
            <a:ext cx="8229600" cy="4114800"/>
          </a:xfrm>
        </p:spPr>
        <p:txBody>
          <a:bodyPr/>
          <a:lstStyle/>
          <a:p>
            <a:pPr eaLnBrk="1" hangingPunct="1">
              <a:lnSpc>
                <a:spcPct val="90000"/>
              </a:lnSpc>
              <a:buFont typeface="Wingdings" charset="0"/>
              <a:buNone/>
            </a:pPr>
            <a:r>
              <a:rPr lang="en-US" sz="2400" b="1" dirty="0">
                <a:latin typeface="Times New Roman" panose="02020603050405020304" pitchFamily="18" charset="0"/>
                <a:cs typeface="Times New Roman" panose="02020603050405020304" pitchFamily="18" charset="0"/>
              </a:rPr>
              <a:t>Algorithm </a:t>
            </a:r>
            <a:r>
              <a:rPr lang="en-US" sz="2400" dirty="0">
                <a:latin typeface="Times New Roman" panose="02020603050405020304" pitchFamily="18" charset="0"/>
                <a:cs typeface="Times New Roman" panose="02020603050405020304" pitchFamily="18" charset="0"/>
              </a:rPr>
              <a:t>remove(k):		</a:t>
            </a:r>
          </a:p>
          <a:p>
            <a:pPr eaLnBrk="1" hangingPunct="1">
              <a:lnSpc>
                <a:spcPct val="90000"/>
              </a:lnSpc>
              <a:buFont typeface="Wingdings" charset="0"/>
              <a:buNone/>
            </a:pPr>
            <a:r>
              <a:rPr lang="en-US" sz="2400" dirty="0">
                <a:latin typeface="Times New Roman" panose="02020603050405020304" pitchFamily="18" charset="0"/>
                <a:cs typeface="Times New Roman" panose="02020603050405020304" pitchFamily="18" charset="0"/>
              </a:rPr>
              <a:t>B =</a:t>
            </a:r>
            <a:r>
              <a:rPr lang="en-US" sz="2400" dirty="0" err="1">
                <a:latin typeface="Times New Roman" panose="02020603050405020304" pitchFamily="18" charset="0"/>
                <a:cs typeface="Times New Roman" panose="02020603050405020304" pitchFamily="18" charset="0"/>
              </a:rPr>
              <a:t>S.positions</a:t>
            </a:r>
            <a:r>
              <a:rPr lang="en-US" sz="2400" dirty="0">
                <a:latin typeface="Times New Roman" panose="02020603050405020304" pitchFamily="18" charset="0"/>
                <a:cs typeface="Times New Roman" panose="02020603050405020304" pitchFamily="18" charset="0"/>
              </a:rPr>
              <a:t>()		</a:t>
            </a:r>
          </a:p>
          <a:p>
            <a:pPr eaLnBrk="1" hangingPunct="1">
              <a:lnSpc>
                <a:spcPct val="90000"/>
              </a:lnSpc>
              <a:buFont typeface="Wingdings" charset="0"/>
              <a:buNone/>
            </a:pPr>
            <a:r>
              <a:rPr lang="en-US" sz="2400" b="1" dirty="0">
                <a:latin typeface="Times New Roman" panose="02020603050405020304" pitchFamily="18" charset="0"/>
                <a:cs typeface="Times New Roman" panose="02020603050405020304" pitchFamily="18" charset="0"/>
              </a:rPr>
              <a:t>while </a:t>
            </a:r>
            <a:r>
              <a:rPr lang="en-US" sz="2400" dirty="0" err="1">
                <a:latin typeface="Times New Roman" panose="02020603050405020304" pitchFamily="18" charset="0"/>
                <a:cs typeface="Times New Roman" panose="02020603050405020304" pitchFamily="18" charset="0"/>
              </a:rPr>
              <a:t>B.hasNext</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do	</a:t>
            </a:r>
          </a:p>
          <a:p>
            <a:pPr eaLnBrk="1" hangingPunct="1">
              <a:lnSpc>
                <a:spcPct val="90000"/>
              </a:lnSpc>
              <a:buFont typeface="Wingdings" charset="0"/>
              <a:buNone/>
            </a:pPr>
            <a:r>
              <a:rPr lang="en-US" sz="2400" dirty="0">
                <a:latin typeface="Times New Roman" panose="02020603050405020304" pitchFamily="18" charset="0"/>
                <a:cs typeface="Times New Roman" panose="02020603050405020304" pitchFamily="18" charset="0"/>
              </a:rPr>
              <a:t>	p = </a:t>
            </a:r>
            <a:r>
              <a:rPr lang="en-US" sz="2400" dirty="0" err="1">
                <a:latin typeface="Times New Roman" panose="02020603050405020304" pitchFamily="18" charset="0"/>
                <a:cs typeface="Times New Roman" panose="02020603050405020304" pitchFamily="18" charset="0"/>
              </a:rPr>
              <a:t>B.next</a:t>
            </a:r>
            <a:r>
              <a:rPr lang="en-US" sz="2400" dirty="0">
                <a:latin typeface="Times New Roman" panose="02020603050405020304" pitchFamily="18" charset="0"/>
                <a:cs typeface="Times New Roman" panose="02020603050405020304" pitchFamily="18" charset="0"/>
              </a:rPr>
              <a:t>()		</a:t>
            </a:r>
          </a:p>
          <a:p>
            <a:pPr eaLnBrk="1" hangingPunct="1">
              <a:lnSpc>
                <a:spcPct val="90000"/>
              </a:lnSpc>
              <a:buFont typeface="Wingdings" charset="0"/>
              <a:buNone/>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if </a:t>
            </a:r>
            <a:r>
              <a:rPr lang="en-US" sz="2400" dirty="0" err="1">
                <a:latin typeface="Times New Roman" panose="02020603050405020304" pitchFamily="18" charset="0"/>
                <a:cs typeface="Times New Roman" panose="02020603050405020304" pitchFamily="18" charset="0"/>
              </a:rPr>
              <a:t>p.element</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getKey</a:t>
            </a:r>
            <a:r>
              <a:rPr lang="en-US" sz="2400" dirty="0">
                <a:latin typeface="Times New Roman" panose="02020603050405020304" pitchFamily="18" charset="0"/>
                <a:cs typeface="Times New Roman" panose="02020603050405020304" pitchFamily="18" charset="0"/>
              </a:rPr>
              <a:t>() = k  </a:t>
            </a:r>
            <a:r>
              <a:rPr lang="en-US" sz="2400" b="1" dirty="0">
                <a:latin typeface="Times New Roman" panose="02020603050405020304" pitchFamily="18" charset="0"/>
                <a:cs typeface="Times New Roman" panose="02020603050405020304" pitchFamily="18" charset="0"/>
              </a:rPr>
              <a:t>then	</a:t>
            </a:r>
            <a:r>
              <a:rPr lang="en-US" sz="2400" dirty="0">
                <a:latin typeface="Times New Roman" panose="02020603050405020304" pitchFamily="18" charset="0"/>
                <a:cs typeface="Times New Roman" panose="02020603050405020304" pitchFamily="18" charset="0"/>
              </a:rPr>
              <a:t>	</a:t>
            </a:r>
          </a:p>
          <a:p>
            <a:pPr eaLnBrk="1" hangingPunct="1">
              <a:lnSpc>
                <a:spcPct val="90000"/>
              </a:lnSpc>
              <a:buFont typeface="Wingdings" charset="0"/>
              <a:buNone/>
            </a:pPr>
            <a:r>
              <a:rPr lang="en-US" sz="2400" dirty="0">
                <a:latin typeface="Times New Roman" panose="02020603050405020304" pitchFamily="18" charset="0"/>
                <a:cs typeface="Times New Roman" panose="02020603050405020304" pitchFamily="18" charset="0"/>
              </a:rPr>
              <a:t>		t = </a:t>
            </a:r>
            <a:r>
              <a:rPr lang="en-US" sz="2400" dirty="0" err="1">
                <a:latin typeface="Times New Roman" panose="02020603050405020304" pitchFamily="18" charset="0"/>
                <a:cs typeface="Times New Roman" panose="02020603050405020304" pitchFamily="18" charset="0"/>
              </a:rPr>
              <a:t>p.element</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getValue</a:t>
            </a:r>
            <a:r>
              <a:rPr lang="en-US" sz="2400" dirty="0">
                <a:latin typeface="Times New Roman" panose="02020603050405020304" pitchFamily="18" charset="0"/>
                <a:cs typeface="Times New Roman" panose="02020603050405020304" pitchFamily="18" charset="0"/>
              </a:rPr>
              <a:t>()		</a:t>
            </a:r>
          </a:p>
          <a:p>
            <a:pPr eaLnBrk="1" hangingPunct="1">
              <a:lnSpc>
                <a:spcPct val="90000"/>
              </a:lnSpc>
              <a:buFont typeface="Wingdings" charset="0"/>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S.remove</a:t>
            </a:r>
            <a:r>
              <a:rPr lang="en-US" sz="2400" dirty="0">
                <a:latin typeface="Times New Roman" panose="02020603050405020304" pitchFamily="18" charset="0"/>
                <a:cs typeface="Times New Roman" panose="02020603050405020304" pitchFamily="18" charset="0"/>
              </a:rPr>
              <a:t>(p)		</a:t>
            </a:r>
          </a:p>
          <a:p>
            <a:pPr eaLnBrk="1" hangingPunct="1">
              <a:lnSpc>
                <a:spcPct val="90000"/>
              </a:lnSpc>
              <a:buFont typeface="Wingdings" charset="0"/>
              <a:buNone/>
            </a:pPr>
            <a:r>
              <a:rPr lang="en-US" sz="2400" dirty="0">
                <a:latin typeface="Times New Roman" panose="02020603050405020304" pitchFamily="18" charset="0"/>
                <a:cs typeface="Times New Roman" panose="02020603050405020304" pitchFamily="18" charset="0"/>
              </a:rPr>
              <a:t>		n = n – 1 	</a:t>
            </a:r>
            <a:r>
              <a:rPr lang="en-US" sz="2400" dirty="0">
                <a:solidFill>
                  <a:srgbClr val="96A5E2"/>
                </a:solidFill>
                <a:latin typeface="Times New Roman" panose="02020603050405020304" pitchFamily="18" charset="0"/>
                <a:cs typeface="Times New Roman" panose="02020603050405020304" pitchFamily="18" charset="0"/>
              </a:rPr>
              <a:t>{decrement number of entries}</a:t>
            </a:r>
          </a:p>
          <a:p>
            <a:pPr eaLnBrk="1" hangingPunct="1">
              <a:lnSpc>
                <a:spcPct val="90000"/>
              </a:lnSpc>
              <a:buFont typeface="Wingdings" charset="0"/>
              <a:buNone/>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return </a:t>
            </a:r>
            <a:r>
              <a:rPr lang="en-US" sz="2400" dirty="0">
                <a:latin typeface="Times New Roman" panose="02020603050405020304" pitchFamily="18" charset="0"/>
                <a:cs typeface="Times New Roman" panose="02020603050405020304" pitchFamily="18" charset="0"/>
              </a:rPr>
              <a:t>t	</a:t>
            </a:r>
            <a:r>
              <a:rPr lang="en-US" sz="2400" dirty="0">
                <a:solidFill>
                  <a:srgbClr val="96A5E2"/>
                </a:solidFill>
                <a:latin typeface="Times New Roman" panose="02020603050405020304" pitchFamily="18" charset="0"/>
                <a:cs typeface="Times New Roman" panose="02020603050405020304" pitchFamily="18" charset="0"/>
              </a:rPr>
              <a:t>{return the removed value}</a:t>
            </a:r>
          </a:p>
          <a:p>
            <a:pPr eaLnBrk="1" hangingPunct="1">
              <a:lnSpc>
                <a:spcPct val="90000"/>
              </a:lnSpc>
              <a:buFont typeface="Wingdings" charset="0"/>
              <a:buNone/>
            </a:pPr>
            <a:r>
              <a:rPr lang="en-US" sz="2400" b="1" dirty="0">
                <a:latin typeface="Times New Roman" panose="02020603050405020304" pitchFamily="18" charset="0"/>
                <a:cs typeface="Times New Roman" panose="02020603050405020304" pitchFamily="18" charset="0"/>
              </a:rPr>
              <a:t>return null		</a:t>
            </a:r>
            <a:r>
              <a:rPr lang="en-US" sz="2400" dirty="0">
                <a:solidFill>
                  <a:srgbClr val="96A5E2"/>
                </a:solidFill>
                <a:latin typeface="Times New Roman" panose="02020603050405020304" pitchFamily="18" charset="0"/>
                <a:cs typeface="Times New Roman" panose="02020603050405020304" pitchFamily="18" charset="0"/>
              </a:rPr>
              <a:t>{there is no entry with key equal to 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Slide Number Placeholder 6"/>
          <p:cNvSpPr>
            <a:spLocks noGrp="1"/>
          </p:cNvSpPr>
          <p:nvPr>
            <p:ph type="sldNum" sz="quarter" idx="12"/>
          </p:nvPr>
        </p:nvSpPr>
        <p:spPr>
          <a:xfrm>
            <a:off x="6553200" y="6248400"/>
            <a:ext cx="1905000" cy="4572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AE3ED8AD-6367-E044-AAB2-FCA430C6AC8E}" type="slidenum">
              <a:rPr lang="en-US" sz="1400"/>
              <a:pPr eaLnBrk="1" hangingPunct="1"/>
              <a:t>9</a:t>
            </a:fld>
            <a:endParaRPr lang="en-US" sz="1400"/>
          </a:p>
        </p:txBody>
      </p:sp>
      <p:sp>
        <p:nvSpPr>
          <p:cNvPr id="11268" name="Rectangle 2"/>
          <p:cNvSpPr>
            <a:spLocks noGrp="1" noChangeArrowheads="1"/>
          </p:cNvSpPr>
          <p:nvPr>
            <p:ph type="title"/>
          </p:nvPr>
        </p:nvSpPr>
        <p:spPr/>
        <p:txBody>
          <a:bodyPr/>
          <a:lstStyle/>
          <a:p>
            <a:pPr eaLnBrk="1" hangingPunct="1"/>
            <a:r>
              <a:rPr lang="en-US" sz="3600" b="1" dirty="0">
                <a:latin typeface="Times New Roman" panose="02020603050405020304" pitchFamily="18" charset="0"/>
                <a:cs typeface="Times New Roman" panose="02020603050405020304" pitchFamily="18" charset="0"/>
              </a:rPr>
              <a:t>Performance of a List-Based Map</a:t>
            </a:r>
          </a:p>
        </p:txBody>
      </p:sp>
      <p:sp>
        <p:nvSpPr>
          <p:cNvPr id="11269" name="Rectangle 3" descr="Rectangle: Click to edit Master text styles&#10;Second level&#10;Third level&#10;Fourth level&#10;Fifth level"/>
          <p:cNvSpPr>
            <a:spLocks noGrp="1" noChangeArrowheads="1"/>
          </p:cNvSpPr>
          <p:nvPr>
            <p:ph type="body" sz="half" idx="1"/>
          </p:nvPr>
        </p:nvSpPr>
        <p:spPr>
          <a:xfrm>
            <a:off x="457200" y="1371600"/>
            <a:ext cx="8153400" cy="4724400"/>
          </a:xfrm>
        </p:spPr>
        <p:txBody>
          <a:bodyPr/>
          <a:lstStyle/>
          <a:p>
            <a:pPr eaLnBrk="1" hangingPunct="1"/>
            <a:r>
              <a:rPr lang="en-US" dirty="0">
                <a:latin typeface="Times New Roman" panose="02020603050405020304" pitchFamily="18" charset="0"/>
                <a:cs typeface="Times New Roman" panose="02020603050405020304" pitchFamily="18" charset="0"/>
              </a:rPr>
              <a:t>Performance:</a:t>
            </a:r>
          </a:p>
          <a:p>
            <a:pPr lvl="1" eaLnBrk="1" hangingPunct="1"/>
            <a:r>
              <a:rPr lang="en-US" sz="2800" dirty="0">
                <a:solidFill>
                  <a:schemeClr val="tx2"/>
                </a:solidFill>
                <a:latin typeface="Times New Roman" panose="02020603050405020304" pitchFamily="18" charset="0"/>
                <a:cs typeface="Times New Roman" panose="02020603050405020304" pitchFamily="18" charset="0"/>
              </a:rPr>
              <a:t>put</a:t>
            </a:r>
            <a:r>
              <a:rPr lang="en-US" sz="2800" dirty="0">
                <a:latin typeface="Times New Roman" panose="02020603050405020304" pitchFamily="18" charset="0"/>
                <a:cs typeface="Times New Roman" panose="02020603050405020304" pitchFamily="18" charset="0"/>
              </a:rPr>
              <a:t> takes </a:t>
            </a:r>
            <a:r>
              <a:rPr lang="en-US" sz="2800" b="1" i="1" dirty="0">
                <a:latin typeface="Times New Roman" panose="02020603050405020304" pitchFamily="18" charset="0"/>
                <a:cs typeface="Times New Roman" panose="02020603050405020304" pitchFamily="18" charset="0"/>
              </a:rPr>
              <a:t>O</a:t>
            </a:r>
            <a:r>
              <a:rPr lang="en-US" sz="2800" dirty="0">
                <a:latin typeface="Times New Roman" panose="02020603050405020304" pitchFamily="18" charset="0"/>
                <a:cs typeface="Times New Roman" panose="02020603050405020304" pitchFamily="18" charset="0"/>
              </a:rPr>
              <a:t>(1) time since we can insert the new item at the beginning or at the end of the sequence</a:t>
            </a:r>
          </a:p>
          <a:p>
            <a:pPr lvl="1" eaLnBrk="1" hangingPunct="1"/>
            <a:r>
              <a:rPr lang="en-US" sz="2800" dirty="0">
                <a:solidFill>
                  <a:schemeClr val="tx2"/>
                </a:solidFill>
                <a:latin typeface="Times New Roman" panose="02020603050405020304" pitchFamily="18" charset="0"/>
                <a:cs typeface="Times New Roman" panose="02020603050405020304" pitchFamily="18" charset="0"/>
              </a:rPr>
              <a:t>get</a:t>
            </a:r>
            <a:r>
              <a:rPr lang="en-US" sz="2800" dirty="0">
                <a:latin typeface="Times New Roman" panose="02020603050405020304" pitchFamily="18" charset="0"/>
                <a:cs typeface="Times New Roman" panose="02020603050405020304" pitchFamily="18" charset="0"/>
              </a:rPr>
              <a:t> and </a:t>
            </a:r>
            <a:r>
              <a:rPr lang="en-US" sz="2800" dirty="0">
                <a:solidFill>
                  <a:schemeClr val="tx2"/>
                </a:solidFill>
                <a:latin typeface="Times New Roman" panose="02020603050405020304" pitchFamily="18" charset="0"/>
                <a:cs typeface="Times New Roman" panose="02020603050405020304" pitchFamily="18" charset="0"/>
              </a:rPr>
              <a:t>remove </a:t>
            </a:r>
            <a:r>
              <a:rPr lang="en-US" sz="2800" dirty="0">
                <a:latin typeface="Times New Roman" panose="02020603050405020304" pitchFamily="18" charset="0"/>
                <a:cs typeface="Times New Roman" panose="02020603050405020304" pitchFamily="18" charset="0"/>
              </a:rPr>
              <a:t>take </a:t>
            </a:r>
            <a:r>
              <a:rPr lang="en-US" sz="2800" b="1" i="1" dirty="0">
                <a:latin typeface="Times New Roman" panose="02020603050405020304" pitchFamily="18" charset="0"/>
                <a:cs typeface="Times New Roman" panose="02020603050405020304" pitchFamily="18" charset="0"/>
              </a:rPr>
              <a:t>O</a:t>
            </a:r>
            <a:r>
              <a:rPr lang="en-US" sz="2800" dirty="0">
                <a:latin typeface="Times New Roman" panose="02020603050405020304" pitchFamily="18" charset="0"/>
                <a:cs typeface="Times New Roman" panose="02020603050405020304" pitchFamily="18" charset="0"/>
              </a:rPr>
              <a:t>(</a:t>
            </a:r>
            <a:r>
              <a:rPr lang="en-US" sz="2800" b="1" i="1" dirty="0">
                <a:latin typeface="Times New Roman" panose="02020603050405020304" pitchFamily="18" charset="0"/>
                <a:cs typeface="Times New Roman" panose="02020603050405020304" pitchFamily="18" charset="0"/>
              </a:rPr>
              <a:t>n</a:t>
            </a:r>
            <a:r>
              <a:rPr lang="en-US" sz="2800" dirty="0">
                <a:latin typeface="Times New Roman" panose="02020603050405020304" pitchFamily="18" charset="0"/>
                <a:cs typeface="Times New Roman" panose="02020603050405020304" pitchFamily="18" charset="0"/>
              </a:rPr>
              <a:t>) time since in the worst case (the item is not found) we traverse the entire sequence to look for an item with the given key</a:t>
            </a:r>
          </a:p>
          <a:p>
            <a:pPr eaLnBrk="1" hangingPunct="1"/>
            <a:r>
              <a:rPr lang="en-US" dirty="0">
                <a:latin typeface="Times New Roman" panose="02020603050405020304" pitchFamily="18" charset="0"/>
                <a:cs typeface="Times New Roman" panose="02020603050405020304" pitchFamily="18" charset="0"/>
              </a:rPr>
              <a:t>The unsorted list implementation is effective only for maps of small size or for maps in which puts are the most common operations, while searches and removals are rarely performed (e.g., historical record of logins to a workstation)</a:t>
            </a:r>
          </a:p>
        </p:txBody>
      </p:sp>
    </p:spTree>
  </p:cSld>
  <p:clrMapOvr>
    <a:masterClrMapping/>
  </p:clrMapOvr>
</p:sld>
</file>

<file path=ppt/theme/theme1.xml><?xml version="1.0" encoding="utf-8"?>
<a:theme xmlns:a="http://schemas.openxmlformats.org/drawingml/2006/main" name="Blueprint">
  <a:themeElements>
    <a:clrScheme name="">
      <a:dk1>
        <a:srgbClr val="40458C"/>
      </a:dk1>
      <a:lt1>
        <a:srgbClr val="FFFFFF"/>
      </a:lt1>
      <a:dk2>
        <a:srgbClr val="BE2D00"/>
      </a:dk2>
      <a:lt2>
        <a:srgbClr val="B7C1EB"/>
      </a:lt2>
      <a:accent1>
        <a:srgbClr val="ECD882"/>
      </a:accent1>
      <a:accent2>
        <a:srgbClr val="577052"/>
      </a:accent2>
      <a:accent3>
        <a:srgbClr val="FFFFFF"/>
      </a:accent3>
      <a:accent4>
        <a:srgbClr val="353A77"/>
      </a:accent4>
      <a:accent5>
        <a:srgbClr val="F4E9C1"/>
      </a:accent5>
      <a:accent6>
        <a:srgbClr val="4E6549"/>
      </a:accent6>
      <a:hlink>
        <a:srgbClr val="6F89F7"/>
      </a:hlink>
      <a:folHlink>
        <a:srgbClr val="CFDBFD"/>
      </a:folHlink>
    </a:clrScheme>
    <a:fontScheme name="Blueprin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Designs\Blueprint.pot</Template>
  <TotalTime>5187</TotalTime>
  <Words>385</Words>
  <Application>Microsoft Office PowerPoint</Application>
  <PresentationFormat>On-screen Show (4:3)</PresentationFormat>
  <Paragraphs>99</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ＭＳ Ｐゴシック</vt:lpstr>
      <vt:lpstr>Symbol</vt:lpstr>
      <vt:lpstr>Tahoma</vt:lpstr>
      <vt:lpstr>Times New Roman</vt:lpstr>
      <vt:lpstr>Wingdings</vt:lpstr>
      <vt:lpstr>Blueprint</vt:lpstr>
      <vt:lpstr>Maps</vt:lpstr>
      <vt:lpstr>Maps</vt:lpstr>
      <vt:lpstr>The Map ADT</vt:lpstr>
      <vt:lpstr>Example</vt:lpstr>
      <vt:lpstr>A Simple List-Based Map</vt:lpstr>
      <vt:lpstr>The get(k) Algorithm</vt:lpstr>
      <vt:lpstr>The put(k,v) Algorithm</vt:lpstr>
      <vt:lpstr>The remove(k) Algorithm</vt:lpstr>
      <vt:lpstr>Performance of a List-Based Map</vt:lpstr>
    </vt:vector>
  </TitlesOfParts>
  <Company>Brown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Algorithms</dc:title>
  <dc:creator>Roberto Tamassia</dc:creator>
  <cp:lastModifiedBy>Abini Cross</cp:lastModifiedBy>
  <cp:revision>877</cp:revision>
  <cp:lastPrinted>2014-03-20T01:20:42Z</cp:lastPrinted>
  <dcterms:created xsi:type="dcterms:W3CDTF">2002-01-21T02:22:10Z</dcterms:created>
  <dcterms:modified xsi:type="dcterms:W3CDTF">2018-09-25T03:08:02Z</dcterms:modified>
</cp:coreProperties>
</file>