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58" r:id="rId4"/>
    <p:sldId id="270" r:id="rId5"/>
    <p:sldId id="259" r:id="rId6"/>
    <p:sldId id="261" r:id="rId7"/>
    <p:sldId id="272" r:id="rId8"/>
    <p:sldId id="269" r:id="rId9"/>
    <p:sldId id="273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0854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7239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3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574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9455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079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67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852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162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323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1178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11582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1158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77001"/>
            <a:ext cx="741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371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33BC-A7F9-4D02-9290-24D326AC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B7E9-8759-41E8-BD84-AADFFAD4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68362"/>
            <a:ext cx="11582400" cy="51324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singly linked list allows for direct access from a list node only to the next node in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doubly linked list allows convenient access from a list node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 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doubly linked list node accomplishes this in the obvious way by storing two pointers: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the node following it (as in the singly linked list),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pointer to the node preceding it.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reason to use a doubly linked list is because it is easier to implement than a singly linked list.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3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FAFB-5E4F-4198-A5E8-913AE004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54539"/>
            <a:ext cx="11582400" cy="584626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remove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straightforward, though the code is somewhat longer.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variable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assigned the value being removed.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element of the node being removed.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nodes to either side have their pointers adjusted.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8830B-E806-40DF-B7C6-4D1CCFE7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05" y="1640018"/>
            <a:ext cx="8181975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17F4-899F-4DFA-971E-D2386911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6916"/>
            <a:ext cx="11582400" cy="56338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must separate the element, which is returned to the caller, from the link object.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stores the value of the node being removed.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line makes the next node’s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point to the left of the node being removed.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next field of the node preceding the one being deleted is adjusted.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steps of method remove are to update the list length and return the value of the deleted element.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168D5-DCB1-4418-8D5C-95FEF38E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9237" y="1815894"/>
            <a:ext cx="8524875" cy="144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28697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75C94-3FA4-4DE3-BB16-BA8ABD13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doubly linked list as compared to the singly linked list is the additional space used.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doubly linked list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pointers per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in the implementation presented it requires twice as much overhead as the singly linked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769600" cy="795339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3844" y="1266827"/>
            <a:ext cx="5509358" cy="2771773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doubly linked list can be traversed forward and backward</a:t>
            </a:r>
          </a:p>
          <a:p>
            <a:pPr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store: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previous node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next node</a:t>
            </a:r>
          </a:p>
          <a:p>
            <a:pPr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trailer and header nodes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883526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8382001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8880476" y="22098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cxnSp>
        <p:nvCxnSpPr>
          <p:cNvPr id="9224" name="AutoShape 10"/>
          <p:cNvCxnSpPr>
            <a:cxnSpLocks noChangeShapeType="1"/>
          </p:cNvCxnSpPr>
          <p:nvPr/>
        </p:nvCxnSpPr>
        <p:spPr bwMode="auto">
          <a:xfrm rot="10800000">
            <a:off x="7385051" y="20859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12"/>
          <p:cNvCxnSpPr>
            <a:cxnSpLocks noChangeShapeType="1"/>
          </p:cNvCxnSpPr>
          <p:nvPr/>
        </p:nvCxnSpPr>
        <p:spPr bwMode="auto">
          <a:xfrm flipV="1">
            <a:off x="9129713" y="20859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3"/>
          <p:cNvCxnSpPr>
            <a:cxnSpLocks noChangeShapeType="1"/>
            <a:endCxn id="9229" idx="0"/>
          </p:cNvCxnSpPr>
          <p:nvPr/>
        </p:nvCxnSpPr>
        <p:spPr bwMode="auto">
          <a:xfrm rot="16200000" flipH="1">
            <a:off x="8365728" y="2726134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7300914" y="16891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</a:rPr>
              <a:t>prev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9232901" y="16891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</a:rPr>
              <a:t>next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8090796" y="2998788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BE2D00"/>
                </a:solidFill>
              </a:rPr>
              <a:t>element</a:t>
            </a:r>
          </a:p>
        </p:txBody>
      </p:sp>
      <p:sp>
        <p:nvSpPr>
          <p:cNvPr id="9230" name="Rectangle 17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3" name="Freeform 40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4" name="Rectangle 44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6" name="Rectangle 46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7" name="Freeform 47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8" name="Rectangle 50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9" name="Rectangle 51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0" name="Rectangle 52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1" name="Freeform 53"/>
          <p:cNvSpPr>
            <a:spLocks/>
          </p:cNvSpPr>
          <p:nvPr/>
        </p:nvSpPr>
        <p:spPr bwMode="auto">
          <a:xfrm>
            <a:off x="7239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2" name="Rectangle 56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3" name="Rectangle 57"/>
          <p:cNvSpPr>
            <a:spLocks noChangeArrowheads="1"/>
          </p:cNvSpPr>
          <p:nvPr/>
        </p:nvSpPr>
        <p:spPr bwMode="auto">
          <a:xfrm>
            <a:off x="8305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4" name="Rectangle 58"/>
          <p:cNvSpPr>
            <a:spLocks noChangeArrowheads="1"/>
          </p:cNvSpPr>
          <p:nvPr/>
        </p:nvSpPr>
        <p:spPr bwMode="auto">
          <a:xfrm>
            <a:off x="861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5" name="Freeform 41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6" name="Freeform 48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7" name="Freeform 54"/>
          <p:cNvSpPr>
            <a:spLocks/>
          </p:cNvSpPr>
          <p:nvPr/>
        </p:nvSpPr>
        <p:spPr bwMode="auto">
          <a:xfrm rot="10800000">
            <a:off x="7391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8" name="Freeform 63"/>
          <p:cNvSpPr>
            <a:spLocks/>
          </p:cNvSpPr>
          <p:nvPr/>
        </p:nvSpPr>
        <p:spPr bwMode="auto">
          <a:xfrm>
            <a:off x="3813176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49" name="Freeform 64"/>
          <p:cNvSpPr>
            <a:spLocks/>
          </p:cNvSpPr>
          <p:nvPr/>
        </p:nvSpPr>
        <p:spPr bwMode="auto">
          <a:xfrm>
            <a:off x="5334001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50" name="Freeform 65"/>
          <p:cNvSpPr>
            <a:spLocks/>
          </p:cNvSpPr>
          <p:nvPr/>
        </p:nvSpPr>
        <p:spPr bwMode="auto">
          <a:xfrm>
            <a:off x="6854826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51" name="Freeform 66"/>
          <p:cNvSpPr>
            <a:spLocks/>
          </p:cNvSpPr>
          <p:nvPr/>
        </p:nvSpPr>
        <p:spPr bwMode="auto">
          <a:xfrm>
            <a:off x="8375651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9252" name="Picture 6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086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3" name="Picture 6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086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4" name="Picture 6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086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5" name="Picture 7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086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56" name="Rectangle 72"/>
          <p:cNvSpPr>
            <a:spLocks noChangeArrowheads="1"/>
          </p:cNvSpPr>
          <p:nvPr/>
        </p:nvSpPr>
        <p:spPr bwMode="auto">
          <a:xfrm>
            <a:off x="952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57" name="Rectangle 73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58" name="Freeform 74"/>
          <p:cNvSpPr>
            <a:spLocks/>
          </p:cNvSpPr>
          <p:nvPr/>
        </p:nvSpPr>
        <p:spPr bwMode="auto">
          <a:xfrm>
            <a:off x="876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59" name="Freeform 75"/>
          <p:cNvSpPr>
            <a:spLocks/>
          </p:cNvSpPr>
          <p:nvPr/>
        </p:nvSpPr>
        <p:spPr bwMode="auto">
          <a:xfrm rot="10800000">
            <a:off x="891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60" name="Freeform 76"/>
          <p:cNvSpPr>
            <a:spLocks/>
          </p:cNvSpPr>
          <p:nvPr/>
        </p:nvSpPr>
        <p:spPr bwMode="auto">
          <a:xfrm>
            <a:off x="2667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61" name="Freeform 77"/>
          <p:cNvSpPr>
            <a:spLocks/>
          </p:cNvSpPr>
          <p:nvPr/>
        </p:nvSpPr>
        <p:spPr bwMode="auto">
          <a:xfrm rot="10800000">
            <a:off x="2819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62" name="Text Box 78"/>
          <p:cNvSpPr txBox="1">
            <a:spLocks noChangeArrowheads="1"/>
          </p:cNvSpPr>
          <p:nvPr/>
        </p:nvSpPr>
        <p:spPr bwMode="auto">
          <a:xfrm>
            <a:off x="9217025" y="41148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</a:rPr>
              <a:t>trailer</a:t>
            </a:r>
          </a:p>
        </p:txBody>
      </p:sp>
      <p:sp>
        <p:nvSpPr>
          <p:cNvPr id="9263" name="Text Box 79"/>
          <p:cNvSpPr txBox="1">
            <a:spLocks noChangeArrowheads="1"/>
          </p:cNvSpPr>
          <p:nvPr/>
        </p:nvSpPr>
        <p:spPr bwMode="auto">
          <a:xfrm>
            <a:off x="2149476" y="41910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</a:rPr>
              <a:t>header</a:t>
            </a:r>
          </a:p>
        </p:txBody>
      </p:sp>
      <p:sp>
        <p:nvSpPr>
          <p:cNvPr id="9264" name="AutoShape 82"/>
          <p:cNvSpPr>
            <a:spLocks noChangeArrowheads="1"/>
          </p:cNvSpPr>
          <p:nvPr/>
        </p:nvSpPr>
        <p:spPr bwMode="auto">
          <a:xfrm>
            <a:off x="3200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7135814" y="41751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</a:rPr>
              <a:t>nodes/positions</a:t>
            </a:r>
          </a:p>
        </p:txBody>
      </p:sp>
      <p:sp>
        <p:nvSpPr>
          <p:cNvPr id="9266" name="AutoShape 84"/>
          <p:cNvSpPr>
            <a:spLocks noChangeArrowheads="1"/>
          </p:cNvSpPr>
          <p:nvPr/>
        </p:nvSpPr>
        <p:spPr bwMode="auto">
          <a:xfrm>
            <a:off x="3429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67" name="Text Box 85"/>
          <p:cNvSpPr txBox="1">
            <a:spLocks noChangeArrowheads="1"/>
          </p:cNvSpPr>
          <p:nvPr/>
        </p:nvSpPr>
        <p:spPr bwMode="auto">
          <a:xfrm>
            <a:off x="7872414" y="59436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elements</a:t>
            </a:r>
          </a:p>
        </p:txBody>
      </p:sp>
      <p:sp>
        <p:nvSpPr>
          <p:cNvPr id="9268" name="Text Box 87"/>
          <p:cNvSpPr txBox="1">
            <a:spLocks noChangeArrowheads="1"/>
          </p:cNvSpPr>
          <p:nvPr/>
        </p:nvSpPr>
        <p:spPr bwMode="auto">
          <a:xfrm>
            <a:off x="9448800" y="30480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</a:rPr>
              <a:t>node</a:t>
            </a:r>
          </a:p>
        </p:txBody>
      </p:sp>
      <p:sp>
        <p:nvSpPr>
          <p:cNvPr id="9269" name="AutoShape 88"/>
          <p:cNvSpPr>
            <a:spLocks noChangeArrowheads="1"/>
          </p:cNvSpPr>
          <p:nvPr/>
        </p:nvSpPr>
        <p:spPr bwMode="auto">
          <a:xfrm>
            <a:off x="7010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84F5-8AF2-4D64-A04D-44948E15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84036"/>
            <a:ext cx="11582400" cy="58167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code for the doubly linked implementation is a little longer than for the singly linked version, it tends to be a bit more “obvious” in its intention, and so easier to implement and debug.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our singly linked list implementation, the doubly linked list implementation makes use of a header node.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also add a trailer node to the end of the list.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DF648-6F82-4C4E-A832-061AA3FA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13" y="4170965"/>
            <a:ext cx="933988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9C9171-9897-4218-9B5F-5CFAFAD5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0942"/>
            <a:ext cx="11582400" cy="58698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trailer is similar to the header, in that it is a node that contains no value, and it always exists.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doubly linked list is initialized, the header and trailer nodes are created.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member head points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tail points to 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trailer node.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these nodes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the insert, append, and remove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eliminating all need for special-case code when the list is empty, or when we insert at the head or tail of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 to the node preceding the node that contained the actual current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due to lack of access to the previous node during insertion and deletion.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5AAE-87CD-40F7-A765-028FF22D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do have access to the previous node in a doubly linked list, this is no longer necessary.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set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 directly to the node containing the current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have the same convention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as we set up for singly linked lists, purely for the sake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Doubly Linked List code implementation is a little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that for the singly linked list node implementation since the doubly linked list nodes have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data member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1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C0D3-94C0-41B4-9203-600A62D3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declaration and the remaining member functions for the doubly linked list class are nearly identical to the singly linked list version.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especially simple for our doubly linked list implementation, because most of the work is done by the node’s constructor.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0CE46-9D2C-4B0F-AF48-86BFF677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144357"/>
            <a:ext cx="8181975" cy="36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15C6-E547-4093-9082-86D28EF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labels 1,2, and 3 corresponds to assignments done by the linked list constructor.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4, marks the assignment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next.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5, marks the assignment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pointer of the node following the newly inserted node.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5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D1B6B-FE76-45F7-BF08-245A4E8A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parameters to the new operator allow the list node class constructor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element,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next 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the new link node.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returns a pointer to the newly created node.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to either side have their pointers updated to point to the newly created node.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existence of the header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mean that there are no special cases to worry about when inserting into an empty list.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4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AAC0-ED4E-4A9F-92F2-B49E81BE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simple.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 Link class constructor sets the element,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next fields of the node when the new operator is executed.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21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852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Tahoma</vt:lpstr>
      <vt:lpstr>Times New Roman</vt:lpstr>
      <vt:lpstr>Wingdings</vt:lpstr>
      <vt:lpstr>Default Design</vt:lpstr>
      <vt:lpstr>Doubly Linked Lists</vt:lpstr>
      <vt:lpstr>Doubly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Lists</dc:title>
  <dc:creator>Abini Cross</dc:creator>
  <cp:lastModifiedBy>Abini Cross</cp:lastModifiedBy>
  <cp:revision>39</cp:revision>
  <dcterms:created xsi:type="dcterms:W3CDTF">2017-10-09T02:01:16Z</dcterms:created>
  <dcterms:modified xsi:type="dcterms:W3CDTF">2018-09-11T02:25:56Z</dcterms:modified>
</cp:coreProperties>
</file>