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99" d="100"/>
          <a:sy n="99" d="100"/>
        </p:scale>
        <p:origin x="23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FB62F-EF5F-42CA-839E-6F2C4764AA2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AE69E-6B16-491D-8F38-ED1652318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32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Average Sale Order by Order 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Number of Orders from Each Segment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9392505-076d-40b9-bd5a-ab60294e9107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9392505-076d-40b9-bd5a-ab60294e9107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9392505-076d-40b9-bd5a-ab60294e9107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9392505-076d-40b9-bd5a-ab60294e9107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9392505-076d-40b9-bd5a-ab60294e9107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9392505-076d-40b9-bd5a-ab60294e9107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9392505-076d-40b9-bd5a-ab60294e9107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9392505-076d-40b9-bd5a-ab60294e9107/?pbi_source=PowerPoi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PowerBI_Exercieses - Tummala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4/29/2022 12:37:23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4/28/2022 11:17:40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verage Sale Order by Order Yea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" y="0"/>
            <a:ext cx="11858625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Number of Orders from Each Segmen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catter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map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Chart ,map ,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93</Words>
  <Application>Microsoft Office PowerPoint</Application>
  <PresentationFormat>Widescreen</PresentationFormat>
  <Paragraphs>33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PowerBI_Exercieses - Tummala</vt:lpstr>
      <vt:lpstr>Page 1</vt:lpstr>
      <vt:lpstr>Page 2</vt:lpstr>
      <vt:lpstr>Page 3</vt:lpstr>
      <vt:lpstr>Page 4</vt:lpstr>
      <vt:lpstr>Page 5</vt:lpstr>
      <vt:lpstr>Page 6</vt:lpstr>
      <vt:lpstr>Page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RVHU321024UR</cp:lastModifiedBy>
  <cp:revision>5</cp:revision>
  <dcterms:created xsi:type="dcterms:W3CDTF">2016-09-04T11:54:55Z</dcterms:created>
  <dcterms:modified xsi:type="dcterms:W3CDTF">2022-04-29T00:39:38Z</dcterms:modified>
</cp:coreProperties>
</file>