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83" r:id="rId18"/>
    <p:sldId id="271" r:id="rId19"/>
    <p:sldId id="276" r:id="rId20"/>
    <p:sldId id="280" r:id="rId21"/>
    <p:sldId id="279" r:id="rId22"/>
    <p:sldId id="278" r:id="rId23"/>
    <p:sldId id="273" r:id="rId24"/>
    <p:sldId id="281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B774B-FC4F-4EE2-93D6-40820DE99BF1}" v="4" dt="2022-08-05T13:39:1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50" d="100"/>
          <a:sy n="250" d="100"/>
        </p:scale>
        <p:origin x="1428" y="-51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Wright" userId="31f3b7380d9e0b46" providerId="LiveId" clId="{CBDB774B-FC4F-4EE2-93D6-40820DE99BF1}"/>
    <pc:docChg chg="undo custSel addSld delSld modSld sldOrd">
      <pc:chgData name="George Wright" userId="31f3b7380d9e0b46" providerId="LiveId" clId="{CBDB774B-FC4F-4EE2-93D6-40820DE99BF1}" dt="2022-08-05T13:39:20.868" v="614" actId="1076"/>
      <pc:docMkLst>
        <pc:docMk/>
      </pc:docMkLst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2968714603" sldId="256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4020357430" sldId="257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1314762839" sldId="258"/>
        </pc:sldMkLst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84385390" sldId="259"/>
        </pc:sldMkLst>
        <pc:spChg chg="mod">
          <ac:chgData name="George Wright" userId="31f3b7380d9e0b46" providerId="LiveId" clId="{CBDB774B-FC4F-4EE2-93D6-40820DE99BF1}" dt="2022-08-02T23:08:30.776" v="100" actId="1036"/>
          <ac:spMkLst>
            <pc:docMk/>
            <pc:sldMk cId="84385390" sldId="259"/>
            <ac:spMk id="2" creationId="{0B049458-7CFA-3EA0-3B0A-E58E4F81C10E}"/>
          </ac:spMkLst>
        </pc:spChg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4286917020" sldId="260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2981247811" sldId="261"/>
        </pc:sldMkLst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320876294" sldId="262"/>
        </pc:sldMkLst>
        <pc:spChg chg="mod">
          <ac:chgData name="George Wright" userId="31f3b7380d9e0b46" providerId="LiveId" clId="{CBDB774B-FC4F-4EE2-93D6-40820DE99BF1}" dt="2022-08-02T23:09:05.247" v="125" actId="20577"/>
          <ac:spMkLst>
            <pc:docMk/>
            <pc:sldMk cId="320876294" sldId="262"/>
            <ac:spMk id="2" creationId="{F92826CC-5817-6837-59AD-D635529C930C}"/>
          </ac:spMkLst>
        </pc:sp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860587182" sldId="263"/>
        </pc:sldMkLst>
        <pc:spChg chg="mod">
          <ac:chgData name="George Wright" userId="31f3b7380d9e0b46" providerId="LiveId" clId="{CBDB774B-FC4F-4EE2-93D6-40820DE99BF1}" dt="2022-08-02T23:09:19.136" v="149" actId="20577"/>
          <ac:spMkLst>
            <pc:docMk/>
            <pc:sldMk cId="860587182" sldId="263"/>
            <ac:spMk id="2" creationId="{92693B00-8903-B4DE-3830-3A7EC7736CD1}"/>
          </ac:spMkLst>
        </pc:sp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363244606" sldId="264"/>
        </pc:sldMkLst>
        <pc:spChg chg="mod">
          <ac:chgData name="George Wright" userId="31f3b7380d9e0b46" providerId="LiveId" clId="{CBDB774B-FC4F-4EE2-93D6-40820DE99BF1}" dt="2022-08-02T23:09:35.083" v="165" actId="20577"/>
          <ac:spMkLst>
            <pc:docMk/>
            <pc:sldMk cId="363244606" sldId="264"/>
            <ac:spMk id="2" creationId="{099F38B9-2FFA-46D8-BF4D-1676C8CDADDD}"/>
          </ac:spMkLst>
        </pc:spChg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1598022506" sldId="265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2274059810" sldId="266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1476863002" sldId="267"/>
        </pc:sldMkLst>
      </pc:sldChg>
      <pc:sldChg chg="add del modNotes">
        <pc:chgData name="George Wright" userId="31f3b7380d9e0b46" providerId="LiveId" clId="{CBDB774B-FC4F-4EE2-93D6-40820DE99BF1}" dt="2022-08-05T13:37:59.111" v="596" actId="47"/>
        <pc:sldMkLst>
          <pc:docMk/>
          <pc:sldMk cId="3722838713" sldId="268"/>
        </pc:sldMkLst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3390786674" sldId="269"/>
        </pc:sldMkLst>
      </pc:sldChg>
      <pc:sldChg chg="addSp delSp modSp add del mod">
        <pc:chgData name="George Wright" userId="31f3b7380d9e0b46" providerId="LiveId" clId="{CBDB774B-FC4F-4EE2-93D6-40820DE99BF1}" dt="2022-08-05T13:37:59.111" v="596" actId="47"/>
        <pc:sldMkLst>
          <pc:docMk/>
          <pc:sldMk cId="3968160186" sldId="270"/>
        </pc:sldMkLst>
        <pc:spChg chg="mod">
          <ac:chgData name="George Wright" userId="31f3b7380d9e0b46" providerId="LiveId" clId="{CBDB774B-FC4F-4EE2-93D6-40820DE99BF1}" dt="2022-08-03T16:14:41.577" v="179" actId="20577"/>
          <ac:spMkLst>
            <pc:docMk/>
            <pc:sldMk cId="3968160186" sldId="270"/>
            <ac:spMk id="2" creationId="{362B6869-AF67-457A-9601-97949A1161B7}"/>
          </ac:spMkLst>
        </pc:spChg>
        <pc:spChg chg="del">
          <ac:chgData name="George Wright" userId="31f3b7380d9e0b46" providerId="LiveId" clId="{CBDB774B-FC4F-4EE2-93D6-40820DE99BF1}" dt="2022-08-03T16:14:46.327" v="180" actId="478"/>
          <ac:spMkLst>
            <pc:docMk/>
            <pc:sldMk cId="3968160186" sldId="270"/>
            <ac:spMk id="3" creationId="{15EE0FCA-DFDB-C8D9-B813-B087EC4D1DF7}"/>
          </ac:spMkLst>
        </pc:spChg>
        <pc:picChg chg="add mod">
          <ac:chgData name="George Wright" userId="31f3b7380d9e0b46" providerId="LiveId" clId="{CBDB774B-FC4F-4EE2-93D6-40820DE99BF1}" dt="2022-08-03T16:17:12.931" v="191" actId="1076"/>
          <ac:picMkLst>
            <pc:docMk/>
            <pc:sldMk cId="3968160186" sldId="270"/>
            <ac:picMk id="5" creationId="{CCAF190C-C9D5-04C9-5180-023428DADB01}"/>
          </ac:picMkLst>
        </pc:picChg>
        <pc:picChg chg="add mod">
          <ac:chgData name="George Wright" userId="31f3b7380d9e0b46" providerId="LiveId" clId="{CBDB774B-FC4F-4EE2-93D6-40820DE99BF1}" dt="2022-08-03T16:17:31.086" v="195" actId="1076"/>
          <ac:picMkLst>
            <pc:docMk/>
            <pc:sldMk cId="3968160186" sldId="270"/>
            <ac:picMk id="7" creationId="{FF25CF4F-CEF6-D134-8D94-18818838EF4F}"/>
          </ac:picMkLst>
        </pc:picChg>
      </pc:sldChg>
      <pc:sldChg chg="modSp add del mod ord">
        <pc:chgData name="George Wright" userId="31f3b7380d9e0b46" providerId="LiveId" clId="{CBDB774B-FC4F-4EE2-93D6-40820DE99BF1}" dt="2022-08-05T13:37:59.111" v="596" actId="47"/>
        <pc:sldMkLst>
          <pc:docMk/>
          <pc:sldMk cId="2250355271" sldId="271"/>
        </pc:sldMkLst>
        <pc:spChg chg="mod">
          <ac:chgData name="George Wright" userId="31f3b7380d9e0b46" providerId="LiveId" clId="{CBDB774B-FC4F-4EE2-93D6-40820DE99BF1}" dt="2022-08-02T23:07:26.111" v="99" actId="20577"/>
          <ac:spMkLst>
            <pc:docMk/>
            <pc:sldMk cId="2250355271" sldId="271"/>
            <ac:spMk id="2" creationId="{7F022BCD-4CFF-F8EF-7429-874300A1F8A9}"/>
          </ac:spMkLst>
        </pc:sp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2435564254" sldId="273"/>
        </pc:sldMkLst>
        <pc:spChg chg="mod">
          <ac:chgData name="George Wright" userId="31f3b7380d9e0b46" providerId="LiveId" clId="{CBDB774B-FC4F-4EE2-93D6-40820DE99BF1}" dt="2022-08-02T23:07:19.600" v="93" actId="20577"/>
          <ac:spMkLst>
            <pc:docMk/>
            <pc:sldMk cId="2435564254" sldId="273"/>
            <ac:spMk id="2" creationId="{0BF47D29-6256-7C63-9968-E1C115CF589A}"/>
          </ac:spMkLst>
        </pc:sp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1539624727" sldId="276"/>
        </pc:sldMkLst>
        <pc:spChg chg="mod">
          <ac:chgData name="George Wright" userId="31f3b7380d9e0b46" providerId="LiveId" clId="{CBDB774B-FC4F-4EE2-93D6-40820DE99BF1}" dt="2022-08-02T23:06:32.853" v="62" actId="20577"/>
          <ac:spMkLst>
            <pc:docMk/>
            <pc:sldMk cId="1539624727" sldId="276"/>
            <ac:spMk id="2" creationId="{6CFE1C5E-5455-A3FF-2091-16153E4465A2}"/>
          </ac:spMkLst>
        </pc:spChg>
      </pc:sldChg>
      <pc:sldChg chg="addSp modSp add del mod">
        <pc:chgData name="George Wright" userId="31f3b7380d9e0b46" providerId="LiveId" clId="{CBDB774B-FC4F-4EE2-93D6-40820DE99BF1}" dt="2022-08-05T13:37:59.111" v="596" actId="47"/>
        <pc:sldMkLst>
          <pc:docMk/>
          <pc:sldMk cId="4051420478" sldId="278"/>
        </pc:sldMkLst>
        <pc:spChg chg="mod">
          <ac:chgData name="George Wright" userId="31f3b7380d9e0b46" providerId="LiveId" clId="{CBDB774B-FC4F-4EE2-93D6-40820DE99BF1}" dt="2022-08-02T23:07:10.314" v="87" actId="20577"/>
          <ac:spMkLst>
            <pc:docMk/>
            <pc:sldMk cId="4051420478" sldId="278"/>
            <ac:spMk id="2" creationId="{C0233C0E-09F4-EBC2-633D-9EE8D1D13D1F}"/>
          </ac:spMkLst>
        </pc:spChg>
        <pc:picChg chg="add mod">
          <ac:chgData name="George Wright" userId="31f3b7380d9e0b46" providerId="LiveId" clId="{CBDB774B-FC4F-4EE2-93D6-40820DE99BF1}" dt="2022-08-03T16:19:11.830" v="206" actId="1076"/>
          <ac:picMkLst>
            <pc:docMk/>
            <pc:sldMk cId="4051420478" sldId="278"/>
            <ac:picMk id="4" creationId="{EF78E869-A3C4-2F96-FABB-0FCFF7660A3A}"/>
          </ac:picMkLst>
        </pc:picChg>
        <pc:picChg chg="mod">
          <ac:chgData name="George Wright" userId="31f3b7380d9e0b46" providerId="LiveId" clId="{CBDB774B-FC4F-4EE2-93D6-40820DE99BF1}" dt="2022-08-03T16:19:05.597" v="205" actId="14100"/>
          <ac:picMkLst>
            <pc:docMk/>
            <pc:sldMk cId="4051420478" sldId="278"/>
            <ac:picMk id="5" creationId="{AE1AFDED-0E19-7241-7F39-9492D9579AEC}"/>
          </ac:picMkLst>
        </pc:pic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981986714" sldId="279"/>
        </pc:sldMkLst>
        <pc:spChg chg="mod">
          <ac:chgData name="George Wright" userId="31f3b7380d9e0b46" providerId="LiveId" clId="{CBDB774B-FC4F-4EE2-93D6-40820DE99BF1}" dt="2022-08-02T23:07:02.305" v="77" actId="20577"/>
          <ac:spMkLst>
            <pc:docMk/>
            <pc:sldMk cId="981986714" sldId="279"/>
            <ac:spMk id="2" creationId="{DDA2903C-3CE9-193A-A29D-2410764E5C8C}"/>
          </ac:spMkLst>
        </pc:spChg>
      </pc:sldChg>
      <pc:sldChg chg="modSp add del mod">
        <pc:chgData name="George Wright" userId="31f3b7380d9e0b46" providerId="LiveId" clId="{CBDB774B-FC4F-4EE2-93D6-40820DE99BF1}" dt="2022-08-05T13:37:59.111" v="596" actId="47"/>
        <pc:sldMkLst>
          <pc:docMk/>
          <pc:sldMk cId="4067218287" sldId="280"/>
        </pc:sldMkLst>
        <pc:spChg chg="mod">
          <ac:chgData name="George Wright" userId="31f3b7380d9e0b46" providerId="LiveId" clId="{CBDB774B-FC4F-4EE2-93D6-40820DE99BF1}" dt="2022-08-02T23:06:51.098" v="69" actId="20577"/>
          <ac:spMkLst>
            <pc:docMk/>
            <pc:sldMk cId="4067218287" sldId="280"/>
            <ac:spMk id="2" creationId="{422F8293-DC15-C166-2745-9331EDAEE930}"/>
          </ac:spMkLst>
        </pc:spChg>
      </pc:sldChg>
      <pc:sldChg chg="add del">
        <pc:chgData name="George Wright" userId="31f3b7380d9e0b46" providerId="LiveId" clId="{CBDB774B-FC4F-4EE2-93D6-40820DE99BF1}" dt="2022-08-05T13:37:59.111" v="596" actId="47"/>
        <pc:sldMkLst>
          <pc:docMk/>
          <pc:sldMk cId="3332453312" sldId="281"/>
        </pc:sldMkLst>
      </pc:sldChg>
      <pc:sldChg chg="addSp modSp new add del mod">
        <pc:chgData name="George Wright" userId="31f3b7380d9e0b46" providerId="LiveId" clId="{CBDB774B-FC4F-4EE2-93D6-40820DE99BF1}" dt="2022-08-05T13:37:59.111" v="596" actId="47"/>
        <pc:sldMkLst>
          <pc:docMk/>
          <pc:sldMk cId="2560980860" sldId="282"/>
        </pc:sldMkLst>
        <pc:spChg chg="mod">
          <ac:chgData name="George Wright" userId="31f3b7380d9e0b46" providerId="LiveId" clId="{CBDB774B-FC4F-4EE2-93D6-40820DE99BF1}" dt="2022-08-03T16:25:52.587" v="446" actId="20577"/>
          <ac:spMkLst>
            <pc:docMk/>
            <pc:sldMk cId="2560980860" sldId="282"/>
            <ac:spMk id="2" creationId="{62123E7D-CC70-C39B-1329-0994E7152CEF}"/>
          </ac:spMkLst>
        </pc:spChg>
        <pc:spChg chg="mod">
          <ac:chgData name="George Wright" userId="31f3b7380d9e0b46" providerId="LiveId" clId="{CBDB774B-FC4F-4EE2-93D6-40820DE99BF1}" dt="2022-08-03T17:34:04.451" v="457" actId="1076"/>
          <ac:spMkLst>
            <pc:docMk/>
            <pc:sldMk cId="2560980860" sldId="282"/>
            <ac:spMk id="3" creationId="{4A3F6233-C986-65A2-93C7-4228F0892D76}"/>
          </ac:spMkLst>
        </pc:spChg>
        <pc:picChg chg="add mod">
          <ac:chgData name="George Wright" userId="31f3b7380d9e0b46" providerId="LiveId" clId="{CBDB774B-FC4F-4EE2-93D6-40820DE99BF1}" dt="2022-08-03T17:33:58.445" v="456" actId="1076"/>
          <ac:picMkLst>
            <pc:docMk/>
            <pc:sldMk cId="2560980860" sldId="282"/>
            <ac:picMk id="5" creationId="{A788C6A9-9D76-FACE-8B53-5BB0E6421756}"/>
          </ac:picMkLst>
        </pc:picChg>
      </pc:sldChg>
      <pc:sldChg chg="addSp delSp modSp new add del mod">
        <pc:chgData name="George Wright" userId="31f3b7380d9e0b46" providerId="LiveId" clId="{CBDB774B-FC4F-4EE2-93D6-40820DE99BF1}" dt="2022-08-05T13:37:59.111" v="596" actId="47"/>
        <pc:sldMkLst>
          <pc:docMk/>
          <pc:sldMk cId="1723701323" sldId="283"/>
        </pc:sldMkLst>
        <pc:spChg chg="mod">
          <ac:chgData name="George Wright" userId="31f3b7380d9e0b46" providerId="LiveId" clId="{CBDB774B-FC4F-4EE2-93D6-40820DE99BF1}" dt="2022-08-05T13:35:06.073" v="586" actId="122"/>
          <ac:spMkLst>
            <pc:docMk/>
            <pc:sldMk cId="1723701323" sldId="283"/>
            <ac:spMk id="2" creationId="{25EECE00-ED1F-0C94-564A-919C8F231DF7}"/>
          </ac:spMkLst>
        </pc:spChg>
        <pc:spChg chg="del">
          <ac:chgData name="George Wright" userId="31f3b7380d9e0b46" providerId="LiveId" clId="{CBDB774B-FC4F-4EE2-93D6-40820DE99BF1}" dt="2022-08-05T13:35:10.959" v="587" actId="478"/>
          <ac:spMkLst>
            <pc:docMk/>
            <pc:sldMk cId="1723701323" sldId="283"/>
            <ac:spMk id="3" creationId="{282C4E45-3F0A-5161-8C63-C6A3096C91D9}"/>
          </ac:spMkLst>
        </pc:spChg>
        <pc:picChg chg="add mod">
          <ac:chgData name="George Wright" userId="31f3b7380d9e0b46" providerId="LiveId" clId="{CBDB774B-FC4F-4EE2-93D6-40820DE99BF1}" dt="2022-08-05T13:36:03.812" v="593" actId="1076"/>
          <ac:picMkLst>
            <pc:docMk/>
            <pc:sldMk cId="1723701323" sldId="283"/>
            <ac:picMk id="5" creationId="{5D337CBD-9854-4788-1F28-297A61777916}"/>
          </ac:picMkLst>
        </pc:picChg>
      </pc:sldChg>
      <pc:sldChg chg="addSp delSp modSp new add del mod setBg setClrOvrMap">
        <pc:chgData name="George Wright" userId="31f3b7380d9e0b46" providerId="LiveId" clId="{CBDB774B-FC4F-4EE2-93D6-40820DE99BF1}" dt="2022-08-05T13:39:20.868" v="614" actId="1076"/>
        <pc:sldMkLst>
          <pc:docMk/>
          <pc:sldMk cId="3655148290" sldId="284"/>
        </pc:sldMkLst>
        <pc:spChg chg="del">
          <ac:chgData name="George Wright" userId="31f3b7380d9e0b46" providerId="LiveId" clId="{CBDB774B-FC4F-4EE2-93D6-40820DE99BF1}" dt="2022-08-05T13:38:06.409" v="597" actId="478"/>
          <ac:spMkLst>
            <pc:docMk/>
            <pc:sldMk cId="3655148290" sldId="284"/>
            <ac:spMk id="2" creationId="{A9BDB344-902A-5FD6-D828-3F872C5243D1}"/>
          </ac:spMkLst>
        </pc:spChg>
        <pc:spChg chg="del">
          <ac:chgData name="George Wright" userId="31f3b7380d9e0b46" providerId="LiveId" clId="{CBDB774B-FC4F-4EE2-93D6-40820DE99BF1}" dt="2022-08-05T13:38:09.857" v="598" actId="478"/>
          <ac:spMkLst>
            <pc:docMk/>
            <pc:sldMk cId="3655148290" sldId="284"/>
            <ac:spMk id="3" creationId="{5C0051D6-0A32-57F2-E315-3C5238D5CFE7}"/>
          </ac:spMkLst>
        </pc:spChg>
        <pc:spChg chg="add mod ord">
          <ac:chgData name="George Wright" userId="31f3b7380d9e0b46" providerId="LiveId" clId="{CBDB774B-FC4F-4EE2-93D6-40820DE99BF1}" dt="2022-08-05T13:39:03.416" v="608" actId="26606"/>
          <ac:spMkLst>
            <pc:docMk/>
            <pc:sldMk cId="3655148290" sldId="284"/>
            <ac:spMk id="4" creationId="{52E22E0D-98E9-D495-D1E3-D813BDDD5121}"/>
          </ac:spMkLst>
        </pc:spChg>
        <pc:spChg chg="add del">
          <ac:chgData name="George Wright" userId="31f3b7380d9e0b46" providerId="LiveId" clId="{CBDB774B-FC4F-4EE2-93D6-40820DE99BF1}" dt="2022-08-05T13:39:03.416" v="608" actId="26606"/>
          <ac:spMkLst>
            <pc:docMk/>
            <pc:sldMk cId="3655148290" sldId="284"/>
            <ac:spMk id="11" creationId="{71B2258F-86CA-4D4D-8270-BC05FCDEBFB3}"/>
          </ac:spMkLst>
        </pc:spChg>
        <pc:picChg chg="add del mod">
          <ac:chgData name="George Wright" userId="31f3b7380d9e0b46" providerId="LiveId" clId="{CBDB774B-FC4F-4EE2-93D6-40820DE99BF1}" dt="2022-08-05T13:39:05.857" v="609" actId="478"/>
          <ac:picMkLst>
            <pc:docMk/>
            <pc:sldMk cId="3655148290" sldId="284"/>
            <ac:picMk id="6" creationId="{CE9A3EC2-0188-4F3D-F9C7-7508ADA73DFA}"/>
          </ac:picMkLst>
        </pc:picChg>
        <pc:picChg chg="add mod">
          <ac:chgData name="George Wright" userId="31f3b7380d9e0b46" providerId="LiveId" clId="{CBDB774B-FC4F-4EE2-93D6-40820DE99BF1}" dt="2022-08-05T13:39:20.868" v="614" actId="1076"/>
          <ac:picMkLst>
            <pc:docMk/>
            <pc:sldMk cId="3655148290" sldId="284"/>
            <ac:picMk id="8" creationId="{C0C65B75-64F7-FAA8-33DE-00F03894984D}"/>
          </ac:picMkLst>
        </pc:picChg>
      </pc:sldChg>
    </pc:docChg>
  </pc:docChgLst>
  <pc:docChgLst>
    <pc:chgData name="George Wright" userId="31f3b7380d9e0b46" providerId="LiveId" clId="{DD1BD9AB-5152-4597-8696-025A7A4AD926}"/>
    <pc:docChg chg="undo custSel addSld delSld modSld sldOrd modMainMaster">
      <pc:chgData name="George Wright" userId="31f3b7380d9e0b46" providerId="LiveId" clId="{DD1BD9AB-5152-4597-8696-025A7A4AD926}" dt="2022-08-05T13:25:14.559" v="1077"/>
      <pc:docMkLst>
        <pc:docMk/>
      </pc:docMkLst>
      <pc:sldChg chg="delSp modSp mod">
        <pc:chgData name="George Wright" userId="31f3b7380d9e0b46" providerId="LiveId" clId="{DD1BD9AB-5152-4597-8696-025A7A4AD926}" dt="2022-07-29T16:58:22.425" v="32" actId="20577"/>
        <pc:sldMkLst>
          <pc:docMk/>
          <pc:sldMk cId="2968714603" sldId="256"/>
        </pc:sldMkLst>
        <pc:spChg chg="mod">
          <ac:chgData name="George Wright" userId="31f3b7380d9e0b46" providerId="LiveId" clId="{DD1BD9AB-5152-4597-8696-025A7A4AD926}" dt="2022-07-29T16:58:22.425" v="32" actId="20577"/>
          <ac:spMkLst>
            <pc:docMk/>
            <pc:sldMk cId="2968714603" sldId="256"/>
            <ac:spMk id="2" creationId="{4620F71A-50D9-D5D2-A457-5E5E31DA061E}"/>
          </ac:spMkLst>
        </pc:spChg>
        <pc:spChg chg="del">
          <ac:chgData name="George Wright" userId="31f3b7380d9e0b46" providerId="LiveId" clId="{DD1BD9AB-5152-4597-8696-025A7A4AD926}" dt="2022-07-29T16:57:54.885" v="25" actId="478"/>
          <ac:spMkLst>
            <pc:docMk/>
            <pc:sldMk cId="2968714603" sldId="256"/>
            <ac:spMk id="3" creationId="{FB5F5656-84F8-3F24-226F-1FE598D3A5B5}"/>
          </ac:spMkLst>
        </pc:spChg>
      </pc:sldChg>
      <pc:sldChg chg="new del">
        <pc:chgData name="George Wright" userId="31f3b7380d9e0b46" providerId="LiveId" clId="{DD1BD9AB-5152-4597-8696-025A7A4AD926}" dt="2022-07-29T16:59:11.249" v="34" actId="680"/>
        <pc:sldMkLst>
          <pc:docMk/>
          <pc:sldMk cId="1667235895" sldId="257"/>
        </pc:sldMkLst>
      </pc:sldChg>
      <pc:sldChg chg="addSp delSp modSp new mod setBg">
        <pc:chgData name="George Wright" userId="31f3b7380d9e0b46" providerId="LiveId" clId="{DD1BD9AB-5152-4597-8696-025A7A4AD926}" dt="2022-07-29T17:13:13.488" v="100" actId="2711"/>
        <pc:sldMkLst>
          <pc:docMk/>
          <pc:sldMk cId="4020357430" sldId="257"/>
        </pc:sldMkLst>
        <pc:spChg chg="mod">
          <ac:chgData name="George Wright" userId="31f3b7380d9e0b46" providerId="LiveId" clId="{DD1BD9AB-5152-4597-8696-025A7A4AD926}" dt="2022-07-29T17:13:13.488" v="100" actId="2711"/>
          <ac:spMkLst>
            <pc:docMk/>
            <pc:sldMk cId="4020357430" sldId="257"/>
            <ac:spMk id="2" creationId="{8B8CA438-9867-1F38-61D9-952024ED6D0C}"/>
          </ac:spMkLst>
        </pc:spChg>
        <pc:spChg chg="del mod">
          <ac:chgData name="George Wright" userId="31f3b7380d9e0b46" providerId="LiveId" clId="{DD1BD9AB-5152-4597-8696-025A7A4AD926}" dt="2022-07-29T17:10:42.381" v="93" actId="478"/>
          <ac:spMkLst>
            <pc:docMk/>
            <pc:sldMk cId="4020357430" sldId="257"/>
            <ac:spMk id="3" creationId="{AD0B0D6F-C75C-7CB1-35E7-54B7BA9EA3D2}"/>
          </ac:spMkLst>
        </pc:spChg>
        <pc:spChg chg="add del">
          <ac:chgData name="George Wright" userId="31f3b7380d9e0b46" providerId="LiveId" clId="{DD1BD9AB-5152-4597-8696-025A7A4AD926}" dt="2022-07-29T17:12:45.292" v="98" actId="26606"/>
          <ac:spMkLst>
            <pc:docMk/>
            <pc:sldMk cId="4020357430" sldId="257"/>
            <ac:spMk id="10" creationId="{A4AC5506-6312-4701-8D3C-40187889A947}"/>
          </ac:spMkLst>
        </pc:spChg>
        <pc:picChg chg="add mod">
          <ac:chgData name="George Wright" userId="31f3b7380d9e0b46" providerId="LiveId" clId="{DD1BD9AB-5152-4597-8696-025A7A4AD926}" dt="2022-07-29T17:12:54.280" v="99" actId="26606"/>
          <ac:picMkLst>
            <pc:docMk/>
            <pc:sldMk cId="4020357430" sldId="257"/>
            <ac:picMk id="5" creationId="{C10A7961-8612-1D6A-E2ED-8CD9517C6C2F}"/>
          </ac:picMkLst>
        </pc:picChg>
      </pc:sldChg>
      <pc:sldChg chg="addSp delSp modSp new mod setBg">
        <pc:chgData name="George Wright" userId="31f3b7380d9e0b46" providerId="LiveId" clId="{DD1BD9AB-5152-4597-8696-025A7A4AD926}" dt="2022-07-29T18:25:34.817" v="150" actId="122"/>
        <pc:sldMkLst>
          <pc:docMk/>
          <pc:sldMk cId="1314762839" sldId="258"/>
        </pc:sldMkLst>
        <pc:spChg chg="mod">
          <ac:chgData name="George Wright" userId="31f3b7380d9e0b46" providerId="LiveId" clId="{DD1BD9AB-5152-4597-8696-025A7A4AD926}" dt="2022-07-29T18:25:34.817" v="150" actId="122"/>
          <ac:spMkLst>
            <pc:docMk/>
            <pc:sldMk cId="1314762839" sldId="258"/>
            <ac:spMk id="2" creationId="{DA446020-DA72-9307-5114-E6F55DBDD75A}"/>
          </ac:spMkLst>
        </pc:spChg>
        <pc:spChg chg="del mod">
          <ac:chgData name="George Wright" userId="31f3b7380d9e0b46" providerId="LiveId" clId="{DD1BD9AB-5152-4597-8696-025A7A4AD926}" dt="2022-07-29T18:22:01.533" v="136" actId="478"/>
          <ac:spMkLst>
            <pc:docMk/>
            <pc:sldMk cId="1314762839" sldId="258"/>
            <ac:spMk id="3" creationId="{AE02187A-8C8F-B145-108A-A906C0A8285D}"/>
          </ac:spMkLst>
        </pc:spChg>
        <pc:picChg chg="add mod">
          <ac:chgData name="George Wright" userId="31f3b7380d9e0b46" providerId="LiveId" clId="{DD1BD9AB-5152-4597-8696-025A7A4AD926}" dt="2022-07-29T18:24:11.388" v="149" actId="14100"/>
          <ac:picMkLst>
            <pc:docMk/>
            <pc:sldMk cId="1314762839" sldId="258"/>
            <ac:picMk id="5" creationId="{A4316762-28D7-399C-DFFD-9F93F4D415D9}"/>
          </ac:picMkLst>
        </pc:picChg>
      </pc:sldChg>
      <pc:sldChg chg="addSp delSp modSp new mod">
        <pc:chgData name="George Wright" userId="31f3b7380d9e0b46" providerId="LiveId" clId="{DD1BD9AB-5152-4597-8696-025A7A4AD926}" dt="2022-07-29T18:33:58.099" v="181" actId="1076"/>
        <pc:sldMkLst>
          <pc:docMk/>
          <pc:sldMk cId="84385390" sldId="259"/>
        </pc:sldMkLst>
        <pc:spChg chg="mod">
          <ac:chgData name="George Wright" userId="31f3b7380d9e0b46" providerId="LiveId" clId="{DD1BD9AB-5152-4597-8696-025A7A4AD926}" dt="2022-07-29T18:33:03.652" v="175" actId="122"/>
          <ac:spMkLst>
            <pc:docMk/>
            <pc:sldMk cId="84385390" sldId="259"/>
            <ac:spMk id="2" creationId="{0B049458-7CFA-3EA0-3B0A-E58E4F81C10E}"/>
          </ac:spMkLst>
        </pc:spChg>
        <pc:spChg chg="del mod">
          <ac:chgData name="George Wright" userId="31f3b7380d9e0b46" providerId="LiveId" clId="{DD1BD9AB-5152-4597-8696-025A7A4AD926}" dt="2022-07-29T18:33:16.428" v="177" actId="478"/>
          <ac:spMkLst>
            <pc:docMk/>
            <pc:sldMk cId="84385390" sldId="259"/>
            <ac:spMk id="3" creationId="{552259B8-8EB4-7366-17AF-579DDC0F56E4}"/>
          </ac:spMkLst>
        </pc:spChg>
        <pc:picChg chg="add mod">
          <ac:chgData name="George Wright" userId="31f3b7380d9e0b46" providerId="LiveId" clId="{DD1BD9AB-5152-4597-8696-025A7A4AD926}" dt="2022-07-29T18:33:58.099" v="181" actId="1076"/>
          <ac:picMkLst>
            <pc:docMk/>
            <pc:sldMk cId="84385390" sldId="259"/>
            <ac:picMk id="5" creationId="{78765F63-4F31-F970-D4D2-185B844FDA11}"/>
          </ac:picMkLst>
        </pc:picChg>
      </pc:sldChg>
      <pc:sldChg chg="addSp delSp modSp new mod">
        <pc:chgData name="George Wright" userId="31f3b7380d9e0b46" providerId="LiveId" clId="{DD1BD9AB-5152-4597-8696-025A7A4AD926}" dt="2022-07-29T18:39:59.798" v="221" actId="1076"/>
        <pc:sldMkLst>
          <pc:docMk/>
          <pc:sldMk cId="4286917020" sldId="260"/>
        </pc:sldMkLst>
        <pc:spChg chg="mod">
          <ac:chgData name="George Wright" userId="31f3b7380d9e0b46" providerId="LiveId" clId="{DD1BD9AB-5152-4597-8696-025A7A4AD926}" dt="2022-07-29T18:39:59.798" v="221" actId="1076"/>
          <ac:spMkLst>
            <pc:docMk/>
            <pc:sldMk cId="4286917020" sldId="260"/>
            <ac:spMk id="2" creationId="{74E05B11-5329-DEBA-A3AE-0CDE47E7BE95}"/>
          </ac:spMkLst>
        </pc:spChg>
        <pc:spChg chg="del mod">
          <ac:chgData name="George Wright" userId="31f3b7380d9e0b46" providerId="LiveId" clId="{DD1BD9AB-5152-4597-8696-025A7A4AD926}" dt="2022-07-29T18:38:44.745" v="209" actId="478"/>
          <ac:spMkLst>
            <pc:docMk/>
            <pc:sldMk cId="4286917020" sldId="260"/>
            <ac:spMk id="3" creationId="{FAB948E5-9AC4-928C-FEFE-70C8E856400F}"/>
          </ac:spMkLst>
        </pc:spChg>
        <pc:picChg chg="add mod">
          <ac:chgData name="George Wright" userId="31f3b7380d9e0b46" providerId="LiveId" clId="{DD1BD9AB-5152-4597-8696-025A7A4AD926}" dt="2022-07-29T18:39:43.267" v="220" actId="1076"/>
          <ac:picMkLst>
            <pc:docMk/>
            <pc:sldMk cId="4286917020" sldId="260"/>
            <ac:picMk id="5" creationId="{314BBA60-CFEE-87D0-AB47-4FDE4AA8896F}"/>
          </ac:picMkLst>
        </pc:picChg>
      </pc:sldChg>
      <pc:sldChg chg="addSp delSp modSp new mod modNotes">
        <pc:chgData name="George Wright" userId="31f3b7380d9e0b46" providerId="LiveId" clId="{DD1BD9AB-5152-4597-8696-025A7A4AD926}" dt="2022-07-29T19:00:47.069" v="422" actId="20577"/>
        <pc:sldMkLst>
          <pc:docMk/>
          <pc:sldMk cId="2981247811" sldId="261"/>
        </pc:sldMkLst>
        <pc:spChg chg="mod">
          <ac:chgData name="George Wright" userId="31f3b7380d9e0b46" providerId="LiveId" clId="{DD1BD9AB-5152-4597-8696-025A7A4AD926}" dt="2022-07-29T18:56:24.741" v="292" actId="1076"/>
          <ac:spMkLst>
            <pc:docMk/>
            <pc:sldMk cId="2981247811" sldId="261"/>
            <ac:spMk id="2" creationId="{7E15107D-255F-4BFB-6FDC-6AF067AA99F3}"/>
          </ac:spMkLst>
        </pc:spChg>
        <pc:spChg chg="del mod">
          <ac:chgData name="George Wright" userId="31f3b7380d9e0b46" providerId="LiveId" clId="{DD1BD9AB-5152-4597-8696-025A7A4AD926}" dt="2022-07-29T18:47:52.424" v="266" actId="478"/>
          <ac:spMkLst>
            <pc:docMk/>
            <pc:sldMk cId="2981247811" sldId="261"/>
            <ac:spMk id="3" creationId="{4F4C2B69-B29B-E430-B640-FCFB084E5030}"/>
          </ac:spMkLst>
        </pc:spChg>
        <pc:spChg chg="add mod">
          <ac:chgData name="George Wright" userId="31f3b7380d9e0b46" providerId="LiveId" clId="{DD1BD9AB-5152-4597-8696-025A7A4AD926}" dt="2022-07-29T18:55:12.791" v="291" actId="1076"/>
          <ac:spMkLst>
            <pc:docMk/>
            <pc:sldMk cId="2981247811" sldId="261"/>
            <ac:spMk id="6" creationId="{198461D9-E18F-F4E1-F33B-9D2DAEF04031}"/>
          </ac:spMkLst>
        </pc:spChg>
        <pc:picChg chg="add mod">
          <ac:chgData name="George Wright" userId="31f3b7380d9e0b46" providerId="LiveId" clId="{DD1BD9AB-5152-4597-8696-025A7A4AD926}" dt="2022-07-29T18:53:19.348" v="272" actId="1076"/>
          <ac:picMkLst>
            <pc:docMk/>
            <pc:sldMk cId="2981247811" sldId="261"/>
            <ac:picMk id="5" creationId="{74CC67BB-AFDF-33BF-7350-A9F7B50C3D86}"/>
          </ac:picMkLst>
        </pc:picChg>
      </pc:sldChg>
      <pc:sldChg chg="addSp delSp modSp new mod ord">
        <pc:chgData name="George Wright" userId="31f3b7380d9e0b46" providerId="LiveId" clId="{DD1BD9AB-5152-4597-8696-025A7A4AD926}" dt="2022-07-29T19:52:00.577" v="474"/>
        <pc:sldMkLst>
          <pc:docMk/>
          <pc:sldMk cId="320876294" sldId="262"/>
        </pc:sldMkLst>
        <pc:spChg chg="mod">
          <ac:chgData name="George Wright" userId="31f3b7380d9e0b46" providerId="LiveId" clId="{DD1BD9AB-5152-4597-8696-025A7A4AD926}" dt="2022-07-29T19:27:17.017" v="428" actId="122"/>
          <ac:spMkLst>
            <pc:docMk/>
            <pc:sldMk cId="320876294" sldId="262"/>
            <ac:spMk id="2" creationId="{F92826CC-5817-6837-59AD-D635529C930C}"/>
          </ac:spMkLst>
        </pc:spChg>
        <pc:spChg chg="del mod">
          <ac:chgData name="George Wright" userId="31f3b7380d9e0b46" providerId="LiveId" clId="{DD1BD9AB-5152-4597-8696-025A7A4AD926}" dt="2022-07-29T19:27:28.043" v="430" actId="478"/>
          <ac:spMkLst>
            <pc:docMk/>
            <pc:sldMk cId="320876294" sldId="262"/>
            <ac:spMk id="3" creationId="{F03BFFF1-F630-917C-1BDC-E3BA0D0D6999}"/>
          </ac:spMkLst>
        </pc:spChg>
        <pc:picChg chg="add mod">
          <ac:chgData name="George Wright" userId="31f3b7380d9e0b46" providerId="LiveId" clId="{DD1BD9AB-5152-4597-8696-025A7A4AD926}" dt="2022-07-29T19:31:22.348" v="438" actId="1076"/>
          <ac:picMkLst>
            <pc:docMk/>
            <pc:sldMk cId="320876294" sldId="262"/>
            <ac:picMk id="5" creationId="{D75B675F-4BB5-8DB9-F783-C2779F448C5B}"/>
          </ac:picMkLst>
        </pc:picChg>
      </pc:sldChg>
      <pc:sldChg chg="addSp delSp modSp new mod ord">
        <pc:chgData name="George Wright" userId="31f3b7380d9e0b46" providerId="LiveId" clId="{DD1BD9AB-5152-4597-8696-025A7A4AD926}" dt="2022-07-30T18:39:20.301" v="1075"/>
        <pc:sldMkLst>
          <pc:docMk/>
          <pc:sldMk cId="860587182" sldId="263"/>
        </pc:sldMkLst>
        <pc:spChg chg="mod">
          <ac:chgData name="George Wright" userId="31f3b7380d9e0b46" providerId="LiveId" clId="{DD1BD9AB-5152-4597-8696-025A7A4AD926}" dt="2022-07-29T19:37:06.466" v="444" actId="122"/>
          <ac:spMkLst>
            <pc:docMk/>
            <pc:sldMk cId="860587182" sldId="263"/>
            <ac:spMk id="2" creationId="{92693B00-8903-B4DE-3830-3A7EC7736CD1}"/>
          </ac:spMkLst>
        </pc:spChg>
        <pc:spChg chg="del mod">
          <ac:chgData name="George Wright" userId="31f3b7380d9e0b46" providerId="LiveId" clId="{DD1BD9AB-5152-4597-8696-025A7A4AD926}" dt="2022-07-29T19:37:12.762" v="446" actId="478"/>
          <ac:spMkLst>
            <pc:docMk/>
            <pc:sldMk cId="860587182" sldId="263"/>
            <ac:spMk id="3" creationId="{DC727FC6-D65C-0F3A-8EEC-954460A0AB1E}"/>
          </ac:spMkLst>
        </pc:spChg>
        <pc:picChg chg="add mod">
          <ac:chgData name="George Wright" userId="31f3b7380d9e0b46" providerId="LiveId" clId="{DD1BD9AB-5152-4597-8696-025A7A4AD926}" dt="2022-07-29T19:38:06.415" v="454" actId="1076"/>
          <ac:picMkLst>
            <pc:docMk/>
            <pc:sldMk cId="860587182" sldId="263"/>
            <ac:picMk id="5" creationId="{C71E594C-94A7-FE8F-6B31-80AF34AF8B5D}"/>
          </ac:picMkLst>
        </pc:picChg>
      </pc:sldChg>
      <pc:sldChg chg="addSp delSp modSp new mod ord">
        <pc:chgData name="George Wright" userId="31f3b7380d9e0b46" providerId="LiveId" clId="{DD1BD9AB-5152-4597-8696-025A7A4AD926}" dt="2022-07-29T19:50:31.550" v="472"/>
        <pc:sldMkLst>
          <pc:docMk/>
          <pc:sldMk cId="363244606" sldId="264"/>
        </pc:sldMkLst>
        <pc:spChg chg="mod">
          <ac:chgData name="George Wright" userId="31f3b7380d9e0b46" providerId="LiveId" clId="{DD1BD9AB-5152-4597-8696-025A7A4AD926}" dt="2022-07-29T19:44:09.910" v="467" actId="1076"/>
          <ac:spMkLst>
            <pc:docMk/>
            <pc:sldMk cId="363244606" sldId="264"/>
            <ac:spMk id="2" creationId="{099F38B9-2FFA-46D8-BF4D-1676C8CDADDD}"/>
          </ac:spMkLst>
        </pc:spChg>
        <pc:spChg chg="del mod">
          <ac:chgData name="George Wright" userId="31f3b7380d9e0b46" providerId="LiveId" clId="{DD1BD9AB-5152-4597-8696-025A7A4AD926}" dt="2022-07-29T19:39:45.021" v="462" actId="478"/>
          <ac:spMkLst>
            <pc:docMk/>
            <pc:sldMk cId="363244606" sldId="264"/>
            <ac:spMk id="3" creationId="{34EC714D-DCCE-B486-3F33-268884120312}"/>
          </ac:spMkLst>
        </pc:spChg>
        <pc:picChg chg="add mod">
          <ac:chgData name="George Wright" userId="31f3b7380d9e0b46" providerId="LiveId" clId="{DD1BD9AB-5152-4597-8696-025A7A4AD926}" dt="2022-07-29T19:44:22.805" v="468" actId="1076"/>
          <ac:picMkLst>
            <pc:docMk/>
            <pc:sldMk cId="363244606" sldId="264"/>
            <ac:picMk id="5" creationId="{8DBFDF25-12A9-F13C-4A50-17BE37353834}"/>
          </ac:picMkLst>
        </pc:picChg>
      </pc:sldChg>
      <pc:sldChg chg="addSp delSp modSp new mod">
        <pc:chgData name="George Wright" userId="31f3b7380d9e0b46" providerId="LiveId" clId="{DD1BD9AB-5152-4597-8696-025A7A4AD926}" dt="2022-07-29T19:54:26.129" v="499" actId="1076"/>
        <pc:sldMkLst>
          <pc:docMk/>
          <pc:sldMk cId="1598022506" sldId="265"/>
        </pc:sldMkLst>
        <pc:spChg chg="mod">
          <ac:chgData name="George Wright" userId="31f3b7380d9e0b46" providerId="LiveId" clId="{DD1BD9AB-5152-4597-8696-025A7A4AD926}" dt="2022-07-29T19:53:12.309" v="489" actId="122"/>
          <ac:spMkLst>
            <pc:docMk/>
            <pc:sldMk cId="1598022506" sldId="265"/>
            <ac:spMk id="2" creationId="{5E687537-B061-30F5-051A-810083442D4C}"/>
          </ac:spMkLst>
        </pc:spChg>
        <pc:spChg chg="del mod">
          <ac:chgData name="George Wright" userId="31f3b7380d9e0b46" providerId="LiveId" clId="{DD1BD9AB-5152-4597-8696-025A7A4AD926}" dt="2022-07-29T19:53:16.727" v="491" actId="478"/>
          <ac:spMkLst>
            <pc:docMk/>
            <pc:sldMk cId="1598022506" sldId="265"/>
            <ac:spMk id="3" creationId="{15D7AA7F-0088-7EF9-6CA8-FD0B6318D5FD}"/>
          </ac:spMkLst>
        </pc:spChg>
        <pc:picChg chg="add mod">
          <ac:chgData name="George Wright" userId="31f3b7380d9e0b46" providerId="LiveId" clId="{DD1BD9AB-5152-4597-8696-025A7A4AD926}" dt="2022-07-29T19:54:26.129" v="499" actId="1076"/>
          <ac:picMkLst>
            <pc:docMk/>
            <pc:sldMk cId="1598022506" sldId="265"/>
            <ac:picMk id="5" creationId="{448FFAF8-2F36-CF8D-E6BD-B05136FC5DA5}"/>
          </ac:picMkLst>
        </pc:picChg>
      </pc:sldChg>
      <pc:sldChg chg="addSp delSp modSp new mod">
        <pc:chgData name="George Wright" userId="31f3b7380d9e0b46" providerId="LiveId" clId="{DD1BD9AB-5152-4597-8696-025A7A4AD926}" dt="2022-07-29T20:03:09.634" v="512" actId="1076"/>
        <pc:sldMkLst>
          <pc:docMk/>
          <pc:sldMk cId="2274059810" sldId="266"/>
        </pc:sldMkLst>
        <pc:spChg chg="mod">
          <ac:chgData name="George Wright" userId="31f3b7380d9e0b46" providerId="LiveId" clId="{DD1BD9AB-5152-4597-8696-025A7A4AD926}" dt="2022-07-29T20:01:50.647" v="505" actId="122"/>
          <ac:spMkLst>
            <pc:docMk/>
            <pc:sldMk cId="2274059810" sldId="266"/>
            <ac:spMk id="2" creationId="{80AFC2A7-518D-D8D2-AA35-A069847F7152}"/>
          </ac:spMkLst>
        </pc:spChg>
        <pc:spChg chg="del mod">
          <ac:chgData name="George Wright" userId="31f3b7380d9e0b46" providerId="LiveId" clId="{DD1BD9AB-5152-4597-8696-025A7A4AD926}" dt="2022-07-29T20:02:36.456" v="507" actId="478"/>
          <ac:spMkLst>
            <pc:docMk/>
            <pc:sldMk cId="2274059810" sldId="266"/>
            <ac:spMk id="3" creationId="{53D76776-8F35-22FF-439C-7911A9245C1A}"/>
          </ac:spMkLst>
        </pc:spChg>
        <pc:picChg chg="add mod">
          <ac:chgData name="George Wright" userId="31f3b7380d9e0b46" providerId="LiveId" clId="{DD1BD9AB-5152-4597-8696-025A7A4AD926}" dt="2022-07-29T20:03:09.634" v="512" actId="1076"/>
          <ac:picMkLst>
            <pc:docMk/>
            <pc:sldMk cId="2274059810" sldId="266"/>
            <ac:picMk id="5" creationId="{5824529C-B68F-B230-F87B-7EBFAFF95AC4}"/>
          </ac:picMkLst>
        </pc:picChg>
      </pc:sldChg>
      <pc:sldChg chg="addSp delSp modSp new mod">
        <pc:chgData name="George Wright" userId="31f3b7380d9e0b46" providerId="LiveId" clId="{DD1BD9AB-5152-4597-8696-025A7A4AD926}" dt="2022-07-29T20:33:20.866" v="539" actId="1076"/>
        <pc:sldMkLst>
          <pc:docMk/>
          <pc:sldMk cId="1476863002" sldId="267"/>
        </pc:sldMkLst>
        <pc:spChg chg="mod">
          <ac:chgData name="George Wright" userId="31f3b7380d9e0b46" providerId="LiveId" clId="{DD1BD9AB-5152-4597-8696-025A7A4AD926}" dt="2022-07-29T20:22:40.584" v="530" actId="122"/>
          <ac:spMkLst>
            <pc:docMk/>
            <pc:sldMk cId="1476863002" sldId="267"/>
            <ac:spMk id="2" creationId="{CACC32C6-F0D9-0BC8-D1D9-288B05F9F0A4}"/>
          </ac:spMkLst>
        </pc:spChg>
        <pc:spChg chg="del mod">
          <ac:chgData name="George Wright" userId="31f3b7380d9e0b46" providerId="LiveId" clId="{DD1BD9AB-5152-4597-8696-025A7A4AD926}" dt="2022-07-29T20:22:50.238" v="532" actId="478"/>
          <ac:spMkLst>
            <pc:docMk/>
            <pc:sldMk cId="1476863002" sldId="267"/>
            <ac:spMk id="3" creationId="{65F7A511-48CE-7274-02D0-8002BCAF5E63}"/>
          </ac:spMkLst>
        </pc:spChg>
        <pc:picChg chg="add mod">
          <ac:chgData name="George Wright" userId="31f3b7380d9e0b46" providerId="LiveId" clId="{DD1BD9AB-5152-4597-8696-025A7A4AD926}" dt="2022-07-29T20:33:20.866" v="539" actId="1076"/>
          <ac:picMkLst>
            <pc:docMk/>
            <pc:sldMk cId="1476863002" sldId="267"/>
            <ac:picMk id="5" creationId="{59C0858F-13C0-39F3-7522-EE0DA972807D}"/>
          </ac:picMkLst>
        </pc:picChg>
      </pc:sldChg>
      <pc:sldChg chg="addSp delSp modSp new mod ord">
        <pc:chgData name="George Wright" userId="31f3b7380d9e0b46" providerId="LiveId" clId="{DD1BD9AB-5152-4597-8696-025A7A4AD926}" dt="2022-08-05T13:25:14.559" v="1077"/>
        <pc:sldMkLst>
          <pc:docMk/>
          <pc:sldMk cId="3722838713" sldId="268"/>
        </pc:sldMkLst>
        <pc:spChg chg="mod">
          <ac:chgData name="George Wright" userId="31f3b7380d9e0b46" providerId="LiveId" clId="{DD1BD9AB-5152-4597-8696-025A7A4AD926}" dt="2022-07-29T20:34:11.825" v="555" actId="122"/>
          <ac:spMkLst>
            <pc:docMk/>
            <pc:sldMk cId="3722838713" sldId="268"/>
            <ac:spMk id="2" creationId="{FE549A92-67B7-31A2-FF85-6EFCCADD1976}"/>
          </ac:spMkLst>
        </pc:spChg>
        <pc:spChg chg="del mod">
          <ac:chgData name="George Wright" userId="31f3b7380d9e0b46" providerId="LiveId" clId="{DD1BD9AB-5152-4597-8696-025A7A4AD926}" dt="2022-07-29T20:34:17.145" v="557" actId="478"/>
          <ac:spMkLst>
            <pc:docMk/>
            <pc:sldMk cId="3722838713" sldId="268"/>
            <ac:spMk id="3" creationId="{B2D60EF0-C69B-E2DC-E7E2-62324570529E}"/>
          </ac:spMkLst>
        </pc:spChg>
        <pc:spChg chg="add mod">
          <ac:chgData name="George Wright" userId="31f3b7380d9e0b46" providerId="LiveId" clId="{DD1BD9AB-5152-4597-8696-025A7A4AD926}" dt="2022-07-29T20:39:02.229" v="594" actId="1076"/>
          <ac:spMkLst>
            <pc:docMk/>
            <pc:sldMk cId="3722838713" sldId="268"/>
            <ac:spMk id="8" creationId="{0B296558-0BD3-373C-73D1-57382F2291D1}"/>
          </ac:spMkLst>
        </pc:spChg>
        <pc:spChg chg="add del mod">
          <ac:chgData name="George Wright" userId="31f3b7380d9e0b46" providerId="LiveId" clId="{DD1BD9AB-5152-4597-8696-025A7A4AD926}" dt="2022-07-29T20:39:33.290" v="598"/>
          <ac:spMkLst>
            <pc:docMk/>
            <pc:sldMk cId="3722838713" sldId="268"/>
            <ac:spMk id="9" creationId="{70D4F6A6-528D-E9E4-8E25-133AD65D6691}"/>
          </ac:spMkLst>
        </pc:spChg>
        <pc:spChg chg="add mod">
          <ac:chgData name="George Wright" userId="31f3b7380d9e0b46" providerId="LiveId" clId="{DD1BD9AB-5152-4597-8696-025A7A4AD926}" dt="2022-07-29T20:41:03.576" v="621" actId="1076"/>
          <ac:spMkLst>
            <pc:docMk/>
            <pc:sldMk cId="3722838713" sldId="268"/>
            <ac:spMk id="10" creationId="{DE21795F-6209-D9D3-977D-EEB833337EBC}"/>
          </ac:spMkLst>
        </pc:spChg>
        <pc:picChg chg="add mod">
          <ac:chgData name="George Wright" userId="31f3b7380d9e0b46" providerId="LiveId" clId="{DD1BD9AB-5152-4597-8696-025A7A4AD926}" dt="2022-07-29T20:37:16.701" v="570" actId="1076"/>
          <ac:picMkLst>
            <pc:docMk/>
            <pc:sldMk cId="3722838713" sldId="268"/>
            <ac:picMk id="5" creationId="{2088B327-4737-2DD3-7952-E7A1DCAB065B}"/>
          </ac:picMkLst>
        </pc:picChg>
        <pc:picChg chg="add mod">
          <ac:chgData name="George Wright" userId="31f3b7380d9e0b46" providerId="LiveId" clId="{DD1BD9AB-5152-4597-8696-025A7A4AD926}" dt="2022-07-29T20:37:16.701" v="570" actId="1076"/>
          <ac:picMkLst>
            <pc:docMk/>
            <pc:sldMk cId="3722838713" sldId="268"/>
            <ac:picMk id="7" creationId="{D0D1B905-5EF7-2E70-44D7-BCD43504DBF5}"/>
          </ac:picMkLst>
        </pc:picChg>
      </pc:sldChg>
      <pc:sldChg chg="addSp delSp modSp new mod">
        <pc:chgData name="George Wright" userId="31f3b7380d9e0b46" providerId="LiveId" clId="{DD1BD9AB-5152-4597-8696-025A7A4AD926}" dt="2022-07-29T20:44:15.180" v="686" actId="1076"/>
        <pc:sldMkLst>
          <pc:docMk/>
          <pc:sldMk cId="3390786674" sldId="269"/>
        </pc:sldMkLst>
        <pc:spChg chg="mod">
          <ac:chgData name="George Wright" userId="31f3b7380d9e0b46" providerId="LiveId" clId="{DD1BD9AB-5152-4597-8696-025A7A4AD926}" dt="2022-07-29T20:43:15.307" v="676" actId="122"/>
          <ac:spMkLst>
            <pc:docMk/>
            <pc:sldMk cId="3390786674" sldId="269"/>
            <ac:spMk id="2" creationId="{6DCCDC51-B311-7B86-11A7-27070D1DA074}"/>
          </ac:spMkLst>
        </pc:spChg>
        <pc:spChg chg="del mod">
          <ac:chgData name="George Wright" userId="31f3b7380d9e0b46" providerId="LiveId" clId="{DD1BD9AB-5152-4597-8696-025A7A4AD926}" dt="2022-07-29T20:43:22.364" v="678" actId="478"/>
          <ac:spMkLst>
            <pc:docMk/>
            <pc:sldMk cId="3390786674" sldId="269"/>
            <ac:spMk id="3" creationId="{BCE4C605-8C7C-C8EA-856C-2F9CB6CCEDF7}"/>
          </ac:spMkLst>
        </pc:spChg>
        <pc:picChg chg="add mod">
          <ac:chgData name="George Wright" userId="31f3b7380d9e0b46" providerId="LiveId" clId="{DD1BD9AB-5152-4597-8696-025A7A4AD926}" dt="2022-07-29T20:44:15.180" v="686" actId="1076"/>
          <ac:picMkLst>
            <pc:docMk/>
            <pc:sldMk cId="3390786674" sldId="269"/>
            <ac:picMk id="5" creationId="{98D8BF12-4366-05DA-27FA-57F6BCD8B56B}"/>
          </ac:picMkLst>
        </pc:picChg>
      </pc:sldChg>
      <pc:sldChg chg="modSp new mod">
        <pc:chgData name="George Wright" userId="31f3b7380d9e0b46" providerId="LiveId" clId="{DD1BD9AB-5152-4597-8696-025A7A4AD926}" dt="2022-07-29T20:52:46.226" v="708" actId="122"/>
        <pc:sldMkLst>
          <pc:docMk/>
          <pc:sldMk cId="3968160186" sldId="270"/>
        </pc:sldMkLst>
        <pc:spChg chg="mod">
          <ac:chgData name="George Wright" userId="31f3b7380d9e0b46" providerId="LiveId" clId="{DD1BD9AB-5152-4597-8696-025A7A4AD926}" dt="2022-07-29T20:52:46.226" v="708" actId="122"/>
          <ac:spMkLst>
            <pc:docMk/>
            <pc:sldMk cId="3968160186" sldId="270"/>
            <ac:spMk id="2" creationId="{362B6869-AF67-457A-9601-97949A1161B7}"/>
          </ac:spMkLst>
        </pc:spChg>
      </pc:sldChg>
      <pc:sldChg chg="addSp delSp modSp new mod ord">
        <pc:chgData name="George Wright" userId="31f3b7380d9e0b46" providerId="LiveId" clId="{DD1BD9AB-5152-4597-8696-025A7A4AD926}" dt="2022-07-29T21:20:17.776" v="917"/>
        <pc:sldMkLst>
          <pc:docMk/>
          <pc:sldMk cId="2250355271" sldId="271"/>
        </pc:sldMkLst>
        <pc:spChg chg="mod">
          <ac:chgData name="George Wright" userId="31f3b7380d9e0b46" providerId="LiveId" clId="{DD1BD9AB-5152-4597-8696-025A7A4AD926}" dt="2022-07-29T21:06:00.651" v="832" actId="20577"/>
          <ac:spMkLst>
            <pc:docMk/>
            <pc:sldMk cId="2250355271" sldId="271"/>
            <ac:spMk id="2" creationId="{7F022BCD-4CFF-F8EF-7429-874300A1F8A9}"/>
          </ac:spMkLst>
        </pc:spChg>
        <pc:spChg chg="del mod">
          <ac:chgData name="George Wright" userId="31f3b7380d9e0b46" providerId="LiveId" clId="{DD1BD9AB-5152-4597-8696-025A7A4AD926}" dt="2022-07-29T21:06:06.520" v="834" actId="478"/>
          <ac:spMkLst>
            <pc:docMk/>
            <pc:sldMk cId="2250355271" sldId="271"/>
            <ac:spMk id="3" creationId="{1C976D13-13DE-BA57-0796-5D98FA62C115}"/>
          </ac:spMkLst>
        </pc:spChg>
        <pc:picChg chg="add del mod">
          <ac:chgData name="George Wright" userId="31f3b7380d9e0b46" providerId="LiveId" clId="{DD1BD9AB-5152-4597-8696-025A7A4AD926}" dt="2022-07-29T21:06:32.778" v="841" actId="931"/>
          <ac:picMkLst>
            <pc:docMk/>
            <pc:sldMk cId="2250355271" sldId="271"/>
            <ac:picMk id="5" creationId="{B8E08E6D-570D-FB71-1CBA-58052CCB0851}"/>
          </ac:picMkLst>
        </pc:picChg>
        <pc:picChg chg="add mod">
          <ac:chgData name="George Wright" userId="31f3b7380d9e0b46" providerId="LiveId" clId="{DD1BD9AB-5152-4597-8696-025A7A4AD926}" dt="2022-07-29T21:07:58.813" v="847" actId="1076"/>
          <ac:picMkLst>
            <pc:docMk/>
            <pc:sldMk cId="2250355271" sldId="271"/>
            <ac:picMk id="7" creationId="{33BF255E-54B8-3E52-8814-27A8083B69E4}"/>
          </ac:picMkLst>
        </pc:picChg>
      </pc:sldChg>
      <pc:sldChg chg="new del">
        <pc:chgData name="George Wright" userId="31f3b7380d9e0b46" providerId="LiveId" clId="{DD1BD9AB-5152-4597-8696-025A7A4AD926}" dt="2022-07-29T21:08:20.145" v="848" actId="2696"/>
        <pc:sldMkLst>
          <pc:docMk/>
          <pc:sldMk cId="2821178611" sldId="272"/>
        </pc:sldMkLst>
      </pc:sldChg>
      <pc:sldChg chg="addSp delSp modSp new mod ord">
        <pc:chgData name="George Wright" userId="31f3b7380d9e0b46" providerId="LiveId" clId="{DD1BD9AB-5152-4597-8696-025A7A4AD926}" dt="2022-07-29T21:20:09.704" v="915"/>
        <pc:sldMkLst>
          <pc:docMk/>
          <pc:sldMk cId="2435564254" sldId="273"/>
        </pc:sldMkLst>
        <pc:spChg chg="mod">
          <ac:chgData name="George Wright" userId="31f3b7380d9e0b46" providerId="LiveId" clId="{DD1BD9AB-5152-4597-8696-025A7A4AD926}" dt="2022-07-29T21:17:00.436" v="899" actId="122"/>
          <ac:spMkLst>
            <pc:docMk/>
            <pc:sldMk cId="2435564254" sldId="273"/>
            <ac:spMk id="2" creationId="{0BF47D29-6256-7C63-9968-E1C115CF589A}"/>
          </ac:spMkLst>
        </pc:spChg>
        <pc:spChg chg="del mod">
          <ac:chgData name="George Wright" userId="31f3b7380d9e0b46" providerId="LiveId" clId="{DD1BD9AB-5152-4597-8696-025A7A4AD926}" dt="2022-07-29T21:17:04.663" v="901" actId="478"/>
          <ac:spMkLst>
            <pc:docMk/>
            <pc:sldMk cId="2435564254" sldId="273"/>
            <ac:spMk id="3" creationId="{92E4FFB3-873C-5132-A834-E926D749DC9A}"/>
          </ac:spMkLst>
        </pc:spChg>
        <pc:picChg chg="add mod">
          <ac:chgData name="George Wright" userId="31f3b7380d9e0b46" providerId="LiveId" clId="{DD1BD9AB-5152-4597-8696-025A7A4AD926}" dt="2022-07-29T21:17:37.922" v="907" actId="1076"/>
          <ac:picMkLst>
            <pc:docMk/>
            <pc:sldMk cId="2435564254" sldId="273"/>
            <ac:picMk id="5" creationId="{3DBADB6F-67C7-61E8-D306-74FEA66ECAA6}"/>
          </ac:picMkLst>
        </pc:picChg>
      </pc:sldChg>
      <pc:sldChg chg="new del">
        <pc:chgData name="George Wright" userId="31f3b7380d9e0b46" providerId="LiveId" clId="{DD1BD9AB-5152-4597-8696-025A7A4AD926}" dt="2022-07-29T21:05:20.641" v="815" actId="2696"/>
        <pc:sldMkLst>
          <pc:docMk/>
          <pc:sldMk cId="1642699884" sldId="274"/>
        </pc:sldMkLst>
      </pc:sldChg>
      <pc:sldChg chg="new del">
        <pc:chgData name="George Wright" userId="31f3b7380d9e0b46" providerId="LiveId" clId="{DD1BD9AB-5152-4597-8696-025A7A4AD926}" dt="2022-07-29T21:08:25.878" v="849" actId="2696"/>
        <pc:sldMkLst>
          <pc:docMk/>
          <pc:sldMk cId="3810069964" sldId="275"/>
        </pc:sldMkLst>
      </pc:sldChg>
      <pc:sldChg chg="addSp delSp modSp new mod">
        <pc:chgData name="George Wright" userId="31f3b7380d9e0b46" providerId="LiveId" clId="{DD1BD9AB-5152-4597-8696-025A7A4AD926}" dt="2022-07-29T21:24:30.723" v="925" actId="1076"/>
        <pc:sldMkLst>
          <pc:docMk/>
          <pc:sldMk cId="1539624727" sldId="276"/>
        </pc:sldMkLst>
        <pc:spChg chg="mod">
          <ac:chgData name="George Wright" userId="31f3b7380d9e0b46" providerId="LiveId" clId="{DD1BD9AB-5152-4597-8696-025A7A4AD926}" dt="2022-07-29T21:19:35.040" v="911" actId="122"/>
          <ac:spMkLst>
            <pc:docMk/>
            <pc:sldMk cId="1539624727" sldId="276"/>
            <ac:spMk id="2" creationId="{6CFE1C5E-5455-A3FF-2091-16153E4465A2}"/>
          </ac:spMkLst>
        </pc:spChg>
        <pc:spChg chg="del mod">
          <ac:chgData name="George Wright" userId="31f3b7380d9e0b46" providerId="LiveId" clId="{DD1BD9AB-5152-4597-8696-025A7A4AD926}" dt="2022-07-29T21:19:41.888" v="913" actId="478"/>
          <ac:spMkLst>
            <pc:docMk/>
            <pc:sldMk cId="1539624727" sldId="276"/>
            <ac:spMk id="3" creationId="{7A06C843-1B83-21D2-3D3B-54B1E1FF79AE}"/>
          </ac:spMkLst>
        </pc:spChg>
        <pc:picChg chg="add mod">
          <ac:chgData name="George Wright" userId="31f3b7380d9e0b46" providerId="LiveId" clId="{DD1BD9AB-5152-4597-8696-025A7A4AD926}" dt="2022-07-29T21:24:30.723" v="925" actId="1076"/>
          <ac:picMkLst>
            <pc:docMk/>
            <pc:sldMk cId="1539624727" sldId="276"/>
            <ac:picMk id="5" creationId="{1A185E87-6978-95AA-7560-FB75E66225A1}"/>
          </ac:picMkLst>
        </pc:picChg>
      </pc:sldChg>
      <pc:sldChg chg="modSp new del mod">
        <pc:chgData name="George Wright" userId="31f3b7380d9e0b46" providerId="LiveId" clId="{DD1BD9AB-5152-4597-8696-025A7A4AD926}" dt="2022-07-29T21:23:31.273" v="924" actId="2696"/>
        <pc:sldMkLst>
          <pc:docMk/>
          <pc:sldMk cId="2870270231" sldId="277"/>
        </pc:sldMkLst>
        <pc:spChg chg="mod">
          <ac:chgData name="George Wright" userId="31f3b7380d9e0b46" providerId="LiveId" clId="{DD1BD9AB-5152-4597-8696-025A7A4AD926}" dt="2022-07-29T21:02:49.484" v="814" actId="20577"/>
          <ac:spMkLst>
            <pc:docMk/>
            <pc:sldMk cId="2870270231" sldId="277"/>
            <ac:spMk id="2" creationId="{114DA903-04E9-91CD-3345-D467F3E8904C}"/>
          </ac:spMkLst>
        </pc:spChg>
      </pc:sldChg>
      <pc:sldChg chg="addSp delSp modSp new mod">
        <pc:chgData name="George Wright" userId="31f3b7380d9e0b46" providerId="LiveId" clId="{DD1BD9AB-5152-4597-8696-025A7A4AD926}" dt="2022-07-30T18:33:16.893" v="1073" actId="1076"/>
        <pc:sldMkLst>
          <pc:docMk/>
          <pc:sldMk cId="4051420478" sldId="278"/>
        </pc:sldMkLst>
        <pc:spChg chg="mod">
          <ac:chgData name="George Wright" userId="31f3b7380d9e0b46" providerId="LiveId" clId="{DD1BD9AB-5152-4597-8696-025A7A4AD926}" dt="2022-07-30T18:32:42.965" v="1068" actId="20577"/>
          <ac:spMkLst>
            <pc:docMk/>
            <pc:sldMk cId="4051420478" sldId="278"/>
            <ac:spMk id="2" creationId="{C0233C0E-09F4-EBC2-633D-9EE8D1D13D1F}"/>
          </ac:spMkLst>
        </pc:spChg>
        <pc:spChg chg="del mod">
          <ac:chgData name="George Wright" userId="31f3b7380d9e0b46" providerId="LiveId" clId="{DD1BD9AB-5152-4597-8696-025A7A4AD926}" dt="2022-07-29T21:10:10.269" v="886" actId="478"/>
          <ac:spMkLst>
            <pc:docMk/>
            <pc:sldMk cId="4051420478" sldId="278"/>
            <ac:spMk id="3" creationId="{90426E76-2722-0EBC-A211-283FDA8F881F}"/>
          </ac:spMkLst>
        </pc:spChg>
        <pc:picChg chg="add mod">
          <ac:chgData name="George Wright" userId="31f3b7380d9e0b46" providerId="LiveId" clId="{DD1BD9AB-5152-4597-8696-025A7A4AD926}" dt="2022-07-30T18:33:16.893" v="1073" actId="1076"/>
          <ac:picMkLst>
            <pc:docMk/>
            <pc:sldMk cId="4051420478" sldId="278"/>
            <ac:picMk id="5" creationId="{AE1AFDED-0E19-7241-7F39-9492D9579AEC}"/>
          </ac:picMkLst>
        </pc:picChg>
      </pc:sldChg>
      <pc:sldChg chg="addSp delSp modSp new mod ord">
        <pc:chgData name="George Wright" userId="31f3b7380d9e0b46" providerId="LiveId" clId="{DD1BD9AB-5152-4597-8696-025A7A4AD926}" dt="2022-07-29T21:32:41.499" v="965" actId="1076"/>
        <pc:sldMkLst>
          <pc:docMk/>
          <pc:sldMk cId="981986714" sldId="279"/>
        </pc:sldMkLst>
        <pc:spChg chg="mod">
          <ac:chgData name="George Wright" userId="31f3b7380d9e0b46" providerId="LiveId" clId="{DD1BD9AB-5152-4597-8696-025A7A4AD926}" dt="2022-07-29T21:26:07.947" v="959" actId="122"/>
          <ac:spMkLst>
            <pc:docMk/>
            <pc:sldMk cId="981986714" sldId="279"/>
            <ac:spMk id="2" creationId="{DDA2903C-3CE9-193A-A29D-2410764E5C8C}"/>
          </ac:spMkLst>
        </pc:spChg>
        <pc:spChg chg="del mod">
          <ac:chgData name="George Wright" userId="31f3b7380d9e0b46" providerId="LiveId" clId="{DD1BD9AB-5152-4597-8696-025A7A4AD926}" dt="2022-07-29T21:26:15.684" v="961" actId="478"/>
          <ac:spMkLst>
            <pc:docMk/>
            <pc:sldMk cId="981986714" sldId="279"/>
            <ac:spMk id="3" creationId="{962005D8-3265-2AC5-1C04-DA2E1C3A6C34}"/>
          </ac:spMkLst>
        </pc:spChg>
        <pc:picChg chg="add mod">
          <ac:chgData name="George Wright" userId="31f3b7380d9e0b46" providerId="LiveId" clId="{DD1BD9AB-5152-4597-8696-025A7A4AD926}" dt="2022-07-29T21:32:41.499" v="965" actId="1076"/>
          <ac:picMkLst>
            <pc:docMk/>
            <pc:sldMk cId="981986714" sldId="279"/>
            <ac:picMk id="5" creationId="{6F7F2D17-A3D8-F2DE-A925-C6898D4735E2}"/>
          </ac:picMkLst>
        </pc:picChg>
      </pc:sldChg>
      <pc:sldChg chg="addSp delSp modSp new mod">
        <pc:chgData name="George Wright" userId="31f3b7380d9e0b46" providerId="LiveId" clId="{DD1BD9AB-5152-4597-8696-025A7A4AD926}" dt="2022-07-30T18:07:23.856" v="974" actId="1076"/>
        <pc:sldMkLst>
          <pc:docMk/>
          <pc:sldMk cId="4067218287" sldId="280"/>
        </pc:sldMkLst>
        <pc:spChg chg="mod">
          <ac:chgData name="George Wright" userId="31f3b7380d9e0b46" providerId="LiveId" clId="{DD1BD9AB-5152-4597-8696-025A7A4AD926}" dt="2022-07-29T21:24:53.024" v="939" actId="122"/>
          <ac:spMkLst>
            <pc:docMk/>
            <pc:sldMk cId="4067218287" sldId="280"/>
            <ac:spMk id="2" creationId="{422F8293-DC15-C166-2745-9331EDAEE930}"/>
          </ac:spMkLst>
        </pc:spChg>
        <pc:spChg chg="del mod">
          <ac:chgData name="George Wright" userId="31f3b7380d9e0b46" providerId="LiveId" clId="{DD1BD9AB-5152-4597-8696-025A7A4AD926}" dt="2022-07-29T21:24:58.833" v="941" actId="478"/>
          <ac:spMkLst>
            <pc:docMk/>
            <pc:sldMk cId="4067218287" sldId="280"/>
            <ac:spMk id="3" creationId="{528C99D3-1BAC-3B91-2AB3-FB54C690C060}"/>
          </ac:spMkLst>
        </pc:spChg>
        <pc:picChg chg="add del mod">
          <ac:chgData name="George Wright" userId="31f3b7380d9e0b46" providerId="LiveId" clId="{DD1BD9AB-5152-4597-8696-025A7A4AD926}" dt="2022-07-30T18:06:32.215" v="970" actId="931"/>
          <ac:picMkLst>
            <pc:docMk/>
            <pc:sldMk cId="4067218287" sldId="280"/>
            <ac:picMk id="5" creationId="{FD46C0B0-7AC5-C74F-F74F-4909BEF98861}"/>
          </ac:picMkLst>
        </pc:picChg>
        <pc:picChg chg="add mod">
          <ac:chgData name="George Wright" userId="31f3b7380d9e0b46" providerId="LiveId" clId="{DD1BD9AB-5152-4597-8696-025A7A4AD926}" dt="2022-07-30T18:07:23.856" v="974" actId="1076"/>
          <ac:picMkLst>
            <pc:docMk/>
            <pc:sldMk cId="4067218287" sldId="280"/>
            <ac:picMk id="7" creationId="{76C33E22-FB68-704F-8637-A98851F203AE}"/>
          </ac:picMkLst>
        </pc:picChg>
      </pc:sldChg>
      <pc:sldChg chg="addSp delSp modSp new mod">
        <pc:chgData name="George Wright" userId="31f3b7380d9e0b46" providerId="LiveId" clId="{DD1BD9AB-5152-4597-8696-025A7A4AD926}" dt="2022-07-30T18:22:00.111" v="1037" actId="1076"/>
        <pc:sldMkLst>
          <pc:docMk/>
          <pc:sldMk cId="3332453312" sldId="281"/>
        </pc:sldMkLst>
        <pc:spChg chg="mod">
          <ac:chgData name="George Wright" userId="31f3b7380d9e0b46" providerId="LiveId" clId="{DD1BD9AB-5152-4597-8696-025A7A4AD926}" dt="2022-07-30T18:21:22.216" v="1031" actId="122"/>
          <ac:spMkLst>
            <pc:docMk/>
            <pc:sldMk cId="3332453312" sldId="281"/>
            <ac:spMk id="2" creationId="{81C8D8AA-8A9F-FB87-3619-8C7B5CD17F3E}"/>
          </ac:spMkLst>
        </pc:spChg>
        <pc:spChg chg="del mod">
          <ac:chgData name="George Wright" userId="31f3b7380d9e0b46" providerId="LiveId" clId="{DD1BD9AB-5152-4597-8696-025A7A4AD926}" dt="2022-07-30T18:21:27.544" v="1033" actId="478"/>
          <ac:spMkLst>
            <pc:docMk/>
            <pc:sldMk cId="3332453312" sldId="281"/>
            <ac:spMk id="3" creationId="{2702FDAD-021A-0D09-3B58-66FDC4374694}"/>
          </ac:spMkLst>
        </pc:spChg>
        <pc:picChg chg="add mod">
          <ac:chgData name="George Wright" userId="31f3b7380d9e0b46" providerId="LiveId" clId="{DD1BD9AB-5152-4597-8696-025A7A4AD926}" dt="2022-07-30T18:22:00.111" v="1037" actId="1076"/>
          <ac:picMkLst>
            <pc:docMk/>
            <pc:sldMk cId="3332453312" sldId="281"/>
            <ac:picMk id="5" creationId="{037818B2-4C32-08D0-FFC6-4309C996A220}"/>
          </ac:picMkLst>
        </pc:picChg>
      </pc:sldChg>
      <pc:sldMasterChg chg="modSldLayout">
        <pc:chgData name="George Wright" userId="31f3b7380d9e0b46" providerId="LiveId" clId="{DD1BD9AB-5152-4597-8696-025A7A4AD926}" dt="2022-07-29T17:02:52.147" v="48" actId="2711"/>
        <pc:sldMasterMkLst>
          <pc:docMk/>
          <pc:sldMasterMk cId="1027307058" sldId="2147483648"/>
        </pc:sldMasterMkLst>
        <pc:sldLayoutChg chg="addSp delSp modSp mod">
          <pc:chgData name="George Wright" userId="31f3b7380d9e0b46" providerId="LiveId" clId="{DD1BD9AB-5152-4597-8696-025A7A4AD926}" dt="2022-07-29T16:51:58.564" v="24" actId="1076"/>
          <pc:sldLayoutMkLst>
            <pc:docMk/>
            <pc:sldMasterMk cId="1027307058" sldId="2147483648"/>
            <pc:sldLayoutMk cId="3862656020" sldId="2147483649"/>
          </pc:sldLayoutMkLst>
          <pc:spChg chg="mod">
            <ac:chgData name="George Wright" userId="31f3b7380d9e0b46" providerId="LiveId" clId="{DD1BD9AB-5152-4597-8696-025A7A4AD926}" dt="2022-07-29T16:50:08.382" v="14" actId="14100"/>
            <ac:spMkLst>
              <pc:docMk/>
              <pc:sldMasterMk cId="1027307058" sldId="2147483648"/>
              <pc:sldLayoutMk cId="3862656020" sldId="2147483649"/>
              <ac:spMk id="2" creationId="{3829DB6E-5C7C-61A1-750A-5340D635A9CF}"/>
            </ac:spMkLst>
          </pc:spChg>
          <pc:spChg chg="del mod">
            <ac:chgData name="George Wright" userId="31f3b7380d9e0b46" providerId="LiveId" clId="{DD1BD9AB-5152-4597-8696-025A7A4AD926}" dt="2022-07-29T16:50:29.859" v="18" actId="478"/>
            <ac:spMkLst>
              <pc:docMk/>
              <pc:sldMasterMk cId="1027307058" sldId="2147483648"/>
              <pc:sldLayoutMk cId="3862656020" sldId="2147483649"/>
              <ac:spMk id="3" creationId="{CB10FBB3-0CED-9473-494B-8FB7AE7C15AC}"/>
            </ac:spMkLst>
          </pc:spChg>
          <pc:picChg chg="add mod">
            <ac:chgData name="George Wright" userId="31f3b7380d9e0b46" providerId="LiveId" clId="{DD1BD9AB-5152-4597-8696-025A7A4AD926}" dt="2022-07-29T16:51:58.564" v="24" actId="1076"/>
            <ac:picMkLst>
              <pc:docMk/>
              <pc:sldMasterMk cId="1027307058" sldId="2147483648"/>
              <pc:sldLayoutMk cId="3862656020" sldId="2147483649"/>
              <ac:picMk id="8" creationId="{8D611651-E61A-45E9-A0C4-FD11FE0CE5FB}"/>
            </ac:picMkLst>
          </pc:picChg>
        </pc:sldLayoutChg>
        <pc:sldLayoutChg chg="modSp mod">
          <pc:chgData name="George Wright" userId="31f3b7380d9e0b46" providerId="LiveId" clId="{DD1BD9AB-5152-4597-8696-025A7A4AD926}" dt="2022-07-29T17:02:52.147" v="48" actId="2711"/>
          <pc:sldLayoutMkLst>
            <pc:docMk/>
            <pc:sldMasterMk cId="1027307058" sldId="2147483648"/>
            <pc:sldLayoutMk cId="1693106129" sldId="2147483650"/>
          </pc:sldLayoutMkLst>
          <pc:spChg chg="mod">
            <ac:chgData name="George Wright" userId="31f3b7380d9e0b46" providerId="LiveId" clId="{DD1BD9AB-5152-4597-8696-025A7A4AD926}" dt="2022-07-29T17:01:20.974" v="36" actId="2711"/>
            <ac:spMkLst>
              <pc:docMk/>
              <pc:sldMasterMk cId="1027307058" sldId="2147483648"/>
              <pc:sldLayoutMk cId="1693106129" sldId="2147483650"/>
              <ac:spMk id="2" creationId="{85229730-7D5D-CE84-CFC5-46E5A95F746B}"/>
            </ac:spMkLst>
          </pc:spChg>
          <pc:spChg chg="mod">
            <ac:chgData name="George Wright" userId="31f3b7380d9e0b46" providerId="LiveId" clId="{DD1BD9AB-5152-4597-8696-025A7A4AD926}" dt="2022-07-29T17:02:52.147" v="48" actId="2711"/>
            <ac:spMkLst>
              <pc:docMk/>
              <pc:sldMasterMk cId="1027307058" sldId="2147483648"/>
              <pc:sldLayoutMk cId="1693106129" sldId="2147483650"/>
              <ac:spMk id="3" creationId="{83C0F7C8-E611-6747-F3BB-00C3DA5596E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CA5-A87A-4BD1-9CD8-8556BA99FF4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9C32-20C7-4BB5-B2F5-80FD9DB5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9C32-20C7-4BB5-B2F5-80FD9DB540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$4,400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$132,000 in today’s dollars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only mahogany and silk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Powered </a:t>
            </a:r>
            <a:r>
              <a:rPr lang="en-US" dirty="0" err="1"/>
              <a:t>bya</a:t>
            </a:r>
            <a:r>
              <a:rPr lang="en-US" dirty="0"/>
              <a:t> a 75hp v-8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9C32-20C7-4BB5-B2F5-80FD9DB54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F-8 first flew in 1955; last time (U.S.) in 1970.</a:t>
            </a:r>
          </a:p>
          <a:p>
            <a:r>
              <a:rPr lang="en-US" dirty="0"/>
              <a:t>F-8 first </a:t>
            </a:r>
            <a:r>
              <a:rPr lang="en-US" dirty="0" err="1"/>
              <a:t>fewl</a:t>
            </a:r>
            <a:r>
              <a:rPr lang="en-US" dirty="0"/>
              <a:t> in 1958; last time (U.S.) in 1996.</a:t>
            </a:r>
          </a:p>
          <a:p>
            <a:r>
              <a:rPr lang="en-US" dirty="0"/>
              <a:t>Never flew 149164, but flew 149145 several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9C32-20C7-4BB5-B2F5-80FD9DB54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DB6E-5C7C-61A1-750A-5340D635A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804159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Top Gun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6A94-69EB-AB07-DD92-1C308C9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7732-00A5-30F4-687D-CC40B63B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E488-D3A0-7663-A720-3EA884C4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8D611651-E61A-45E9-A0C4-FD11FE0CE5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10" y="2188739"/>
            <a:ext cx="4026179" cy="39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284-A73A-2449-2BD9-807968A7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3CCA-67DD-C7EB-30D3-6893A3BA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D6A4-ACD7-5D1F-8FA2-53C23F75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B4C9-5822-A422-4BF9-B19F1C84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C25C-9479-9034-C954-4AA13A9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94F70-E17B-1C1E-90E0-D2306E893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F6A1-D7F1-7AD8-D819-175A87E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8BA-C53A-6B18-BF88-C1A71CB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FE9A-A122-0759-2B1D-3769C6BC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7917-5197-0C07-D4BE-6CFD1A47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9730-7D5D-CE84-CFC5-46E5A95F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F7C8-E611-6747-F3BB-00C3DA55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460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E362-7FD4-17B4-0DC4-4BBD486B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76D57-4714-3E45-3B59-D1416337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FD1A-3869-6316-CE1F-5F383CBF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A17-1D4F-9F84-4A21-93DBB81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5A9E-C316-3637-7708-02918B1F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9D17-70D3-BE04-397D-D695D8F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82E4-52D4-1E16-DA04-B516A14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C972-7228-AC36-33A7-1B61D13B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A516-4E55-23EA-B406-0F3EBF4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F73D-81CD-2139-9B0C-554AAED30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7A52-778B-95A7-ECEB-1F00E688F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101C-3E51-5BA3-9400-CEF60DDA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3D66-1EA7-D7FB-86A9-95E6521C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75873-4002-9742-DA85-497E99F7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1799-29DF-57A2-3CD8-D1EBD5F3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8AEB-C289-B0CF-BF45-B448D3B9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CB93-57B6-EFE6-48F8-3B0EE3E0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0EF8D-4883-A03B-9038-371541A96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863D6-EAEF-9682-2D0E-E29AF4F1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BE606-6891-62B4-DBD6-F4EF811E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F4FA8-97FA-09C3-399E-A09D0469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8ED81-0347-53E6-581F-D245291D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57AA-0584-4521-8C37-8F18E021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0B08-FB56-56ED-5F94-B18C732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5BAFC-3F40-7F24-1AAA-F93B28B2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D10E-CCBE-8E45-3F55-A025B002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125E9-91D6-3647-F9B4-0E143AB4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D2FDB-533C-450B-0F40-8234B3DB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EEA54-02B9-EF34-6940-303BA83A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33F-AC4D-ADBB-F17B-A3F1C1E7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76F7-F0D6-80CD-A456-20689880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F721E-9DF5-BBC5-A27E-D8D71C397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9200-02D1-CA43-F084-14360D48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9FBB4-DABB-67B5-82D9-673C93BC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6BBB-2566-F503-00F7-C24F53E5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29A6-D1B4-6429-9A99-B2B8EE7A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0248D-1331-88D5-5AE6-F1905FB72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EBE7-04B5-0037-83EC-7E503246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0E08-D8DB-C2B4-793A-0973EE1E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636E-38D0-3B80-1823-98168BF7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DBAE1-14B1-F73C-490B-A3D18660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B5C7C-7B31-A24A-4A07-BACFDBE9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D2E0-563E-D9DC-ED39-9B048F9D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6180-B9A6-9FBD-4031-26D3A235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DBE7-E636-4FB1-A927-862EA6FEBF0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E058-A8A7-6E41-C7E1-5EFD02F2A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1841-C138-4C96-0FDE-149D4520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F4F-2AFD-43FD-9EB0-18D6BFF3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71A-50D9-D5D2-A457-5E5E31DA0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Gun</a:t>
            </a:r>
          </a:p>
        </p:txBody>
      </p:sp>
    </p:spTree>
    <p:extLst>
      <p:ext uri="{BB962C8B-B14F-4D97-AF65-F5344CB8AC3E}">
        <p14:creationId xmlns:p14="http://schemas.microsoft.com/office/powerpoint/2010/main" val="296871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8B9-2FFA-46D8-BF4D-1676C8CD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1941</a:t>
            </a:r>
            <a:r>
              <a:rPr lang="en-US"/>
              <a:t>: Technicolor</a:t>
            </a:r>
            <a:endParaRPr lang="en-US" dirty="0"/>
          </a:p>
        </p:txBody>
      </p:sp>
      <p:pic>
        <p:nvPicPr>
          <p:cNvPr id="5" name="Picture 4" descr="A magazine with a person and person on it&#10;&#10;Description automatically generated with medium confidence">
            <a:extLst>
              <a:ext uri="{FF2B5EF4-FFF2-40B4-BE49-F238E27FC236}">
                <a16:creationId xmlns:a16="http://schemas.microsoft.com/office/drawing/2014/main" id="{8DBFDF25-12A9-F13C-4A50-17BE3735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46" y="1325563"/>
            <a:ext cx="3379507" cy="53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537-B061-30F5-051A-8100834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Hotel Del</a:t>
            </a:r>
          </a:p>
        </p:txBody>
      </p:sp>
      <p:pic>
        <p:nvPicPr>
          <p:cNvPr id="5" name="Picture 4" descr="A picture containing tree, outdoor, palm, resort&#10;&#10;Description automatically generated">
            <a:extLst>
              <a:ext uri="{FF2B5EF4-FFF2-40B4-BE49-F238E27FC236}">
                <a16:creationId xmlns:a16="http://schemas.microsoft.com/office/drawing/2014/main" id="{448FFAF8-2F36-CF8D-E6BD-B05136FC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44" y="1592128"/>
            <a:ext cx="8397512" cy="47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2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32C6-F0D9-0BC8-D1D9-288B05F9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NAS Miramar,1968</a:t>
            </a:r>
          </a:p>
        </p:txBody>
      </p:sp>
      <p:pic>
        <p:nvPicPr>
          <p:cNvPr id="5" name="Picture 4" descr="A picture containing text, sky, outdoor, building&#10;&#10;Description automatically generated">
            <a:extLst>
              <a:ext uri="{FF2B5EF4-FFF2-40B4-BE49-F238E27FC236}">
                <a16:creationId xmlns:a16="http://schemas.microsoft.com/office/drawing/2014/main" id="{59C0858F-13C0-39F3-7522-EE0DA972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54" y="1636840"/>
            <a:ext cx="6931292" cy="47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9A92-67B7-31A2-FF85-6EFCCADD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RAG’s</a:t>
            </a:r>
          </a:p>
        </p:txBody>
      </p:sp>
      <p:pic>
        <p:nvPicPr>
          <p:cNvPr id="5" name="Picture 4" descr="A picture containing plane, ground, airplane, outdoor&#10;&#10;Description automatically generated">
            <a:extLst>
              <a:ext uri="{FF2B5EF4-FFF2-40B4-BE49-F238E27FC236}">
                <a16:creationId xmlns:a16="http://schemas.microsoft.com/office/drawing/2014/main" id="{2088B327-4737-2DD3-7952-E7A1DCAB0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28" y="1891215"/>
            <a:ext cx="4942343" cy="2720119"/>
          </a:xfrm>
          <a:prstGeom prst="rect">
            <a:avLst/>
          </a:prstGeom>
        </p:spPr>
      </p:pic>
      <p:pic>
        <p:nvPicPr>
          <p:cNvPr id="7" name="Picture 6" descr="A fighter jet taking off&#10;&#10;Description automatically generated with medium confidence">
            <a:extLst>
              <a:ext uri="{FF2B5EF4-FFF2-40B4-BE49-F238E27FC236}">
                <a16:creationId xmlns:a16="http://schemas.microsoft.com/office/drawing/2014/main" id="{D0D1B905-5EF7-2E70-44D7-BCD43504D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36" y="1891215"/>
            <a:ext cx="4814369" cy="2720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96558-0BD3-373C-73D1-57382F2291D1}"/>
              </a:ext>
            </a:extLst>
          </p:cNvPr>
          <p:cNvSpPr txBox="1"/>
          <p:nvPr/>
        </p:nvSpPr>
        <p:spPr>
          <a:xfrm>
            <a:off x="2734857" y="5186254"/>
            <a:ext cx="194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VF-124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F-8 Crusader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1795F-6209-D9D3-977D-EEB833337EBC}"/>
              </a:ext>
            </a:extLst>
          </p:cNvPr>
          <p:cNvSpPr txBox="1"/>
          <p:nvPr/>
        </p:nvSpPr>
        <p:spPr>
          <a:xfrm>
            <a:off x="7624702" y="5186254"/>
            <a:ext cx="251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VF-121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F-4 Phantom</a:t>
            </a:r>
          </a:p>
        </p:txBody>
      </p:sp>
    </p:spTree>
    <p:extLst>
      <p:ext uri="{BB962C8B-B14F-4D97-AF65-F5344CB8AC3E}">
        <p14:creationId xmlns:p14="http://schemas.microsoft.com/office/powerpoint/2010/main" val="372283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DC51-B311-7B86-11A7-27070D1D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Navy Fighter Weapons School, 1969</a:t>
            </a:r>
          </a:p>
        </p:txBody>
      </p:sp>
      <p:pic>
        <p:nvPicPr>
          <p:cNvPr id="5" name="Picture 4" descr="A picture containing sky, outdoor, empty&#10;&#10;Description automatically generated">
            <a:extLst>
              <a:ext uri="{FF2B5EF4-FFF2-40B4-BE49-F238E27FC236}">
                <a16:creationId xmlns:a16="http://schemas.microsoft.com/office/drawing/2014/main" id="{98D8BF12-4366-05DA-27FA-57F6BCD8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21" y="1786207"/>
            <a:ext cx="6583558" cy="43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6869-AF67-457A-9601-97949A11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Content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AF190C-C9D5-04C9-5180-023428DAD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497"/>
            <a:ext cx="5196043" cy="3211443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FF25CF4F-CEF6-D134-8D94-18818838E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53" y="1909350"/>
            <a:ext cx="5331647" cy="34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6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C2A7-518D-D8D2-AA35-A069847F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1986</a:t>
            </a:r>
          </a:p>
        </p:txBody>
      </p:sp>
      <p:pic>
        <p:nvPicPr>
          <p:cNvPr id="5" name="Picture 4" descr="A person and person on a magazine cover&#10;&#10;Description automatically generated with low confidence">
            <a:extLst>
              <a:ext uri="{FF2B5EF4-FFF2-40B4-BE49-F238E27FC236}">
                <a16:creationId xmlns:a16="http://schemas.microsoft.com/office/drawing/2014/main" id="{5824529C-B68F-B230-F87B-7EBFAFF9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73" y="1577515"/>
            <a:ext cx="3357453" cy="50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E00-ED1F-0C94-564A-919C8F23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Cougar: False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D337CBD-9854-4788-1F28-297A61777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7" y="1558234"/>
            <a:ext cx="9037285" cy="47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2BCD-4CFF-F8EF-7429-874300A1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 of a First Day: True</a:t>
            </a:r>
          </a:p>
        </p:txBody>
      </p:sp>
      <p:pic>
        <p:nvPicPr>
          <p:cNvPr id="7" name="Picture 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3BF255E-54B8-3E52-8814-27A8083B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95" y="1690688"/>
            <a:ext cx="9715973" cy="41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1C5E-5455-A3FF-2091-16153E44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Volleyball Pit: True</a:t>
            </a:r>
          </a:p>
        </p:txBody>
      </p:sp>
      <p:pic>
        <p:nvPicPr>
          <p:cNvPr id="5" name="Picture 4" descr="A group of people playing volleyball on a beach&#10;&#10;Description automatically generated with medium confidence">
            <a:extLst>
              <a:ext uri="{FF2B5EF4-FFF2-40B4-BE49-F238E27FC236}">
                <a16:creationId xmlns:a16="http://schemas.microsoft.com/office/drawing/2014/main" id="{1A185E87-6978-95AA-7560-FB75E662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1" y="1799196"/>
            <a:ext cx="10075898" cy="40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3E7D-CC70-C39B-1329-0994E715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Coming Attractions: Mostly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6233-C986-65A2-93C7-4228F08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244" y="1690688"/>
            <a:ext cx="40187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Going to Top Gun</a:t>
            </a:r>
          </a:p>
          <a:p>
            <a:pPr lvl="1"/>
            <a:r>
              <a:rPr lang="en-US" dirty="0"/>
              <a:t>Miramar</a:t>
            </a:r>
          </a:p>
          <a:p>
            <a:pPr lvl="1"/>
            <a:r>
              <a:rPr lang="en-US" dirty="0"/>
              <a:t>Where is it?</a:t>
            </a:r>
          </a:p>
          <a:p>
            <a:r>
              <a:rPr lang="en-US" dirty="0"/>
              <a:t>Naval Air &amp; Movies</a:t>
            </a:r>
          </a:p>
          <a:p>
            <a:r>
              <a:rPr lang="en-US" dirty="0"/>
              <a:t>Purpose of Top Gun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Curriculum</a:t>
            </a:r>
          </a:p>
          <a:p>
            <a:r>
              <a:rPr lang="en-US" dirty="0"/>
              <a:t>Top Gun the Movie</a:t>
            </a:r>
          </a:p>
          <a:p>
            <a:pPr lvl="1"/>
            <a:r>
              <a:rPr lang="en-US" dirty="0"/>
              <a:t>Various Scenes</a:t>
            </a:r>
          </a:p>
          <a:p>
            <a:pPr lvl="1"/>
            <a:r>
              <a:rPr lang="en-US" dirty="0"/>
              <a:t>True or False?</a:t>
            </a:r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788C6A9-9D76-FACE-8B53-5BB0E642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822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293-DC15-C166-2745-9331EDAE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Locker Room: False</a:t>
            </a:r>
          </a:p>
        </p:txBody>
      </p:sp>
      <p:pic>
        <p:nvPicPr>
          <p:cNvPr id="7" name="Picture 6" descr="A gro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76C33E22-FB68-704F-8637-A98851F2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90688"/>
            <a:ext cx="6400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903C-3CE9-193A-A29D-2410764E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Officers’ Club: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F2D17-A3D8-F2DE-A925-C6898D47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08" y="1757719"/>
            <a:ext cx="9861983" cy="42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3C0E-09F4-EBC2-633D-9EE8D1D1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Eject! Eject!: Doubtful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AFDED-0E19-7241-7F39-9492D957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5880"/>
            <a:ext cx="6558155" cy="3210763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78E869-A3C4-2F96-FABB-0FCFF766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9" y="1941444"/>
            <a:ext cx="3606591" cy="39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7D29-6256-7C63-9968-E1C115CF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Graduation: True</a:t>
            </a:r>
          </a:p>
        </p:txBody>
      </p:sp>
      <p:pic>
        <p:nvPicPr>
          <p:cNvPr id="5" name="Picture 4" descr="A group of people sitt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3DBADB6F-67C7-61E8-D306-74FEA66E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89" y="1742811"/>
            <a:ext cx="9281021" cy="40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D8AA-8A9F-FB87-3619-8C7B5CD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Light Burners for the Danger 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818B2-4C32-08D0-FFC6-4309C996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6" y="1862090"/>
            <a:ext cx="10360427" cy="42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5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E22E0D-98E9-D495-D1E3-D813BDDD5121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80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/>
              <a:t>Top Gun</a:t>
            </a:r>
            <a:endParaRPr lang="en-US" dirty="0"/>
          </a:p>
        </p:txBody>
      </p:sp>
      <p:pic>
        <p:nvPicPr>
          <p:cNvPr id="8" name="Picture 7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C0C65B75-64F7-FAA8-33DE-00F038949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21" y="2040835"/>
            <a:ext cx="4351358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4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A438-9867-1F38-61D9-952024ED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</a:rPr>
              <a:t>You two characters are going to Top Gun!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0A7961-8612-1D6A-E2ED-8CD9517C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30" y="1863801"/>
            <a:ext cx="93489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6020-DA72-9307-5114-E6F55DBD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You’re going to Miramar!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4316762-28D7-399C-DFFD-9F93F4D41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06" y="1449078"/>
            <a:ext cx="4113388" cy="50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6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9458-7CFA-3EA0-3B0A-E58E4F81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7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Race on Runway 26</a:t>
            </a:r>
          </a:p>
        </p:txBody>
      </p:sp>
      <p:pic>
        <p:nvPicPr>
          <p:cNvPr id="5" name="Picture 4" descr="A person on a motorcycle&#10;&#10;Description automatically generated with medium confidence">
            <a:extLst>
              <a:ext uri="{FF2B5EF4-FFF2-40B4-BE49-F238E27FC236}">
                <a16:creationId xmlns:a16="http://schemas.microsoft.com/office/drawing/2014/main" id="{78765F63-4F31-F970-D4D2-185B844F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90688"/>
            <a:ext cx="7315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5B11-5329-DEBA-A3AE-0CDE47E7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74" y="-1116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Miramar </a:t>
            </a:r>
            <a:r>
              <a:rPr lang="en-US" i="1" dirty="0"/>
              <a:t>vs</a:t>
            </a:r>
            <a:r>
              <a:rPr lang="en-US" dirty="0"/>
              <a:t>. North Island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14BBA60-CFEE-87D0-AB47-4FDE4AA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26" y="1092170"/>
            <a:ext cx="4497297" cy="55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107D-255F-4BFB-6FDC-6AF067AA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957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Birth of Navy Air, North Island, 1911</a:t>
            </a:r>
          </a:p>
        </p:txBody>
      </p:sp>
      <p:pic>
        <p:nvPicPr>
          <p:cNvPr id="5" name="Picture 4" descr="A picture containing text, water, outdoor, boat&#10;&#10;Description automatically generated">
            <a:extLst>
              <a:ext uri="{FF2B5EF4-FFF2-40B4-BE49-F238E27FC236}">
                <a16:creationId xmlns:a16="http://schemas.microsoft.com/office/drawing/2014/main" id="{74CC67BB-AFDF-33BF-7350-A9F7B50C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58" y="1690688"/>
            <a:ext cx="5630883" cy="3847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461D9-E18F-F4E1-F33B-9D2DAEF04031}"/>
              </a:ext>
            </a:extLst>
          </p:cNvPr>
          <p:cNvSpPr txBox="1"/>
          <p:nvPr/>
        </p:nvSpPr>
        <p:spPr>
          <a:xfrm>
            <a:off x="4989645" y="5877289"/>
            <a:ext cx="221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Curtiss A-1</a:t>
            </a:r>
          </a:p>
        </p:txBody>
      </p:sp>
    </p:spTree>
    <p:extLst>
      <p:ext uri="{BB962C8B-B14F-4D97-AF65-F5344CB8AC3E}">
        <p14:creationId xmlns:p14="http://schemas.microsoft.com/office/powerpoint/2010/main" val="2981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6CC-5817-6837-59AD-D635529C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1929: Silent, Black &amp; White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D75B675F-4BB5-8DB9-F783-C2779F44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60" y="1739549"/>
            <a:ext cx="6011879" cy="45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3B00-8903-B4DE-3830-3A7EC773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1932: Sound, Black &amp; White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71E594C-94A7-FE8F-6B31-80AF34AF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3" y="1641669"/>
            <a:ext cx="6114614" cy="45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214</Words>
  <Application>Microsoft Office PowerPoint</Application>
  <PresentationFormat>Widescreen</PresentationFormat>
  <Paragraphs>50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Top Gun</vt:lpstr>
      <vt:lpstr>Coming Attractions: Mostly Pictures</vt:lpstr>
      <vt:lpstr>You two characters are going to Top Gun!</vt:lpstr>
      <vt:lpstr>You’re going to Miramar!</vt:lpstr>
      <vt:lpstr>Race on Runway 26</vt:lpstr>
      <vt:lpstr>Miramar vs. North Island</vt:lpstr>
      <vt:lpstr>Birth of Navy Air, North Island, 1911</vt:lpstr>
      <vt:lpstr>1929: Silent, Black &amp; White</vt:lpstr>
      <vt:lpstr>1932: Sound, Black &amp; White</vt:lpstr>
      <vt:lpstr>1941: Technicolor</vt:lpstr>
      <vt:lpstr>The Hotel Del</vt:lpstr>
      <vt:lpstr>NAS Miramar,1968</vt:lpstr>
      <vt:lpstr>The RAG’s</vt:lpstr>
      <vt:lpstr>Navy Fighter Weapons School, 1969</vt:lpstr>
      <vt:lpstr>Course Content</vt:lpstr>
      <vt:lpstr>1986</vt:lpstr>
      <vt:lpstr>Cougar: False</vt:lpstr>
      <vt:lpstr>Hell of a First Day: True</vt:lpstr>
      <vt:lpstr>Volleyball Pit: True</vt:lpstr>
      <vt:lpstr>Locker Room: False</vt:lpstr>
      <vt:lpstr>Officers’ Club: True</vt:lpstr>
      <vt:lpstr>Eject! Eject!: Doubtful</vt:lpstr>
      <vt:lpstr>Graduation: True</vt:lpstr>
      <vt:lpstr>Light Burners for the Danger Zone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Wright</dc:creator>
  <cp:lastModifiedBy>George Wright</cp:lastModifiedBy>
  <cp:revision>1</cp:revision>
  <dcterms:created xsi:type="dcterms:W3CDTF">2022-07-29T14:40:45Z</dcterms:created>
  <dcterms:modified xsi:type="dcterms:W3CDTF">2022-08-05T13:39:23Z</dcterms:modified>
</cp:coreProperties>
</file>