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2EF6-ED1F-46CB-8E16-93B112F5E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470F6C-0B77-439C-8169-1B979C7B9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D91E2-FF0E-46F9-8EB1-008F555F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E49E09-AFC7-4FCE-B41E-9F7B638A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204A67-607D-4B41-AD3D-A966EEE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2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D7DB-2512-4C3A-A2A9-91F51BD9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14999A-E020-425B-A3D7-E9F1C436E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9AF836-7C20-41C7-A02C-6D62CA34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A5E574-4808-483D-8F04-E3C83C39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EDB80-98FB-4538-9FD7-E6523F2E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8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B71CA0-9DD2-4BFE-AE79-D6379F43E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2C368D-01E0-407D-87D3-9557325DE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B6F546-C461-425F-8CCC-1C52C61B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01ADA6-0BC9-4AD1-9D0F-EF348EEB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EC1A28-8CC9-4981-B265-D05CE543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76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70478-CB97-4349-AF25-E77BD273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99A920-E4C9-4DCD-BB3B-95FFDD92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FA744-34C8-4AFC-A375-267F009B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B295D9-9682-400A-B146-2544A1C7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523A6-4463-45AB-A425-7D553593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8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F875E-1B7B-4AFE-BAF5-D2EE5FBF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16AED-546E-4E69-B579-C80A89A16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EDBB1E-69C7-4149-9FD6-D9420461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189DAC-9D81-489D-A758-769BD50D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92CD36-F029-4676-A7F5-E1B1D320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48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DB699-0728-4A54-A5D3-DED85C4E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45ED6-0DB9-41FC-8342-D32BCF678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06DF95-9FA9-4F0B-B005-82CDA79FE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C3B851-40F7-4B00-80E7-0F80BE9C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748301-9DDE-4B85-969B-359DA252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B8FC2E-2288-4DDC-ABD1-3DB700CB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7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29ED8-7E47-4439-84AE-F608A76D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C94FC1-BCC4-4ACB-8A88-95ACEE0D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7C9001-3E76-47B0-BA07-FA3525B99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1A5529-49AB-47AE-8D49-FAAADA248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612D8A-DEDE-49DC-ACB6-25E2A5021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A3927F-C302-4F97-B920-5A6A2FCA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97772D-8D40-4854-BBEA-47C4A8A8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15C7C8-A2BB-48DE-953B-708ADD1A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2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06B4-B942-40E7-AB67-279058F3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9FA09E-67A5-4AD2-8E36-41100C2A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618B73-F6F0-4D78-9063-D2E0F90B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80B382-9E5B-4EB4-A84B-1FB60C6A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50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AAF25C-A6FE-42BA-8438-DBDE141B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3166E8-66AE-4030-966C-15B1C93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A852F0-8C1C-4F36-87C5-B5EF2BC2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9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D7DBB-BDE5-478F-BF66-9E3B61B2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B4278-BE76-4C70-BA5B-29726F965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CCCCE-27A4-4D23-A2FC-A8815427B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658F64-5288-4C92-B81E-D48AC386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93A215-E125-4EC3-B98A-ECD1456E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B6EB0E-9CF6-4ABE-A069-02CA55CD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01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F141-AFB5-46A6-8701-2EAC81AC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7D5D80-91A3-4F88-9C90-F2032B1A0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B907CE-7FFC-456F-BA9C-F1CA34A2B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1C2DFF-4689-4AB0-9D7D-2C8E17D1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84C-AAA9-42C7-8A87-B09872F638C8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CF6A54-EF31-4C7C-88AD-B049DCEC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D41B26-15DE-44E5-ABD5-BB56DC4E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9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46252A-A083-4F8A-8E66-0E8E8B54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13ECE8-D17F-42AB-8DED-A9F591E3D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022A4E-FE63-4B16-92AC-59F24C813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184C-AAA9-42C7-8A87-B09872F638C8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F60337-B697-4C85-B722-D131F46F3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70101-9409-49A0-AEB8-56B6B4A1E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0930-F122-4BF7-ACA0-987C63D201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88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3C7CD65-76B7-4FCB-95FF-346B3F15F7D5}"/>
              </a:ext>
            </a:extLst>
          </p:cNvPr>
          <p:cNvSpPr/>
          <p:nvPr/>
        </p:nvSpPr>
        <p:spPr>
          <a:xfrm>
            <a:off x="2860645" y="780176"/>
            <a:ext cx="2567031" cy="108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 – Sensor </a:t>
            </a:r>
          </a:p>
          <a:p>
            <a:pPr algn="ctr"/>
            <a:r>
              <a:rPr lang="en-GB" dirty="0"/>
              <a:t>(broadcaster)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2CC30E6-4E9B-41E4-B63D-46FC21B4F138}"/>
              </a:ext>
            </a:extLst>
          </p:cNvPr>
          <p:cNvSpPr/>
          <p:nvPr/>
        </p:nvSpPr>
        <p:spPr>
          <a:xfrm>
            <a:off x="857076" y="2893562"/>
            <a:ext cx="2567031" cy="27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Sensoren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A72B8F-2C4A-45A7-823F-E2253B1C94FA}"/>
              </a:ext>
            </a:extLst>
          </p:cNvPr>
          <p:cNvSpPr/>
          <p:nvPr/>
        </p:nvSpPr>
        <p:spPr>
          <a:xfrm>
            <a:off x="7484376" y="884078"/>
            <a:ext cx="2567031" cy="108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 – Main computation</a:t>
            </a:r>
          </a:p>
          <a:p>
            <a:pPr algn="ctr"/>
            <a:r>
              <a:rPr lang="en-GB" dirty="0"/>
              <a:t>(receiver)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FC48C4A-0472-4332-8ECA-B2672F3AEFD3}"/>
              </a:ext>
            </a:extLst>
          </p:cNvPr>
          <p:cNvSpPr/>
          <p:nvPr/>
        </p:nvSpPr>
        <p:spPr>
          <a:xfrm>
            <a:off x="4707623" y="2893562"/>
            <a:ext cx="2567031" cy="27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Aktuatoren</a:t>
            </a:r>
            <a:endParaRPr lang="en-GB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36829DD-3557-4917-9D08-B139830FCC0E}"/>
              </a:ext>
            </a:extLst>
          </p:cNvPr>
          <p:cNvSpPr/>
          <p:nvPr/>
        </p:nvSpPr>
        <p:spPr>
          <a:xfrm>
            <a:off x="997590" y="3296874"/>
            <a:ext cx="2257337" cy="2239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Buttons (</a:t>
            </a:r>
            <a:r>
              <a:rPr lang="en-GB" dirty="0" err="1"/>
              <a:t>Zähler</a:t>
            </a:r>
            <a:r>
              <a:rPr lang="en-GB" dirty="0"/>
              <a:t>)</a:t>
            </a:r>
          </a:p>
          <a:p>
            <a:pPr algn="ctr"/>
            <a:r>
              <a:rPr lang="en-GB" dirty="0"/>
              <a:t>Temp/</a:t>
            </a:r>
            <a:r>
              <a:rPr lang="en-GB" dirty="0" err="1"/>
              <a:t>luft</a:t>
            </a:r>
            <a:endParaRPr lang="en-GB" dirty="0"/>
          </a:p>
          <a:p>
            <a:pPr algn="ctr"/>
            <a:r>
              <a:rPr lang="en-GB" dirty="0" err="1"/>
              <a:t>näherungssensoren</a:t>
            </a:r>
            <a:endParaRPr lang="en-GB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8C108DA-D4F5-42BF-8ECF-94B0BADD4B0F}"/>
              </a:ext>
            </a:extLst>
          </p:cNvPr>
          <p:cNvSpPr/>
          <p:nvPr/>
        </p:nvSpPr>
        <p:spPr>
          <a:xfrm>
            <a:off x="4832059" y="3296874"/>
            <a:ext cx="2323750" cy="2239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LEDs</a:t>
            </a:r>
          </a:p>
          <a:p>
            <a:pPr algn="ctr"/>
            <a:r>
              <a:rPr lang="en-GB" dirty="0"/>
              <a:t>Ventilation system</a:t>
            </a: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EBFC2748-F04A-4CC2-ABAF-EF1FC1783811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1714470" y="1747388"/>
            <a:ext cx="1572296" cy="720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652E29CC-DCD4-42BB-AB77-421876E24C86}"/>
              </a:ext>
            </a:extLst>
          </p:cNvPr>
          <p:cNvCxnSpPr>
            <a:cxnSpLocks/>
            <a:stCxn id="4" idx="3"/>
            <a:endCxn id="16" idx="0"/>
          </p:cNvCxnSpPr>
          <p:nvPr/>
        </p:nvCxnSpPr>
        <p:spPr>
          <a:xfrm>
            <a:off x="5427676" y="1321266"/>
            <a:ext cx="563463" cy="15722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BD0469D5-9BCC-4C40-9D6E-5D32E4BEDA76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16200000" flipH="1">
            <a:off x="6404075" y="-1479738"/>
            <a:ext cx="103902" cy="4623731"/>
          </a:xfrm>
          <a:prstGeom prst="bentConnector3">
            <a:avLst>
              <a:gd name="adj1" fmla="val -220015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2FD54689-40FF-4668-86C7-AC1D50B68FB8}"/>
              </a:ext>
            </a:extLst>
          </p:cNvPr>
          <p:cNvSpPr/>
          <p:nvPr/>
        </p:nvSpPr>
        <p:spPr>
          <a:xfrm>
            <a:off x="8307896" y="2846462"/>
            <a:ext cx="2567031" cy="108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Smartphone</a:t>
            </a:r>
          </a:p>
        </p:txBody>
      </p: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8036DF6F-9EF6-4990-AE48-C224F16C0D80}"/>
              </a:ext>
            </a:extLst>
          </p:cNvPr>
          <p:cNvCxnSpPr>
            <a:stCxn id="6" idx="2"/>
            <a:endCxn id="52" idx="0"/>
          </p:cNvCxnSpPr>
          <p:nvPr/>
        </p:nvCxnSpPr>
        <p:spPr>
          <a:xfrm rot="16200000" flipH="1">
            <a:off x="8739550" y="1994600"/>
            <a:ext cx="880204" cy="823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1CB710B-6AF4-41AD-A001-8D9F8F21852B}"/>
              </a:ext>
            </a:extLst>
          </p:cNvPr>
          <p:cNvSpPr txBox="1"/>
          <p:nvPr/>
        </p:nvSpPr>
        <p:spPr>
          <a:xfrm>
            <a:off x="9658523" y="2149359"/>
            <a:ext cx="164983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Telegram bot for worker notifications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FDC51E-0D0E-41D9-B9E1-6E5A86C70993}"/>
              </a:ext>
            </a:extLst>
          </p:cNvPr>
          <p:cNvSpPr txBox="1"/>
          <p:nvPr/>
        </p:nvSpPr>
        <p:spPr>
          <a:xfrm>
            <a:off x="5631107" y="123415"/>
            <a:ext cx="164983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Publish / subscribe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6C3242FF-F623-4C83-B89A-2EE43D87D735}"/>
              </a:ext>
            </a:extLst>
          </p:cNvPr>
          <p:cNvSpPr txBox="1"/>
          <p:nvPr/>
        </p:nvSpPr>
        <p:spPr>
          <a:xfrm>
            <a:off x="997590" y="2103192"/>
            <a:ext cx="100248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Receive data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09088F5-41CE-49A0-8C21-C21761E5EE03}"/>
              </a:ext>
            </a:extLst>
          </p:cNvPr>
          <p:cNvSpPr txBox="1"/>
          <p:nvPr/>
        </p:nvSpPr>
        <p:spPr>
          <a:xfrm>
            <a:off x="6058250" y="2141652"/>
            <a:ext cx="12164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Send commands</a:t>
            </a:r>
          </a:p>
        </p:txBody>
      </p:sp>
    </p:spTree>
    <p:extLst>
      <p:ext uri="{BB962C8B-B14F-4D97-AF65-F5344CB8AC3E}">
        <p14:creationId xmlns:p14="http://schemas.microsoft.com/office/powerpoint/2010/main" val="211256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52F7B-5D13-49B8-93F4-E378CB5B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PDDL - Ventilator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B9F64E3-8B48-4276-A97A-F7A736BB2775}"/>
              </a:ext>
            </a:extLst>
          </p:cNvPr>
          <p:cNvSpPr/>
          <p:nvPr/>
        </p:nvSpPr>
        <p:spPr>
          <a:xfrm>
            <a:off x="394282" y="1388684"/>
            <a:ext cx="2508309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Temp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6EE643D-51EF-4ECC-ABF2-B72C4137E5B6}"/>
              </a:ext>
            </a:extLst>
          </p:cNvPr>
          <p:cNvSpPr/>
          <p:nvPr/>
        </p:nvSpPr>
        <p:spPr>
          <a:xfrm>
            <a:off x="394282" y="3019047"/>
            <a:ext cx="2508309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Humid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52893E-9D0E-492F-B27F-8D7463B34A8C}"/>
              </a:ext>
            </a:extLst>
          </p:cNvPr>
          <p:cNvSpPr/>
          <p:nvPr/>
        </p:nvSpPr>
        <p:spPr>
          <a:xfrm>
            <a:off x="9137009" y="3164345"/>
            <a:ext cx="2508309" cy="1325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Ventilator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36515B2-934C-4F4A-85EE-FF3396928D32}"/>
              </a:ext>
            </a:extLst>
          </p:cNvPr>
          <p:cNvSpPr/>
          <p:nvPr/>
        </p:nvSpPr>
        <p:spPr>
          <a:xfrm>
            <a:off x="3671582" y="2486917"/>
            <a:ext cx="1680594" cy="812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Heatindex</a:t>
            </a:r>
            <a:endParaRPr lang="en-GB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8A208243-E9E7-4DC9-9452-34747FEFB169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2902591" y="2051466"/>
            <a:ext cx="768991" cy="841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32177053-FB80-43C9-8F8C-8C52BE41CB0E}"/>
              </a:ext>
            </a:extLst>
          </p:cNvPr>
          <p:cNvSpPr/>
          <p:nvPr/>
        </p:nvSpPr>
        <p:spPr>
          <a:xfrm>
            <a:off x="6120467" y="2667281"/>
            <a:ext cx="567657" cy="45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&gt;27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8EC29A9-4CB4-415A-9434-B58844306716}"/>
              </a:ext>
            </a:extLst>
          </p:cNvPr>
          <p:cNvCxnSpPr>
            <a:stCxn id="5" idx="3"/>
            <a:endCxn id="8" idx="2"/>
          </p:cNvCxnSpPr>
          <p:nvPr/>
        </p:nvCxnSpPr>
        <p:spPr>
          <a:xfrm flipV="1">
            <a:off x="2902591" y="2893263"/>
            <a:ext cx="768991" cy="788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84E2B2C1-377A-4E53-8987-F7D2DDB3E3FD}"/>
              </a:ext>
            </a:extLst>
          </p:cNvPr>
          <p:cNvSpPr/>
          <p:nvPr/>
        </p:nvSpPr>
        <p:spPr>
          <a:xfrm>
            <a:off x="394282" y="4489908"/>
            <a:ext cx="2508309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 counter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1F29213-7191-41A9-B9EF-D76A5B8F4609}"/>
              </a:ext>
            </a:extLst>
          </p:cNvPr>
          <p:cNvSpPr/>
          <p:nvPr/>
        </p:nvSpPr>
        <p:spPr>
          <a:xfrm>
            <a:off x="6124663" y="4926708"/>
            <a:ext cx="567657" cy="45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&gt;0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5DF75E-02AF-42AA-B88E-4F9E27679D49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 flipV="1">
            <a:off x="2902591" y="5152689"/>
            <a:ext cx="3222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BEE1E269-0C2F-410B-87DA-7EC31EDD6F72}"/>
              </a:ext>
            </a:extLst>
          </p:cNvPr>
          <p:cNvSpPr/>
          <p:nvPr/>
        </p:nvSpPr>
        <p:spPr>
          <a:xfrm>
            <a:off x="7071919" y="3570213"/>
            <a:ext cx="768991" cy="51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&amp;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3711CC9-F91A-42FC-8820-A7FD1B1C1132}"/>
              </a:ext>
            </a:extLst>
          </p:cNvPr>
          <p:cNvCxnSpPr>
            <a:stCxn id="8" idx="6"/>
            <a:endCxn id="21" idx="1"/>
          </p:cNvCxnSpPr>
          <p:nvPr/>
        </p:nvCxnSpPr>
        <p:spPr>
          <a:xfrm flipV="1">
            <a:off x="5352176" y="2893262"/>
            <a:ext cx="7682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4F6C7E51-AC98-497A-92CA-6E9468053F98}"/>
              </a:ext>
            </a:extLst>
          </p:cNvPr>
          <p:cNvCxnSpPr>
            <a:stCxn id="21" idx="3"/>
            <a:endCxn id="28" idx="1"/>
          </p:cNvCxnSpPr>
          <p:nvPr/>
        </p:nvCxnSpPr>
        <p:spPr>
          <a:xfrm>
            <a:off x="6688124" y="2893262"/>
            <a:ext cx="383795" cy="933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63DA314A-EC3A-405C-97A4-79BF301A78E5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 flipV="1">
            <a:off x="6692320" y="3827126"/>
            <a:ext cx="379599" cy="1325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1155562-6A1A-4A1D-960C-D5952FAD13AB}"/>
              </a:ext>
            </a:extLst>
          </p:cNvPr>
          <p:cNvCxnSpPr>
            <a:stCxn id="28" idx="3"/>
            <a:endCxn id="6" idx="1"/>
          </p:cNvCxnSpPr>
          <p:nvPr/>
        </p:nvCxnSpPr>
        <p:spPr>
          <a:xfrm>
            <a:off x="7840910" y="3827126"/>
            <a:ext cx="1296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55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52F7B-5D13-49B8-93F4-E378CB5B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01"/>
            <a:ext cx="10515600" cy="1325563"/>
          </a:xfrm>
        </p:spPr>
        <p:txBody>
          <a:bodyPr/>
          <a:lstStyle/>
          <a:p>
            <a:r>
              <a:rPr lang="en-GB" dirty="0"/>
              <a:t>PDDL - </a:t>
            </a:r>
            <a:r>
              <a:rPr lang="en-GB" dirty="0" err="1"/>
              <a:t>Schranken</a:t>
            </a:r>
            <a:endParaRPr lang="en-GB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E511BFBB-44AD-4AC1-A841-BB3FCB2B9F1D}"/>
              </a:ext>
            </a:extLst>
          </p:cNvPr>
          <p:cNvSpPr txBox="1"/>
          <p:nvPr/>
        </p:nvSpPr>
        <p:spPr>
          <a:xfrm>
            <a:off x="36013" y="2514988"/>
            <a:ext cx="34034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0" dirty="0"/>
              <a:t>[			]</a:t>
            </a:r>
            <a:endParaRPr lang="en-GB" sz="2000" baseline="30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52893E-9D0E-492F-B27F-8D7463B34A8C}"/>
              </a:ext>
            </a:extLst>
          </p:cNvPr>
          <p:cNvSpPr/>
          <p:nvPr/>
        </p:nvSpPr>
        <p:spPr>
          <a:xfrm>
            <a:off x="9099600" y="863039"/>
            <a:ext cx="2508309" cy="1325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Schranke</a:t>
            </a:r>
            <a:r>
              <a:rPr lang="en-GB" dirty="0"/>
              <a:t> </a:t>
            </a:r>
            <a:r>
              <a:rPr lang="en-GB" dirty="0" err="1"/>
              <a:t>aussen</a:t>
            </a:r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4E2B2C1-377A-4E53-8987-F7D2DDB3E3FD}"/>
              </a:ext>
            </a:extLst>
          </p:cNvPr>
          <p:cNvSpPr/>
          <p:nvPr/>
        </p:nvSpPr>
        <p:spPr>
          <a:xfrm>
            <a:off x="432390" y="3011231"/>
            <a:ext cx="2508309" cy="81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 counter section 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F83A6A5-7E80-4B93-B40A-AB8C653E0EA3}"/>
              </a:ext>
            </a:extLst>
          </p:cNvPr>
          <p:cNvSpPr/>
          <p:nvPr/>
        </p:nvSpPr>
        <p:spPr>
          <a:xfrm>
            <a:off x="9099599" y="3019177"/>
            <a:ext cx="2508309" cy="8047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Schranke</a:t>
            </a:r>
            <a:r>
              <a:rPr lang="en-GB" dirty="0"/>
              <a:t> </a:t>
            </a:r>
            <a:r>
              <a:rPr lang="en-GB" dirty="0" err="1"/>
              <a:t>Abschnitt</a:t>
            </a:r>
            <a:r>
              <a:rPr lang="en-GB" dirty="0"/>
              <a:t> n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D17DD55-A84F-4982-BB8E-83557C9C70E5}"/>
              </a:ext>
            </a:extLst>
          </p:cNvPr>
          <p:cNvSpPr/>
          <p:nvPr/>
        </p:nvSpPr>
        <p:spPr>
          <a:xfrm>
            <a:off x="348500" y="1710242"/>
            <a:ext cx="1680594" cy="812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Heatindex</a:t>
            </a:r>
            <a:endParaRPr lang="en-GB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4F95460-49AC-434B-81E3-37A4BA39CCB2}"/>
              </a:ext>
            </a:extLst>
          </p:cNvPr>
          <p:cNvSpPr/>
          <p:nvPr/>
        </p:nvSpPr>
        <p:spPr>
          <a:xfrm>
            <a:off x="5401788" y="863039"/>
            <a:ext cx="717602" cy="45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&lt;=32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331DF6C-C499-403C-BFB6-38BFB4A3D500}"/>
              </a:ext>
            </a:extLst>
          </p:cNvPr>
          <p:cNvSpPr/>
          <p:nvPr/>
        </p:nvSpPr>
        <p:spPr>
          <a:xfrm>
            <a:off x="4313664" y="2236967"/>
            <a:ext cx="717603" cy="45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Sum</a:t>
            </a:r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6CD786EE-B604-47BE-9652-DDB9154EBA11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2940699" y="2462948"/>
            <a:ext cx="1372965" cy="954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EB65C6F2-46B1-4E31-816F-8C0E41B81A19}"/>
              </a:ext>
            </a:extLst>
          </p:cNvPr>
          <p:cNvSpPr/>
          <p:nvPr/>
        </p:nvSpPr>
        <p:spPr>
          <a:xfrm>
            <a:off x="5401787" y="1736640"/>
            <a:ext cx="717603" cy="45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&gt;20</a:t>
            </a:r>
          </a:p>
        </p:txBody>
      </p: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9C129D2A-819B-420D-9785-32312D8A1C7E}"/>
              </a:ext>
            </a:extLst>
          </p:cNvPr>
          <p:cNvCxnSpPr>
            <a:stCxn id="17" idx="3"/>
            <a:endCxn id="52" idx="1"/>
          </p:cNvCxnSpPr>
          <p:nvPr/>
        </p:nvCxnSpPr>
        <p:spPr>
          <a:xfrm flipV="1">
            <a:off x="5031267" y="1962621"/>
            <a:ext cx="370520" cy="5003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98E19E79-5DB8-44E9-A91F-725B31693660}"/>
              </a:ext>
            </a:extLst>
          </p:cNvPr>
          <p:cNvSpPr/>
          <p:nvPr/>
        </p:nvSpPr>
        <p:spPr>
          <a:xfrm>
            <a:off x="7577915" y="1307581"/>
            <a:ext cx="717603" cy="45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</a:t>
            </a:r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2859F2AF-C3D2-4F76-BE2D-68786260452B}"/>
              </a:ext>
            </a:extLst>
          </p:cNvPr>
          <p:cNvCxnSpPr>
            <a:stCxn id="25" idx="6"/>
            <a:endCxn id="26" idx="1"/>
          </p:cNvCxnSpPr>
          <p:nvPr/>
        </p:nvCxnSpPr>
        <p:spPr>
          <a:xfrm flipV="1">
            <a:off x="2029094" y="1089020"/>
            <a:ext cx="3372694" cy="1027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D38E5A61-955E-4392-BF2E-F28808732C99}"/>
              </a:ext>
            </a:extLst>
          </p:cNvPr>
          <p:cNvCxnSpPr>
            <a:cxnSpLocks/>
            <a:stCxn id="26" idx="3"/>
            <a:endCxn id="57" idx="0"/>
          </p:cNvCxnSpPr>
          <p:nvPr/>
        </p:nvCxnSpPr>
        <p:spPr>
          <a:xfrm>
            <a:off x="6119390" y="1089020"/>
            <a:ext cx="1817327" cy="218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E34E02CF-D45C-4D8E-86E1-19E9E866F1DD}"/>
              </a:ext>
            </a:extLst>
          </p:cNvPr>
          <p:cNvCxnSpPr>
            <a:cxnSpLocks/>
            <a:stCxn id="52" idx="3"/>
            <a:endCxn id="57" idx="2"/>
          </p:cNvCxnSpPr>
          <p:nvPr/>
        </p:nvCxnSpPr>
        <p:spPr>
          <a:xfrm flipV="1">
            <a:off x="6119390" y="1759543"/>
            <a:ext cx="1817327" cy="203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85D928DE-025F-41DD-A352-7D174AC9AEBB}"/>
              </a:ext>
            </a:extLst>
          </p:cNvPr>
          <p:cNvCxnSpPr>
            <a:stCxn id="57" idx="3"/>
            <a:endCxn id="6" idx="1"/>
          </p:cNvCxnSpPr>
          <p:nvPr/>
        </p:nvCxnSpPr>
        <p:spPr>
          <a:xfrm flipV="1">
            <a:off x="8295518" y="1525821"/>
            <a:ext cx="804082" cy="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>
            <a:extLst>
              <a:ext uri="{FF2B5EF4-FFF2-40B4-BE49-F238E27FC236}">
                <a16:creationId xmlns:a16="http://schemas.microsoft.com/office/drawing/2014/main" id="{0CAFC2E9-9A80-4F3A-9AE4-F2542AD0E03D}"/>
              </a:ext>
            </a:extLst>
          </p:cNvPr>
          <p:cNvSpPr/>
          <p:nvPr/>
        </p:nvSpPr>
        <p:spPr>
          <a:xfrm>
            <a:off x="5401787" y="3191596"/>
            <a:ext cx="717603" cy="45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&gt;7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0BB44EE3-6477-40C5-896F-3FDFC4EB3824}"/>
              </a:ext>
            </a:extLst>
          </p:cNvPr>
          <p:cNvCxnSpPr>
            <a:stCxn id="18" idx="3"/>
            <a:endCxn id="86" idx="1"/>
          </p:cNvCxnSpPr>
          <p:nvPr/>
        </p:nvCxnSpPr>
        <p:spPr>
          <a:xfrm>
            <a:off x="2940699" y="3417577"/>
            <a:ext cx="2461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7AC08FD2-506E-48DE-827D-4C7A55AD7AD3}"/>
              </a:ext>
            </a:extLst>
          </p:cNvPr>
          <p:cNvCxnSpPr>
            <a:cxnSpLocks/>
            <a:stCxn id="86" idx="3"/>
            <a:endCxn id="135" idx="0"/>
          </p:cNvCxnSpPr>
          <p:nvPr/>
        </p:nvCxnSpPr>
        <p:spPr>
          <a:xfrm flipV="1">
            <a:off x="6119390" y="3191596"/>
            <a:ext cx="1817327" cy="225981"/>
          </a:xfrm>
          <a:prstGeom prst="bentConnector4">
            <a:avLst>
              <a:gd name="adj1" fmla="val 40128"/>
              <a:gd name="adj2" fmla="val 201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>
            <a:extLst>
              <a:ext uri="{FF2B5EF4-FFF2-40B4-BE49-F238E27FC236}">
                <a16:creationId xmlns:a16="http://schemas.microsoft.com/office/drawing/2014/main" id="{27E27356-B791-4927-BF6C-1BB373B42DB0}"/>
              </a:ext>
            </a:extLst>
          </p:cNvPr>
          <p:cNvSpPr/>
          <p:nvPr/>
        </p:nvSpPr>
        <p:spPr>
          <a:xfrm>
            <a:off x="432389" y="4312221"/>
            <a:ext cx="2508309" cy="81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Shelf in section 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14291470-1751-4303-9EE0-EBD8AE475D54}"/>
              </a:ext>
            </a:extLst>
          </p:cNvPr>
          <p:cNvSpPr txBox="1"/>
          <p:nvPr/>
        </p:nvSpPr>
        <p:spPr>
          <a:xfrm>
            <a:off x="3159515" y="2648080"/>
            <a:ext cx="49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7388D7B-4E90-4BA9-B4F9-47478CFC5E24}"/>
              </a:ext>
            </a:extLst>
          </p:cNvPr>
          <p:cNvSpPr/>
          <p:nvPr/>
        </p:nvSpPr>
        <p:spPr>
          <a:xfrm>
            <a:off x="5135433" y="4492586"/>
            <a:ext cx="983957" cy="45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isEmpty</a:t>
            </a:r>
            <a:endParaRPr lang="en-GB" dirty="0"/>
          </a:p>
        </p:txBody>
      </p: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753574C0-D570-4E36-B6DA-88E5F8CE3112}"/>
              </a:ext>
            </a:extLst>
          </p:cNvPr>
          <p:cNvGrpSpPr/>
          <p:nvPr/>
        </p:nvGrpSpPr>
        <p:grpSpPr>
          <a:xfrm>
            <a:off x="41267" y="3815977"/>
            <a:ext cx="3617386" cy="1631216"/>
            <a:chOff x="41267" y="3815977"/>
            <a:chExt cx="3617386" cy="1631216"/>
          </a:xfrm>
        </p:grpSpPr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9B272662-B097-4354-81E0-852C8C68C155}"/>
                </a:ext>
              </a:extLst>
            </p:cNvPr>
            <p:cNvSpPr txBox="1"/>
            <p:nvPr/>
          </p:nvSpPr>
          <p:spPr>
            <a:xfrm>
              <a:off x="41267" y="3815977"/>
              <a:ext cx="340347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0" dirty="0"/>
                <a:t>[			]</a:t>
              </a:r>
              <a:endParaRPr lang="en-GB" sz="2000" baseline="30000" dirty="0"/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D21F8B28-0FCA-44FD-BBC1-B1C1747C4CCE}"/>
                </a:ext>
              </a:extLst>
            </p:cNvPr>
            <p:cNvSpPr txBox="1"/>
            <p:nvPr/>
          </p:nvSpPr>
          <p:spPr>
            <a:xfrm>
              <a:off x="3159866" y="3949069"/>
              <a:ext cx="498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1:n</a:t>
              </a:r>
            </a:p>
          </p:txBody>
        </p:sp>
      </p:grp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D553E19D-C19E-4A55-8017-6C318ACDD396}"/>
              </a:ext>
            </a:extLst>
          </p:cNvPr>
          <p:cNvCxnSpPr>
            <a:cxnSpLocks/>
            <a:stCxn id="121" idx="3"/>
            <a:endCxn id="135" idx="2"/>
          </p:cNvCxnSpPr>
          <p:nvPr/>
        </p:nvCxnSpPr>
        <p:spPr>
          <a:xfrm flipV="1">
            <a:off x="6119390" y="3643558"/>
            <a:ext cx="1817327" cy="1075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D75B442-DA73-4C5B-85F9-85CCCEFD12A6}"/>
              </a:ext>
            </a:extLst>
          </p:cNvPr>
          <p:cNvCxnSpPr>
            <a:cxnSpLocks/>
            <a:stCxn id="118" idx="3"/>
            <a:endCxn id="121" idx="1"/>
          </p:cNvCxnSpPr>
          <p:nvPr/>
        </p:nvCxnSpPr>
        <p:spPr>
          <a:xfrm>
            <a:off x="2940698" y="4718567"/>
            <a:ext cx="21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914B1316-B3CF-45CE-8164-DEF8D5F25733}"/>
              </a:ext>
            </a:extLst>
          </p:cNvPr>
          <p:cNvSpPr/>
          <p:nvPr/>
        </p:nvSpPr>
        <p:spPr>
          <a:xfrm>
            <a:off x="7577915" y="3191596"/>
            <a:ext cx="717603" cy="45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EED31782-754C-4FCB-9019-EC13BF1CFF5E}"/>
              </a:ext>
            </a:extLst>
          </p:cNvPr>
          <p:cNvCxnSpPr>
            <a:cxnSpLocks/>
            <a:stCxn id="135" idx="3"/>
            <a:endCxn id="23" idx="1"/>
          </p:cNvCxnSpPr>
          <p:nvPr/>
        </p:nvCxnSpPr>
        <p:spPr>
          <a:xfrm>
            <a:off x="8295518" y="3417577"/>
            <a:ext cx="804081" cy="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9C495AB9-899E-40D4-B235-2E300177FE9A}"/>
              </a:ext>
            </a:extLst>
          </p:cNvPr>
          <p:cNvGrpSpPr/>
          <p:nvPr/>
        </p:nvGrpSpPr>
        <p:grpSpPr>
          <a:xfrm>
            <a:off x="8684414" y="2522933"/>
            <a:ext cx="3617386" cy="1631216"/>
            <a:chOff x="41267" y="3815977"/>
            <a:chExt cx="3617386" cy="1631216"/>
          </a:xfrm>
        </p:grpSpPr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id="{D3B6D42F-8A50-42C4-AE87-67E243A49CEF}"/>
                </a:ext>
              </a:extLst>
            </p:cNvPr>
            <p:cNvSpPr txBox="1"/>
            <p:nvPr/>
          </p:nvSpPr>
          <p:spPr>
            <a:xfrm>
              <a:off x="41267" y="3815977"/>
              <a:ext cx="340347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0" dirty="0"/>
                <a:t>[			]</a:t>
              </a:r>
              <a:endParaRPr lang="en-GB" sz="2000" baseline="30000" dirty="0"/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986E8BB3-9A7C-4E7A-902E-98F4BB335C9C}"/>
                </a:ext>
              </a:extLst>
            </p:cNvPr>
            <p:cNvSpPr txBox="1"/>
            <p:nvPr/>
          </p:nvSpPr>
          <p:spPr>
            <a:xfrm>
              <a:off x="3159866" y="3949069"/>
              <a:ext cx="498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1:n</a:t>
              </a:r>
            </a:p>
          </p:txBody>
        </p:sp>
      </p:grpSp>
      <p:sp>
        <p:nvSpPr>
          <p:cNvPr id="156" name="Rechteck 155">
            <a:extLst>
              <a:ext uri="{FF2B5EF4-FFF2-40B4-BE49-F238E27FC236}">
                <a16:creationId xmlns:a16="http://schemas.microsoft.com/office/drawing/2014/main" id="{7C6B9AFB-7362-4F3B-B1CC-0DE30F58DDD5}"/>
              </a:ext>
            </a:extLst>
          </p:cNvPr>
          <p:cNvSpPr/>
          <p:nvPr/>
        </p:nvSpPr>
        <p:spPr>
          <a:xfrm>
            <a:off x="6425819" y="4072378"/>
            <a:ext cx="422833" cy="35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&amp;</a:t>
            </a:r>
          </a:p>
        </p:txBody>
      </p: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10A2C510-783C-42C7-B854-2677B504FB0A}"/>
              </a:ext>
            </a:extLst>
          </p:cNvPr>
          <p:cNvCxnSpPr>
            <a:cxnSpLocks/>
            <a:stCxn id="121" idx="3"/>
            <a:endCxn id="156" idx="1"/>
          </p:cNvCxnSpPr>
          <p:nvPr/>
        </p:nvCxnSpPr>
        <p:spPr>
          <a:xfrm flipV="1">
            <a:off x="6119390" y="4249533"/>
            <a:ext cx="306429" cy="469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Verbinder: gewinkelt 164">
            <a:extLst>
              <a:ext uri="{FF2B5EF4-FFF2-40B4-BE49-F238E27FC236}">
                <a16:creationId xmlns:a16="http://schemas.microsoft.com/office/drawing/2014/main" id="{F261092F-C0FB-44E7-AA19-4CD0287B1302}"/>
              </a:ext>
            </a:extLst>
          </p:cNvPr>
          <p:cNvCxnSpPr>
            <a:cxnSpLocks/>
            <a:stCxn id="156" idx="3"/>
            <a:endCxn id="57" idx="1"/>
          </p:cNvCxnSpPr>
          <p:nvPr/>
        </p:nvCxnSpPr>
        <p:spPr>
          <a:xfrm flipV="1">
            <a:off x="6848652" y="1533562"/>
            <a:ext cx="729263" cy="27159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hteck 198">
            <a:extLst>
              <a:ext uri="{FF2B5EF4-FFF2-40B4-BE49-F238E27FC236}">
                <a16:creationId xmlns:a16="http://schemas.microsoft.com/office/drawing/2014/main" id="{B4F0D99B-7D0C-450E-99FD-9BE6FBFE5738}"/>
              </a:ext>
            </a:extLst>
          </p:cNvPr>
          <p:cNvSpPr/>
          <p:nvPr/>
        </p:nvSpPr>
        <p:spPr>
          <a:xfrm>
            <a:off x="9099599" y="5120618"/>
            <a:ext cx="2508309" cy="1325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Telegram bot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9916E325-1412-4131-90EE-EC2CDF367116}"/>
              </a:ext>
            </a:extLst>
          </p:cNvPr>
          <p:cNvSpPr/>
          <p:nvPr/>
        </p:nvSpPr>
        <p:spPr>
          <a:xfrm>
            <a:off x="7577914" y="5557419"/>
            <a:ext cx="717602" cy="45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&amp;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0E7790A3-09CC-4336-97BA-09DFE506E58C}"/>
              </a:ext>
            </a:extLst>
          </p:cNvPr>
          <p:cNvSpPr/>
          <p:nvPr/>
        </p:nvSpPr>
        <p:spPr>
          <a:xfrm>
            <a:off x="5401786" y="6220200"/>
            <a:ext cx="717603" cy="45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&lt;0</a:t>
            </a:r>
          </a:p>
        </p:txBody>
      </p:sp>
      <p:cxnSp>
        <p:nvCxnSpPr>
          <p:cNvPr id="203" name="Verbinder: gewinkelt 202">
            <a:extLst>
              <a:ext uri="{FF2B5EF4-FFF2-40B4-BE49-F238E27FC236}">
                <a16:creationId xmlns:a16="http://schemas.microsoft.com/office/drawing/2014/main" id="{5376491A-7A08-4D08-BB88-F3E299536D74}"/>
              </a:ext>
            </a:extLst>
          </p:cNvPr>
          <p:cNvCxnSpPr>
            <a:cxnSpLocks/>
            <a:stCxn id="121" idx="3"/>
            <a:endCxn id="200" idx="1"/>
          </p:cNvCxnSpPr>
          <p:nvPr/>
        </p:nvCxnSpPr>
        <p:spPr>
          <a:xfrm>
            <a:off x="6119390" y="4718567"/>
            <a:ext cx="1458524" cy="1064833"/>
          </a:xfrm>
          <a:prstGeom prst="bentConnector3">
            <a:avLst>
              <a:gd name="adj1" fmla="val 10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winkelt 204">
            <a:extLst>
              <a:ext uri="{FF2B5EF4-FFF2-40B4-BE49-F238E27FC236}">
                <a16:creationId xmlns:a16="http://schemas.microsoft.com/office/drawing/2014/main" id="{9447B63D-C0A6-49A2-A07B-321C1EF288F9}"/>
              </a:ext>
            </a:extLst>
          </p:cNvPr>
          <p:cNvCxnSpPr>
            <a:cxnSpLocks/>
            <a:stCxn id="201" idx="3"/>
            <a:endCxn id="200" idx="2"/>
          </p:cNvCxnSpPr>
          <p:nvPr/>
        </p:nvCxnSpPr>
        <p:spPr>
          <a:xfrm flipV="1">
            <a:off x="6119389" y="6009381"/>
            <a:ext cx="1817326" cy="436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E9AB3CB6-5CB0-4B92-BE7F-63CA16B8FA3F}"/>
              </a:ext>
            </a:extLst>
          </p:cNvPr>
          <p:cNvCxnSpPr>
            <a:cxnSpLocks/>
            <a:stCxn id="200" idx="3"/>
            <a:endCxn id="199" idx="1"/>
          </p:cNvCxnSpPr>
          <p:nvPr/>
        </p:nvCxnSpPr>
        <p:spPr>
          <a:xfrm>
            <a:off x="8295516" y="5783400"/>
            <a:ext cx="804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Verbinder: gewinkelt 226">
            <a:extLst>
              <a:ext uri="{FF2B5EF4-FFF2-40B4-BE49-F238E27FC236}">
                <a16:creationId xmlns:a16="http://schemas.microsoft.com/office/drawing/2014/main" id="{0FDFBBC3-9EE5-447C-85CA-191638FCD053}"/>
              </a:ext>
            </a:extLst>
          </p:cNvPr>
          <p:cNvCxnSpPr>
            <a:cxnSpLocks/>
            <a:stCxn id="18" idx="3"/>
            <a:endCxn id="201" idx="1"/>
          </p:cNvCxnSpPr>
          <p:nvPr/>
        </p:nvCxnSpPr>
        <p:spPr>
          <a:xfrm>
            <a:off x="2940699" y="3417577"/>
            <a:ext cx="2461087" cy="3028604"/>
          </a:xfrm>
          <a:prstGeom prst="bentConnector3">
            <a:avLst>
              <a:gd name="adj1" fmla="val 27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5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A5605-BAAE-4CC0-93F0-B05F73F7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282159-FD45-4B41-90ED-CB603CBD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Pi(s) </a:t>
            </a:r>
            <a:r>
              <a:rPr lang="en-GB" dirty="0" err="1"/>
              <a:t>aufsetzen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Pi GUI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Sensoren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Pi </a:t>
            </a:r>
            <a:r>
              <a:rPr lang="en-GB" dirty="0" err="1"/>
              <a:t>aktuatoren</a:t>
            </a:r>
            <a:r>
              <a:rPr lang="en-GB" dirty="0"/>
              <a:t> </a:t>
            </a:r>
            <a:r>
              <a:rPr lang="en-GB" dirty="0" err="1"/>
              <a:t>steuern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Telegram bot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22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52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PDDL - Ventilator</vt:lpstr>
      <vt:lpstr>PDDL - Schranken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Leusmann</dc:creator>
  <cp:lastModifiedBy>Jan Leusmann</cp:lastModifiedBy>
  <cp:revision>12</cp:revision>
  <dcterms:created xsi:type="dcterms:W3CDTF">2020-05-30T17:43:45Z</dcterms:created>
  <dcterms:modified xsi:type="dcterms:W3CDTF">2020-06-08T21:26:08Z</dcterms:modified>
</cp:coreProperties>
</file>