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2EF6-ED1F-46CB-8E16-93B112F5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470F6C-0B77-439C-8169-1B979C7B9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D91E2-FF0E-46F9-8EB1-008F555F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49E09-AFC7-4FCE-B41E-9F7B638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04A67-607D-4B41-AD3D-A966EEE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D7DB-2512-4C3A-A2A9-91F51BD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4999A-E020-425B-A3D7-E9F1C436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9AF836-7C20-41C7-A02C-6D62CA34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5E574-4808-483D-8F04-E3C83C3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DB80-98FB-4538-9FD7-E6523F2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B71CA0-9DD2-4BFE-AE79-D6379F43E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C368D-01E0-407D-87D3-9557325DE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6F546-C461-425F-8CCC-1C52C61B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1ADA6-0BC9-4AD1-9D0F-EF348EE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C1A28-8CC9-4981-B265-D05CE543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70478-CB97-4349-AF25-E77BD273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9A920-E4C9-4DCD-BB3B-95FFDD92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FA744-34C8-4AFC-A375-267F009B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295D9-9682-400A-B146-2544A1C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523A6-4463-45AB-A425-7D55359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F875E-1B7B-4AFE-BAF5-D2EE5FBF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16AED-546E-4E69-B579-C80A89A1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DBB1E-69C7-4149-9FD6-D942046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89DAC-9D81-489D-A758-769BD50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2CD36-F029-4676-A7F5-E1B1D320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B699-0728-4A54-A5D3-DED85C4E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45ED6-0DB9-41FC-8342-D32BCF67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06DF95-9FA9-4F0B-B005-82CDA79F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3B851-40F7-4B00-80E7-0F80BE9C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748301-9DDE-4B85-969B-359DA25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8FC2E-2288-4DDC-ABD1-3DB700CB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9ED8-7E47-4439-84AE-F608A76D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C94FC1-BCC4-4ACB-8A88-95ACEE0D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C9001-3E76-47B0-BA07-FA3525B9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1A5529-49AB-47AE-8D49-FAAADA24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612D8A-DEDE-49DC-ACB6-25E2A502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A3927F-C302-4F97-B920-5A6A2FCA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97772D-8D40-4854-BBEA-47C4A8A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15C7C8-A2BB-48DE-953B-708ADD1A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06B4-B942-40E7-AB67-279058F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9FA09E-67A5-4AD2-8E36-41100C2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618B73-F6F0-4D78-9063-D2E0F90B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80B382-9E5B-4EB4-A84B-1FB60C6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AAF25C-A6FE-42BA-8438-DBDE141B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3166E8-66AE-4030-966C-15B1C93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852F0-8C1C-4F36-87C5-B5EF2BC2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D7DBB-BDE5-478F-BF66-9E3B61B2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B4278-BE76-4C70-BA5B-29726F96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CCCCE-27A4-4D23-A2FC-A8815427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58F64-5288-4C92-B81E-D48AC386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3A215-E125-4EC3-B98A-ECD1456E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6EB0E-9CF6-4ABE-A069-02CA55CD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1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F141-AFB5-46A6-8701-2EAC81AC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7D5D80-91A3-4F88-9C90-F2032B1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B907CE-7FFC-456F-BA9C-F1CA34A2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C2DFF-4689-4AB0-9D7D-2C8E17D1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F6A54-EF31-4C7C-88AD-B049DCEC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1B26-15DE-44E5-ABD5-BB56DC4E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6252A-A083-4F8A-8E66-0E8E8B5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3ECE8-D17F-42AB-8DED-A9F591E3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22A4E-FE63-4B16-92AC-59F24C813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184C-AAA9-42C7-8A87-B09872F638C8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60337-B697-4C85-B722-D131F46F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70101-9409-49A0-AEB8-56B6B4A1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C7CD65-76B7-4FCB-95FF-346B3F15F7D5}"/>
              </a:ext>
            </a:extLst>
          </p:cNvPr>
          <p:cNvSpPr/>
          <p:nvPr/>
        </p:nvSpPr>
        <p:spPr>
          <a:xfrm>
            <a:off x="2860645" y="780176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 – Sensor </a:t>
            </a:r>
          </a:p>
          <a:p>
            <a:pPr algn="ctr"/>
            <a:r>
              <a:rPr lang="en-GB" dirty="0"/>
              <a:t>(broadcaster)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CC30E6-4E9B-41E4-B63D-46FC21B4F138}"/>
              </a:ext>
            </a:extLst>
          </p:cNvPr>
          <p:cNvSpPr/>
          <p:nvPr/>
        </p:nvSpPr>
        <p:spPr>
          <a:xfrm>
            <a:off x="857076" y="2893562"/>
            <a:ext cx="2567031" cy="27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Sensoren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A72B8F-2C4A-45A7-823F-E2253B1C94FA}"/>
              </a:ext>
            </a:extLst>
          </p:cNvPr>
          <p:cNvSpPr/>
          <p:nvPr/>
        </p:nvSpPr>
        <p:spPr>
          <a:xfrm>
            <a:off x="7484376" y="884078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 – Main computation</a:t>
            </a:r>
          </a:p>
          <a:p>
            <a:pPr algn="ctr"/>
            <a:r>
              <a:rPr lang="en-GB" dirty="0"/>
              <a:t>(receiver)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C48C4A-0472-4332-8ECA-B2672F3AEFD3}"/>
              </a:ext>
            </a:extLst>
          </p:cNvPr>
          <p:cNvSpPr/>
          <p:nvPr/>
        </p:nvSpPr>
        <p:spPr>
          <a:xfrm>
            <a:off x="4707623" y="2893562"/>
            <a:ext cx="2567031" cy="27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Aktuatoren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36829DD-3557-4917-9D08-B139830FCC0E}"/>
              </a:ext>
            </a:extLst>
          </p:cNvPr>
          <p:cNvSpPr/>
          <p:nvPr/>
        </p:nvSpPr>
        <p:spPr>
          <a:xfrm>
            <a:off x="997590" y="3296874"/>
            <a:ext cx="2257337" cy="223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Buttons (</a:t>
            </a:r>
            <a:r>
              <a:rPr lang="en-GB" dirty="0" err="1"/>
              <a:t>Zähler</a:t>
            </a:r>
            <a:r>
              <a:rPr lang="en-GB" dirty="0"/>
              <a:t>)</a:t>
            </a:r>
          </a:p>
          <a:p>
            <a:pPr algn="ctr"/>
            <a:r>
              <a:rPr lang="en-GB" dirty="0"/>
              <a:t>Temp/</a:t>
            </a:r>
            <a:r>
              <a:rPr lang="en-GB" dirty="0" err="1"/>
              <a:t>luft</a:t>
            </a:r>
            <a:endParaRPr lang="en-GB" dirty="0"/>
          </a:p>
          <a:p>
            <a:pPr algn="ctr"/>
            <a:r>
              <a:rPr lang="en-GB" dirty="0" err="1"/>
              <a:t>näherungssensoren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8C108DA-D4F5-42BF-8ECF-94B0BADD4B0F}"/>
              </a:ext>
            </a:extLst>
          </p:cNvPr>
          <p:cNvSpPr/>
          <p:nvPr/>
        </p:nvSpPr>
        <p:spPr>
          <a:xfrm>
            <a:off x="4832059" y="3296874"/>
            <a:ext cx="2323750" cy="223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LEDs</a:t>
            </a:r>
          </a:p>
          <a:p>
            <a:pPr algn="ctr"/>
            <a:r>
              <a:rPr lang="en-GB" dirty="0"/>
              <a:t>Ventilation system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BFC2748-F04A-4CC2-ABAF-EF1FC1783811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1714470" y="1747388"/>
            <a:ext cx="1572296" cy="720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652E29CC-DCD4-42BB-AB77-421876E24C86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>
            <a:off x="5427676" y="1321266"/>
            <a:ext cx="563463" cy="1572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BD0469D5-9BCC-4C40-9D6E-5D32E4BEDA76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16200000" flipH="1">
            <a:off x="6404075" y="-1479738"/>
            <a:ext cx="103902" cy="4623731"/>
          </a:xfrm>
          <a:prstGeom prst="bentConnector3">
            <a:avLst>
              <a:gd name="adj1" fmla="val -22001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FD54689-40FF-4668-86C7-AC1D50B68FB8}"/>
              </a:ext>
            </a:extLst>
          </p:cNvPr>
          <p:cNvSpPr/>
          <p:nvPr/>
        </p:nvSpPr>
        <p:spPr>
          <a:xfrm>
            <a:off x="8307896" y="2846462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Smartphone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8036DF6F-9EF6-4990-AE48-C224F16C0D80}"/>
              </a:ext>
            </a:extLst>
          </p:cNvPr>
          <p:cNvCxnSpPr>
            <a:stCxn id="6" idx="2"/>
            <a:endCxn id="52" idx="0"/>
          </p:cNvCxnSpPr>
          <p:nvPr/>
        </p:nvCxnSpPr>
        <p:spPr>
          <a:xfrm rot="16200000" flipH="1">
            <a:off x="8739550" y="1994600"/>
            <a:ext cx="880204" cy="823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1CB710B-6AF4-41AD-A001-8D9F8F21852B}"/>
              </a:ext>
            </a:extLst>
          </p:cNvPr>
          <p:cNvSpPr txBox="1"/>
          <p:nvPr/>
        </p:nvSpPr>
        <p:spPr>
          <a:xfrm>
            <a:off x="9658523" y="2149359"/>
            <a:ext cx="16498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Telegram bot for worker notifications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FDC51E-0D0E-41D9-B9E1-6E5A86C70993}"/>
              </a:ext>
            </a:extLst>
          </p:cNvPr>
          <p:cNvSpPr txBox="1"/>
          <p:nvPr/>
        </p:nvSpPr>
        <p:spPr>
          <a:xfrm>
            <a:off x="5631107" y="123415"/>
            <a:ext cx="164983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Publish / subscribe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C3242FF-F623-4C83-B89A-2EE43D87D735}"/>
              </a:ext>
            </a:extLst>
          </p:cNvPr>
          <p:cNvSpPr txBox="1"/>
          <p:nvPr/>
        </p:nvSpPr>
        <p:spPr>
          <a:xfrm>
            <a:off x="997590" y="2103192"/>
            <a:ext cx="100248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Receive data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09088F5-41CE-49A0-8C21-C21761E5EE03}"/>
              </a:ext>
            </a:extLst>
          </p:cNvPr>
          <p:cNvSpPr txBox="1"/>
          <p:nvPr/>
        </p:nvSpPr>
        <p:spPr>
          <a:xfrm>
            <a:off x="6058250" y="2141652"/>
            <a:ext cx="12164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Send commands</a:t>
            </a:r>
          </a:p>
        </p:txBody>
      </p:sp>
    </p:spTree>
    <p:extLst>
      <p:ext uri="{BB962C8B-B14F-4D97-AF65-F5344CB8AC3E}">
        <p14:creationId xmlns:p14="http://schemas.microsoft.com/office/powerpoint/2010/main" val="21125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A5605-BAAE-4CC0-93F0-B05F73F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82159-FD45-4B41-90ED-CB603CBD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Pi(s) </a:t>
            </a:r>
            <a:r>
              <a:rPr lang="en-GB" dirty="0" err="1"/>
              <a:t>aufsetzen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 GUI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Sensoren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 </a:t>
            </a:r>
            <a:r>
              <a:rPr lang="en-GB" dirty="0" err="1"/>
              <a:t>aktuatoren</a:t>
            </a:r>
            <a:r>
              <a:rPr lang="en-GB" dirty="0"/>
              <a:t> </a:t>
            </a:r>
            <a:r>
              <a:rPr lang="en-GB" dirty="0" err="1"/>
              <a:t>steuern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Telegram bot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2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Leusmann</dc:creator>
  <cp:lastModifiedBy>Jan Leusmann</cp:lastModifiedBy>
  <cp:revision>4</cp:revision>
  <dcterms:created xsi:type="dcterms:W3CDTF">2020-05-30T17:43:45Z</dcterms:created>
  <dcterms:modified xsi:type="dcterms:W3CDTF">2020-05-30T18:21:56Z</dcterms:modified>
</cp:coreProperties>
</file>