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1" y="6501601"/>
            <a:ext cx="12192000" cy="356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0"/>
            <a:ext cx="12192000" cy="112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583674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/>
              <a:t>Emotion Analysis | Corpus </a:t>
            </a:r>
            <a:r>
              <a:rPr lang="de-DE" dirty="0" err="1"/>
              <a:t>Creation</a:t>
            </a:r>
            <a:r>
              <a:rPr lang="de-DE" dirty="0"/>
              <a:t>				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978" y="6583674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3737CEF1-3A10-48C2-AC22-EE4606ADF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552610"/>
              </p:ext>
            </p:extLst>
          </p:nvPr>
        </p:nvGraphicFramePr>
        <p:xfrm>
          <a:off x="1678536" y="2110902"/>
          <a:ext cx="6853654" cy="338257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3937803798"/>
                    </a:ext>
                  </a:extLst>
                </a:gridCol>
                <a:gridCol w="422721">
                  <a:extLst>
                    <a:ext uri="{9D8B030D-6E8A-4147-A177-3AD203B41FA5}">
                      <a16:colId xmlns:a16="http://schemas.microsoft.com/office/drawing/2014/main" val="2752857444"/>
                    </a:ext>
                  </a:extLst>
                </a:gridCol>
                <a:gridCol w="892922">
                  <a:extLst>
                    <a:ext uri="{9D8B030D-6E8A-4147-A177-3AD203B41FA5}">
                      <a16:colId xmlns:a16="http://schemas.microsoft.com/office/drawing/2014/main" val="1446306026"/>
                    </a:ext>
                  </a:extLst>
                </a:gridCol>
                <a:gridCol w="524178">
                  <a:extLst>
                    <a:ext uri="{9D8B030D-6E8A-4147-A177-3AD203B41FA5}">
                      <a16:colId xmlns:a16="http://schemas.microsoft.com/office/drawing/2014/main" val="1883644168"/>
                    </a:ext>
                  </a:extLst>
                </a:gridCol>
                <a:gridCol w="799569">
                  <a:extLst>
                    <a:ext uri="{9D8B030D-6E8A-4147-A177-3AD203B41FA5}">
                      <a16:colId xmlns:a16="http://schemas.microsoft.com/office/drawing/2014/main" val="856347553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1688670559"/>
                    </a:ext>
                  </a:extLst>
                </a:gridCol>
                <a:gridCol w="649894">
                  <a:extLst>
                    <a:ext uri="{9D8B030D-6E8A-4147-A177-3AD203B41FA5}">
                      <a16:colId xmlns:a16="http://schemas.microsoft.com/office/drawing/2014/main" val="392094431"/>
                    </a:ext>
                  </a:extLst>
                </a:gridCol>
                <a:gridCol w="775653">
                  <a:extLst>
                    <a:ext uri="{9D8B030D-6E8A-4147-A177-3AD203B41FA5}">
                      <a16:colId xmlns:a16="http://schemas.microsoft.com/office/drawing/2014/main" val="2213119794"/>
                    </a:ext>
                  </a:extLst>
                </a:gridCol>
                <a:gridCol w="1219657">
                  <a:extLst>
                    <a:ext uri="{9D8B030D-6E8A-4147-A177-3AD203B41FA5}">
                      <a16:colId xmlns:a16="http://schemas.microsoft.com/office/drawing/2014/main" val="1660269044"/>
                    </a:ext>
                  </a:extLst>
                </a:gridCol>
              </a:tblGrid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5282963"/>
                  </a:ext>
                </a:extLst>
              </a:tr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5769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66104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5580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86231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5267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1558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28948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585175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en-US" smtClean="0"/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Emotion Analysis | Corpus Creation				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Evaluation</a:t>
            </a:r>
            <a:br>
              <a:rPr lang="en-US"/>
            </a:br>
            <a:r>
              <a:rPr lang="en-US" b="0"/>
              <a:t>Corpus Statistics – Quantitative</a:t>
            </a:r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76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Uni_Stuttgart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42</cp:revision>
  <dcterms:created xsi:type="dcterms:W3CDTF">2020-11-27T16:00:59Z</dcterms:created>
  <dcterms:modified xsi:type="dcterms:W3CDTF">2020-11-29T18:28:27Z</dcterms:modified>
</cp:coreProperties>
</file>