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6" r:id="rId2"/>
    <p:sldId id="303" r:id="rId3"/>
    <p:sldId id="320" r:id="rId4"/>
    <p:sldId id="325" r:id="rId5"/>
    <p:sldId id="326" r:id="rId6"/>
    <p:sldId id="324" r:id="rId7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SSEC vs reddit thread" id="{63E02873-6A59-418A-9263-61C028D5E490}">
          <p14:sldIdLst>
            <p14:sldId id="303"/>
            <p14:sldId id="320"/>
          </p14:sldIdLst>
        </p14:section>
        <p14:section name="TEC vs CrowdFlower" id="{4746C020-E1D0-4F18-B41A-21D243771D5C}">
          <p14:sldIdLst>
            <p14:sldId id="325"/>
            <p14:sldId id="326"/>
          </p14:sldIdLst>
        </p14:section>
        <p14:section name="Conclusion" id="{D901612B-E6E4-4455-8FFB-2D1AF2FCFAA5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9" autoAdjust="0"/>
  </p:normalViewPr>
  <p:slideViewPr>
    <p:cSldViewPr snapToGrid="0">
      <p:cViewPr>
        <p:scale>
          <a:sx n="79" d="100"/>
          <a:sy n="79" d="100"/>
        </p:scale>
        <p:origin x="-2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-908915" y="-638668"/>
            <a:ext cx="13464641" cy="1714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FAA1E8A-D43C-4F97-8259-6B14D0CDFC82}"/>
              </a:ext>
            </a:extLst>
          </p:cNvPr>
          <p:cNvSpPr/>
          <p:nvPr userDrawn="1"/>
        </p:nvSpPr>
        <p:spPr>
          <a:xfrm>
            <a:off x="-3325632" y="-10431224"/>
            <a:ext cx="11521367" cy="117622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-294754" y="6597725"/>
            <a:ext cx="12486754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1" y="6659955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Felix Bühler | Max Wegge | Carlotta </a:t>
            </a:r>
            <a:r>
              <a:rPr lang="de-DE" dirty="0" err="1"/>
              <a:t>Quensel</a:t>
            </a:r>
            <a:r>
              <a:rPr lang="de-DE" dirty="0"/>
              <a:t>			Emotion Analysis | Corpus </a:t>
            </a:r>
            <a:r>
              <a:rPr lang="de-DE" dirty="0" err="1"/>
              <a:t>Creation</a:t>
            </a:r>
            <a:r>
              <a:rPr lang="de-DE" dirty="0"/>
              <a:t>	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9BC5679-ECC6-4887-AF25-6CBC396D7045}"/>
              </a:ext>
            </a:extLst>
          </p:cNvPr>
          <p:cNvSpPr/>
          <p:nvPr userDrawn="1"/>
        </p:nvSpPr>
        <p:spPr>
          <a:xfrm>
            <a:off x="11454013" y="6287362"/>
            <a:ext cx="949024" cy="949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271" y="6597726"/>
            <a:ext cx="297600" cy="1641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33287">
            <a:off x="-1499157" y="1773119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40" y="1338000"/>
            <a:ext cx="5520000" cy="552000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>
            <a:normAutofit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ML-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Emotion Classification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b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9377" y="3993651"/>
            <a:ext cx="2563326" cy="2563326"/>
          </a:xfrm>
          <a:solidFill>
            <a:schemeClr val="accent2"/>
          </a:solidFill>
        </p:spPr>
        <p:txBody>
          <a:bodyPr anchor="ctr"/>
          <a:lstStyle/>
          <a:p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Felix Bühler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Carlotta Quensel</a:t>
            </a:r>
            <a:b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Wegge</a:t>
            </a:r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4"/>
    </mc:Choice>
    <mc:Fallback xmlns="">
      <p:transition advTm="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first corpus/method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3467723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source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SSEC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Plutchik’s 8 emotions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multi-label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valence scores (or reprocessing of our annotations)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feature-based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training necessary per research question (no dictionary/OCC)</a:t>
            </a:r>
          </a:p>
          <a:p>
            <a:pPr lvl="1"/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Irgendwas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weshalb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kein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(no NN)</a:t>
            </a:r>
          </a:p>
          <a:p>
            <a:pPr lvl="1"/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konkrete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Auswahl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erklären</a:t>
            </a:r>
            <a:endParaRPr lang="en-US" sz="2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Will a ML-algorithm trained with the same labels as our own corpus annotate the same as we did?</a:t>
            </a:r>
          </a:p>
        </p:txBody>
      </p:sp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62" y="1724144"/>
            <a:ext cx="8228808" cy="3247248"/>
          </a:xfrm>
        </p:spPr>
        <p:txBody>
          <a:bodyPr/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AB04-E529-4D5B-8313-25777FD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30E1C4A-A844-41C0-9D98-62558EDA55D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SSEC </a:t>
            </a:r>
            <a:r>
              <a:rPr lang="de-DE" b="0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0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0" dirty="0" err="1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endParaRPr lang="de-DE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9AFC3ECE-B344-42DF-A2CC-E67B13D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96"/>
    </mc:Choice>
    <mc:Fallback xmlns="">
      <p:transition advTm="66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second corpus/method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2179293"/>
            <a:ext cx="10456443" cy="3170623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source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TEC and CrowdFlower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emotion categories and annotation type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numeric valences or categories, single or multi-label…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similar size for training and testing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similar (or no specific) domain and data type (tweets, sentences, …)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deep learning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 between domain independent corpora with the same annotation categories result: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Will an algorithm trained on a corpus evaluate the same on the other corpus as on its own test set?</a:t>
            </a:r>
          </a:p>
        </p:txBody>
      </p:sp>
    </p:spTree>
    <p:extLst>
      <p:ext uri="{BB962C8B-B14F-4D97-AF65-F5344CB8AC3E}">
        <p14:creationId xmlns:p14="http://schemas.microsoft.com/office/powerpoint/2010/main" val="106727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1"/>
    </mc:Choice>
    <mc:Fallback>
      <p:transition advTm="23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62" y="1724144"/>
            <a:ext cx="8228808" cy="3247248"/>
          </a:xfrm>
        </p:spPr>
        <p:txBody>
          <a:bodyPr/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AB04-E529-4D5B-8313-25777FD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30E1C4A-A844-41C0-9D98-62558EDA55D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TEC </a:t>
            </a:r>
            <a:r>
              <a:rPr lang="de-DE" b="0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de-DE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b="0" dirty="0" err="1">
                <a:latin typeface="Calibri" panose="020F0502020204030204" pitchFamily="34" charset="0"/>
                <a:cs typeface="Calibri" panose="020F0502020204030204" pitchFamily="34" charset="0"/>
              </a:rPr>
              <a:t>CrowdFlower</a:t>
            </a:r>
            <a:endParaRPr lang="de-DE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9AFC3ECE-B344-42DF-A2CC-E67B13DC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314777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Classification		           Felix Bühler | Max Wegge | Carlotta Quensel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82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96"/>
    </mc:Choice>
    <mc:Fallback>
      <p:transition advTm="66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A5DE64A-CE1C-4347-BF1F-74D1F403E415}"/>
              </a:ext>
            </a:extLst>
          </p:cNvPr>
          <p:cNvSpPr txBox="1">
            <a:spLocks/>
          </p:cNvSpPr>
          <p:nvPr/>
        </p:nvSpPr>
        <p:spPr>
          <a:xfrm rot="350831">
            <a:off x="9360179" y="5934484"/>
            <a:ext cx="3001082" cy="5964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We started to hate each other.</a:t>
            </a:r>
            <a:b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[ID 235]</a:t>
            </a:r>
            <a:endParaRPr lang="de-DE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: diagonal liegende Ecken abgerundet 11">
            <a:extLst>
              <a:ext uri="{FF2B5EF4-FFF2-40B4-BE49-F238E27FC236}">
                <a16:creationId xmlns:a16="http://schemas.microsoft.com/office/drawing/2014/main" id="{E2BBC3D4-AAF2-422C-AD2B-DFCD7849F3DD}"/>
              </a:ext>
            </a:extLst>
          </p:cNvPr>
          <p:cNvSpPr/>
          <p:nvPr/>
        </p:nvSpPr>
        <p:spPr>
          <a:xfrm rot="352161">
            <a:off x="9360217" y="5933582"/>
            <a:ext cx="3070027" cy="596479"/>
          </a:xfrm>
          <a:prstGeom prst="round2Diag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73ABE6-AB76-42BF-B872-5C0D8EEE1C9D}"/>
              </a:ext>
            </a:extLst>
          </p:cNvPr>
          <p:cNvSpPr/>
          <p:nvPr/>
        </p:nvSpPr>
        <p:spPr>
          <a:xfrm>
            <a:off x="0" y="6551848"/>
            <a:ext cx="12192000" cy="306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545792">
            <a:off x="-1425584" y="732596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026" y="1231520"/>
            <a:ext cx="4394960" cy="439496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/>
          <a:lstStyle/>
          <a:p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9887" y="4081945"/>
            <a:ext cx="1440197" cy="1440197"/>
          </a:xfrm>
          <a:solidFill>
            <a:schemeClr val="accent2"/>
          </a:solidFill>
        </p:spPr>
        <p:txBody>
          <a:bodyPr anchor="ctr"/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90F061-CB91-40EC-95C3-145DD7381A2F}"/>
              </a:ext>
            </a:extLst>
          </p:cNvPr>
          <p:cNvSpPr/>
          <p:nvPr/>
        </p:nvSpPr>
        <p:spPr>
          <a:xfrm>
            <a:off x="985026" y="6551848"/>
            <a:ext cx="11770739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Felix Bühler | Max Wegge | Carlotta Quensel			Emotion Analysis | ML-</a:t>
            </a:r>
            <a:r>
              <a:rPr lang="de-DE" dirty="0" err="1">
                <a:solidFill>
                  <a:schemeClr val="bg1"/>
                </a:solidFill>
              </a:rPr>
              <a:t>based</a:t>
            </a:r>
            <a:r>
              <a:rPr lang="de-DE" dirty="0">
                <a:solidFill>
                  <a:schemeClr val="bg1"/>
                </a:solidFill>
              </a:rPr>
              <a:t> Emotion Classification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11"/>
    </mc:Choice>
    <mc:Fallback xmlns="">
      <p:transition advTm="44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1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1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294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Uni_Stuttgart</vt:lpstr>
      <vt:lpstr>ML-based Emotion Classification Emotion Analysis Assignment 2</vt:lpstr>
      <vt:lpstr>PowerPoint-Präsentation</vt:lpstr>
      <vt:lpstr>PowerPoint-Präsentation</vt:lpstr>
      <vt:lpstr>PowerPoint-Präsentation</vt:lpstr>
      <vt:lpstr>PowerPoint-Präsentation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150</cp:revision>
  <dcterms:created xsi:type="dcterms:W3CDTF">2020-11-27T16:00:59Z</dcterms:created>
  <dcterms:modified xsi:type="dcterms:W3CDTF">2020-12-27T15:07:31Z</dcterms:modified>
</cp:coreProperties>
</file>