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67" r:id="rId4"/>
    <p:sldId id="268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72AE5-B188-4D5D-A58E-826D892E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EBEC5-4855-44C0-BD48-D869DEDA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fld id="{0544F1BD-0589-47BF-8EEB-87AC421320C0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Corpus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329C58F-5D30-440F-9D67-D5BB30F3B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Emotion </a:t>
            </a:r>
            <a:r>
              <a:rPr lang="de-DE" dirty="0" err="1"/>
              <a:t>analysis</a:t>
            </a:r>
            <a:br>
              <a:rPr lang="de-DE" dirty="0"/>
            </a:br>
            <a:r>
              <a:rPr lang="de-DE" dirty="0" err="1"/>
              <a:t>assignment</a:t>
            </a:r>
            <a:r>
              <a:rPr lang="de-DE" dirty="0"/>
              <a:t>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Quensel</a:t>
            </a:r>
            <a:r>
              <a:rPr lang="de-DE" dirty="0"/>
              <a:t>, C.</a:t>
            </a:r>
            <a:br>
              <a:rPr lang="de-DE" dirty="0"/>
            </a:br>
            <a:r>
              <a:rPr lang="de-DE" dirty="0"/>
              <a:t>Bühler, F.</a:t>
            </a:r>
            <a:br>
              <a:rPr lang="de-DE" dirty="0"/>
            </a:br>
            <a:r>
              <a:rPr lang="de-DE" dirty="0"/>
              <a:t>Wegge, M.</a:t>
            </a:r>
          </a:p>
        </p:txBody>
      </p:sp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corpus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(quantitative)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11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corpus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(qualitative)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8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E5955-7391-4A51-A52F-FCFCC581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considered</a:t>
            </a:r>
            <a:endParaRPr lang="de-DE" dirty="0"/>
          </a:p>
          <a:p>
            <a:pPr lvl="1"/>
            <a:r>
              <a:rPr lang="de-DE" dirty="0" err="1"/>
              <a:t>amazon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pPr lvl="2"/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emotional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at all,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hate,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fear</a:t>
            </a:r>
            <a:r>
              <a:rPr lang="de-DE" dirty="0"/>
              <a:t>/</a:t>
            </a:r>
            <a:r>
              <a:rPr lang="de-DE" dirty="0" err="1"/>
              <a:t>disgust</a:t>
            </a:r>
            <a:r>
              <a:rPr lang="de-DE" dirty="0"/>
              <a:t>/</a:t>
            </a:r>
            <a:r>
              <a:rPr lang="de-DE" dirty="0" err="1"/>
              <a:t>sadness</a:t>
            </a:r>
            <a:r>
              <a:rPr lang="de-DE" dirty="0"/>
              <a:t>/</a:t>
            </a:r>
            <a:r>
              <a:rPr lang="de-DE" dirty="0" err="1"/>
              <a:t>trust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reddit </a:t>
            </a:r>
            <a:r>
              <a:rPr lang="de-DE" dirty="0" err="1"/>
              <a:t>threads</a:t>
            </a:r>
            <a:endParaRPr lang="de-DE" dirty="0"/>
          </a:p>
          <a:p>
            <a:pPr lvl="2"/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lvl="2"/>
            <a:r>
              <a:rPr lang="de-DE" dirty="0" err="1"/>
              <a:t>some</a:t>
            </a:r>
            <a:r>
              <a:rPr lang="de-DE" dirty="0"/>
              <a:t> (</a:t>
            </a:r>
            <a:r>
              <a:rPr lang="de-DE" dirty="0" err="1"/>
              <a:t>very</a:t>
            </a:r>
            <a:r>
              <a:rPr lang="de-DE" dirty="0"/>
              <a:t>) emotional </a:t>
            </a:r>
            <a:r>
              <a:rPr lang="de-DE" dirty="0" err="1"/>
              <a:t>threads</a:t>
            </a:r>
            <a:endParaRPr lang="de-DE" dirty="0"/>
          </a:p>
          <a:p>
            <a:pPr lvl="1"/>
            <a:r>
              <a:rPr lang="de-DE" dirty="0" err="1"/>
              <a:t>chats</a:t>
            </a:r>
            <a:endParaRPr lang="de-DE" dirty="0"/>
          </a:p>
          <a:p>
            <a:pPr lvl="2"/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conversational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36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E5955-7391-4A51-A52F-FCFCC581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reddit </a:t>
            </a:r>
            <a:r>
              <a:rPr lang="de-DE" dirty="0" err="1"/>
              <a:t>threat</a:t>
            </a:r>
            <a:r>
              <a:rPr lang="de-DE" dirty="0"/>
              <a:t> ‚</a:t>
            </a:r>
            <a:r>
              <a:rPr lang="en-US" dirty="0"/>
              <a:t>Redditors who live with their SOs, what changed the most when you moved in together?</a:t>
            </a:r>
            <a:r>
              <a:rPr lang="de-DE" dirty="0"/>
              <a:t>‘</a:t>
            </a:r>
          </a:p>
          <a:p>
            <a:pPr lvl="1"/>
            <a:r>
              <a:rPr lang="de-DE" dirty="0"/>
              <a:t>emotional </a:t>
            </a:r>
            <a:r>
              <a:rPr lang="de-DE" dirty="0" err="1"/>
              <a:t>topic</a:t>
            </a:r>
            <a:endParaRPr lang="de-DE" dirty="0"/>
          </a:p>
          <a:p>
            <a:pPr lvl="1"/>
            <a:r>
              <a:rPr lang="de-DE" dirty="0" err="1"/>
              <a:t>broad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emotions</a:t>
            </a:r>
            <a:r>
              <a:rPr lang="de-DE" dirty="0"/>
              <a:t> (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narrow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down)</a:t>
            </a:r>
          </a:p>
          <a:p>
            <a:pPr lvl="1"/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63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E5955-7391-4A51-A52F-FCFCC581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circa 500 original </a:t>
            </a:r>
            <a:r>
              <a:rPr lang="de-DE" dirty="0" err="1"/>
              <a:t>comments</a:t>
            </a:r>
            <a:r>
              <a:rPr lang="de-DE" dirty="0"/>
              <a:t> (2500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) 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answers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out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emotional 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</a:t>
            </a:r>
            <a:r>
              <a:rPr lang="de-DE" dirty="0" err="1"/>
              <a:t>context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euqals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de-DE" dirty="0"/>
          </a:p>
          <a:p>
            <a:r>
              <a:rPr lang="de-DE" dirty="0" err="1"/>
              <a:t>overall</a:t>
            </a:r>
            <a:r>
              <a:rPr lang="de-DE" dirty="0"/>
              <a:t>, 100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annotated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DC676-67E0-4DB7-9BA4-5FC1F91C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83410-FFBC-49A1-8010-D057DBB6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eight</a:t>
            </a:r>
            <a:r>
              <a:rPr lang="de-DE" dirty="0"/>
              <a:t> different fundamental </a:t>
            </a:r>
            <a:r>
              <a:rPr lang="de-DE" dirty="0" err="1"/>
              <a:t>emotions</a:t>
            </a:r>
            <a:endParaRPr lang="de-DE" dirty="0"/>
          </a:p>
          <a:p>
            <a:pPr lvl="1"/>
            <a:r>
              <a:rPr lang="de-DE" dirty="0"/>
              <a:t>‚</a:t>
            </a:r>
            <a:r>
              <a:rPr lang="de-DE" dirty="0" err="1"/>
              <a:t>cross-emotions</a:t>
            </a:r>
            <a:r>
              <a:rPr lang="de-DE" dirty="0"/>
              <a:t>‘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and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intensities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/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intensities</a:t>
            </a:r>
            <a:r>
              <a:rPr lang="de-DE" dirty="0"/>
              <a:t> </a:t>
            </a:r>
            <a:r>
              <a:rPr lang="de-DE" dirty="0" err="1"/>
              <a:t>explicitely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wheel</a:t>
            </a:r>
            <a:r>
              <a:rPr lang="de-DE" dirty="0"/>
              <a:t>: „</a:t>
            </a:r>
            <a:r>
              <a:rPr lang="de-DE" dirty="0" err="1"/>
              <a:t>joy</a:t>
            </a:r>
            <a:r>
              <a:rPr lang="de-DE" dirty="0"/>
              <a:t> 3“ </a:t>
            </a:r>
            <a:r>
              <a:rPr lang="de-DE" dirty="0" err="1"/>
              <a:t>describes</a:t>
            </a:r>
            <a:r>
              <a:rPr lang="de-DE" dirty="0"/>
              <a:t> a high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joy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, not </a:t>
            </a:r>
            <a:r>
              <a:rPr lang="de-DE" dirty="0" err="1"/>
              <a:t>necessarily</a:t>
            </a:r>
            <a:r>
              <a:rPr lang="de-DE" dirty="0"/>
              <a:t> „</a:t>
            </a:r>
            <a:r>
              <a:rPr lang="de-DE" dirty="0" err="1"/>
              <a:t>ecstasy</a:t>
            </a:r>
            <a:r>
              <a:rPr lang="de-DE" dirty="0"/>
              <a:t>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 in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r>
              <a:rPr lang="de-DE" dirty="0"/>
              <a:t> (</a:t>
            </a:r>
            <a:r>
              <a:rPr lang="de-DE" dirty="0" err="1"/>
              <a:t>intensities</a:t>
            </a:r>
            <a:r>
              <a:rPr lang="de-DE" dirty="0"/>
              <a:t> 0-3)</a:t>
            </a:r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so? -&gt;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8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90F7-A110-45B5-9793-BCDB1831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08F5A-E156-471E-BBAB-2157F181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annotated</a:t>
            </a:r>
            <a:r>
              <a:rPr lang="de-DE" dirty="0"/>
              <a:t> 10 </a:t>
            </a:r>
            <a:r>
              <a:rPr lang="de-DE" dirty="0" err="1"/>
              <a:t>instances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own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  <a:p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encountered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annotating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opposing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de-DE" dirty="0"/>
          </a:p>
          <a:p>
            <a:pPr lvl="2"/>
            <a:r>
              <a:rPr lang="de-DE" dirty="0" err="1"/>
              <a:t>example</a:t>
            </a:r>
            <a:r>
              <a:rPr lang="de-DE" dirty="0"/>
              <a:t>…</a:t>
            </a:r>
          </a:p>
          <a:p>
            <a:pPr lvl="2"/>
            <a:r>
              <a:rPr lang="de-DE" dirty="0" err="1"/>
              <a:t>solution</a:t>
            </a:r>
            <a:r>
              <a:rPr lang="de-DE" dirty="0"/>
              <a:t>: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exclude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opposed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(e.g. </a:t>
            </a:r>
            <a:r>
              <a:rPr lang="de-DE" dirty="0" err="1"/>
              <a:t>joy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sadness</a:t>
            </a:r>
            <a:r>
              <a:rPr lang="de-DE" dirty="0"/>
              <a:t>)</a:t>
            </a:r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correspond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in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:…</a:t>
            </a:r>
          </a:p>
          <a:p>
            <a:pPr lvl="1"/>
            <a:r>
              <a:rPr lang="de-DE" dirty="0" err="1"/>
              <a:t>solution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emotion‘s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in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„</a:t>
            </a:r>
            <a:r>
              <a:rPr lang="de-DE" dirty="0" err="1"/>
              <a:t>cross-emotions</a:t>
            </a:r>
            <a:r>
              <a:rPr lang="de-DE" dirty="0"/>
              <a:t>“ (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joy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explicitely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and </a:t>
            </a:r>
            <a:r>
              <a:rPr lang="de-DE" dirty="0" err="1"/>
              <a:t>surprise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not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emotions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92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90F7-A110-45B5-9793-BCDB1831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08F5A-E156-471E-BBAB-2157F181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an </a:t>
            </a:r>
            <a:r>
              <a:rPr lang="de-DE" dirty="0" err="1"/>
              <a:t>emotion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readers</a:t>
            </a:r>
            <a:r>
              <a:rPr lang="de-DE" dirty="0"/>
              <a:t>/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all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in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yes</a:t>
            </a:r>
            <a:r>
              <a:rPr lang="de-DE" dirty="0"/>
              <a:t>!</a:t>
            </a:r>
          </a:p>
          <a:p>
            <a:pPr lvl="2"/>
            <a:r>
              <a:rPr lang="de-DE" dirty="0"/>
              <a:t>but: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positive,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joy</a:t>
            </a:r>
            <a:r>
              <a:rPr lang="de-DE" dirty="0"/>
              <a:t>“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sadness</a:t>
            </a:r>
            <a:r>
              <a:rPr lang="de-DE" dirty="0"/>
              <a:t>“ </a:t>
            </a:r>
            <a:r>
              <a:rPr lang="de-DE" dirty="0" err="1"/>
              <a:t>class</a:t>
            </a:r>
            <a:endParaRPr lang="de-DE" dirty="0"/>
          </a:p>
          <a:p>
            <a:pPr lvl="3"/>
            <a:r>
              <a:rPr lang="de-DE" dirty="0"/>
              <a:t>-&gt;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joy</a:t>
            </a:r>
            <a:r>
              <a:rPr lang="de-DE" dirty="0"/>
              <a:t> and </a:t>
            </a:r>
            <a:r>
              <a:rPr lang="de-DE" dirty="0" err="1"/>
              <a:t>sadness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6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inter-</a:t>
            </a:r>
            <a:r>
              <a:rPr lang="de-DE" dirty="0" err="1"/>
              <a:t>annotator</a:t>
            </a:r>
            <a:r>
              <a:rPr lang="de-DE" dirty="0"/>
              <a:t> </a:t>
            </a:r>
            <a:r>
              <a:rPr lang="de-DE" dirty="0" err="1"/>
              <a:t>agreement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/</a:t>
            </a:r>
            <a:r>
              <a:rPr lang="de-DE" dirty="0" err="1"/>
              <a:t>diagrams</a:t>
            </a:r>
            <a:r>
              <a:rPr lang="de-DE" dirty="0"/>
              <a:t> (</a:t>
            </a:r>
            <a:r>
              <a:rPr lang="de-DE" dirty="0" err="1"/>
              <a:t>cohen‘s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02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5470-0B9D-46D1-BA8E-D1D2513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inter-</a:t>
            </a:r>
            <a:r>
              <a:rPr lang="de-DE" dirty="0" err="1"/>
              <a:t>annotator</a:t>
            </a:r>
            <a:r>
              <a:rPr lang="de-DE" dirty="0"/>
              <a:t> </a:t>
            </a:r>
            <a:r>
              <a:rPr lang="de-DE" dirty="0" err="1"/>
              <a:t>agreement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agreed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strongly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disgreed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an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67842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612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Uni_Stuttgart</vt:lpstr>
      <vt:lpstr>Corpus Creation</vt:lpstr>
      <vt:lpstr>finding a suitable data source</vt:lpstr>
      <vt:lpstr>finding a suitable data source</vt:lpstr>
      <vt:lpstr>about our data</vt:lpstr>
      <vt:lpstr>annotation environment</vt:lpstr>
      <vt:lpstr>annotation guidelines</vt:lpstr>
      <vt:lpstr>annotation guidelines</vt:lpstr>
      <vt:lpstr>inter-annotator agreement</vt:lpstr>
      <vt:lpstr>inter-annotator agreement</vt:lpstr>
      <vt:lpstr>corpus statistics (quantitative)</vt:lpstr>
      <vt:lpstr>corpus statistics (qualitative)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Maximilian Wegge</cp:lastModifiedBy>
  <cp:revision>26</cp:revision>
  <dcterms:created xsi:type="dcterms:W3CDTF">2020-11-27T16:00:59Z</dcterms:created>
  <dcterms:modified xsi:type="dcterms:W3CDTF">2020-11-28T13:11:41Z</dcterms:modified>
</cp:coreProperties>
</file>