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66" r:id="rId2"/>
    <p:sldId id="303" r:id="rId3"/>
    <p:sldId id="267" r:id="rId4"/>
    <p:sldId id="306" r:id="rId5"/>
    <p:sldId id="307" r:id="rId6"/>
    <p:sldId id="296" r:id="rId7"/>
    <p:sldId id="297" r:id="rId8"/>
    <p:sldId id="298" r:id="rId9"/>
    <p:sldId id="299" r:id="rId10"/>
    <p:sldId id="300" r:id="rId11"/>
    <p:sldId id="301" r:id="rId12"/>
    <p:sldId id="263" r:id="rId13"/>
    <p:sldId id="304" r:id="rId14"/>
    <p:sldId id="308" r:id="rId15"/>
    <p:sldId id="265" r:id="rId16"/>
    <p:sldId id="309" r:id="rId17"/>
    <p:sldId id="302" r:id="rId18"/>
  </p:sldIdLst>
  <p:sldSz cx="12192000" cy="685800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4DDDE1B-7C92-402C-BA77-BBBCB7E41B81}">
          <p14:sldIdLst>
            <p14:sldId id="266"/>
          </p14:sldIdLst>
        </p14:section>
        <p14:section name="data source" id="{63E02873-6A59-418A-9263-61C028D5E490}">
          <p14:sldIdLst>
            <p14:sldId id="303"/>
          </p14:sldIdLst>
        </p14:section>
        <p14:section name="annotation environment" id="{78BD31B6-C68E-482C-98A8-9F1A37F9F18C}">
          <p14:sldIdLst>
            <p14:sldId id="267"/>
            <p14:sldId id="306"/>
            <p14:sldId id="307"/>
          </p14:sldIdLst>
        </p14:section>
        <p14:section name="annotation guidelines" id="{2F4DBE66-96D1-4D67-A959-5596E0092E6C}">
          <p14:sldIdLst>
            <p14:sldId id="296"/>
            <p14:sldId id="297"/>
            <p14:sldId id="298"/>
            <p14:sldId id="299"/>
            <p14:sldId id="300"/>
          </p14:sldIdLst>
        </p14:section>
        <p14:section name="inter-annotator agreement" id="{3472F340-815C-4544-987A-C2B5E2216843}">
          <p14:sldIdLst>
            <p14:sldId id="301"/>
            <p14:sldId id="263"/>
          </p14:sldIdLst>
        </p14:section>
        <p14:section name="corpus statistics" id="{4746C020-E1D0-4F18-B41A-21D243771D5C}">
          <p14:sldIdLst>
            <p14:sldId id="304"/>
            <p14:sldId id="308"/>
            <p14:sldId id="265"/>
            <p14:sldId id="309"/>
          </p14:sldIdLst>
        </p14:section>
        <p14:section name="take away/conclusion" id="{ACE14E9D-32EF-495E-B297-C1BE1EE23A6E}">
          <p14:sldIdLst>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4FF"/>
    <a:srgbClr val="FFC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9T17:56:44.02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58,'945'0,"-932"0,0-2,-1 0,6-1,-5 0,0 1,0 0,5 1,64-6,-51 4,26 0,-44 2,-1 0,1-1,5-1,38-5,725 8,-362 1,-403-2,0-1,16-3,-16 2,1 1,13 0,806 1,-388 2,-436-1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9T17:57:15.528"/>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41,'59'1,"-11"1,29-5,-31-3,-29 3,1 0,12 1,1722 1,-841 3,-755-10,3 1,-132 7,39 0,-1-2,31-7,-82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CBE9C-AAEB-46BF-9047-18B3831519BE}" type="datetimeFigureOut">
              <a:rPr lang="de-DE" smtClean="0"/>
              <a:t>29.11.2020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2D79F-5F1C-4022-A95E-5F41D14F0F12}" type="slidenum">
              <a:rPr lang="de-DE" smtClean="0"/>
              <a:t>‹Nr.›</a:t>
            </a:fld>
            <a:endParaRPr lang="de-DE"/>
          </a:p>
        </p:txBody>
      </p:sp>
    </p:spTree>
    <p:extLst>
      <p:ext uri="{BB962C8B-B14F-4D97-AF65-F5344CB8AC3E}">
        <p14:creationId xmlns:p14="http://schemas.microsoft.com/office/powerpoint/2010/main" val="411428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3</a:t>
            </a:fld>
            <a:endParaRPr lang="de-DE"/>
          </a:p>
        </p:txBody>
      </p:sp>
    </p:spTree>
    <p:extLst>
      <p:ext uri="{BB962C8B-B14F-4D97-AF65-F5344CB8AC3E}">
        <p14:creationId xmlns:p14="http://schemas.microsoft.com/office/powerpoint/2010/main" val="4595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4</a:t>
            </a:fld>
            <a:endParaRPr lang="de-DE"/>
          </a:p>
        </p:txBody>
      </p:sp>
    </p:spTree>
    <p:extLst>
      <p:ext uri="{BB962C8B-B14F-4D97-AF65-F5344CB8AC3E}">
        <p14:creationId xmlns:p14="http://schemas.microsoft.com/office/powerpoint/2010/main" val="759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5</a:t>
            </a:fld>
            <a:endParaRPr lang="de-DE"/>
          </a:p>
        </p:txBody>
      </p:sp>
    </p:spTree>
    <p:extLst>
      <p:ext uri="{BB962C8B-B14F-4D97-AF65-F5344CB8AC3E}">
        <p14:creationId xmlns:p14="http://schemas.microsoft.com/office/powerpoint/2010/main" val="237956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6</a:t>
            </a:fld>
            <a:endParaRPr lang="de-DE"/>
          </a:p>
        </p:txBody>
      </p:sp>
    </p:spTree>
    <p:extLst>
      <p:ext uri="{BB962C8B-B14F-4D97-AF65-F5344CB8AC3E}">
        <p14:creationId xmlns:p14="http://schemas.microsoft.com/office/powerpoint/2010/main" val="369738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7</a:t>
            </a:fld>
            <a:endParaRPr lang="de-DE"/>
          </a:p>
        </p:txBody>
      </p:sp>
    </p:spTree>
    <p:extLst>
      <p:ext uri="{BB962C8B-B14F-4D97-AF65-F5344CB8AC3E}">
        <p14:creationId xmlns:p14="http://schemas.microsoft.com/office/powerpoint/2010/main" val="1468644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8</a:t>
            </a:fld>
            <a:endParaRPr lang="de-DE"/>
          </a:p>
        </p:txBody>
      </p:sp>
    </p:spTree>
    <p:extLst>
      <p:ext uri="{BB962C8B-B14F-4D97-AF65-F5344CB8AC3E}">
        <p14:creationId xmlns:p14="http://schemas.microsoft.com/office/powerpoint/2010/main" val="233914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9</a:t>
            </a:fld>
            <a:endParaRPr lang="de-DE"/>
          </a:p>
        </p:txBody>
      </p:sp>
    </p:spTree>
    <p:extLst>
      <p:ext uri="{BB962C8B-B14F-4D97-AF65-F5344CB8AC3E}">
        <p14:creationId xmlns:p14="http://schemas.microsoft.com/office/powerpoint/2010/main" val="14351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D32D79F-5F1C-4022-A95E-5F41D14F0F12}" type="slidenum">
              <a:rPr lang="de-DE" smtClean="0"/>
              <a:t>10</a:t>
            </a:fld>
            <a:endParaRPr lang="de-DE"/>
          </a:p>
        </p:txBody>
      </p:sp>
    </p:spTree>
    <p:extLst>
      <p:ext uri="{BB962C8B-B14F-4D97-AF65-F5344CB8AC3E}">
        <p14:creationId xmlns:p14="http://schemas.microsoft.com/office/powerpoint/2010/main" val="976026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8916216-B032-4200-99C8-5BA3A21F88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 y="358611"/>
            <a:ext cx="2848095" cy="575997"/>
          </a:xfrm>
          <a:prstGeom prst="rect">
            <a:avLst/>
          </a:prstGeom>
        </p:spPr>
      </p:pic>
      <p:pic>
        <p:nvPicPr>
          <p:cNvPr id="8" name="Grafik 7">
            <a:extLst>
              <a:ext uri="{FF2B5EF4-FFF2-40B4-BE49-F238E27FC236}">
                <a16:creationId xmlns:a16="http://schemas.microsoft.com/office/drawing/2014/main" id="{A72007CB-CD36-48DD-9918-1BFC87D15E94}"/>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3763" t="1" b="-1"/>
          <a:stretch/>
        </p:blipFill>
        <p:spPr>
          <a:xfrm>
            <a:off x="1214118" y="774451"/>
            <a:ext cx="2171295" cy="224468"/>
          </a:xfrm>
          <a:prstGeom prst="rect">
            <a:avLst/>
          </a:prstGeom>
        </p:spPr>
      </p:pic>
      <p:sp>
        <p:nvSpPr>
          <p:cNvPr id="9" name="Bildplatzhalter 8"/>
          <p:cNvSpPr>
            <a:spLocks noGrp="1"/>
          </p:cNvSpPr>
          <p:nvPr>
            <p:ph type="pic" sz="quarter" idx="10"/>
          </p:nvPr>
        </p:nvSpPr>
        <p:spPr>
          <a:xfrm>
            <a:off x="0" y="1689121"/>
            <a:ext cx="12192000" cy="5168879"/>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3" name="Titel 2">
            <a:extLst>
              <a:ext uri="{FF2B5EF4-FFF2-40B4-BE49-F238E27FC236}">
                <a16:creationId xmlns:a16="http://schemas.microsoft.com/office/drawing/2014/main" id="{86BA6808-8CD4-4528-935A-3978EF1718CF}"/>
              </a:ext>
            </a:extLst>
          </p:cNvPr>
          <p:cNvSpPr>
            <a:spLocks noGrp="1"/>
          </p:cNvSpPr>
          <p:nvPr>
            <p:ph type="title" hasCustomPrompt="1"/>
          </p:nvPr>
        </p:nvSpPr>
        <p:spPr>
          <a:xfrm>
            <a:off x="6334029" y="599281"/>
            <a:ext cx="5520000" cy="5520000"/>
          </a:xfrm>
          <a:prstGeom prst="ellipse">
            <a:avLst/>
          </a:prstGeom>
          <a:solidFill>
            <a:schemeClr val="tx1"/>
          </a:solidFill>
        </p:spPr>
        <p:txBody>
          <a:bodyPr vert="horz" wrap="square" lIns="0" tIns="0" rIns="0" bIns="1116000" rtlCol="0" anchor="b" anchorCtr="0">
            <a:noAutofit/>
          </a:bodyPr>
          <a:lstStyle>
            <a:lvl1pPr>
              <a:defRPr lang="en-GB" sz="3733" baseline="0" dirty="0">
                <a:solidFill>
                  <a:schemeClr val="bg1"/>
                </a:solidFill>
              </a:defRPr>
            </a:lvl1pPr>
          </a:lstStyle>
          <a:p>
            <a:pPr marL="0" lvl="0" indent="0"/>
            <a:r>
              <a:rPr lang="de-DE" dirty="0"/>
              <a:t>Barrierefreier  Titel – Text durch Klicken </a:t>
            </a:r>
            <a:br>
              <a:rPr lang="de-DE" dirty="0"/>
            </a:br>
            <a:r>
              <a:rPr lang="de-DE" dirty="0"/>
              <a:t>hinzufügen</a:t>
            </a:r>
            <a:endParaRPr lang="en-GB" dirty="0"/>
          </a:p>
        </p:txBody>
      </p:sp>
      <p:sp>
        <p:nvSpPr>
          <p:cNvPr id="12" name="Subtitle 2"/>
          <p:cNvSpPr>
            <a:spLocks noGrp="1"/>
          </p:cNvSpPr>
          <p:nvPr>
            <p:ph type="subTitle" idx="1" hasCustomPrompt="1"/>
          </p:nvPr>
        </p:nvSpPr>
        <p:spPr>
          <a:xfrm>
            <a:off x="7141030" y="3951514"/>
            <a:ext cx="4016828" cy="740229"/>
          </a:xfrm>
        </p:spPr>
        <p:txBody>
          <a:bodyPr lIns="0" tIns="0" rIns="0" bIns="0">
            <a:noAutofit/>
          </a:bodyPr>
          <a:lstStyle>
            <a:lvl1pPr marL="0" indent="0" algn="l">
              <a:lnSpc>
                <a:spcPct val="110000"/>
              </a:lnSpc>
              <a:spcBef>
                <a:spcPts val="0"/>
              </a:spcBef>
              <a:buNone/>
              <a:defRPr sz="1600">
                <a:solidFill>
                  <a:schemeClr val="bg1"/>
                </a:solidFill>
              </a:defRPr>
            </a:lvl1pPr>
            <a:lvl2pPr marL="457185" indent="0" algn="ctr">
              <a:buNone/>
              <a:defRPr sz="2000"/>
            </a:lvl2pPr>
            <a:lvl3pPr marL="914368" indent="0" algn="ctr">
              <a:buNone/>
              <a:defRPr sz="1800"/>
            </a:lvl3pPr>
            <a:lvl4pPr marL="1371552" indent="0" algn="ctr">
              <a:buNone/>
              <a:defRPr sz="1600"/>
            </a:lvl4pPr>
            <a:lvl5pPr marL="1828736" indent="0" algn="ctr">
              <a:buNone/>
              <a:defRPr sz="1600"/>
            </a:lvl5pPr>
            <a:lvl6pPr marL="2285920" indent="0" algn="ctr">
              <a:buNone/>
              <a:defRPr sz="1600"/>
            </a:lvl6pPr>
            <a:lvl7pPr marL="2743103" indent="0" algn="ctr">
              <a:buNone/>
              <a:defRPr sz="1600"/>
            </a:lvl7pPr>
            <a:lvl8pPr marL="3200288" indent="0" algn="ctr">
              <a:buNone/>
              <a:defRPr sz="1600"/>
            </a:lvl8pPr>
            <a:lvl9pPr marL="3657473" indent="0" algn="ctr">
              <a:buNone/>
              <a:defRPr sz="1600"/>
            </a:lvl9pPr>
          </a:lstStyle>
          <a:p>
            <a:r>
              <a:rPr lang="de-DE"/>
              <a:t>Untertitel Text durch Klicken hinzufügen</a:t>
            </a:r>
            <a:endParaRPr lang="de-DE" dirty="0"/>
          </a:p>
        </p:txBody>
      </p:sp>
      <p:sp>
        <p:nvSpPr>
          <p:cNvPr id="14" name="Textplatzhalter 10">
            <a:extLst>
              <a:ext uri="{FF2B5EF4-FFF2-40B4-BE49-F238E27FC236}">
                <a16:creationId xmlns:a16="http://schemas.microsoft.com/office/drawing/2014/main" id="{3A6FC492-F4FE-474B-9BFE-DAAE645B98B7}"/>
              </a:ext>
            </a:extLst>
          </p:cNvPr>
          <p:cNvSpPr>
            <a:spLocks noGrp="1"/>
          </p:cNvSpPr>
          <p:nvPr>
            <p:ph type="body" sz="quarter" idx="11" hasCustomPrompt="1"/>
          </p:nvPr>
        </p:nvSpPr>
        <p:spPr>
          <a:xfrm>
            <a:off x="9764013" y="4794480"/>
            <a:ext cx="1699200" cy="1699200"/>
          </a:xfrm>
          <a:prstGeom prst="ellipse">
            <a:avLst/>
          </a:prstGeom>
          <a:solidFill>
            <a:schemeClr val="bg1"/>
          </a:solidFill>
        </p:spPr>
        <p:txBody>
          <a:bodyPr wrap="none" lIns="0" tIns="0" rIns="0" bIns="0" anchor="ctr">
            <a:noAutofit/>
          </a:bodyPr>
          <a:lstStyle>
            <a:lvl1pPr marL="0" indent="0">
              <a:lnSpc>
                <a:spcPts val="2000"/>
              </a:lnSpc>
              <a:spcBef>
                <a:spcPts val="0"/>
              </a:spcBef>
              <a:buNone/>
              <a:defRPr sz="1600" b="1">
                <a:solidFill>
                  <a:schemeClr val="tx1"/>
                </a:solidFill>
              </a:defRPr>
            </a:lvl1pPr>
          </a:lstStyle>
          <a:p>
            <a:pPr lvl="0"/>
            <a:r>
              <a:rPr lang="de-DE" dirty="0"/>
              <a:t>Vorname </a:t>
            </a:r>
            <a:br>
              <a:rPr lang="de-DE" dirty="0"/>
            </a:br>
            <a:r>
              <a:rPr lang="de-DE" dirty="0"/>
              <a:t>Name</a:t>
            </a:r>
          </a:p>
        </p:txBody>
      </p:sp>
    </p:spTree>
    <p:extLst>
      <p:ext uri="{BB962C8B-B14F-4D97-AF65-F5344CB8AC3E}">
        <p14:creationId xmlns:p14="http://schemas.microsoft.com/office/powerpoint/2010/main" val="114211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Zitat Layout">
    <p:spTree>
      <p:nvGrpSpPr>
        <p:cNvPr id="1" name=""/>
        <p:cNvGrpSpPr/>
        <p:nvPr/>
      </p:nvGrpSpPr>
      <p:grpSpPr>
        <a:xfrm>
          <a:off x="0" y="0"/>
          <a:ext cx="0" cy="0"/>
          <a:chOff x="0" y="0"/>
          <a:chExt cx="0" cy="0"/>
        </a:xfrm>
      </p:grpSpPr>
      <p:sp>
        <p:nvSpPr>
          <p:cNvPr id="10" name="Freihandform: Form 9">
            <a:extLst>
              <a:ext uri="{FF2B5EF4-FFF2-40B4-BE49-F238E27FC236}">
                <a16:creationId xmlns:a16="http://schemas.microsoft.com/office/drawing/2014/main" id="{15285CE5-013A-4554-99D3-E6E1B753071F}"/>
              </a:ext>
              <a:ext uri="{C183D7F6-B498-43B3-948B-1728B52AA6E4}">
                <adec:decorative xmlns:adec="http://schemas.microsoft.com/office/drawing/2017/decorative" val="1"/>
              </a:ext>
            </a:extLst>
          </p:cNvPr>
          <p:cNvSpPr/>
          <p:nvPr/>
        </p:nvSpPr>
        <p:spPr>
          <a:xfrm>
            <a:off x="439008" y="-1"/>
            <a:ext cx="10456385" cy="5645695"/>
          </a:xfrm>
          <a:custGeom>
            <a:avLst/>
            <a:gdLst>
              <a:gd name="connsiteX0" fmla="*/ 10560 w 6543725"/>
              <a:gd name="connsiteY0" fmla="*/ 0 h 3533140"/>
              <a:gd name="connsiteX1" fmla="*/ 6533165 w 6543725"/>
              <a:gd name="connsiteY1" fmla="*/ 0 h 3533140"/>
              <a:gd name="connsiteX2" fmla="*/ 6543725 w 6543725"/>
              <a:gd name="connsiteY2" fmla="*/ 261277 h 3533140"/>
              <a:gd name="connsiteX3" fmla="*/ 6532879 w 6543725"/>
              <a:gd name="connsiteY3" fmla="*/ 529622 h 3533140"/>
              <a:gd name="connsiteX4" fmla="*/ 6500902 w 6543725"/>
              <a:gd name="connsiteY4" fmla="*/ 791992 h 3533140"/>
              <a:gd name="connsiteX5" fmla="*/ 6448637 w 6543725"/>
              <a:gd name="connsiteY5" fmla="*/ 1047546 h 3533140"/>
              <a:gd name="connsiteX6" fmla="*/ 6376924 w 6543725"/>
              <a:gd name="connsiteY6" fmla="*/ 1295442 h 3533140"/>
              <a:gd name="connsiteX7" fmla="*/ 6286607 w 6543725"/>
              <a:gd name="connsiteY7" fmla="*/ 1534837 h 3533140"/>
              <a:gd name="connsiteX8" fmla="*/ 6178527 w 6543725"/>
              <a:gd name="connsiteY8" fmla="*/ 1764890 h 3533140"/>
              <a:gd name="connsiteX9" fmla="*/ 6053527 w 6543725"/>
              <a:gd name="connsiteY9" fmla="*/ 1984758 h 3533140"/>
              <a:gd name="connsiteX10" fmla="*/ 5912448 w 6543725"/>
              <a:gd name="connsiteY10" fmla="*/ 2193600 h 3533140"/>
              <a:gd name="connsiteX11" fmla="*/ 5756132 w 6543725"/>
              <a:gd name="connsiteY11" fmla="*/ 2390573 h 3533140"/>
              <a:gd name="connsiteX12" fmla="*/ 5585421 w 6543725"/>
              <a:gd name="connsiteY12" fmla="*/ 2574836 h 3533140"/>
              <a:gd name="connsiteX13" fmla="*/ 5401159 w 6543725"/>
              <a:gd name="connsiteY13" fmla="*/ 2745547 h 3533140"/>
              <a:gd name="connsiteX14" fmla="*/ 5204185 w 6543725"/>
              <a:gd name="connsiteY14" fmla="*/ 2901862 h 3533140"/>
              <a:gd name="connsiteX15" fmla="*/ 4995343 w 6543725"/>
              <a:gd name="connsiteY15" fmla="*/ 3042941 h 3533140"/>
              <a:gd name="connsiteX16" fmla="*/ 4775475 w 6543725"/>
              <a:gd name="connsiteY16" fmla="*/ 3167942 h 3533140"/>
              <a:gd name="connsiteX17" fmla="*/ 4545422 w 6543725"/>
              <a:gd name="connsiteY17" fmla="*/ 3276022 h 3533140"/>
              <a:gd name="connsiteX18" fmla="*/ 4306027 w 6543725"/>
              <a:gd name="connsiteY18" fmla="*/ 3366339 h 3533140"/>
              <a:gd name="connsiteX19" fmla="*/ 4058131 w 6543725"/>
              <a:gd name="connsiteY19" fmla="*/ 3438051 h 3533140"/>
              <a:gd name="connsiteX20" fmla="*/ 3802577 w 6543725"/>
              <a:gd name="connsiteY20" fmla="*/ 3490317 h 3533140"/>
              <a:gd name="connsiteX21" fmla="*/ 3540207 w 6543725"/>
              <a:gd name="connsiteY21" fmla="*/ 3522294 h 3533140"/>
              <a:gd name="connsiteX22" fmla="*/ 3271862 w 6543725"/>
              <a:gd name="connsiteY22" fmla="*/ 3533140 h 3533140"/>
              <a:gd name="connsiteX23" fmla="*/ 3003520 w 6543725"/>
              <a:gd name="connsiteY23" fmla="*/ 3522294 h 3533140"/>
              <a:gd name="connsiteX24" fmla="*/ 2741151 w 6543725"/>
              <a:gd name="connsiteY24" fmla="*/ 3490317 h 3533140"/>
              <a:gd name="connsiteX25" fmla="*/ 2485598 w 6543725"/>
              <a:gd name="connsiteY25" fmla="*/ 3438051 h 3533140"/>
              <a:gd name="connsiteX26" fmla="*/ 2237703 w 6543725"/>
              <a:gd name="connsiteY26" fmla="*/ 3366339 h 3533140"/>
              <a:gd name="connsiteX27" fmla="*/ 1998308 w 6543725"/>
              <a:gd name="connsiteY27" fmla="*/ 3276022 h 3533140"/>
              <a:gd name="connsiteX28" fmla="*/ 1768256 w 6543725"/>
              <a:gd name="connsiteY28" fmla="*/ 3167942 h 3533140"/>
              <a:gd name="connsiteX29" fmla="*/ 1548387 w 6543725"/>
              <a:gd name="connsiteY29" fmla="*/ 3042941 h 3533140"/>
              <a:gd name="connsiteX30" fmla="*/ 1339545 w 6543725"/>
              <a:gd name="connsiteY30" fmla="*/ 2901862 h 3533140"/>
              <a:gd name="connsiteX31" fmla="*/ 1142571 w 6543725"/>
              <a:gd name="connsiteY31" fmla="*/ 2745547 h 3533140"/>
              <a:gd name="connsiteX32" fmla="*/ 958308 w 6543725"/>
              <a:gd name="connsiteY32" fmla="*/ 2574836 h 3533140"/>
              <a:gd name="connsiteX33" fmla="*/ 787597 w 6543725"/>
              <a:gd name="connsiteY33" fmla="*/ 2390573 h 3533140"/>
              <a:gd name="connsiteX34" fmla="*/ 631281 w 6543725"/>
              <a:gd name="connsiteY34" fmla="*/ 2193600 h 3533140"/>
              <a:gd name="connsiteX35" fmla="*/ 490201 w 6543725"/>
              <a:gd name="connsiteY35" fmla="*/ 1984758 h 3533140"/>
              <a:gd name="connsiteX36" fmla="*/ 365200 w 6543725"/>
              <a:gd name="connsiteY36" fmla="*/ 1764890 h 3533140"/>
              <a:gd name="connsiteX37" fmla="*/ 257120 w 6543725"/>
              <a:gd name="connsiteY37" fmla="*/ 1534837 h 3533140"/>
              <a:gd name="connsiteX38" fmla="*/ 166802 w 6543725"/>
              <a:gd name="connsiteY38" fmla="*/ 1295442 h 3533140"/>
              <a:gd name="connsiteX39" fmla="*/ 95089 w 6543725"/>
              <a:gd name="connsiteY39" fmla="*/ 1047546 h 3533140"/>
              <a:gd name="connsiteX40" fmla="*/ 42823 w 6543725"/>
              <a:gd name="connsiteY40" fmla="*/ 791992 h 3533140"/>
              <a:gd name="connsiteX41" fmla="*/ 10846 w 6543725"/>
              <a:gd name="connsiteY41" fmla="*/ 529622 h 3533140"/>
              <a:gd name="connsiteX42" fmla="*/ 0 w 6543725"/>
              <a:gd name="connsiteY42" fmla="*/ 261277 h 3533140"/>
              <a:gd name="connsiteX43" fmla="*/ 10560 w 6543725"/>
              <a:gd name="connsiteY43" fmla="*/ 0 h 353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543725" h="3533140">
                <a:moveTo>
                  <a:pt x="10560" y="0"/>
                </a:moveTo>
                <a:lnTo>
                  <a:pt x="6533165" y="0"/>
                </a:lnTo>
                <a:lnTo>
                  <a:pt x="6543725" y="261277"/>
                </a:lnTo>
                <a:lnTo>
                  <a:pt x="6532879" y="529622"/>
                </a:lnTo>
                <a:lnTo>
                  <a:pt x="6500902" y="791992"/>
                </a:lnTo>
                <a:lnTo>
                  <a:pt x="6448637" y="1047546"/>
                </a:lnTo>
                <a:lnTo>
                  <a:pt x="6376924" y="1295442"/>
                </a:lnTo>
                <a:lnTo>
                  <a:pt x="6286607" y="1534837"/>
                </a:lnTo>
                <a:lnTo>
                  <a:pt x="6178527" y="1764890"/>
                </a:lnTo>
                <a:lnTo>
                  <a:pt x="6053527" y="1984758"/>
                </a:lnTo>
                <a:lnTo>
                  <a:pt x="5912448" y="2193600"/>
                </a:lnTo>
                <a:lnTo>
                  <a:pt x="5756132" y="2390573"/>
                </a:lnTo>
                <a:lnTo>
                  <a:pt x="5585421" y="2574836"/>
                </a:lnTo>
                <a:lnTo>
                  <a:pt x="5401159" y="2745547"/>
                </a:lnTo>
                <a:lnTo>
                  <a:pt x="5204185" y="2901862"/>
                </a:lnTo>
                <a:lnTo>
                  <a:pt x="4995343" y="3042941"/>
                </a:lnTo>
                <a:lnTo>
                  <a:pt x="4775475" y="3167942"/>
                </a:lnTo>
                <a:lnTo>
                  <a:pt x="4545422" y="3276022"/>
                </a:lnTo>
                <a:lnTo>
                  <a:pt x="4306027" y="3366339"/>
                </a:lnTo>
                <a:lnTo>
                  <a:pt x="4058131" y="3438051"/>
                </a:lnTo>
                <a:lnTo>
                  <a:pt x="3802577" y="3490317"/>
                </a:lnTo>
                <a:lnTo>
                  <a:pt x="3540207" y="3522294"/>
                </a:lnTo>
                <a:lnTo>
                  <a:pt x="3271862" y="3533140"/>
                </a:lnTo>
                <a:lnTo>
                  <a:pt x="3003520" y="3522294"/>
                </a:lnTo>
                <a:lnTo>
                  <a:pt x="2741151" y="3490317"/>
                </a:lnTo>
                <a:lnTo>
                  <a:pt x="2485598" y="3438051"/>
                </a:lnTo>
                <a:lnTo>
                  <a:pt x="2237703" y="3366339"/>
                </a:lnTo>
                <a:lnTo>
                  <a:pt x="1998308" y="3276022"/>
                </a:lnTo>
                <a:lnTo>
                  <a:pt x="1768256" y="3167942"/>
                </a:lnTo>
                <a:lnTo>
                  <a:pt x="1548387" y="3042941"/>
                </a:lnTo>
                <a:lnTo>
                  <a:pt x="1339545" y="2901862"/>
                </a:lnTo>
                <a:lnTo>
                  <a:pt x="1142571" y="2745547"/>
                </a:lnTo>
                <a:lnTo>
                  <a:pt x="958308" y="2574836"/>
                </a:lnTo>
                <a:lnTo>
                  <a:pt x="787597" y="2390573"/>
                </a:lnTo>
                <a:lnTo>
                  <a:pt x="631281" y="2193600"/>
                </a:lnTo>
                <a:lnTo>
                  <a:pt x="490201" y="1984758"/>
                </a:lnTo>
                <a:lnTo>
                  <a:pt x="365200" y="1764890"/>
                </a:lnTo>
                <a:lnTo>
                  <a:pt x="257120" y="1534837"/>
                </a:lnTo>
                <a:lnTo>
                  <a:pt x="166802" y="1295442"/>
                </a:lnTo>
                <a:lnTo>
                  <a:pt x="95089" y="1047546"/>
                </a:lnTo>
                <a:lnTo>
                  <a:pt x="42823" y="791992"/>
                </a:lnTo>
                <a:lnTo>
                  <a:pt x="10846" y="529622"/>
                </a:lnTo>
                <a:lnTo>
                  <a:pt x="0" y="261277"/>
                </a:lnTo>
                <a:lnTo>
                  <a:pt x="1056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33" dirty="0"/>
          </a:p>
        </p:txBody>
      </p:sp>
      <p:sp>
        <p:nvSpPr>
          <p:cNvPr id="6" name="object 3">
            <a:extLst>
              <a:ext uri="{C183D7F6-B498-43B3-948B-1728B52AA6E4}">
                <adec:decorative xmlns:adec="http://schemas.microsoft.com/office/drawing/2017/decorative" val="1"/>
              </a:ext>
            </a:extLst>
          </p:cNvPr>
          <p:cNvSpPr>
            <a:spLocks noChangeAspect="1"/>
          </p:cNvSpPr>
          <p:nvPr/>
        </p:nvSpPr>
        <p:spPr>
          <a:xfrm>
            <a:off x="7600288" y="3459029"/>
            <a:ext cx="2732193" cy="2731200"/>
          </a:xfrm>
          <a:custGeom>
            <a:avLst/>
            <a:gdLst/>
            <a:ahLst/>
            <a:cxnLst/>
            <a:rect l="l" t="t" r="r" b="b"/>
            <a:pathLst>
              <a:path w="2049145" h="2049145">
                <a:moveTo>
                  <a:pt x="1024432" y="0"/>
                </a:moveTo>
                <a:lnTo>
                  <a:pt x="940414" y="3395"/>
                </a:lnTo>
                <a:lnTo>
                  <a:pt x="858266" y="13407"/>
                </a:lnTo>
                <a:lnTo>
                  <a:pt x="778251" y="29772"/>
                </a:lnTo>
                <a:lnTo>
                  <a:pt x="700635" y="52225"/>
                </a:lnTo>
                <a:lnTo>
                  <a:pt x="625679" y="80504"/>
                </a:lnTo>
                <a:lnTo>
                  <a:pt x="553649" y="114344"/>
                </a:lnTo>
                <a:lnTo>
                  <a:pt x="484808" y="153482"/>
                </a:lnTo>
                <a:lnTo>
                  <a:pt x="419418" y="197654"/>
                </a:lnTo>
                <a:lnTo>
                  <a:pt x="357745" y="246597"/>
                </a:lnTo>
                <a:lnTo>
                  <a:pt x="300051" y="300047"/>
                </a:lnTo>
                <a:lnTo>
                  <a:pt x="246601" y="357740"/>
                </a:lnTo>
                <a:lnTo>
                  <a:pt x="197657" y="419413"/>
                </a:lnTo>
                <a:lnTo>
                  <a:pt x="153485" y="484802"/>
                </a:lnTo>
                <a:lnTo>
                  <a:pt x="114346" y="553644"/>
                </a:lnTo>
                <a:lnTo>
                  <a:pt x="80505" y="625674"/>
                </a:lnTo>
                <a:lnTo>
                  <a:pt x="52226" y="700630"/>
                </a:lnTo>
                <a:lnTo>
                  <a:pt x="29773" y="778247"/>
                </a:lnTo>
                <a:lnTo>
                  <a:pt x="13408" y="858262"/>
                </a:lnTo>
                <a:lnTo>
                  <a:pt x="3396" y="940412"/>
                </a:lnTo>
                <a:lnTo>
                  <a:pt x="0" y="1024432"/>
                </a:lnTo>
                <a:lnTo>
                  <a:pt x="3396" y="1108453"/>
                </a:lnTo>
                <a:lnTo>
                  <a:pt x="13408" y="1190602"/>
                </a:lnTo>
                <a:lnTo>
                  <a:pt x="29773" y="1270617"/>
                </a:lnTo>
                <a:lnTo>
                  <a:pt x="52226" y="1348235"/>
                </a:lnTo>
                <a:lnTo>
                  <a:pt x="80505" y="1423190"/>
                </a:lnTo>
                <a:lnTo>
                  <a:pt x="114346" y="1495221"/>
                </a:lnTo>
                <a:lnTo>
                  <a:pt x="153485" y="1564063"/>
                </a:lnTo>
                <a:lnTo>
                  <a:pt x="197657" y="1629452"/>
                </a:lnTo>
                <a:lnTo>
                  <a:pt x="246601" y="1691125"/>
                </a:lnTo>
                <a:lnTo>
                  <a:pt x="300051" y="1748818"/>
                </a:lnTo>
                <a:lnTo>
                  <a:pt x="357745" y="1802268"/>
                </a:lnTo>
                <a:lnTo>
                  <a:pt x="419418" y="1851211"/>
                </a:lnTo>
                <a:lnTo>
                  <a:pt x="484808" y="1895383"/>
                </a:lnTo>
                <a:lnTo>
                  <a:pt x="553649" y="1934521"/>
                </a:lnTo>
                <a:lnTo>
                  <a:pt x="625679" y="1968361"/>
                </a:lnTo>
                <a:lnTo>
                  <a:pt x="700635" y="1996639"/>
                </a:lnTo>
                <a:lnTo>
                  <a:pt x="778251" y="2019093"/>
                </a:lnTo>
                <a:lnTo>
                  <a:pt x="858266" y="2035457"/>
                </a:lnTo>
                <a:lnTo>
                  <a:pt x="940414" y="2045469"/>
                </a:lnTo>
                <a:lnTo>
                  <a:pt x="1024432" y="2048865"/>
                </a:lnTo>
                <a:lnTo>
                  <a:pt x="1108453" y="2045469"/>
                </a:lnTo>
                <a:lnTo>
                  <a:pt x="1190602" y="2035457"/>
                </a:lnTo>
                <a:lnTo>
                  <a:pt x="1270617" y="2019093"/>
                </a:lnTo>
                <a:lnTo>
                  <a:pt x="1348235" y="1996639"/>
                </a:lnTo>
                <a:lnTo>
                  <a:pt x="1423190" y="1968361"/>
                </a:lnTo>
                <a:lnTo>
                  <a:pt x="1495221" y="1934521"/>
                </a:lnTo>
                <a:lnTo>
                  <a:pt x="1564063" y="1895383"/>
                </a:lnTo>
                <a:lnTo>
                  <a:pt x="1629452" y="1851211"/>
                </a:lnTo>
                <a:lnTo>
                  <a:pt x="1691125" y="1802268"/>
                </a:lnTo>
                <a:lnTo>
                  <a:pt x="1748818" y="1748818"/>
                </a:lnTo>
                <a:lnTo>
                  <a:pt x="1802268" y="1691125"/>
                </a:lnTo>
                <a:lnTo>
                  <a:pt x="1851211" y="1629452"/>
                </a:lnTo>
                <a:lnTo>
                  <a:pt x="1895383" y="1564063"/>
                </a:lnTo>
                <a:lnTo>
                  <a:pt x="1934521" y="1495221"/>
                </a:lnTo>
                <a:lnTo>
                  <a:pt x="1968361" y="1423190"/>
                </a:lnTo>
                <a:lnTo>
                  <a:pt x="1996639" y="1348235"/>
                </a:lnTo>
                <a:lnTo>
                  <a:pt x="2019093" y="1270617"/>
                </a:lnTo>
                <a:lnTo>
                  <a:pt x="2035457" y="1190602"/>
                </a:lnTo>
                <a:lnTo>
                  <a:pt x="2045469" y="1108453"/>
                </a:lnTo>
                <a:lnTo>
                  <a:pt x="2048865" y="1024432"/>
                </a:lnTo>
                <a:lnTo>
                  <a:pt x="2045469" y="940412"/>
                </a:lnTo>
                <a:lnTo>
                  <a:pt x="2035457" y="858262"/>
                </a:lnTo>
                <a:lnTo>
                  <a:pt x="2019093" y="778247"/>
                </a:lnTo>
                <a:lnTo>
                  <a:pt x="1996639" y="700630"/>
                </a:lnTo>
                <a:lnTo>
                  <a:pt x="1968361" y="625674"/>
                </a:lnTo>
                <a:lnTo>
                  <a:pt x="1934521" y="553644"/>
                </a:lnTo>
                <a:lnTo>
                  <a:pt x="1895383" y="484802"/>
                </a:lnTo>
                <a:lnTo>
                  <a:pt x="1851211" y="419413"/>
                </a:lnTo>
                <a:lnTo>
                  <a:pt x="1802268" y="357740"/>
                </a:lnTo>
                <a:lnTo>
                  <a:pt x="1748818" y="300047"/>
                </a:lnTo>
                <a:lnTo>
                  <a:pt x="1691125" y="246597"/>
                </a:lnTo>
                <a:lnTo>
                  <a:pt x="1629452" y="197654"/>
                </a:lnTo>
                <a:lnTo>
                  <a:pt x="1564063" y="153482"/>
                </a:lnTo>
                <a:lnTo>
                  <a:pt x="1495221" y="114344"/>
                </a:lnTo>
                <a:lnTo>
                  <a:pt x="1423190" y="80504"/>
                </a:lnTo>
                <a:lnTo>
                  <a:pt x="1348235" y="52225"/>
                </a:lnTo>
                <a:lnTo>
                  <a:pt x="1270617" y="29772"/>
                </a:lnTo>
                <a:lnTo>
                  <a:pt x="1190602" y="13407"/>
                </a:lnTo>
                <a:lnTo>
                  <a:pt x="1108453" y="3395"/>
                </a:lnTo>
                <a:lnTo>
                  <a:pt x="1024432" y="0"/>
                </a:lnTo>
                <a:close/>
              </a:path>
            </a:pathLst>
          </a:custGeom>
          <a:solidFill>
            <a:srgbClr val="FFFFFF"/>
          </a:solidFill>
        </p:spPr>
        <p:txBody>
          <a:bodyPr wrap="square" lIns="0" tIns="0" rIns="0" bIns="0" rtlCol="0"/>
          <a:lstStyle/>
          <a:p>
            <a:endParaRPr lang="de-DE" sz="1872" dirty="0"/>
          </a:p>
        </p:txBody>
      </p:sp>
      <p:pic>
        <p:nvPicPr>
          <p:cNvPr id="8" name="Grafik 7">
            <a:extLst>
              <a:ext uri="{FF2B5EF4-FFF2-40B4-BE49-F238E27FC236}">
                <a16:creationId xmlns:a16="http://schemas.microsoft.com/office/drawing/2014/main" id="{0B21D629-C43C-4D84-9C1B-3D969EC17A69}"/>
              </a:ext>
              <a:ext uri="{C183D7F6-B498-43B3-948B-1728B52AA6E4}">
                <adec:decorative xmlns:adec="http://schemas.microsoft.com/office/drawing/2017/decorative" val="1"/>
              </a:ext>
            </a:extLst>
          </p:cNvPr>
          <p:cNvPicPr>
            <a:picLocks noChangeAspect="1"/>
          </p:cNvPicPr>
          <p:nvPr/>
        </p:nvPicPr>
        <p:blipFill rotWithShape="1">
          <a:blip r:embed="rId2"/>
          <a:srcRect l="36172" t="52913" r="38079" b="30629"/>
          <a:stretch/>
        </p:blipFill>
        <p:spPr>
          <a:xfrm>
            <a:off x="8051982" y="4185595"/>
            <a:ext cx="1646636" cy="1298604"/>
          </a:xfrm>
          <a:prstGeom prst="rect">
            <a:avLst/>
          </a:prstGeom>
        </p:spPr>
      </p:pic>
      <p:sp>
        <p:nvSpPr>
          <p:cNvPr id="9" name="Textplatzhalter 8"/>
          <p:cNvSpPr>
            <a:spLocks noGrp="1"/>
          </p:cNvSpPr>
          <p:nvPr>
            <p:ph type="body" sz="quarter" idx="13" hasCustomPrompt="1"/>
          </p:nvPr>
        </p:nvSpPr>
        <p:spPr>
          <a:xfrm>
            <a:off x="2260800" y="861391"/>
            <a:ext cx="6446168" cy="2484540"/>
          </a:xfrm>
        </p:spPr>
        <p:txBody>
          <a:bodyPr anchor="b" anchorCtr="0"/>
          <a:lstStyle>
            <a:lvl1pPr marL="0" indent="0">
              <a:lnSpc>
                <a:spcPct val="90000"/>
              </a:lnSpc>
              <a:spcBef>
                <a:spcPts val="0"/>
              </a:spcBef>
              <a:buNone/>
              <a:defRPr sz="4267" b="1" baseline="0">
                <a:solidFill>
                  <a:schemeClr val="bg1"/>
                </a:solidFill>
              </a:defRPr>
            </a:lvl1pPr>
            <a:lvl2pPr>
              <a:defRPr sz="4533" b="1">
                <a:solidFill>
                  <a:schemeClr val="bg1"/>
                </a:solidFill>
              </a:defRPr>
            </a:lvl2pPr>
            <a:lvl3pPr>
              <a:defRPr sz="4533" b="1">
                <a:solidFill>
                  <a:schemeClr val="bg1"/>
                </a:solidFill>
              </a:defRPr>
            </a:lvl3pPr>
            <a:lvl4pPr>
              <a:defRPr sz="4533" b="1">
                <a:solidFill>
                  <a:schemeClr val="bg1"/>
                </a:solidFill>
              </a:defRPr>
            </a:lvl4pPr>
            <a:lvl5pPr>
              <a:defRPr sz="4533" b="1">
                <a:solidFill>
                  <a:schemeClr val="bg1"/>
                </a:solidFill>
              </a:defRPr>
            </a:lvl5pPr>
          </a:lstStyle>
          <a:p>
            <a:pPr lvl="0"/>
            <a:r>
              <a:rPr lang="de-DE" dirty="0"/>
              <a:t>Zitat durch Klicken hinzufügen</a:t>
            </a:r>
          </a:p>
        </p:txBody>
      </p:sp>
      <p:sp>
        <p:nvSpPr>
          <p:cNvPr id="11" name="Textplatzhalter 10"/>
          <p:cNvSpPr>
            <a:spLocks noGrp="1"/>
          </p:cNvSpPr>
          <p:nvPr>
            <p:ph type="body" sz="quarter" idx="14" hasCustomPrompt="1"/>
          </p:nvPr>
        </p:nvSpPr>
        <p:spPr>
          <a:xfrm>
            <a:off x="2260805" y="3628802"/>
            <a:ext cx="5074295" cy="556793"/>
          </a:xfrm>
        </p:spPr>
        <p:txBody>
          <a:bodyPr/>
          <a:lstStyle>
            <a:lvl1pPr marL="0" indent="0">
              <a:spcBef>
                <a:spcPts val="0"/>
              </a:spcBef>
              <a:buNone/>
              <a:defRPr sz="1600" b="1">
                <a:solidFill>
                  <a:schemeClr val="bg1"/>
                </a:solidFill>
              </a:defRPr>
            </a:lvl1pPr>
          </a:lstStyle>
          <a:p>
            <a:pPr lvl="0"/>
            <a:r>
              <a:rPr lang="de-DE" dirty="0"/>
              <a:t>Name</a:t>
            </a:r>
          </a:p>
        </p:txBody>
      </p:sp>
      <p:sp>
        <p:nvSpPr>
          <p:cNvPr id="5" name="Datumsplatzhalter 4">
            <a:extLst>
              <a:ext uri="{FF2B5EF4-FFF2-40B4-BE49-F238E27FC236}">
                <a16:creationId xmlns:a16="http://schemas.microsoft.com/office/drawing/2014/main" id="{B6086A93-C998-4DD4-907D-8C07509ABF98}"/>
              </a:ext>
              <a:ext uri="{C183D7F6-B498-43B3-948B-1728B52AA6E4}">
                <adec:decorative xmlns:adec="http://schemas.microsoft.com/office/drawing/2017/decorative" val="1"/>
              </a:ext>
            </a:extLst>
          </p:cNvPr>
          <p:cNvSpPr>
            <a:spLocks noGrp="1"/>
          </p:cNvSpPr>
          <p:nvPr>
            <p:ph type="dt" sz="half" idx="15"/>
          </p:nvPr>
        </p:nvSpPr>
        <p:spPr/>
        <p:txBody>
          <a:bodyPr/>
          <a:lstStyle/>
          <a:p>
            <a:endParaRPr lang="de-DE"/>
          </a:p>
        </p:txBody>
      </p:sp>
      <p:sp>
        <p:nvSpPr>
          <p:cNvPr id="7" name="Fußzeilenplatzhalter 6">
            <a:extLst>
              <a:ext uri="{FF2B5EF4-FFF2-40B4-BE49-F238E27FC236}">
                <a16:creationId xmlns:a16="http://schemas.microsoft.com/office/drawing/2014/main" id="{422A565F-39ED-4357-84FF-EA09854AF259}"/>
              </a:ext>
              <a:ext uri="{C183D7F6-B498-43B3-948B-1728B52AA6E4}">
                <adec:decorative xmlns:adec="http://schemas.microsoft.com/office/drawing/2017/decorative" val="1"/>
              </a:ext>
            </a:extLst>
          </p:cNvPr>
          <p:cNvSpPr>
            <a:spLocks noGrp="1"/>
          </p:cNvSpPr>
          <p:nvPr>
            <p:ph type="ftr" sz="quarter" idx="16"/>
          </p:nvPr>
        </p:nvSpPr>
        <p:spPr/>
        <p:txBody>
          <a:bodyPr/>
          <a:lstStyle/>
          <a:p>
            <a:r>
              <a:rPr lang="de-DE"/>
              <a:t>Emotion Analysis | Corpus Creation    Felix Bühler | Max Wegge | Carlotta Quensel</a:t>
            </a:r>
          </a:p>
        </p:txBody>
      </p:sp>
      <p:sp>
        <p:nvSpPr>
          <p:cNvPr id="12" name="Foliennummernplatzhalter 11">
            <a:extLst>
              <a:ext uri="{FF2B5EF4-FFF2-40B4-BE49-F238E27FC236}">
                <a16:creationId xmlns:a16="http://schemas.microsoft.com/office/drawing/2014/main" id="{E5BB86C6-1C9A-466D-9CE1-51ACECEC4AA9}"/>
              </a:ext>
              <a:ext uri="{C183D7F6-B498-43B3-948B-1728B52AA6E4}">
                <adec:decorative xmlns:adec="http://schemas.microsoft.com/office/drawing/2017/decorative" val="1"/>
              </a:ext>
            </a:extLst>
          </p:cNvPr>
          <p:cNvSpPr>
            <a:spLocks noGrp="1"/>
          </p:cNvSpPr>
          <p:nvPr>
            <p:ph type="sldNum" sz="quarter" idx="17"/>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77824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622D3E87-4D5E-42EE-BFAA-DEFADCE546B4}"/>
              </a:ext>
            </a:extLst>
          </p:cNvPr>
          <p:cNvSpPr>
            <a:spLocks noGrp="1"/>
          </p:cNvSpPr>
          <p:nvPr>
            <p:ph type="title"/>
          </p:nvPr>
        </p:nvSpPr>
        <p:spPr/>
        <p:txBody>
          <a:bodyPr/>
          <a:lstStyle/>
          <a:p>
            <a:r>
              <a:rPr lang="de-DE"/>
              <a:t>Mastertitelformat bearbeiten</a:t>
            </a:r>
            <a:endParaRPr lang="en-GB" dirty="0"/>
          </a:p>
        </p:txBody>
      </p:sp>
      <p:sp>
        <p:nvSpPr>
          <p:cNvPr id="10" name="Textplatzhalter 7">
            <a:extLst>
              <a:ext uri="{FF2B5EF4-FFF2-40B4-BE49-F238E27FC236}">
                <a16:creationId xmlns:a16="http://schemas.microsoft.com/office/drawing/2014/main" id="{5900F60D-1768-48E3-A1B5-14BBCB67FE0A}"/>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3" name="Content Placeholder 2"/>
          <p:cNvSpPr>
            <a:spLocks noGrp="1"/>
          </p:cNvSpPr>
          <p:nvPr>
            <p:ph sz="half" idx="1"/>
          </p:nvPr>
        </p:nvSpPr>
        <p:spPr>
          <a:xfrm>
            <a:off x="624000" y="1344000"/>
            <a:ext cx="5280000" cy="4944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Content Placeholder 3"/>
          <p:cNvSpPr>
            <a:spLocks noGrp="1"/>
          </p:cNvSpPr>
          <p:nvPr>
            <p:ph sz="half" idx="2"/>
          </p:nvPr>
        </p:nvSpPr>
        <p:spPr>
          <a:xfrm>
            <a:off x="6336267" y="1344000"/>
            <a:ext cx="5280000" cy="4944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Datumsplatzhalter 1">
            <a:extLst>
              <a:ext uri="{FF2B5EF4-FFF2-40B4-BE49-F238E27FC236}">
                <a16:creationId xmlns:a16="http://schemas.microsoft.com/office/drawing/2014/main" id="{B26C1CE2-380C-47E9-8B35-F134CD44F6C6}"/>
              </a:ext>
              <a:ext uri="{C183D7F6-B498-43B3-948B-1728B52AA6E4}">
                <adec:decorative xmlns:adec="http://schemas.microsoft.com/office/drawing/2017/decorative" val="1"/>
              </a:ext>
            </a:extLst>
          </p:cNvPr>
          <p:cNvSpPr>
            <a:spLocks noGrp="1"/>
          </p:cNvSpPr>
          <p:nvPr>
            <p:ph type="dt" sz="half" idx="14"/>
          </p:nvPr>
        </p:nvSpPr>
        <p:spPr/>
        <p:txBody>
          <a:bodyPr/>
          <a:lstStyle/>
          <a:p>
            <a:endParaRPr lang="de-DE"/>
          </a:p>
        </p:txBody>
      </p:sp>
      <p:sp>
        <p:nvSpPr>
          <p:cNvPr id="8" name="Fußzeilenplatzhalter 7">
            <a:extLst>
              <a:ext uri="{FF2B5EF4-FFF2-40B4-BE49-F238E27FC236}">
                <a16:creationId xmlns:a16="http://schemas.microsoft.com/office/drawing/2014/main" id="{9F59A20B-DB44-4B88-8F73-16D397003E7C}"/>
              </a:ext>
              <a:ext uri="{C183D7F6-B498-43B3-948B-1728B52AA6E4}">
                <adec:decorative xmlns:adec="http://schemas.microsoft.com/office/drawing/2017/decorative" val="1"/>
              </a:ext>
            </a:extLst>
          </p:cNvPr>
          <p:cNvSpPr>
            <a:spLocks noGrp="1"/>
          </p:cNvSpPr>
          <p:nvPr>
            <p:ph type="ftr" sz="quarter" idx="15"/>
          </p:nvPr>
        </p:nvSpPr>
        <p:spPr/>
        <p:txBody>
          <a:bodyPr/>
          <a:lstStyle/>
          <a:p>
            <a:r>
              <a:rPr lang="de-DE"/>
              <a:t>Emotion Analysis | Corpus Creation    Felix Bühler | Max Wegge | Carlotta Quensel</a:t>
            </a:r>
          </a:p>
        </p:txBody>
      </p:sp>
      <p:sp>
        <p:nvSpPr>
          <p:cNvPr id="11" name="Foliennummernplatzhalter 10">
            <a:extLst>
              <a:ext uri="{FF2B5EF4-FFF2-40B4-BE49-F238E27FC236}">
                <a16:creationId xmlns:a16="http://schemas.microsoft.com/office/drawing/2014/main" id="{32D1C785-1D2F-41C8-A2D0-E08EFC817535}"/>
              </a:ext>
              <a:ext uri="{C183D7F6-B498-43B3-948B-1728B52AA6E4}">
                <adec:decorative xmlns:adec="http://schemas.microsoft.com/office/drawing/2017/decorative" val="1"/>
              </a:ext>
            </a:extLst>
          </p:cNvPr>
          <p:cNvSpPr>
            <a:spLocks noGrp="1"/>
          </p:cNvSpPr>
          <p:nvPr>
            <p:ph type="sldNum" sz="quarter" idx="16"/>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1839810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E59DF-9C98-443E-93E0-C25D5A93D369}"/>
              </a:ext>
            </a:extLst>
          </p:cNvPr>
          <p:cNvSpPr>
            <a:spLocks noGrp="1"/>
          </p:cNvSpPr>
          <p:nvPr>
            <p:ph type="title"/>
          </p:nvPr>
        </p:nvSpPr>
        <p:spPr/>
        <p:txBody>
          <a:bodyPr/>
          <a:lstStyle/>
          <a:p>
            <a:r>
              <a:rPr lang="de-DE"/>
              <a:t>Mastertitelformat bearbeiten</a:t>
            </a:r>
            <a:endParaRPr lang="en-GB"/>
          </a:p>
        </p:txBody>
      </p:sp>
      <p:sp>
        <p:nvSpPr>
          <p:cNvPr id="12" name="Textplatzhalter 7">
            <a:extLst>
              <a:ext uri="{FF2B5EF4-FFF2-40B4-BE49-F238E27FC236}">
                <a16:creationId xmlns:a16="http://schemas.microsoft.com/office/drawing/2014/main" id="{2FF756D6-45BE-4CA9-8D73-7DC21CF7EB0A}"/>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3" name="Text Placeholder 2"/>
          <p:cNvSpPr>
            <a:spLocks noGrp="1"/>
          </p:cNvSpPr>
          <p:nvPr>
            <p:ph type="body" idx="1"/>
          </p:nvPr>
        </p:nvSpPr>
        <p:spPr>
          <a:xfrm>
            <a:off x="624000" y="1344001"/>
            <a:ext cx="5280000" cy="286977"/>
          </a:xfrm>
        </p:spPr>
        <p:txBody>
          <a:bodyPr anchor="b"/>
          <a:lstStyle>
            <a:lvl1pPr marL="0" indent="0">
              <a:buNone/>
              <a:defRPr sz="1867" b="0" cap="all" baseline="0">
                <a:solidFill>
                  <a:schemeClr val="accent1"/>
                </a:solidFill>
              </a:defRPr>
            </a:lvl1pPr>
            <a:lvl2pPr marL="457185" indent="0">
              <a:buNone/>
              <a:defRPr sz="2000" b="1"/>
            </a:lvl2pPr>
            <a:lvl3pPr marL="914368" indent="0">
              <a:buNone/>
              <a:defRPr sz="1800" b="1"/>
            </a:lvl3pPr>
            <a:lvl4pPr marL="1371552" indent="0">
              <a:buNone/>
              <a:defRPr sz="1600" b="1"/>
            </a:lvl4pPr>
            <a:lvl5pPr marL="1828736" indent="0">
              <a:buNone/>
              <a:defRPr sz="1600" b="1"/>
            </a:lvl5pPr>
            <a:lvl6pPr marL="2285920" indent="0">
              <a:buNone/>
              <a:defRPr sz="1600" b="1"/>
            </a:lvl6pPr>
            <a:lvl7pPr marL="2743103" indent="0">
              <a:buNone/>
              <a:defRPr sz="1600" b="1"/>
            </a:lvl7pPr>
            <a:lvl8pPr marL="3200288" indent="0">
              <a:buNone/>
              <a:defRPr sz="1600" b="1"/>
            </a:lvl8pPr>
            <a:lvl9pPr marL="3657473" indent="0">
              <a:buNone/>
              <a:defRPr sz="1600" b="1"/>
            </a:lvl9pPr>
          </a:lstStyle>
          <a:p>
            <a:pPr lvl="0"/>
            <a:r>
              <a:rPr lang="de-DE"/>
              <a:t>Mastertextformat bearbeiten</a:t>
            </a:r>
          </a:p>
        </p:txBody>
      </p:sp>
      <p:sp>
        <p:nvSpPr>
          <p:cNvPr id="4" name="Content Placeholder 3"/>
          <p:cNvSpPr>
            <a:spLocks noGrp="1"/>
          </p:cNvSpPr>
          <p:nvPr>
            <p:ph sz="half" idx="2"/>
          </p:nvPr>
        </p:nvSpPr>
        <p:spPr>
          <a:xfrm>
            <a:off x="624000" y="1728000"/>
            <a:ext cx="5280000" cy="456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4" name="Text Placeholder 2"/>
          <p:cNvSpPr>
            <a:spLocks noGrp="1"/>
          </p:cNvSpPr>
          <p:nvPr>
            <p:ph type="body" idx="14"/>
          </p:nvPr>
        </p:nvSpPr>
        <p:spPr>
          <a:xfrm>
            <a:off x="6336267" y="1344001"/>
            <a:ext cx="5280000" cy="286977"/>
          </a:xfrm>
        </p:spPr>
        <p:txBody>
          <a:bodyPr anchor="b"/>
          <a:lstStyle>
            <a:lvl1pPr marL="0" indent="0">
              <a:buNone/>
              <a:defRPr sz="1867" b="0" cap="all" baseline="0">
                <a:solidFill>
                  <a:schemeClr val="accent1"/>
                </a:solidFill>
              </a:defRPr>
            </a:lvl1pPr>
            <a:lvl2pPr marL="457185" indent="0">
              <a:buNone/>
              <a:defRPr sz="2000" b="1"/>
            </a:lvl2pPr>
            <a:lvl3pPr marL="914368" indent="0">
              <a:buNone/>
              <a:defRPr sz="1800" b="1"/>
            </a:lvl3pPr>
            <a:lvl4pPr marL="1371552" indent="0">
              <a:buNone/>
              <a:defRPr sz="1600" b="1"/>
            </a:lvl4pPr>
            <a:lvl5pPr marL="1828736" indent="0">
              <a:buNone/>
              <a:defRPr sz="1600" b="1"/>
            </a:lvl5pPr>
            <a:lvl6pPr marL="2285920" indent="0">
              <a:buNone/>
              <a:defRPr sz="1600" b="1"/>
            </a:lvl6pPr>
            <a:lvl7pPr marL="2743103" indent="0">
              <a:buNone/>
              <a:defRPr sz="1600" b="1"/>
            </a:lvl7pPr>
            <a:lvl8pPr marL="3200288" indent="0">
              <a:buNone/>
              <a:defRPr sz="1600" b="1"/>
            </a:lvl8pPr>
            <a:lvl9pPr marL="3657473" indent="0">
              <a:buNone/>
              <a:defRPr sz="1600" b="1"/>
            </a:lvl9pPr>
          </a:lstStyle>
          <a:p>
            <a:pPr lvl="0"/>
            <a:r>
              <a:rPr lang="de-DE"/>
              <a:t>Mastertextformat bearbeiten</a:t>
            </a:r>
          </a:p>
        </p:txBody>
      </p:sp>
      <p:sp>
        <p:nvSpPr>
          <p:cNvPr id="15" name="Content Placeholder 3"/>
          <p:cNvSpPr>
            <a:spLocks noGrp="1"/>
          </p:cNvSpPr>
          <p:nvPr>
            <p:ph sz="half" idx="15"/>
          </p:nvPr>
        </p:nvSpPr>
        <p:spPr>
          <a:xfrm>
            <a:off x="6336267" y="1728000"/>
            <a:ext cx="5280000" cy="456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a:extLst>
              <a:ext uri="{FF2B5EF4-FFF2-40B4-BE49-F238E27FC236}">
                <a16:creationId xmlns:a16="http://schemas.microsoft.com/office/drawing/2014/main" id="{E90AF344-C881-4077-8537-07C2F8DC9A74}"/>
              </a:ext>
              <a:ext uri="{C183D7F6-B498-43B3-948B-1728B52AA6E4}">
                <adec:decorative xmlns:adec="http://schemas.microsoft.com/office/drawing/2017/decorative" val="1"/>
              </a:ext>
            </a:extLst>
          </p:cNvPr>
          <p:cNvSpPr>
            <a:spLocks noGrp="1"/>
          </p:cNvSpPr>
          <p:nvPr>
            <p:ph type="dt" sz="half" idx="16"/>
          </p:nvPr>
        </p:nvSpPr>
        <p:spPr/>
        <p:txBody>
          <a:bodyPr/>
          <a:lstStyle/>
          <a:p>
            <a:endParaRPr lang="de-DE"/>
          </a:p>
        </p:txBody>
      </p:sp>
      <p:sp>
        <p:nvSpPr>
          <p:cNvPr id="6" name="Fußzeilenplatzhalter 5">
            <a:extLst>
              <a:ext uri="{FF2B5EF4-FFF2-40B4-BE49-F238E27FC236}">
                <a16:creationId xmlns:a16="http://schemas.microsoft.com/office/drawing/2014/main" id="{65369630-FBC8-4C3D-BCE7-36D2FE5C7307}"/>
              </a:ext>
              <a:ext uri="{C183D7F6-B498-43B3-948B-1728B52AA6E4}">
                <adec:decorative xmlns:adec="http://schemas.microsoft.com/office/drawing/2017/decorative" val="1"/>
              </a:ext>
            </a:extLst>
          </p:cNvPr>
          <p:cNvSpPr>
            <a:spLocks noGrp="1"/>
          </p:cNvSpPr>
          <p:nvPr>
            <p:ph type="ftr" sz="quarter" idx="17"/>
          </p:nvPr>
        </p:nvSpPr>
        <p:spPr/>
        <p:txBody>
          <a:bodyPr/>
          <a:lstStyle/>
          <a:p>
            <a:r>
              <a:rPr lang="de-DE"/>
              <a:t>Emotion Analysis | Corpus Creation    Felix Bühler | Max Wegge | Carlotta Quensel</a:t>
            </a:r>
          </a:p>
        </p:txBody>
      </p:sp>
      <p:sp>
        <p:nvSpPr>
          <p:cNvPr id="10" name="Foliennummernplatzhalter 9">
            <a:extLst>
              <a:ext uri="{FF2B5EF4-FFF2-40B4-BE49-F238E27FC236}">
                <a16:creationId xmlns:a16="http://schemas.microsoft.com/office/drawing/2014/main" id="{8CFDF553-C627-44C0-80CA-525DD4D48F4D}"/>
              </a:ext>
              <a:ext uri="{C183D7F6-B498-43B3-948B-1728B52AA6E4}">
                <adec:decorative xmlns:adec="http://schemas.microsoft.com/office/drawing/2017/decorative" val="1"/>
              </a:ext>
            </a:extLst>
          </p:cNvPr>
          <p:cNvSpPr>
            <a:spLocks noGrp="1"/>
          </p:cNvSpPr>
          <p:nvPr>
            <p:ph type="sldNum" sz="quarter" idx="18"/>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1147607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und Bilder vertikal">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3E3249F-FD38-4D4D-9020-0251E0AF5910}"/>
              </a:ext>
            </a:extLst>
          </p:cNvPr>
          <p:cNvSpPr>
            <a:spLocks noGrp="1"/>
          </p:cNvSpPr>
          <p:nvPr>
            <p:ph type="title"/>
          </p:nvPr>
        </p:nvSpPr>
        <p:spPr/>
        <p:txBody>
          <a:bodyPr/>
          <a:lstStyle/>
          <a:p>
            <a:r>
              <a:rPr lang="de-DE"/>
              <a:t>Mastertitelformat bearbeiten</a:t>
            </a:r>
            <a:endParaRPr lang="en-GB" dirty="0"/>
          </a:p>
        </p:txBody>
      </p:sp>
      <p:sp>
        <p:nvSpPr>
          <p:cNvPr id="15" name="Textplatzhalter 7">
            <a:extLst>
              <a:ext uri="{FF2B5EF4-FFF2-40B4-BE49-F238E27FC236}">
                <a16:creationId xmlns:a16="http://schemas.microsoft.com/office/drawing/2014/main" id="{5501507C-4075-4224-82B8-ACF0E98687D5}"/>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3" name="Content Placeholder 2"/>
          <p:cNvSpPr>
            <a:spLocks noGrp="1"/>
          </p:cNvSpPr>
          <p:nvPr>
            <p:ph sz="half" idx="1"/>
          </p:nvPr>
        </p:nvSpPr>
        <p:spPr>
          <a:xfrm>
            <a:off x="624000" y="1344000"/>
            <a:ext cx="5568000" cy="4944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9"/>
          <p:cNvSpPr>
            <a:spLocks noGrp="1"/>
          </p:cNvSpPr>
          <p:nvPr>
            <p:ph type="pic" sz="quarter" idx="14"/>
          </p:nvPr>
        </p:nvSpPr>
        <p:spPr>
          <a:xfrm>
            <a:off x="6527584" y="1344000"/>
            <a:ext cx="5088683" cy="2387129"/>
          </a:xfrm>
          <a:solidFill>
            <a:schemeClr val="bg1">
              <a:lumMod val="95000"/>
            </a:schemeClr>
          </a:solidFill>
        </p:spPr>
        <p:txBody>
          <a:bodyPr/>
          <a:lstStyle/>
          <a:p>
            <a:r>
              <a:rPr lang="de-DE"/>
              <a:t>Bild durch Klicken auf Symbol hinzufügen</a:t>
            </a:r>
            <a:endParaRPr lang="en-US" dirty="0"/>
          </a:p>
        </p:txBody>
      </p:sp>
      <p:sp>
        <p:nvSpPr>
          <p:cNvPr id="11" name="Bildplatzhalter 9"/>
          <p:cNvSpPr>
            <a:spLocks noGrp="1"/>
          </p:cNvSpPr>
          <p:nvPr>
            <p:ph type="pic" sz="quarter" idx="15"/>
          </p:nvPr>
        </p:nvSpPr>
        <p:spPr>
          <a:xfrm>
            <a:off x="6527584" y="3818384"/>
            <a:ext cx="5088683" cy="2462400"/>
          </a:xfrm>
          <a:solidFill>
            <a:schemeClr val="bg1">
              <a:lumMod val="95000"/>
            </a:schemeClr>
          </a:solidFill>
        </p:spPr>
        <p:txBody>
          <a:bodyPr/>
          <a:lstStyle/>
          <a:p>
            <a:r>
              <a:rPr lang="de-DE"/>
              <a:t>Bild durch Klicken auf Symbol hinzufügen</a:t>
            </a:r>
            <a:endParaRPr lang="en-US" dirty="0"/>
          </a:p>
        </p:txBody>
      </p:sp>
      <p:sp>
        <p:nvSpPr>
          <p:cNvPr id="2" name="Datumsplatzhalter 1">
            <a:extLst>
              <a:ext uri="{FF2B5EF4-FFF2-40B4-BE49-F238E27FC236}">
                <a16:creationId xmlns:a16="http://schemas.microsoft.com/office/drawing/2014/main" id="{525B685E-EB8C-4F4E-80A6-C9FD90B4C788}"/>
              </a:ext>
              <a:ext uri="{C183D7F6-B498-43B3-948B-1728B52AA6E4}">
                <adec:decorative xmlns:adec="http://schemas.microsoft.com/office/drawing/2017/decorative" val="1"/>
              </a:ext>
            </a:extLst>
          </p:cNvPr>
          <p:cNvSpPr>
            <a:spLocks noGrp="1"/>
          </p:cNvSpPr>
          <p:nvPr>
            <p:ph type="dt" sz="half" idx="16"/>
          </p:nvPr>
        </p:nvSpPr>
        <p:spPr/>
        <p:txBody>
          <a:bodyPr/>
          <a:lstStyle/>
          <a:p>
            <a:endParaRPr lang="de-DE"/>
          </a:p>
        </p:txBody>
      </p:sp>
      <p:sp>
        <p:nvSpPr>
          <p:cNvPr id="8" name="Fußzeilenplatzhalter 7">
            <a:extLst>
              <a:ext uri="{FF2B5EF4-FFF2-40B4-BE49-F238E27FC236}">
                <a16:creationId xmlns:a16="http://schemas.microsoft.com/office/drawing/2014/main" id="{F0794A1E-3BA0-4D9C-A222-8EBDB4DA20C9}"/>
              </a:ext>
              <a:ext uri="{C183D7F6-B498-43B3-948B-1728B52AA6E4}">
                <adec:decorative xmlns:adec="http://schemas.microsoft.com/office/drawing/2017/decorative" val="1"/>
              </a:ext>
            </a:extLst>
          </p:cNvPr>
          <p:cNvSpPr>
            <a:spLocks noGrp="1"/>
          </p:cNvSpPr>
          <p:nvPr>
            <p:ph type="ftr" sz="quarter" idx="17"/>
          </p:nvPr>
        </p:nvSpPr>
        <p:spPr/>
        <p:txBody>
          <a:bodyPr/>
          <a:lstStyle/>
          <a:p>
            <a:r>
              <a:rPr lang="de-DE"/>
              <a:t>Emotion Analysis | Corpus Creation    Felix Bühler | Max Wegge | Carlotta Quensel</a:t>
            </a:r>
          </a:p>
        </p:txBody>
      </p:sp>
      <p:sp>
        <p:nvSpPr>
          <p:cNvPr id="9" name="Foliennummernplatzhalter 8">
            <a:extLst>
              <a:ext uri="{FF2B5EF4-FFF2-40B4-BE49-F238E27FC236}">
                <a16:creationId xmlns:a16="http://schemas.microsoft.com/office/drawing/2014/main" id="{03483C74-DCE9-454D-9C95-024DD98FAE14}"/>
              </a:ext>
              <a:ext uri="{C183D7F6-B498-43B3-948B-1728B52AA6E4}">
                <adec:decorative xmlns:adec="http://schemas.microsoft.com/office/drawing/2017/decorative" val="1"/>
              </a:ext>
            </a:extLst>
          </p:cNvPr>
          <p:cNvSpPr>
            <a:spLocks noGrp="1"/>
          </p:cNvSpPr>
          <p:nvPr>
            <p:ph type="sldNum" sz="quarter" idx="18"/>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173135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und Bild Hochforma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01769-7A5F-4726-A7DE-F0F6415EC062}"/>
              </a:ext>
            </a:extLst>
          </p:cNvPr>
          <p:cNvSpPr>
            <a:spLocks noGrp="1"/>
          </p:cNvSpPr>
          <p:nvPr>
            <p:ph type="title"/>
          </p:nvPr>
        </p:nvSpPr>
        <p:spPr/>
        <p:txBody>
          <a:bodyPr/>
          <a:lstStyle/>
          <a:p>
            <a:r>
              <a:rPr lang="de-DE"/>
              <a:t>Mastertitelformat bearbeiten</a:t>
            </a:r>
            <a:endParaRPr lang="en-GB" dirty="0"/>
          </a:p>
        </p:txBody>
      </p:sp>
      <p:sp>
        <p:nvSpPr>
          <p:cNvPr id="12" name="Textplatzhalter 7">
            <a:extLst>
              <a:ext uri="{FF2B5EF4-FFF2-40B4-BE49-F238E27FC236}">
                <a16:creationId xmlns:a16="http://schemas.microsoft.com/office/drawing/2014/main" id="{6BEED840-629E-4E70-924A-3F5FA272B6BC}"/>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3" name="Content Placeholder 2"/>
          <p:cNvSpPr>
            <a:spLocks noGrp="1"/>
          </p:cNvSpPr>
          <p:nvPr>
            <p:ph sz="half" idx="1"/>
          </p:nvPr>
        </p:nvSpPr>
        <p:spPr>
          <a:xfrm>
            <a:off x="624000" y="1344000"/>
            <a:ext cx="5569147" cy="4944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9"/>
          <p:cNvSpPr>
            <a:spLocks noGrp="1"/>
          </p:cNvSpPr>
          <p:nvPr>
            <p:ph type="pic" sz="quarter" idx="14"/>
          </p:nvPr>
        </p:nvSpPr>
        <p:spPr>
          <a:xfrm>
            <a:off x="6527584" y="1344000"/>
            <a:ext cx="5088683" cy="4944000"/>
          </a:xfrm>
          <a:solidFill>
            <a:schemeClr val="bg1">
              <a:lumMod val="95000"/>
            </a:schemeClr>
          </a:solidFill>
        </p:spPr>
        <p:txBody>
          <a:bodyPr/>
          <a:lstStyle/>
          <a:p>
            <a:r>
              <a:rPr lang="de-DE"/>
              <a:t>Bild durch Klicken auf Symbol hinzufügen</a:t>
            </a:r>
            <a:endParaRPr lang="en-US" dirty="0"/>
          </a:p>
        </p:txBody>
      </p:sp>
      <p:sp>
        <p:nvSpPr>
          <p:cNvPr id="4" name="Datumsplatzhalter 3">
            <a:extLst>
              <a:ext uri="{FF2B5EF4-FFF2-40B4-BE49-F238E27FC236}">
                <a16:creationId xmlns:a16="http://schemas.microsoft.com/office/drawing/2014/main" id="{65B32AC5-E9DE-4649-B1AC-9A62A340C736}"/>
              </a:ext>
              <a:ext uri="{C183D7F6-B498-43B3-948B-1728B52AA6E4}">
                <adec:decorative xmlns:adec="http://schemas.microsoft.com/office/drawing/2017/decorative" val="1"/>
              </a:ext>
            </a:extLst>
          </p:cNvPr>
          <p:cNvSpPr>
            <a:spLocks noGrp="1"/>
          </p:cNvSpPr>
          <p:nvPr>
            <p:ph type="dt" sz="half" idx="15"/>
          </p:nvPr>
        </p:nvSpPr>
        <p:spPr/>
        <p:txBody>
          <a:bodyPr/>
          <a:lstStyle/>
          <a:p>
            <a:endParaRPr lang="de-DE"/>
          </a:p>
        </p:txBody>
      </p:sp>
      <p:sp>
        <p:nvSpPr>
          <p:cNvPr id="8" name="Fußzeilenplatzhalter 7">
            <a:extLst>
              <a:ext uri="{FF2B5EF4-FFF2-40B4-BE49-F238E27FC236}">
                <a16:creationId xmlns:a16="http://schemas.microsoft.com/office/drawing/2014/main" id="{385FC210-A7D0-48A0-965B-FED973105A9B}"/>
              </a:ext>
              <a:ext uri="{C183D7F6-B498-43B3-948B-1728B52AA6E4}">
                <adec:decorative xmlns:adec="http://schemas.microsoft.com/office/drawing/2017/decorative" val="1"/>
              </a:ext>
            </a:extLst>
          </p:cNvPr>
          <p:cNvSpPr>
            <a:spLocks noGrp="1"/>
          </p:cNvSpPr>
          <p:nvPr>
            <p:ph type="ftr" sz="quarter" idx="16"/>
          </p:nvPr>
        </p:nvSpPr>
        <p:spPr/>
        <p:txBody>
          <a:bodyPr/>
          <a:lstStyle/>
          <a:p>
            <a:r>
              <a:rPr lang="de-DE"/>
              <a:t>Emotion Analysis | Corpus Creation    Felix Bühler | Max Wegge | Carlotta Quensel</a:t>
            </a:r>
          </a:p>
        </p:txBody>
      </p:sp>
      <p:sp>
        <p:nvSpPr>
          <p:cNvPr id="9" name="Foliennummernplatzhalter 8">
            <a:extLst>
              <a:ext uri="{FF2B5EF4-FFF2-40B4-BE49-F238E27FC236}">
                <a16:creationId xmlns:a16="http://schemas.microsoft.com/office/drawing/2014/main" id="{94CA4BF4-EDC6-4CFF-AE4B-CB671709F924}"/>
              </a:ext>
              <a:ext uri="{C183D7F6-B498-43B3-948B-1728B52AA6E4}">
                <adec:decorative xmlns:adec="http://schemas.microsoft.com/office/drawing/2017/decorative" val="1"/>
              </a:ext>
            </a:extLst>
          </p:cNvPr>
          <p:cNvSpPr>
            <a:spLocks noGrp="1"/>
          </p:cNvSpPr>
          <p:nvPr>
            <p:ph type="sldNum" sz="quarter" idx="17"/>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281300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Bilder">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3CA99B5-A2F2-4F10-9CFB-140C563A4A28}"/>
              </a:ext>
            </a:extLst>
          </p:cNvPr>
          <p:cNvSpPr>
            <a:spLocks noGrp="1"/>
          </p:cNvSpPr>
          <p:nvPr>
            <p:ph type="title"/>
          </p:nvPr>
        </p:nvSpPr>
        <p:spPr/>
        <p:txBody>
          <a:bodyPr/>
          <a:lstStyle/>
          <a:p>
            <a:r>
              <a:rPr lang="de-DE"/>
              <a:t>Mastertitelformat bearbeiten</a:t>
            </a:r>
            <a:endParaRPr lang="en-GB" dirty="0"/>
          </a:p>
        </p:txBody>
      </p:sp>
      <p:sp>
        <p:nvSpPr>
          <p:cNvPr id="15" name="Textplatzhalter 7">
            <a:extLst>
              <a:ext uri="{FF2B5EF4-FFF2-40B4-BE49-F238E27FC236}">
                <a16:creationId xmlns:a16="http://schemas.microsoft.com/office/drawing/2014/main" id="{F23A02F9-9EFB-40DA-A6A9-B4AB8316E8D8}"/>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13" name="Bildplatzhalter 7"/>
          <p:cNvSpPr>
            <a:spLocks noGrp="1"/>
          </p:cNvSpPr>
          <p:nvPr>
            <p:ph type="pic" sz="quarter" idx="19"/>
          </p:nvPr>
        </p:nvSpPr>
        <p:spPr>
          <a:xfrm>
            <a:off x="0" y="1268731"/>
            <a:ext cx="4320000" cy="2764800"/>
          </a:xfrm>
          <a:solidFill>
            <a:schemeClr val="bg1">
              <a:lumMod val="95000"/>
            </a:schemeClr>
          </a:solidFill>
        </p:spPr>
        <p:txBody>
          <a:bodyPr/>
          <a:lstStyle/>
          <a:p>
            <a:r>
              <a:rPr lang="de-DE"/>
              <a:t>Bild durch Klicken auf Symbol hinzufügen</a:t>
            </a:r>
            <a:endParaRPr lang="en-US" dirty="0"/>
          </a:p>
        </p:txBody>
      </p:sp>
      <p:sp>
        <p:nvSpPr>
          <p:cNvPr id="10" name="Bildplatzhalter 7"/>
          <p:cNvSpPr>
            <a:spLocks noGrp="1"/>
          </p:cNvSpPr>
          <p:nvPr>
            <p:ph type="pic" sz="quarter" idx="16"/>
          </p:nvPr>
        </p:nvSpPr>
        <p:spPr>
          <a:xfrm>
            <a:off x="4320005" y="1268731"/>
            <a:ext cx="4319999" cy="2764800"/>
          </a:xfrm>
          <a:solidFill>
            <a:schemeClr val="bg1">
              <a:lumMod val="95000"/>
            </a:schemeClr>
          </a:solidFill>
        </p:spPr>
        <p:txBody>
          <a:bodyPr/>
          <a:lstStyle/>
          <a:p>
            <a:r>
              <a:rPr lang="de-DE"/>
              <a:t>Bild durch Klicken auf Symbol hinzufügen</a:t>
            </a:r>
            <a:endParaRPr lang="en-US" dirty="0"/>
          </a:p>
        </p:txBody>
      </p:sp>
      <p:sp>
        <p:nvSpPr>
          <p:cNvPr id="14" name="Bildplatzhalter 7"/>
          <p:cNvSpPr>
            <a:spLocks noGrp="1"/>
          </p:cNvSpPr>
          <p:nvPr>
            <p:ph type="pic" sz="quarter" idx="20"/>
          </p:nvPr>
        </p:nvSpPr>
        <p:spPr>
          <a:xfrm>
            <a:off x="0" y="4051496"/>
            <a:ext cx="4320000" cy="2806505"/>
          </a:xfrm>
          <a:solidFill>
            <a:schemeClr val="bg1">
              <a:lumMod val="95000"/>
            </a:schemeClr>
          </a:solidFill>
        </p:spPr>
        <p:txBody>
          <a:bodyPr/>
          <a:lstStyle/>
          <a:p>
            <a:r>
              <a:rPr lang="de-DE"/>
              <a:t>Bild durch Klicken auf Symbol hinzufügen</a:t>
            </a:r>
            <a:endParaRPr lang="en-US" dirty="0"/>
          </a:p>
        </p:txBody>
      </p:sp>
      <p:sp>
        <p:nvSpPr>
          <p:cNvPr id="11" name="Bildplatzhalter 7"/>
          <p:cNvSpPr>
            <a:spLocks noGrp="1"/>
          </p:cNvSpPr>
          <p:nvPr>
            <p:ph type="pic" sz="quarter" idx="17"/>
          </p:nvPr>
        </p:nvSpPr>
        <p:spPr>
          <a:xfrm>
            <a:off x="4320000" y="4051496"/>
            <a:ext cx="4320000" cy="2806505"/>
          </a:xfrm>
          <a:solidFill>
            <a:schemeClr val="bg1">
              <a:lumMod val="95000"/>
            </a:schemeClr>
          </a:solidFill>
        </p:spPr>
        <p:txBody>
          <a:bodyPr/>
          <a:lstStyle/>
          <a:p>
            <a:r>
              <a:rPr lang="de-DE"/>
              <a:t>Bild durch Klicken auf Symbol hinzufügen</a:t>
            </a:r>
            <a:endParaRPr lang="en-US" dirty="0"/>
          </a:p>
        </p:txBody>
      </p:sp>
      <p:sp>
        <p:nvSpPr>
          <p:cNvPr id="12" name="Bildplatzhalter 7"/>
          <p:cNvSpPr>
            <a:spLocks noGrp="1"/>
          </p:cNvSpPr>
          <p:nvPr>
            <p:ph type="pic" sz="quarter" idx="18"/>
          </p:nvPr>
        </p:nvSpPr>
        <p:spPr>
          <a:xfrm>
            <a:off x="8640000" y="1268733"/>
            <a:ext cx="3552000" cy="5589271"/>
          </a:xfrm>
          <a:solidFill>
            <a:schemeClr val="bg1">
              <a:lumMod val="95000"/>
            </a:schemeClr>
          </a:solidFill>
        </p:spPr>
        <p:txBody>
          <a:bodyPr/>
          <a:lstStyle/>
          <a:p>
            <a:r>
              <a:rPr lang="de-DE"/>
              <a:t>Bild durch Klicken auf Symbol hinzufügen</a:t>
            </a:r>
            <a:endParaRPr lang="en-US" dirty="0"/>
          </a:p>
        </p:txBody>
      </p:sp>
    </p:spTree>
    <p:extLst>
      <p:ext uri="{BB962C8B-B14F-4D97-AF65-F5344CB8AC3E}">
        <p14:creationId xmlns:p14="http://schemas.microsoft.com/office/powerpoint/2010/main" val="408575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mit runden Bildern">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3A8DCC85-4928-492C-BEE7-FC5B55B32E11}"/>
              </a:ext>
            </a:extLst>
          </p:cNvPr>
          <p:cNvSpPr>
            <a:spLocks noGrp="1"/>
          </p:cNvSpPr>
          <p:nvPr>
            <p:ph type="title"/>
          </p:nvPr>
        </p:nvSpPr>
        <p:spPr/>
        <p:txBody>
          <a:bodyPr/>
          <a:lstStyle/>
          <a:p>
            <a:r>
              <a:rPr lang="de-DE"/>
              <a:t>Mastertitelformat bearbeiten</a:t>
            </a:r>
            <a:endParaRPr lang="en-GB" dirty="0"/>
          </a:p>
        </p:txBody>
      </p:sp>
      <p:sp>
        <p:nvSpPr>
          <p:cNvPr id="8" name="Bildplatzhalter 7"/>
          <p:cNvSpPr>
            <a:spLocks noGrp="1" noChangeAspect="1"/>
          </p:cNvSpPr>
          <p:nvPr>
            <p:ph type="pic" sz="quarter" idx="14"/>
          </p:nvPr>
        </p:nvSpPr>
        <p:spPr>
          <a:xfrm>
            <a:off x="642968" y="1276393"/>
            <a:ext cx="1440000" cy="1440000"/>
          </a:xfrm>
          <a:prstGeom prst="ellipse">
            <a:avLst/>
          </a:prstGeom>
          <a:solidFill>
            <a:schemeClr val="bg1">
              <a:lumMod val="95000"/>
            </a:schemeClr>
          </a:solidFill>
        </p:spPr>
        <p:txBody>
          <a:bodyPr tIns="0"/>
          <a:lstStyle>
            <a:lvl1pPr marL="0" indent="0" algn="ctr">
              <a:buNone/>
              <a:defRPr sz="1333"/>
            </a:lvl1pPr>
          </a:lstStyle>
          <a:p>
            <a:r>
              <a:rPr lang="de-DE"/>
              <a:t>Bild durch Klicken auf Symbol hinzufügen</a:t>
            </a:r>
            <a:endParaRPr lang="en-US" dirty="0"/>
          </a:p>
        </p:txBody>
      </p:sp>
      <p:sp>
        <p:nvSpPr>
          <p:cNvPr id="12" name="Textplatzhalter 10"/>
          <p:cNvSpPr>
            <a:spLocks noGrp="1"/>
          </p:cNvSpPr>
          <p:nvPr>
            <p:ph type="body" sz="quarter" idx="16"/>
          </p:nvPr>
        </p:nvSpPr>
        <p:spPr>
          <a:xfrm>
            <a:off x="2424000" y="1276393"/>
            <a:ext cx="9192267" cy="1440000"/>
          </a:xfrm>
        </p:spPr>
        <p:txBody>
          <a:bodyPr anchor="ctr"/>
          <a:lstStyle>
            <a:lvl1pPr marL="0" indent="0">
              <a:buNone/>
              <a:defRPr sz="1867"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1" name="Bildplatzhalter 7"/>
          <p:cNvSpPr>
            <a:spLocks noGrp="1" noChangeAspect="1"/>
          </p:cNvSpPr>
          <p:nvPr>
            <p:ph type="pic" sz="quarter" idx="17"/>
          </p:nvPr>
        </p:nvSpPr>
        <p:spPr>
          <a:xfrm>
            <a:off x="642968" y="3045432"/>
            <a:ext cx="1440000" cy="1440000"/>
          </a:xfrm>
          <a:prstGeom prst="ellipse">
            <a:avLst/>
          </a:prstGeom>
          <a:solidFill>
            <a:schemeClr val="bg1">
              <a:lumMod val="95000"/>
            </a:schemeClr>
          </a:solidFill>
        </p:spPr>
        <p:txBody>
          <a:bodyPr tIns="0"/>
          <a:lstStyle>
            <a:lvl1pPr marL="0" indent="0" algn="ctr">
              <a:buNone/>
              <a:defRPr sz="1333"/>
            </a:lvl1pPr>
          </a:lstStyle>
          <a:p>
            <a:r>
              <a:rPr lang="de-DE"/>
              <a:t>Bild durch Klicken auf Symbol hinzufügen</a:t>
            </a:r>
            <a:endParaRPr lang="en-US" dirty="0"/>
          </a:p>
        </p:txBody>
      </p:sp>
      <p:sp>
        <p:nvSpPr>
          <p:cNvPr id="22" name="Textplatzhalter 10"/>
          <p:cNvSpPr>
            <a:spLocks noGrp="1"/>
          </p:cNvSpPr>
          <p:nvPr>
            <p:ph type="body" sz="quarter" idx="18"/>
          </p:nvPr>
        </p:nvSpPr>
        <p:spPr>
          <a:xfrm>
            <a:off x="2424000" y="3045432"/>
            <a:ext cx="9192267" cy="1440000"/>
          </a:xfrm>
        </p:spPr>
        <p:txBody>
          <a:bodyPr anchor="ctr"/>
          <a:lstStyle>
            <a:lvl1pPr marL="0" indent="0">
              <a:buNone/>
              <a:defRPr sz="1867"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3" name="Bildplatzhalter 7"/>
          <p:cNvSpPr>
            <a:spLocks noGrp="1" noChangeAspect="1"/>
          </p:cNvSpPr>
          <p:nvPr>
            <p:ph type="pic" sz="quarter" idx="19"/>
          </p:nvPr>
        </p:nvSpPr>
        <p:spPr>
          <a:xfrm>
            <a:off x="642968" y="4814471"/>
            <a:ext cx="1440000" cy="1440000"/>
          </a:xfrm>
          <a:prstGeom prst="ellipse">
            <a:avLst/>
          </a:prstGeom>
          <a:solidFill>
            <a:schemeClr val="bg1">
              <a:lumMod val="95000"/>
            </a:schemeClr>
          </a:solidFill>
        </p:spPr>
        <p:txBody>
          <a:bodyPr tIns="0"/>
          <a:lstStyle>
            <a:lvl1pPr marL="0" indent="0" algn="ctr">
              <a:buNone/>
              <a:defRPr sz="1333"/>
            </a:lvl1pPr>
          </a:lstStyle>
          <a:p>
            <a:r>
              <a:rPr lang="de-DE"/>
              <a:t>Bild durch Klicken auf Symbol hinzufügen</a:t>
            </a:r>
            <a:endParaRPr lang="en-US" dirty="0"/>
          </a:p>
        </p:txBody>
      </p:sp>
      <p:sp>
        <p:nvSpPr>
          <p:cNvPr id="24" name="Textplatzhalter 10"/>
          <p:cNvSpPr>
            <a:spLocks noGrp="1"/>
          </p:cNvSpPr>
          <p:nvPr>
            <p:ph type="body" sz="quarter" idx="20"/>
          </p:nvPr>
        </p:nvSpPr>
        <p:spPr>
          <a:xfrm>
            <a:off x="2424000" y="4814471"/>
            <a:ext cx="9192267" cy="1440000"/>
          </a:xfrm>
        </p:spPr>
        <p:txBody>
          <a:bodyPr anchor="ctr"/>
          <a:lstStyle>
            <a:lvl1pPr marL="0" indent="0">
              <a:buNone/>
              <a:defRPr sz="1867"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 name="Datumsplatzhalter 1">
            <a:extLst>
              <a:ext uri="{FF2B5EF4-FFF2-40B4-BE49-F238E27FC236}">
                <a16:creationId xmlns:a16="http://schemas.microsoft.com/office/drawing/2014/main" id="{9E3799E2-3C23-4EE3-8932-7D8BEC42B9DA}"/>
              </a:ext>
              <a:ext uri="{C183D7F6-B498-43B3-948B-1728B52AA6E4}">
                <adec:decorative xmlns:adec="http://schemas.microsoft.com/office/drawing/2017/decorative" val="1"/>
              </a:ext>
            </a:extLst>
          </p:cNvPr>
          <p:cNvSpPr>
            <a:spLocks noGrp="1"/>
          </p:cNvSpPr>
          <p:nvPr>
            <p:ph type="dt" sz="half" idx="21"/>
          </p:nvPr>
        </p:nvSpPr>
        <p:spPr/>
        <p:txBody>
          <a:bodyPr/>
          <a:lstStyle/>
          <a:p>
            <a:endParaRPr lang="de-DE"/>
          </a:p>
        </p:txBody>
      </p:sp>
      <p:sp>
        <p:nvSpPr>
          <p:cNvPr id="7" name="Fußzeilenplatzhalter 6">
            <a:extLst>
              <a:ext uri="{FF2B5EF4-FFF2-40B4-BE49-F238E27FC236}">
                <a16:creationId xmlns:a16="http://schemas.microsoft.com/office/drawing/2014/main" id="{FAAF8D85-2BDA-4B6B-9739-948CC7B45B04}"/>
              </a:ext>
              <a:ext uri="{C183D7F6-B498-43B3-948B-1728B52AA6E4}">
                <adec:decorative xmlns:adec="http://schemas.microsoft.com/office/drawing/2017/decorative" val="1"/>
              </a:ext>
            </a:extLst>
          </p:cNvPr>
          <p:cNvSpPr>
            <a:spLocks noGrp="1"/>
          </p:cNvSpPr>
          <p:nvPr>
            <p:ph type="ftr" sz="quarter" idx="22"/>
          </p:nvPr>
        </p:nvSpPr>
        <p:spPr/>
        <p:txBody>
          <a:bodyPr/>
          <a:lstStyle/>
          <a:p>
            <a:r>
              <a:rPr lang="de-DE"/>
              <a:t>Emotion Analysis | Corpus Creation    Felix Bühler | Max Wegge | Carlotta Quensel</a:t>
            </a:r>
          </a:p>
        </p:txBody>
      </p:sp>
      <p:sp>
        <p:nvSpPr>
          <p:cNvPr id="9" name="Foliennummernplatzhalter 8">
            <a:extLst>
              <a:ext uri="{FF2B5EF4-FFF2-40B4-BE49-F238E27FC236}">
                <a16:creationId xmlns:a16="http://schemas.microsoft.com/office/drawing/2014/main" id="{49B14986-AEF7-4911-8AC9-241E2F85323A}"/>
              </a:ext>
              <a:ext uri="{C183D7F6-B498-43B3-948B-1728B52AA6E4}">
                <adec:decorative xmlns:adec="http://schemas.microsoft.com/office/drawing/2017/decorative" val="1"/>
              </a:ext>
            </a:extLst>
          </p:cNvPr>
          <p:cNvSpPr>
            <a:spLocks noGrp="1"/>
          </p:cNvSpPr>
          <p:nvPr>
            <p:ph type="sldNum" sz="quarter" idx="23"/>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3070846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mit eckigen Bildern">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792EEEF-D15B-42F6-B267-A355CF4E4DBF}"/>
              </a:ext>
            </a:extLst>
          </p:cNvPr>
          <p:cNvSpPr>
            <a:spLocks noGrp="1"/>
          </p:cNvSpPr>
          <p:nvPr>
            <p:ph type="title"/>
          </p:nvPr>
        </p:nvSpPr>
        <p:spPr/>
        <p:txBody>
          <a:bodyPr/>
          <a:lstStyle/>
          <a:p>
            <a:r>
              <a:rPr lang="de-DE"/>
              <a:t>Mastertitelformat bearbeiten</a:t>
            </a:r>
            <a:endParaRPr lang="en-GB" dirty="0"/>
          </a:p>
        </p:txBody>
      </p:sp>
      <p:sp>
        <p:nvSpPr>
          <p:cNvPr id="8" name="Bildplatzhalter 7"/>
          <p:cNvSpPr>
            <a:spLocks noGrp="1"/>
          </p:cNvSpPr>
          <p:nvPr>
            <p:ph type="pic" sz="quarter" idx="14"/>
          </p:nvPr>
        </p:nvSpPr>
        <p:spPr>
          <a:xfrm>
            <a:off x="635000" y="1278160"/>
            <a:ext cx="1920000" cy="1440000"/>
          </a:xfrm>
          <a:prstGeom prst="rect">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2" name="Textplatzhalter 10"/>
          <p:cNvSpPr>
            <a:spLocks noGrp="1"/>
          </p:cNvSpPr>
          <p:nvPr>
            <p:ph type="body" sz="quarter" idx="16"/>
          </p:nvPr>
        </p:nvSpPr>
        <p:spPr>
          <a:xfrm>
            <a:off x="2858814" y="1278161"/>
            <a:ext cx="8757453" cy="1440000"/>
          </a:xfrm>
        </p:spPr>
        <p:txBody>
          <a:bodyPr anchor="ctr"/>
          <a:lstStyle>
            <a:lvl1pPr marL="0" indent="0">
              <a:buNone/>
              <a:defRPr sz="1867"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13" name="Bildplatzhalter 7"/>
          <p:cNvSpPr>
            <a:spLocks noGrp="1"/>
          </p:cNvSpPr>
          <p:nvPr>
            <p:ph type="pic" sz="quarter" idx="21"/>
          </p:nvPr>
        </p:nvSpPr>
        <p:spPr>
          <a:xfrm>
            <a:off x="635000" y="3059473"/>
            <a:ext cx="1920000" cy="1440000"/>
          </a:xfrm>
          <a:prstGeom prst="rect">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4" name="Textplatzhalter 10"/>
          <p:cNvSpPr>
            <a:spLocks noGrp="1"/>
          </p:cNvSpPr>
          <p:nvPr>
            <p:ph type="body" sz="quarter" idx="22"/>
          </p:nvPr>
        </p:nvSpPr>
        <p:spPr>
          <a:xfrm>
            <a:off x="2858814" y="3059473"/>
            <a:ext cx="8757453" cy="1440000"/>
          </a:xfrm>
        </p:spPr>
        <p:txBody>
          <a:bodyPr anchor="ctr"/>
          <a:lstStyle>
            <a:lvl1pPr marL="0" indent="0">
              <a:buNone/>
              <a:defRPr sz="1867"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15" name="Bildplatzhalter 7"/>
          <p:cNvSpPr>
            <a:spLocks noGrp="1"/>
          </p:cNvSpPr>
          <p:nvPr>
            <p:ph type="pic" sz="quarter" idx="23"/>
          </p:nvPr>
        </p:nvSpPr>
        <p:spPr>
          <a:xfrm>
            <a:off x="635000" y="4840788"/>
            <a:ext cx="1920000" cy="1440000"/>
          </a:xfrm>
          <a:prstGeom prst="rect">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6" name="Textplatzhalter 10"/>
          <p:cNvSpPr>
            <a:spLocks noGrp="1"/>
          </p:cNvSpPr>
          <p:nvPr>
            <p:ph type="body" sz="quarter" idx="24"/>
          </p:nvPr>
        </p:nvSpPr>
        <p:spPr>
          <a:xfrm>
            <a:off x="2858814" y="4840788"/>
            <a:ext cx="8757453" cy="1440000"/>
          </a:xfrm>
        </p:spPr>
        <p:txBody>
          <a:bodyPr anchor="ctr"/>
          <a:lstStyle>
            <a:lvl1pPr marL="0" indent="0">
              <a:buNone/>
              <a:defRPr sz="1867"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p:txBody>
      </p:sp>
      <p:sp>
        <p:nvSpPr>
          <p:cNvPr id="2" name="Datumsplatzhalter 1">
            <a:extLst>
              <a:ext uri="{FF2B5EF4-FFF2-40B4-BE49-F238E27FC236}">
                <a16:creationId xmlns:a16="http://schemas.microsoft.com/office/drawing/2014/main" id="{424AC54E-2FE8-44FD-8448-789AC527CD62}"/>
              </a:ext>
              <a:ext uri="{C183D7F6-B498-43B3-948B-1728B52AA6E4}">
                <adec:decorative xmlns:adec="http://schemas.microsoft.com/office/drawing/2017/decorative" val="1"/>
              </a:ext>
            </a:extLst>
          </p:cNvPr>
          <p:cNvSpPr>
            <a:spLocks noGrp="1"/>
          </p:cNvSpPr>
          <p:nvPr>
            <p:ph type="dt" sz="half" idx="25"/>
          </p:nvPr>
        </p:nvSpPr>
        <p:spPr/>
        <p:txBody>
          <a:bodyPr/>
          <a:lstStyle/>
          <a:p>
            <a:endParaRPr lang="de-DE"/>
          </a:p>
        </p:txBody>
      </p:sp>
      <p:sp>
        <p:nvSpPr>
          <p:cNvPr id="7" name="Fußzeilenplatzhalter 6">
            <a:extLst>
              <a:ext uri="{FF2B5EF4-FFF2-40B4-BE49-F238E27FC236}">
                <a16:creationId xmlns:a16="http://schemas.microsoft.com/office/drawing/2014/main" id="{FD788027-74D9-4A2C-99EF-860F4806E5B7}"/>
              </a:ext>
              <a:ext uri="{C183D7F6-B498-43B3-948B-1728B52AA6E4}">
                <adec:decorative xmlns:adec="http://schemas.microsoft.com/office/drawing/2017/decorative" val="1"/>
              </a:ext>
            </a:extLst>
          </p:cNvPr>
          <p:cNvSpPr>
            <a:spLocks noGrp="1"/>
          </p:cNvSpPr>
          <p:nvPr>
            <p:ph type="ftr" sz="quarter" idx="26"/>
          </p:nvPr>
        </p:nvSpPr>
        <p:spPr/>
        <p:txBody>
          <a:bodyPr/>
          <a:lstStyle/>
          <a:p>
            <a:r>
              <a:rPr lang="de-DE"/>
              <a:t>Emotion Analysis | Corpus Creation    Felix Bühler | Max Wegge | Carlotta Quensel</a:t>
            </a:r>
          </a:p>
        </p:txBody>
      </p:sp>
      <p:sp>
        <p:nvSpPr>
          <p:cNvPr id="9" name="Foliennummernplatzhalter 8">
            <a:extLst>
              <a:ext uri="{FF2B5EF4-FFF2-40B4-BE49-F238E27FC236}">
                <a16:creationId xmlns:a16="http://schemas.microsoft.com/office/drawing/2014/main" id="{1E67A0A4-F964-4E95-B836-83B9DA51486C}"/>
              </a:ext>
              <a:ext uri="{C183D7F6-B498-43B3-948B-1728B52AA6E4}">
                <adec:decorative xmlns:adec="http://schemas.microsoft.com/office/drawing/2017/decorative" val="1"/>
              </a:ext>
            </a:extLst>
          </p:cNvPr>
          <p:cNvSpPr>
            <a:spLocks noGrp="1"/>
          </p:cNvSpPr>
          <p:nvPr>
            <p:ph type="sldNum" sz="quarter" idx="27"/>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3432360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ersonen">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369BABE-C34D-4B71-ABE7-625BE220F249}"/>
              </a:ext>
            </a:extLst>
          </p:cNvPr>
          <p:cNvSpPr>
            <a:spLocks noGrp="1"/>
          </p:cNvSpPr>
          <p:nvPr>
            <p:ph type="title"/>
          </p:nvPr>
        </p:nvSpPr>
        <p:spPr/>
        <p:txBody>
          <a:bodyPr/>
          <a:lstStyle/>
          <a:p>
            <a:r>
              <a:rPr lang="de-DE"/>
              <a:t>Mastertitelformat bearbeiten</a:t>
            </a:r>
            <a:endParaRPr lang="en-GB" dirty="0"/>
          </a:p>
        </p:txBody>
      </p:sp>
      <p:sp>
        <p:nvSpPr>
          <p:cNvPr id="16" name="Textplatzhalter 7">
            <a:extLst>
              <a:ext uri="{FF2B5EF4-FFF2-40B4-BE49-F238E27FC236}">
                <a16:creationId xmlns:a16="http://schemas.microsoft.com/office/drawing/2014/main" id="{4F73F404-72E1-4BC9-B71C-D15CC679050E}"/>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p:nvSpPr>
        <p:spPr>
          <a:xfrm>
            <a:off x="633663" y="2805446"/>
            <a:ext cx="3752052" cy="35018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1549688" y="1716948"/>
            <a:ext cx="1920000" cy="19200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1" name="Textplatzhalter 10"/>
          <p:cNvSpPr>
            <a:spLocks noGrp="1"/>
          </p:cNvSpPr>
          <p:nvPr>
            <p:ph type="body" sz="quarter" idx="15" hasCustomPrompt="1"/>
          </p:nvPr>
        </p:nvSpPr>
        <p:spPr>
          <a:xfrm>
            <a:off x="960000" y="3857760"/>
            <a:ext cx="3120387" cy="302400"/>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960000" y="4320002"/>
            <a:ext cx="3120387" cy="1507740"/>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1" name="Rechteck 20">
            <a:extLst>
              <a:ext uri="{C183D7F6-B498-43B3-948B-1728B52AA6E4}">
                <adec:decorative xmlns:adec="http://schemas.microsoft.com/office/drawing/2017/decorative" val="1"/>
              </a:ext>
            </a:extLst>
          </p:cNvPr>
          <p:cNvSpPr/>
          <p:nvPr/>
        </p:nvSpPr>
        <p:spPr>
          <a:xfrm>
            <a:off x="5195306" y="2778942"/>
            <a:ext cx="3752052" cy="35018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22"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6111331" y="1716948"/>
            <a:ext cx="1920000" cy="19200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23" name="Textplatzhalter 10"/>
          <p:cNvSpPr>
            <a:spLocks noGrp="1"/>
          </p:cNvSpPr>
          <p:nvPr>
            <p:ph type="body" sz="quarter" idx="18" hasCustomPrompt="1"/>
          </p:nvPr>
        </p:nvSpPr>
        <p:spPr>
          <a:xfrm>
            <a:off x="5512335" y="3857760"/>
            <a:ext cx="3120387" cy="302400"/>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4" name="Textplatzhalter 10"/>
          <p:cNvSpPr>
            <a:spLocks noGrp="1"/>
          </p:cNvSpPr>
          <p:nvPr>
            <p:ph type="body" sz="quarter" idx="19" hasCustomPrompt="1"/>
          </p:nvPr>
        </p:nvSpPr>
        <p:spPr>
          <a:xfrm>
            <a:off x="5512335" y="4320002"/>
            <a:ext cx="3120387" cy="1507740"/>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67891870-DFB4-45E6-9383-4A10E76B3D6A}"/>
              </a:ext>
              <a:ext uri="{C183D7F6-B498-43B3-948B-1728B52AA6E4}">
                <adec:decorative xmlns:adec="http://schemas.microsoft.com/office/drawing/2017/decorative" val="1"/>
              </a:ext>
            </a:extLst>
          </p:cNvPr>
          <p:cNvSpPr>
            <a:spLocks noGrp="1"/>
          </p:cNvSpPr>
          <p:nvPr>
            <p:ph type="dt" sz="half" idx="20"/>
          </p:nvPr>
        </p:nvSpPr>
        <p:spPr/>
        <p:txBody>
          <a:bodyPr/>
          <a:lstStyle/>
          <a:p>
            <a:endParaRPr lang="de-DE"/>
          </a:p>
        </p:txBody>
      </p:sp>
      <p:sp>
        <p:nvSpPr>
          <p:cNvPr id="7" name="Fußzeilenplatzhalter 6">
            <a:extLst>
              <a:ext uri="{FF2B5EF4-FFF2-40B4-BE49-F238E27FC236}">
                <a16:creationId xmlns:a16="http://schemas.microsoft.com/office/drawing/2014/main" id="{5B04DB42-8004-4EC2-BA6C-C35BBD8F5FAD}"/>
              </a:ext>
              <a:ext uri="{C183D7F6-B498-43B3-948B-1728B52AA6E4}">
                <adec:decorative xmlns:adec="http://schemas.microsoft.com/office/drawing/2017/decorative" val="1"/>
              </a:ext>
            </a:extLst>
          </p:cNvPr>
          <p:cNvSpPr>
            <a:spLocks noGrp="1"/>
          </p:cNvSpPr>
          <p:nvPr>
            <p:ph type="ftr" sz="quarter" idx="21"/>
          </p:nvPr>
        </p:nvSpPr>
        <p:spPr/>
        <p:txBody>
          <a:bodyPr/>
          <a:lstStyle/>
          <a:p>
            <a:r>
              <a:rPr lang="de-DE"/>
              <a:t>Emotion Analysis | Corpus Creation    Felix Bühler | Max Wegge | Carlotta Quensel</a:t>
            </a:r>
          </a:p>
        </p:txBody>
      </p:sp>
      <p:sp>
        <p:nvSpPr>
          <p:cNvPr id="10" name="Foliennummernplatzhalter 9">
            <a:extLst>
              <a:ext uri="{FF2B5EF4-FFF2-40B4-BE49-F238E27FC236}">
                <a16:creationId xmlns:a16="http://schemas.microsoft.com/office/drawing/2014/main" id="{2AC375FE-0D6A-422E-9BA2-D4859CDA8902}"/>
              </a:ext>
              <a:ext uri="{C183D7F6-B498-43B3-948B-1728B52AA6E4}">
                <adec:decorative xmlns:adec="http://schemas.microsoft.com/office/drawing/2017/decorative" val="1"/>
              </a:ext>
            </a:extLst>
          </p:cNvPr>
          <p:cNvSpPr>
            <a:spLocks noGrp="1"/>
          </p:cNvSpPr>
          <p:nvPr>
            <p:ph type="sldNum" sz="quarter" idx="22"/>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1067310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ersonen">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38B00749-49F7-4FC9-AE55-9A89B4673F2B}"/>
              </a:ext>
            </a:extLst>
          </p:cNvPr>
          <p:cNvSpPr>
            <a:spLocks noGrp="1"/>
          </p:cNvSpPr>
          <p:nvPr>
            <p:ph type="title"/>
          </p:nvPr>
        </p:nvSpPr>
        <p:spPr/>
        <p:txBody>
          <a:bodyPr/>
          <a:lstStyle/>
          <a:p>
            <a:r>
              <a:rPr lang="de-DE"/>
              <a:t>Mastertitelformat bearbeiten</a:t>
            </a:r>
            <a:endParaRPr lang="en-GB"/>
          </a:p>
        </p:txBody>
      </p:sp>
      <p:sp>
        <p:nvSpPr>
          <p:cNvPr id="25" name="Textplatzhalter 7">
            <a:extLst>
              <a:ext uri="{FF2B5EF4-FFF2-40B4-BE49-F238E27FC236}">
                <a16:creationId xmlns:a16="http://schemas.microsoft.com/office/drawing/2014/main" id="{234A045F-25D1-4F69-800A-3EC98AD24806}"/>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p:nvSpPr>
        <p:spPr>
          <a:xfrm>
            <a:off x="633661" y="2778942"/>
            <a:ext cx="3360000" cy="35018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21" name="Bildplatzhalter 7">
            <a:extLst>
              <a:ext uri="{FF2B5EF4-FFF2-40B4-BE49-F238E27FC236}">
                <a16:creationId xmlns:a16="http://schemas.microsoft.com/office/drawing/2014/main" id="{0CCFCC13-9E94-4A8E-927E-B90EB96934B9}"/>
              </a:ext>
              <a:ext uri="{C183D7F6-B498-43B3-948B-1728B52AA6E4}">
                <adec:decorative xmlns:adec="http://schemas.microsoft.com/office/drawing/2017/decorative" val="1"/>
              </a:ext>
            </a:extLst>
          </p:cNvPr>
          <p:cNvSpPr>
            <a:spLocks noGrp="1" noChangeAspect="1"/>
          </p:cNvSpPr>
          <p:nvPr>
            <p:ph type="pic" sz="quarter" idx="14"/>
          </p:nvPr>
        </p:nvSpPr>
        <p:spPr>
          <a:xfrm>
            <a:off x="1353661" y="1716948"/>
            <a:ext cx="1920000" cy="19200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1" name="Textplatzhalter 10"/>
          <p:cNvSpPr>
            <a:spLocks noGrp="1"/>
          </p:cNvSpPr>
          <p:nvPr>
            <p:ph type="body" sz="quarter" idx="15" hasCustomPrompt="1"/>
          </p:nvPr>
        </p:nvSpPr>
        <p:spPr>
          <a:xfrm>
            <a:off x="960000" y="3857760"/>
            <a:ext cx="2880000" cy="302400"/>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960000" y="4320002"/>
            <a:ext cx="2880000" cy="1507740"/>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3" name="Rechteck 12">
            <a:extLst>
              <a:ext uri="{C183D7F6-B498-43B3-948B-1728B52AA6E4}">
                <adec:decorative xmlns:adec="http://schemas.microsoft.com/office/drawing/2017/decorative" val="1"/>
              </a:ext>
            </a:extLst>
          </p:cNvPr>
          <p:cNvSpPr/>
          <p:nvPr/>
        </p:nvSpPr>
        <p:spPr>
          <a:xfrm>
            <a:off x="4447127" y="2778942"/>
            <a:ext cx="3360000" cy="35018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22" name="Bildplatzhalter 7">
            <a:extLst>
              <a:ext uri="{FF2B5EF4-FFF2-40B4-BE49-F238E27FC236}">
                <a16:creationId xmlns:a16="http://schemas.microsoft.com/office/drawing/2014/main" id="{34D29721-8BC0-4D90-A4F3-75A72451E902}"/>
              </a:ext>
              <a:ext uri="{C183D7F6-B498-43B3-948B-1728B52AA6E4}">
                <adec:decorative xmlns:adec="http://schemas.microsoft.com/office/drawing/2017/decorative" val="1"/>
              </a:ext>
            </a:extLst>
          </p:cNvPr>
          <p:cNvSpPr>
            <a:spLocks noGrp="1" noChangeAspect="1"/>
          </p:cNvSpPr>
          <p:nvPr>
            <p:ph type="pic" sz="quarter" idx="17"/>
          </p:nvPr>
        </p:nvSpPr>
        <p:spPr>
          <a:xfrm>
            <a:off x="5167127" y="1716948"/>
            <a:ext cx="1920000" cy="19200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5" name="Textplatzhalter 10"/>
          <p:cNvSpPr>
            <a:spLocks noGrp="1"/>
          </p:cNvSpPr>
          <p:nvPr>
            <p:ph type="body" sz="quarter" idx="18" hasCustomPrompt="1"/>
          </p:nvPr>
        </p:nvSpPr>
        <p:spPr>
          <a:xfrm>
            <a:off x="4768812" y="3857760"/>
            <a:ext cx="2880000" cy="302400"/>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6" name="Textplatzhalter 10"/>
          <p:cNvSpPr>
            <a:spLocks noGrp="1"/>
          </p:cNvSpPr>
          <p:nvPr>
            <p:ph type="body" sz="quarter" idx="19" hasCustomPrompt="1"/>
          </p:nvPr>
        </p:nvSpPr>
        <p:spPr>
          <a:xfrm>
            <a:off x="4768812" y="4320002"/>
            <a:ext cx="2880000" cy="1507740"/>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7" name="Rechteck 16">
            <a:extLst>
              <a:ext uri="{C183D7F6-B498-43B3-948B-1728B52AA6E4}">
                <adec:decorative xmlns:adec="http://schemas.microsoft.com/office/drawing/2017/decorative" val="1"/>
              </a:ext>
            </a:extLst>
          </p:cNvPr>
          <p:cNvSpPr/>
          <p:nvPr/>
        </p:nvSpPr>
        <p:spPr>
          <a:xfrm>
            <a:off x="8260592" y="2778940"/>
            <a:ext cx="3360000" cy="35018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23" name="Bildplatzhalter 7">
            <a:extLst>
              <a:ext uri="{FF2B5EF4-FFF2-40B4-BE49-F238E27FC236}">
                <a16:creationId xmlns:a16="http://schemas.microsoft.com/office/drawing/2014/main" id="{01CD30C1-0EF4-4BAD-97BF-FFFDBEF2C182}"/>
              </a:ext>
              <a:ext uri="{C183D7F6-B498-43B3-948B-1728B52AA6E4}">
                <adec:decorative xmlns:adec="http://schemas.microsoft.com/office/drawing/2017/decorative" val="1"/>
              </a:ext>
            </a:extLst>
          </p:cNvPr>
          <p:cNvSpPr>
            <a:spLocks noGrp="1" noChangeAspect="1"/>
          </p:cNvSpPr>
          <p:nvPr>
            <p:ph type="pic" sz="quarter" idx="23"/>
          </p:nvPr>
        </p:nvSpPr>
        <p:spPr>
          <a:xfrm>
            <a:off x="8980592" y="1716948"/>
            <a:ext cx="1920000" cy="19200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9" name="Textplatzhalter 10"/>
          <p:cNvSpPr>
            <a:spLocks noGrp="1"/>
          </p:cNvSpPr>
          <p:nvPr>
            <p:ph type="body" sz="quarter" idx="21" hasCustomPrompt="1"/>
          </p:nvPr>
        </p:nvSpPr>
        <p:spPr>
          <a:xfrm>
            <a:off x="8577624" y="3857760"/>
            <a:ext cx="2880000" cy="302400"/>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0" name="Textplatzhalter 10"/>
          <p:cNvSpPr>
            <a:spLocks noGrp="1"/>
          </p:cNvSpPr>
          <p:nvPr>
            <p:ph type="body" sz="quarter" idx="22" hasCustomPrompt="1"/>
          </p:nvPr>
        </p:nvSpPr>
        <p:spPr>
          <a:xfrm>
            <a:off x="8577624" y="4320002"/>
            <a:ext cx="2880000" cy="1507740"/>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B5737E52-6A3C-46DC-946E-C8C9351FA4CA}"/>
              </a:ext>
              <a:ext uri="{C183D7F6-B498-43B3-948B-1728B52AA6E4}">
                <adec:decorative xmlns:adec="http://schemas.microsoft.com/office/drawing/2017/decorative" val="1"/>
              </a:ext>
            </a:extLst>
          </p:cNvPr>
          <p:cNvSpPr>
            <a:spLocks noGrp="1"/>
          </p:cNvSpPr>
          <p:nvPr>
            <p:ph type="dt" sz="half" idx="24"/>
          </p:nvPr>
        </p:nvSpPr>
        <p:spPr/>
        <p:txBody>
          <a:bodyPr/>
          <a:lstStyle/>
          <a:p>
            <a:endParaRPr lang="de-DE"/>
          </a:p>
        </p:txBody>
      </p:sp>
      <p:sp>
        <p:nvSpPr>
          <p:cNvPr id="7" name="Fußzeilenplatzhalter 6">
            <a:extLst>
              <a:ext uri="{FF2B5EF4-FFF2-40B4-BE49-F238E27FC236}">
                <a16:creationId xmlns:a16="http://schemas.microsoft.com/office/drawing/2014/main" id="{F045F5D0-F689-442E-B9D8-1F4BAD70A0FF}"/>
              </a:ext>
              <a:ext uri="{C183D7F6-B498-43B3-948B-1728B52AA6E4}">
                <adec:decorative xmlns:adec="http://schemas.microsoft.com/office/drawing/2017/decorative" val="1"/>
              </a:ext>
            </a:extLst>
          </p:cNvPr>
          <p:cNvSpPr>
            <a:spLocks noGrp="1"/>
          </p:cNvSpPr>
          <p:nvPr>
            <p:ph type="ftr" sz="quarter" idx="25"/>
          </p:nvPr>
        </p:nvSpPr>
        <p:spPr/>
        <p:txBody>
          <a:bodyPr/>
          <a:lstStyle/>
          <a:p>
            <a:r>
              <a:rPr lang="de-DE"/>
              <a:t>Emotion Analysis | Corpus Creation    Felix Bühler | Max Wegge | Carlotta Quensel</a:t>
            </a:r>
          </a:p>
        </p:txBody>
      </p:sp>
      <p:sp>
        <p:nvSpPr>
          <p:cNvPr id="8" name="Foliennummernplatzhalter 7">
            <a:extLst>
              <a:ext uri="{FF2B5EF4-FFF2-40B4-BE49-F238E27FC236}">
                <a16:creationId xmlns:a16="http://schemas.microsoft.com/office/drawing/2014/main" id="{FA0B96AE-C8F3-44FA-AE7D-D6C08699149A}"/>
              </a:ext>
              <a:ext uri="{C183D7F6-B498-43B3-948B-1728B52AA6E4}">
                <adec:decorative xmlns:adec="http://schemas.microsoft.com/office/drawing/2017/decorative" val="1"/>
              </a:ext>
            </a:extLst>
          </p:cNvPr>
          <p:cNvSpPr>
            <a:spLocks noGrp="1"/>
          </p:cNvSpPr>
          <p:nvPr>
            <p:ph type="sldNum" sz="quarter" idx="26"/>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294090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arrierefrei blau">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8916216-B032-4200-99C8-5BA3A21F88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 y="358611"/>
            <a:ext cx="2848095" cy="575997"/>
          </a:xfrm>
          <a:prstGeom prst="rect">
            <a:avLst/>
          </a:prstGeom>
        </p:spPr>
      </p:pic>
      <p:pic>
        <p:nvPicPr>
          <p:cNvPr id="8" name="Grafik 7">
            <a:extLst>
              <a:ext uri="{FF2B5EF4-FFF2-40B4-BE49-F238E27FC236}">
                <a16:creationId xmlns:a16="http://schemas.microsoft.com/office/drawing/2014/main" id="{A72007CB-CD36-48DD-9918-1BFC87D15E94}"/>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3763" t="1" b="-1"/>
          <a:stretch/>
        </p:blipFill>
        <p:spPr>
          <a:xfrm>
            <a:off x="1214118" y="774451"/>
            <a:ext cx="2171295" cy="224468"/>
          </a:xfrm>
          <a:prstGeom prst="rect">
            <a:avLst/>
          </a:prstGeom>
        </p:spPr>
      </p:pic>
      <p:sp>
        <p:nvSpPr>
          <p:cNvPr id="9" name="Bildplatzhalter 8"/>
          <p:cNvSpPr>
            <a:spLocks noGrp="1"/>
          </p:cNvSpPr>
          <p:nvPr>
            <p:ph type="pic" sz="quarter" idx="10"/>
          </p:nvPr>
        </p:nvSpPr>
        <p:spPr>
          <a:xfrm>
            <a:off x="0" y="1689121"/>
            <a:ext cx="12192000" cy="5168879"/>
          </a:xfrm>
          <a:solidFill>
            <a:schemeClr val="bg1">
              <a:lumMod val="85000"/>
            </a:schemeClr>
          </a:solidFill>
        </p:spPr>
        <p:txBody>
          <a:bodyPr lIns="72000"/>
          <a:lstStyle>
            <a:lvl1pPr marL="0" indent="0">
              <a:buNone/>
              <a:defRPr/>
            </a:lvl1pPr>
          </a:lstStyle>
          <a:p>
            <a:r>
              <a:rPr lang="de-DE" dirty="0"/>
              <a:t>Bild durch Klicken auf Symbol hinzufügen</a:t>
            </a:r>
            <a:endParaRPr lang="en-US" dirty="0"/>
          </a:p>
        </p:txBody>
      </p:sp>
      <p:sp>
        <p:nvSpPr>
          <p:cNvPr id="3" name="Titel 2">
            <a:extLst>
              <a:ext uri="{FF2B5EF4-FFF2-40B4-BE49-F238E27FC236}">
                <a16:creationId xmlns:a16="http://schemas.microsoft.com/office/drawing/2014/main" id="{86BA6808-8CD4-4528-935A-3978EF1718CF}"/>
              </a:ext>
            </a:extLst>
          </p:cNvPr>
          <p:cNvSpPr>
            <a:spLocks noGrp="1"/>
          </p:cNvSpPr>
          <p:nvPr>
            <p:ph type="title" hasCustomPrompt="1"/>
          </p:nvPr>
        </p:nvSpPr>
        <p:spPr>
          <a:xfrm>
            <a:off x="6334029" y="599281"/>
            <a:ext cx="5520000" cy="5520000"/>
          </a:xfrm>
          <a:prstGeom prst="ellipse">
            <a:avLst/>
          </a:prstGeom>
          <a:solidFill>
            <a:schemeClr val="accent2"/>
          </a:solidFill>
        </p:spPr>
        <p:txBody>
          <a:bodyPr vert="horz" wrap="square" lIns="0" tIns="0" rIns="0" bIns="1116000" rtlCol="0" anchor="b" anchorCtr="0">
            <a:noAutofit/>
          </a:bodyPr>
          <a:lstStyle>
            <a:lvl1pPr>
              <a:defRPr lang="en-GB" sz="3733" baseline="0" dirty="0">
                <a:solidFill>
                  <a:schemeClr val="bg1"/>
                </a:solidFill>
              </a:defRPr>
            </a:lvl1pPr>
          </a:lstStyle>
          <a:p>
            <a:pPr marL="0" lvl="0" indent="0"/>
            <a:r>
              <a:rPr lang="de-DE" dirty="0"/>
              <a:t>Barrierefreier  Titel – Text durch Klicken </a:t>
            </a:r>
            <a:br>
              <a:rPr lang="de-DE" dirty="0"/>
            </a:br>
            <a:r>
              <a:rPr lang="de-DE" dirty="0"/>
              <a:t>hinzufügen</a:t>
            </a:r>
            <a:endParaRPr lang="en-GB" dirty="0"/>
          </a:p>
        </p:txBody>
      </p:sp>
      <p:sp>
        <p:nvSpPr>
          <p:cNvPr id="12" name="Subtitle 2"/>
          <p:cNvSpPr>
            <a:spLocks noGrp="1"/>
          </p:cNvSpPr>
          <p:nvPr>
            <p:ph type="subTitle" idx="1" hasCustomPrompt="1"/>
          </p:nvPr>
        </p:nvSpPr>
        <p:spPr>
          <a:xfrm>
            <a:off x="7141030" y="3951514"/>
            <a:ext cx="4016828" cy="740229"/>
          </a:xfrm>
        </p:spPr>
        <p:txBody>
          <a:bodyPr lIns="0" tIns="0" rIns="0" bIns="0">
            <a:noAutofit/>
          </a:bodyPr>
          <a:lstStyle>
            <a:lvl1pPr marL="0" indent="0" algn="l">
              <a:lnSpc>
                <a:spcPct val="110000"/>
              </a:lnSpc>
              <a:spcBef>
                <a:spcPts val="0"/>
              </a:spcBef>
              <a:buNone/>
              <a:defRPr sz="1600">
                <a:solidFill>
                  <a:schemeClr val="bg1"/>
                </a:solidFill>
              </a:defRPr>
            </a:lvl1pPr>
            <a:lvl2pPr marL="457185" indent="0" algn="ctr">
              <a:buNone/>
              <a:defRPr sz="2000"/>
            </a:lvl2pPr>
            <a:lvl3pPr marL="914368" indent="0" algn="ctr">
              <a:buNone/>
              <a:defRPr sz="1800"/>
            </a:lvl3pPr>
            <a:lvl4pPr marL="1371552" indent="0" algn="ctr">
              <a:buNone/>
              <a:defRPr sz="1600"/>
            </a:lvl4pPr>
            <a:lvl5pPr marL="1828736" indent="0" algn="ctr">
              <a:buNone/>
              <a:defRPr sz="1600"/>
            </a:lvl5pPr>
            <a:lvl6pPr marL="2285920" indent="0" algn="ctr">
              <a:buNone/>
              <a:defRPr sz="1600"/>
            </a:lvl6pPr>
            <a:lvl7pPr marL="2743103" indent="0" algn="ctr">
              <a:buNone/>
              <a:defRPr sz="1600"/>
            </a:lvl7pPr>
            <a:lvl8pPr marL="3200288" indent="0" algn="ctr">
              <a:buNone/>
              <a:defRPr sz="1600"/>
            </a:lvl8pPr>
            <a:lvl9pPr marL="3657473" indent="0" algn="ctr">
              <a:buNone/>
              <a:defRPr sz="1600"/>
            </a:lvl9pPr>
          </a:lstStyle>
          <a:p>
            <a:r>
              <a:rPr lang="de-DE"/>
              <a:t>Untertitel Text durch Klicken hinzufügen</a:t>
            </a:r>
            <a:endParaRPr lang="de-DE" dirty="0"/>
          </a:p>
        </p:txBody>
      </p:sp>
      <p:sp>
        <p:nvSpPr>
          <p:cNvPr id="14" name="Textplatzhalter 10">
            <a:extLst>
              <a:ext uri="{FF2B5EF4-FFF2-40B4-BE49-F238E27FC236}">
                <a16:creationId xmlns:a16="http://schemas.microsoft.com/office/drawing/2014/main" id="{3A6FC492-F4FE-474B-9BFE-DAAE645B98B7}"/>
              </a:ext>
            </a:extLst>
          </p:cNvPr>
          <p:cNvSpPr>
            <a:spLocks noGrp="1"/>
          </p:cNvSpPr>
          <p:nvPr>
            <p:ph type="body" sz="quarter" idx="11" hasCustomPrompt="1"/>
          </p:nvPr>
        </p:nvSpPr>
        <p:spPr>
          <a:xfrm>
            <a:off x="9764013" y="4794480"/>
            <a:ext cx="1699200" cy="1699200"/>
          </a:xfrm>
          <a:prstGeom prst="ellipse">
            <a:avLst/>
          </a:prstGeom>
          <a:solidFill>
            <a:schemeClr val="bg1"/>
          </a:solidFill>
        </p:spPr>
        <p:txBody>
          <a:bodyPr wrap="none" lIns="0" tIns="0" rIns="0" bIns="0" anchor="ctr">
            <a:noAutofit/>
          </a:bodyPr>
          <a:lstStyle>
            <a:lvl1pPr marL="0" indent="0">
              <a:lnSpc>
                <a:spcPts val="2000"/>
              </a:lnSpc>
              <a:spcBef>
                <a:spcPts val="0"/>
              </a:spcBef>
              <a:buNone/>
              <a:defRPr sz="1600" b="1">
                <a:solidFill>
                  <a:schemeClr val="tx1"/>
                </a:solidFill>
              </a:defRPr>
            </a:lvl1pPr>
          </a:lstStyle>
          <a:p>
            <a:pPr lvl="0"/>
            <a:r>
              <a:rPr lang="de-DE" dirty="0"/>
              <a:t>Vorname </a:t>
            </a:r>
            <a:br>
              <a:rPr lang="de-DE" dirty="0"/>
            </a:br>
            <a:r>
              <a:rPr lang="de-DE" dirty="0"/>
              <a:t>Name</a:t>
            </a:r>
          </a:p>
        </p:txBody>
      </p:sp>
      <p:sp>
        <p:nvSpPr>
          <p:cNvPr id="2" name="Datumsplatzhalter 1">
            <a:extLst>
              <a:ext uri="{FF2B5EF4-FFF2-40B4-BE49-F238E27FC236}">
                <a16:creationId xmlns:a16="http://schemas.microsoft.com/office/drawing/2014/main" id="{CEFA95F8-4C38-47AD-B78D-922128FF9BBD}"/>
              </a:ext>
            </a:extLst>
          </p:cNvPr>
          <p:cNvSpPr>
            <a:spLocks noGrp="1"/>
          </p:cNvSpPr>
          <p:nvPr>
            <p:ph type="dt" sz="half" idx="12"/>
          </p:nvPr>
        </p:nvSpPr>
        <p:spPr/>
        <p:txBody>
          <a:bodyPr/>
          <a:lstStyle/>
          <a:p>
            <a:endParaRPr lang="de-DE" dirty="0"/>
          </a:p>
        </p:txBody>
      </p:sp>
      <p:sp>
        <p:nvSpPr>
          <p:cNvPr id="4" name="Fußzeilenplatzhalter 3">
            <a:extLst>
              <a:ext uri="{FF2B5EF4-FFF2-40B4-BE49-F238E27FC236}">
                <a16:creationId xmlns:a16="http://schemas.microsoft.com/office/drawing/2014/main" id="{D11F45CE-77AB-42E5-9FEE-A248E037CC4E}"/>
              </a:ext>
            </a:extLst>
          </p:cNvPr>
          <p:cNvSpPr>
            <a:spLocks noGrp="1"/>
          </p:cNvSpPr>
          <p:nvPr>
            <p:ph type="ftr" sz="quarter" idx="13"/>
          </p:nvPr>
        </p:nvSpPr>
        <p:spPr/>
        <p:txBody>
          <a:bodyPr/>
          <a:lstStyle/>
          <a:p>
            <a:r>
              <a:rPr lang="de-DE"/>
              <a:t>Emotion Analysis | Corpus Creation    Felix Bühler | Max Wegge | Carlotta Quensel</a:t>
            </a:r>
            <a:endParaRPr lang="de-DE" dirty="0"/>
          </a:p>
        </p:txBody>
      </p:sp>
      <p:sp>
        <p:nvSpPr>
          <p:cNvPr id="5" name="Foliennummernplatzhalter 4">
            <a:extLst>
              <a:ext uri="{FF2B5EF4-FFF2-40B4-BE49-F238E27FC236}">
                <a16:creationId xmlns:a16="http://schemas.microsoft.com/office/drawing/2014/main" id="{7DC077CA-E2B0-4D08-9AC5-928BCCA05B05}"/>
              </a:ext>
            </a:extLst>
          </p:cNvPr>
          <p:cNvSpPr>
            <a:spLocks noGrp="1"/>
          </p:cNvSpPr>
          <p:nvPr>
            <p:ph type="sldNum" sz="quarter" idx="14"/>
          </p:nvPr>
        </p:nvSpPr>
        <p:spPr/>
        <p:txBody>
          <a:bodyPr/>
          <a:lstStyle/>
          <a:p>
            <a:fld id="{54518C2F-5E54-4CF8-B37A-4631A050CED9}" type="slidenum">
              <a:rPr lang="de-DE" smtClean="0"/>
              <a:t>‹Nr.›</a:t>
            </a:fld>
            <a:endParaRPr lang="de-DE" dirty="0"/>
          </a:p>
        </p:txBody>
      </p:sp>
    </p:spTree>
    <p:extLst>
      <p:ext uri="{BB962C8B-B14F-4D97-AF65-F5344CB8AC3E}">
        <p14:creationId xmlns:p14="http://schemas.microsoft.com/office/powerpoint/2010/main" val="3041401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Personen">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300D522C-4936-4859-8D4D-0C55FD55D08F}"/>
              </a:ext>
            </a:extLst>
          </p:cNvPr>
          <p:cNvSpPr>
            <a:spLocks noGrp="1"/>
          </p:cNvSpPr>
          <p:nvPr>
            <p:ph type="title"/>
          </p:nvPr>
        </p:nvSpPr>
        <p:spPr/>
        <p:txBody>
          <a:bodyPr/>
          <a:lstStyle/>
          <a:p>
            <a:r>
              <a:rPr lang="de-DE"/>
              <a:t>Mastertitelformat bearbeiten</a:t>
            </a:r>
            <a:endParaRPr lang="en-GB"/>
          </a:p>
        </p:txBody>
      </p:sp>
      <p:sp>
        <p:nvSpPr>
          <p:cNvPr id="29" name="Textplatzhalter 7">
            <a:extLst>
              <a:ext uri="{FF2B5EF4-FFF2-40B4-BE49-F238E27FC236}">
                <a16:creationId xmlns:a16="http://schemas.microsoft.com/office/drawing/2014/main" id="{51AA1992-9A0E-4E06-BCFA-97D889E62091}"/>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p:nvSpPr>
        <p:spPr>
          <a:xfrm>
            <a:off x="622305" y="2778942"/>
            <a:ext cx="2708668" cy="3501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23" name="Bildplatzhalter 7">
            <a:extLst>
              <a:ext uri="{FF2B5EF4-FFF2-40B4-BE49-F238E27FC236}">
                <a16:creationId xmlns:a16="http://schemas.microsoft.com/office/drawing/2014/main" id="{8148DC21-4CB2-4171-8B0E-7865619CB5BB}"/>
              </a:ext>
              <a:ext uri="{C183D7F6-B498-43B3-948B-1728B52AA6E4}">
                <adec:decorative xmlns:adec="http://schemas.microsoft.com/office/drawing/2017/decorative" val="1"/>
              </a:ext>
            </a:extLst>
          </p:cNvPr>
          <p:cNvSpPr>
            <a:spLocks noGrp="1" noChangeAspect="1"/>
          </p:cNvSpPr>
          <p:nvPr>
            <p:ph type="pic" sz="quarter" idx="14"/>
          </p:nvPr>
        </p:nvSpPr>
        <p:spPr>
          <a:xfrm>
            <a:off x="1110237" y="1716948"/>
            <a:ext cx="1732800" cy="17328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1" name="Textplatzhalter 10"/>
          <p:cNvSpPr>
            <a:spLocks noGrp="1"/>
          </p:cNvSpPr>
          <p:nvPr>
            <p:ph type="body" sz="quarter" idx="15" hasCustomPrompt="1"/>
          </p:nvPr>
        </p:nvSpPr>
        <p:spPr>
          <a:xfrm>
            <a:off x="893308" y="3671197"/>
            <a:ext cx="2166659" cy="489331"/>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893308" y="4385165"/>
            <a:ext cx="2166659" cy="1724087"/>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4" name="Rechteck 23">
            <a:extLst>
              <a:ext uri="{C183D7F6-B498-43B3-948B-1728B52AA6E4}">
                <adec:decorative xmlns:adec="http://schemas.microsoft.com/office/drawing/2017/decorative" val="1"/>
              </a:ext>
            </a:extLst>
          </p:cNvPr>
          <p:cNvSpPr/>
          <p:nvPr/>
        </p:nvSpPr>
        <p:spPr>
          <a:xfrm>
            <a:off x="3408840" y="2778942"/>
            <a:ext cx="2688000" cy="3501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37" name="Bildplatzhalter 7">
            <a:extLst>
              <a:ext uri="{FF2B5EF4-FFF2-40B4-BE49-F238E27FC236}">
                <a16:creationId xmlns:a16="http://schemas.microsoft.com/office/drawing/2014/main" id="{515DA547-D380-4DDE-8F77-C8902B702291}"/>
              </a:ext>
              <a:ext uri="{C183D7F6-B498-43B3-948B-1728B52AA6E4}">
                <adec:decorative xmlns:adec="http://schemas.microsoft.com/office/drawing/2017/decorative" val="1"/>
              </a:ext>
            </a:extLst>
          </p:cNvPr>
          <p:cNvSpPr>
            <a:spLocks noGrp="1" noChangeAspect="1"/>
          </p:cNvSpPr>
          <p:nvPr>
            <p:ph type="pic" sz="quarter" idx="26"/>
          </p:nvPr>
        </p:nvSpPr>
        <p:spPr>
          <a:xfrm>
            <a:off x="3886440" y="1716948"/>
            <a:ext cx="1732800" cy="17328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26" name="Textplatzhalter 10"/>
          <p:cNvSpPr>
            <a:spLocks noGrp="1"/>
          </p:cNvSpPr>
          <p:nvPr>
            <p:ph type="body" sz="quarter" idx="18" hasCustomPrompt="1"/>
          </p:nvPr>
        </p:nvSpPr>
        <p:spPr>
          <a:xfrm>
            <a:off x="3669511" y="3671197"/>
            <a:ext cx="2166659" cy="489331"/>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7" name="Textplatzhalter 10"/>
          <p:cNvSpPr>
            <a:spLocks noGrp="1"/>
          </p:cNvSpPr>
          <p:nvPr>
            <p:ph type="body" sz="quarter" idx="19" hasCustomPrompt="1"/>
          </p:nvPr>
        </p:nvSpPr>
        <p:spPr>
          <a:xfrm>
            <a:off x="3669511" y="4385165"/>
            <a:ext cx="2166659" cy="1724087"/>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8" name="Rechteck 27">
            <a:extLst>
              <a:ext uri="{C183D7F6-B498-43B3-948B-1728B52AA6E4}">
                <adec:decorative xmlns:adec="http://schemas.microsoft.com/office/drawing/2017/decorative" val="1"/>
              </a:ext>
            </a:extLst>
          </p:cNvPr>
          <p:cNvSpPr/>
          <p:nvPr/>
        </p:nvSpPr>
        <p:spPr>
          <a:xfrm>
            <a:off x="6174708" y="2778942"/>
            <a:ext cx="2688000" cy="3501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38" name="Bildplatzhalter 7">
            <a:extLst>
              <a:ext uri="{FF2B5EF4-FFF2-40B4-BE49-F238E27FC236}">
                <a16:creationId xmlns:a16="http://schemas.microsoft.com/office/drawing/2014/main" id="{27A38D11-8E8E-44F4-9460-58E87F53EFA8}"/>
              </a:ext>
              <a:ext uri="{C183D7F6-B498-43B3-948B-1728B52AA6E4}">
                <adec:decorative xmlns:adec="http://schemas.microsoft.com/office/drawing/2017/decorative" val="1"/>
              </a:ext>
            </a:extLst>
          </p:cNvPr>
          <p:cNvSpPr>
            <a:spLocks noGrp="1" noChangeAspect="1"/>
          </p:cNvSpPr>
          <p:nvPr>
            <p:ph type="pic" sz="quarter" idx="27"/>
          </p:nvPr>
        </p:nvSpPr>
        <p:spPr>
          <a:xfrm>
            <a:off x="6652308" y="1716948"/>
            <a:ext cx="1732800" cy="17328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30" name="Textplatzhalter 10"/>
          <p:cNvSpPr>
            <a:spLocks noGrp="1"/>
          </p:cNvSpPr>
          <p:nvPr>
            <p:ph type="body" sz="quarter" idx="21" hasCustomPrompt="1"/>
          </p:nvPr>
        </p:nvSpPr>
        <p:spPr>
          <a:xfrm>
            <a:off x="6435379" y="3671197"/>
            <a:ext cx="2166659" cy="489331"/>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1" name="Textplatzhalter 10"/>
          <p:cNvSpPr>
            <a:spLocks noGrp="1"/>
          </p:cNvSpPr>
          <p:nvPr>
            <p:ph type="body" sz="quarter" idx="22" hasCustomPrompt="1"/>
          </p:nvPr>
        </p:nvSpPr>
        <p:spPr>
          <a:xfrm>
            <a:off x="6435379" y="4385165"/>
            <a:ext cx="2166659" cy="1724087"/>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32" name="Rechteck 31">
            <a:extLst>
              <a:ext uri="{C183D7F6-B498-43B3-948B-1728B52AA6E4}">
                <adec:decorative xmlns:adec="http://schemas.microsoft.com/office/drawing/2017/decorative" val="1"/>
              </a:ext>
            </a:extLst>
          </p:cNvPr>
          <p:cNvSpPr/>
          <p:nvPr/>
        </p:nvSpPr>
        <p:spPr>
          <a:xfrm>
            <a:off x="8940576" y="2778942"/>
            <a:ext cx="2688000" cy="3501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72" dirty="0"/>
          </a:p>
        </p:txBody>
      </p:sp>
      <p:sp>
        <p:nvSpPr>
          <p:cNvPr id="39" name="Bildplatzhalter 7">
            <a:extLst>
              <a:ext uri="{FF2B5EF4-FFF2-40B4-BE49-F238E27FC236}">
                <a16:creationId xmlns:a16="http://schemas.microsoft.com/office/drawing/2014/main" id="{F9D0B43C-E1CE-4C97-B82A-2D4CC82B3CB1}"/>
              </a:ext>
              <a:ext uri="{C183D7F6-B498-43B3-948B-1728B52AA6E4}">
                <adec:decorative xmlns:adec="http://schemas.microsoft.com/office/drawing/2017/decorative" val="1"/>
              </a:ext>
            </a:extLst>
          </p:cNvPr>
          <p:cNvSpPr>
            <a:spLocks noGrp="1" noChangeAspect="1"/>
          </p:cNvSpPr>
          <p:nvPr>
            <p:ph type="pic" sz="quarter" idx="28"/>
          </p:nvPr>
        </p:nvSpPr>
        <p:spPr>
          <a:xfrm>
            <a:off x="9418176" y="1716948"/>
            <a:ext cx="1732800" cy="17328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34" name="Textplatzhalter 10"/>
          <p:cNvSpPr>
            <a:spLocks noGrp="1"/>
          </p:cNvSpPr>
          <p:nvPr>
            <p:ph type="body" sz="quarter" idx="24" hasCustomPrompt="1"/>
          </p:nvPr>
        </p:nvSpPr>
        <p:spPr>
          <a:xfrm>
            <a:off x="9201247" y="3671197"/>
            <a:ext cx="2166659" cy="489331"/>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5" name="Textplatzhalter 10"/>
          <p:cNvSpPr>
            <a:spLocks noGrp="1"/>
          </p:cNvSpPr>
          <p:nvPr>
            <p:ph type="body" sz="quarter" idx="25" hasCustomPrompt="1"/>
          </p:nvPr>
        </p:nvSpPr>
        <p:spPr>
          <a:xfrm>
            <a:off x="9201247" y="4385165"/>
            <a:ext cx="2166659" cy="1724087"/>
          </a:xfrm>
        </p:spPr>
        <p:txBody>
          <a:bodyPr/>
          <a:lstStyle>
            <a:lvl1pPr marL="0" indent="0">
              <a:spcBef>
                <a:spcPts val="1600"/>
              </a:spcBef>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59D2061A-F7B9-4066-8B32-A1C3482EF45F}"/>
              </a:ext>
              <a:ext uri="{C183D7F6-B498-43B3-948B-1728B52AA6E4}">
                <adec:decorative xmlns:adec="http://schemas.microsoft.com/office/drawing/2017/decorative" val="1"/>
              </a:ext>
            </a:extLst>
          </p:cNvPr>
          <p:cNvSpPr>
            <a:spLocks noGrp="1"/>
          </p:cNvSpPr>
          <p:nvPr>
            <p:ph type="dt" sz="half" idx="29"/>
          </p:nvPr>
        </p:nvSpPr>
        <p:spPr/>
        <p:txBody>
          <a:bodyPr/>
          <a:lstStyle/>
          <a:p>
            <a:endParaRPr lang="de-DE"/>
          </a:p>
        </p:txBody>
      </p:sp>
      <p:sp>
        <p:nvSpPr>
          <p:cNvPr id="7" name="Fußzeilenplatzhalter 6">
            <a:extLst>
              <a:ext uri="{FF2B5EF4-FFF2-40B4-BE49-F238E27FC236}">
                <a16:creationId xmlns:a16="http://schemas.microsoft.com/office/drawing/2014/main" id="{03FA1FEC-5452-4CA7-AC29-AAC289A6BF9A}"/>
              </a:ext>
              <a:ext uri="{C183D7F6-B498-43B3-948B-1728B52AA6E4}">
                <adec:decorative xmlns:adec="http://schemas.microsoft.com/office/drawing/2017/decorative" val="1"/>
              </a:ext>
            </a:extLst>
          </p:cNvPr>
          <p:cNvSpPr>
            <a:spLocks noGrp="1"/>
          </p:cNvSpPr>
          <p:nvPr>
            <p:ph type="ftr" sz="quarter" idx="30"/>
          </p:nvPr>
        </p:nvSpPr>
        <p:spPr/>
        <p:txBody>
          <a:bodyPr/>
          <a:lstStyle/>
          <a:p>
            <a:r>
              <a:rPr lang="de-DE"/>
              <a:t>Emotion Analysis | Corpus Creation    Felix Bühler | Max Wegge | Carlotta Quensel</a:t>
            </a:r>
          </a:p>
        </p:txBody>
      </p:sp>
      <p:sp>
        <p:nvSpPr>
          <p:cNvPr id="8" name="Foliennummernplatzhalter 7">
            <a:extLst>
              <a:ext uri="{FF2B5EF4-FFF2-40B4-BE49-F238E27FC236}">
                <a16:creationId xmlns:a16="http://schemas.microsoft.com/office/drawing/2014/main" id="{2FF134CF-6C49-4AA3-AF75-2A80F4C02FB0}"/>
              </a:ext>
              <a:ext uri="{C183D7F6-B498-43B3-948B-1728B52AA6E4}">
                <adec:decorative xmlns:adec="http://schemas.microsoft.com/office/drawing/2017/decorative" val="1"/>
              </a:ext>
            </a:extLst>
          </p:cNvPr>
          <p:cNvSpPr>
            <a:spLocks noGrp="1"/>
          </p:cNvSpPr>
          <p:nvPr>
            <p:ph type="sldNum" sz="quarter" idx="31"/>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2260067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CA6FC187-6C25-4F69-9AFE-1DD17195077A}"/>
              </a:ext>
            </a:extLst>
          </p:cNvPr>
          <p:cNvSpPr>
            <a:spLocks noGrp="1"/>
          </p:cNvSpPr>
          <p:nvPr>
            <p:ph type="title"/>
          </p:nvPr>
        </p:nvSpPr>
        <p:spPr/>
        <p:txBody>
          <a:bodyPr/>
          <a:lstStyle/>
          <a:p>
            <a:r>
              <a:rPr lang="de-DE"/>
              <a:t>Mastertitelformat bearbeiten</a:t>
            </a:r>
            <a:endParaRPr lang="en-GB"/>
          </a:p>
        </p:txBody>
      </p:sp>
      <p:sp>
        <p:nvSpPr>
          <p:cNvPr id="7" name="Textplatzhalter 7">
            <a:extLst>
              <a:ext uri="{FF2B5EF4-FFF2-40B4-BE49-F238E27FC236}">
                <a16:creationId xmlns:a16="http://schemas.microsoft.com/office/drawing/2014/main" id="{6B0B00BC-A6AE-499E-84DC-2DAD144AC366}"/>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2" name="Datumsplatzhalter 1">
            <a:extLst>
              <a:ext uri="{FF2B5EF4-FFF2-40B4-BE49-F238E27FC236}">
                <a16:creationId xmlns:a16="http://schemas.microsoft.com/office/drawing/2014/main" id="{F5C91D90-14FB-4048-90C7-46ECAAC1A854}"/>
              </a:ext>
              <a:ext uri="{C183D7F6-B498-43B3-948B-1728B52AA6E4}">
                <adec:decorative xmlns:adec="http://schemas.microsoft.com/office/drawing/2017/decorative" val="1"/>
              </a:ext>
            </a:extLst>
          </p:cNvPr>
          <p:cNvSpPr>
            <a:spLocks noGrp="1"/>
          </p:cNvSpPr>
          <p:nvPr>
            <p:ph type="dt" sz="half" idx="14"/>
          </p:nvPr>
        </p:nvSpPr>
        <p:spPr/>
        <p:txBody>
          <a:bodyPr/>
          <a:lstStyle/>
          <a:p>
            <a:endParaRPr lang="de-DE"/>
          </a:p>
        </p:txBody>
      </p:sp>
      <p:sp>
        <p:nvSpPr>
          <p:cNvPr id="8" name="Fußzeilenplatzhalter 7">
            <a:extLst>
              <a:ext uri="{FF2B5EF4-FFF2-40B4-BE49-F238E27FC236}">
                <a16:creationId xmlns:a16="http://schemas.microsoft.com/office/drawing/2014/main" id="{76EB3F55-4D9D-4868-AB1E-72DEFF73228D}"/>
              </a:ext>
              <a:ext uri="{C183D7F6-B498-43B3-948B-1728B52AA6E4}">
                <adec:decorative xmlns:adec="http://schemas.microsoft.com/office/drawing/2017/decorative" val="1"/>
              </a:ext>
            </a:extLst>
          </p:cNvPr>
          <p:cNvSpPr>
            <a:spLocks noGrp="1"/>
          </p:cNvSpPr>
          <p:nvPr>
            <p:ph type="ftr" sz="quarter" idx="15"/>
          </p:nvPr>
        </p:nvSpPr>
        <p:spPr/>
        <p:txBody>
          <a:bodyPr/>
          <a:lstStyle/>
          <a:p>
            <a:r>
              <a:rPr lang="de-DE"/>
              <a:t>Emotion Analysis | Corpus Creation    Felix Bühler | Max Wegge | Carlotta Quensel</a:t>
            </a:r>
          </a:p>
        </p:txBody>
      </p:sp>
      <p:sp>
        <p:nvSpPr>
          <p:cNvPr id="9" name="Foliennummernplatzhalter 8">
            <a:extLst>
              <a:ext uri="{FF2B5EF4-FFF2-40B4-BE49-F238E27FC236}">
                <a16:creationId xmlns:a16="http://schemas.microsoft.com/office/drawing/2014/main" id="{3F23070B-2BFB-4265-B171-72C9AFED1F2B}"/>
              </a:ext>
              <a:ext uri="{C183D7F6-B498-43B3-948B-1728B52AA6E4}">
                <adec:decorative xmlns:adec="http://schemas.microsoft.com/office/drawing/2017/decorative" val="1"/>
              </a:ext>
            </a:extLst>
          </p:cNvPr>
          <p:cNvSpPr>
            <a:spLocks noGrp="1"/>
          </p:cNvSpPr>
          <p:nvPr>
            <p:ph type="sldNum" sz="quarter" idx="16"/>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36407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EB4CBF2-CB08-4260-9880-58E2CB8136E3}"/>
              </a:ext>
              <a:ext uri="{C183D7F6-B498-43B3-948B-1728B52AA6E4}">
                <adec:decorative xmlns:adec="http://schemas.microsoft.com/office/drawing/2017/decorative" val="1"/>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506F32DB-70F8-46A0-9893-754D621F6EF8}"/>
              </a:ext>
              <a:ext uri="{C183D7F6-B498-43B3-948B-1728B52AA6E4}">
                <adec:decorative xmlns:adec="http://schemas.microsoft.com/office/drawing/2017/decorative" val="1"/>
              </a:ext>
            </a:extLst>
          </p:cNvPr>
          <p:cNvSpPr>
            <a:spLocks noGrp="1"/>
          </p:cNvSpPr>
          <p:nvPr>
            <p:ph type="ftr" sz="quarter" idx="11"/>
          </p:nvPr>
        </p:nvSpPr>
        <p:spPr/>
        <p:txBody>
          <a:bodyPr/>
          <a:lstStyle/>
          <a:p>
            <a:r>
              <a:rPr lang="de-DE"/>
              <a:t>Emotion Analysis | Corpus Creation    Felix Bühler | Max Wegge | Carlotta Quensel</a:t>
            </a:r>
          </a:p>
        </p:txBody>
      </p:sp>
      <p:sp>
        <p:nvSpPr>
          <p:cNvPr id="7" name="Foliennummernplatzhalter 6">
            <a:extLst>
              <a:ext uri="{FF2B5EF4-FFF2-40B4-BE49-F238E27FC236}">
                <a16:creationId xmlns:a16="http://schemas.microsoft.com/office/drawing/2014/main" id="{1E68AB4C-9B2E-45E8-ADE4-94712E4C94CE}"/>
              </a:ext>
              <a:ext uri="{C183D7F6-B498-43B3-948B-1728B52AA6E4}">
                <adec:decorative xmlns:adec="http://schemas.microsoft.com/office/drawing/2017/decorative" val="1"/>
              </a:ext>
            </a:extLst>
          </p:cNvPr>
          <p:cNvSpPr>
            <a:spLocks noGrp="1"/>
          </p:cNvSpPr>
          <p:nvPr>
            <p:ph type="sldNum" sz="quarter" idx="12"/>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2451858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chlussfolie">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6A65769C-F1B2-46A8-BE29-7BDA292637F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 y="358611"/>
            <a:ext cx="2848095" cy="575997"/>
          </a:xfrm>
          <a:prstGeom prst="rect">
            <a:avLst/>
          </a:prstGeom>
        </p:spPr>
      </p:pic>
      <p:pic>
        <p:nvPicPr>
          <p:cNvPr id="17" name="Grafik 16">
            <a:extLst>
              <a:ext uri="{FF2B5EF4-FFF2-40B4-BE49-F238E27FC236}">
                <a16:creationId xmlns:a16="http://schemas.microsoft.com/office/drawing/2014/main" id="{D336D8DB-9367-4FF1-A5AE-E9BB1F8D031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3763" t="1" b="-1"/>
          <a:stretch/>
        </p:blipFill>
        <p:spPr>
          <a:xfrm>
            <a:off x="1214118" y="774451"/>
            <a:ext cx="2171295" cy="224468"/>
          </a:xfrm>
          <a:prstGeom prst="rect">
            <a:avLst/>
          </a:prstGeom>
        </p:spPr>
      </p:pic>
      <p:sp>
        <p:nvSpPr>
          <p:cNvPr id="16" name="Textfeld 15"/>
          <p:cNvSpPr txBox="1"/>
          <p:nvPr/>
        </p:nvSpPr>
        <p:spPr>
          <a:xfrm>
            <a:off x="528000" y="1814400"/>
            <a:ext cx="2880000" cy="3888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67"/>
              </a:spcBef>
              <a:spcAft>
                <a:spcPts val="0"/>
              </a:spcAft>
              <a:tabLst>
                <a:tab pos="721758" algn="l"/>
              </a:tabLst>
            </a:pPr>
            <a:r>
              <a:rPr lang="de-DE" sz="2667" b="1" dirty="0" err="1">
                <a:solidFill>
                  <a:schemeClr val="tx1"/>
                </a:solidFill>
              </a:rPr>
              <a:t>Thank</a:t>
            </a:r>
            <a:r>
              <a:rPr lang="de-DE" sz="2667" b="1" dirty="0">
                <a:solidFill>
                  <a:schemeClr val="tx1"/>
                </a:solidFill>
              </a:rPr>
              <a:t> </a:t>
            </a:r>
            <a:r>
              <a:rPr lang="de-DE" sz="2667" b="1" dirty="0" err="1">
                <a:solidFill>
                  <a:schemeClr val="tx1"/>
                </a:solidFill>
              </a:rPr>
              <a:t>you</a:t>
            </a:r>
            <a:r>
              <a:rPr lang="de-DE" sz="2667" b="1" dirty="0">
                <a:solidFill>
                  <a:schemeClr val="tx1"/>
                </a:solidFill>
              </a:rPr>
              <a:t>!</a:t>
            </a:r>
          </a:p>
        </p:txBody>
      </p:sp>
      <p:sp>
        <p:nvSpPr>
          <p:cNvPr id="6" name="Bildplatzhalter 7">
            <a:extLst>
              <a:ext uri="{C183D7F6-B498-43B3-948B-1728B52AA6E4}">
                <adec:decorative xmlns:adec="http://schemas.microsoft.com/office/drawing/2017/decorative" val="1"/>
              </a:ext>
            </a:extLst>
          </p:cNvPr>
          <p:cNvSpPr>
            <a:spLocks noGrp="1"/>
          </p:cNvSpPr>
          <p:nvPr>
            <p:ph type="pic" sz="quarter" idx="14"/>
          </p:nvPr>
        </p:nvSpPr>
        <p:spPr>
          <a:xfrm>
            <a:off x="547200" y="2548800"/>
            <a:ext cx="1920000" cy="19200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9" name="Textplatzhalter 10"/>
          <p:cNvSpPr>
            <a:spLocks noGrp="1"/>
          </p:cNvSpPr>
          <p:nvPr>
            <p:ph type="body" sz="quarter" idx="15" hasCustomPrompt="1"/>
          </p:nvPr>
        </p:nvSpPr>
        <p:spPr>
          <a:xfrm>
            <a:off x="2899200" y="2790720"/>
            <a:ext cx="4386739" cy="259200"/>
          </a:xfrm>
        </p:spPr>
        <p:txBody>
          <a:bodyPr/>
          <a:lstStyle>
            <a:lvl1pPr marL="0" indent="0">
              <a:buNone/>
              <a:defRPr sz="16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6" name="E-Mail">
            <a:extLst>
              <a:ext uri="{FF2B5EF4-FFF2-40B4-BE49-F238E27FC236}">
                <a16:creationId xmlns:a16="http://schemas.microsoft.com/office/drawing/2014/main" id="{3F6E91DA-4315-4842-8A73-EF9BF09F6867}"/>
              </a:ext>
            </a:extLst>
          </p:cNvPr>
          <p:cNvSpPr>
            <a:spLocks noGrp="1"/>
          </p:cNvSpPr>
          <p:nvPr>
            <p:ph type="body" sz="quarter" idx="31" hasCustomPrompt="1"/>
          </p:nvPr>
        </p:nvSpPr>
        <p:spPr>
          <a:xfrm>
            <a:off x="2899200" y="3429000"/>
            <a:ext cx="723528" cy="288643"/>
          </a:xfrm>
        </p:spPr>
        <p:txBody>
          <a:bodyPr/>
          <a:lstStyle>
            <a:lvl1pPr>
              <a:buFontTx/>
              <a:buNone/>
              <a:defRPr lang="de-DE" sz="1600" b="0" kern="1200" dirty="0" smtClean="0">
                <a:solidFill>
                  <a:schemeClr val="tx1"/>
                </a:solidFill>
                <a:latin typeface="+mn-lt"/>
                <a:ea typeface="+mn-ea"/>
                <a:cs typeface="+mn-cs"/>
              </a:defRPr>
            </a:lvl1pPr>
            <a:lvl2pPr>
              <a:defRPr lang="de-DE" sz="1600" b="0" kern="1200" dirty="0" smtClean="0">
                <a:solidFill>
                  <a:schemeClr val="tx1"/>
                </a:solidFill>
                <a:latin typeface="+mn-lt"/>
                <a:ea typeface="+mn-ea"/>
                <a:cs typeface="+mn-cs"/>
              </a:defRPr>
            </a:lvl2pPr>
            <a:lvl3pPr>
              <a:defRPr lang="de-DE" sz="1600" b="0" kern="1200" dirty="0" smtClean="0">
                <a:solidFill>
                  <a:schemeClr val="tx1"/>
                </a:solidFill>
                <a:latin typeface="+mn-lt"/>
                <a:ea typeface="+mn-ea"/>
                <a:cs typeface="+mn-cs"/>
              </a:defRPr>
            </a:lvl3pPr>
            <a:lvl4pPr>
              <a:defRPr lang="de-DE" sz="1600" b="0" kern="1200" dirty="0" smtClean="0">
                <a:solidFill>
                  <a:schemeClr val="tx1"/>
                </a:solidFill>
                <a:latin typeface="+mn-lt"/>
                <a:ea typeface="+mn-ea"/>
                <a:cs typeface="+mn-cs"/>
              </a:defRPr>
            </a:lvl4pPr>
            <a:lvl5pPr>
              <a:defRPr lang="de-DE" sz="1600" b="0" kern="1200" dirty="0">
                <a:solidFill>
                  <a:schemeClr val="tx1"/>
                </a:solidFill>
                <a:latin typeface="+mn-lt"/>
                <a:ea typeface="+mn-ea"/>
                <a:cs typeface="+mn-cs"/>
              </a:defRPr>
            </a:lvl5pPr>
          </a:lstStyle>
          <a:p>
            <a:pPr marL="0" lvl="0" indent="0" algn="l" defTabSz="761920" rtl="0" eaLnBrk="1" latinLnBrk="0" hangingPunct="1">
              <a:lnSpc>
                <a:spcPct val="120000"/>
              </a:lnSpc>
              <a:spcBef>
                <a:spcPts val="833"/>
              </a:spcBef>
              <a:buClr>
                <a:schemeClr val="accent1"/>
              </a:buClr>
              <a:buFont typeface="Arial" panose="020B0604020202020204" pitchFamily="34" charset="0"/>
              <a:buNone/>
            </a:pPr>
            <a:r>
              <a:rPr lang="de-DE" dirty="0" err="1"/>
              <a:t>e-mail</a:t>
            </a:r>
            <a:endParaRPr lang="de-DE" dirty="0"/>
          </a:p>
        </p:txBody>
      </p:sp>
      <p:sp>
        <p:nvSpPr>
          <p:cNvPr id="28" name="Email Adresse">
            <a:extLst>
              <a:ext uri="{FF2B5EF4-FFF2-40B4-BE49-F238E27FC236}">
                <a16:creationId xmlns:a16="http://schemas.microsoft.com/office/drawing/2014/main" id="{2E9486C1-A07E-4972-B438-0354636F62C8}"/>
              </a:ext>
            </a:extLst>
          </p:cNvPr>
          <p:cNvSpPr>
            <a:spLocks noGrp="1"/>
          </p:cNvSpPr>
          <p:nvPr>
            <p:ph type="body" sz="quarter" idx="26" hasCustomPrompt="1"/>
          </p:nvPr>
        </p:nvSpPr>
        <p:spPr>
          <a:xfrm>
            <a:off x="3622729" y="3429000"/>
            <a:ext cx="3663212" cy="288000"/>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29" name="Telefonnummer">
            <a:extLst>
              <a:ext uri="{FF2B5EF4-FFF2-40B4-BE49-F238E27FC236}">
                <a16:creationId xmlns:a16="http://schemas.microsoft.com/office/drawing/2014/main" id="{3CBB6CEB-664B-42B5-8E61-99712350A32C}"/>
              </a:ext>
            </a:extLst>
          </p:cNvPr>
          <p:cNvSpPr>
            <a:spLocks noGrp="1"/>
          </p:cNvSpPr>
          <p:nvPr>
            <p:ph type="body" sz="quarter" idx="32" hasCustomPrompt="1"/>
          </p:nvPr>
        </p:nvSpPr>
        <p:spPr>
          <a:xfrm>
            <a:off x="2899201" y="3737491"/>
            <a:ext cx="2327908" cy="327715"/>
          </a:xfrm>
        </p:spPr>
        <p:txBody>
          <a:bodyPr wrap="none"/>
          <a:lstStyle>
            <a:lvl1pPr marL="0" indent="0">
              <a:buNone/>
              <a:tabLst>
                <a:tab pos="717533" algn="l"/>
              </a:tabLst>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761920" rtl="0" eaLnBrk="1" latinLnBrk="0" hangingPunct="1">
              <a:lnSpc>
                <a:spcPct val="120000"/>
              </a:lnSpc>
              <a:spcBef>
                <a:spcPts val="833"/>
              </a:spcBef>
              <a:spcAft>
                <a:spcPts val="0"/>
              </a:spcAft>
              <a:buClr>
                <a:schemeClr val="accent1"/>
              </a:buClr>
              <a:buFont typeface="Arial" panose="020B0604020202020204" pitchFamily="34" charset="0"/>
              <a:buNone/>
              <a:tabLst>
                <a:tab pos="721766" algn="l"/>
              </a:tabLst>
            </a:pPr>
            <a:r>
              <a:rPr lang="de-DE" dirty="0" err="1">
                <a:solidFill>
                  <a:schemeClr val="tx1"/>
                </a:solidFill>
              </a:rPr>
              <a:t>phone</a:t>
            </a:r>
            <a:r>
              <a:rPr lang="de-DE" dirty="0">
                <a:solidFill>
                  <a:schemeClr val="tx1"/>
                </a:solidFill>
              </a:rPr>
              <a:t>	+49 (0) 711 685-</a:t>
            </a:r>
          </a:p>
        </p:txBody>
      </p:sp>
      <p:sp>
        <p:nvSpPr>
          <p:cNvPr id="30" name="Durchwahl">
            <a:extLst>
              <a:ext uri="{FF2B5EF4-FFF2-40B4-BE49-F238E27FC236}">
                <a16:creationId xmlns:a16="http://schemas.microsoft.com/office/drawing/2014/main" id="{1D874AC3-A5E6-4160-B089-7D15670623B6}"/>
              </a:ext>
            </a:extLst>
          </p:cNvPr>
          <p:cNvSpPr>
            <a:spLocks noGrp="1"/>
          </p:cNvSpPr>
          <p:nvPr>
            <p:ph type="body" sz="quarter" idx="23" hasCustomPrompt="1"/>
          </p:nvPr>
        </p:nvSpPr>
        <p:spPr>
          <a:xfrm>
            <a:off x="5148649" y="3737491"/>
            <a:ext cx="865689" cy="327715"/>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1" name="www">
            <a:extLst>
              <a:ext uri="{FF2B5EF4-FFF2-40B4-BE49-F238E27FC236}">
                <a16:creationId xmlns:a16="http://schemas.microsoft.com/office/drawing/2014/main" id="{2D50EB94-1B6A-4808-869F-07F41859F9C9}"/>
              </a:ext>
            </a:extLst>
          </p:cNvPr>
          <p:cNvSpPr>
            <a:spLocks noGrp="1"/>
          </p:cNvSpPr>
          <p:nvPr>
            <p:ph type="body" sz="quarter" idx="33" hasCustomPrompt="1"/>
          </p:nvPr>
        </p:nvSpPr>
        <p:spPr>
          <a:xfrm>
            <a:off x="2899201" y="4085054"/>
            <a:ext cx="486408" cy="317772"/>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2" name="Webadresse">
            <a:extLst>
              <a:ext uri="{FF2B5EF4-FFF2-40B4-BE49-F238E27FC236}">
                <a16:creationId xmlns:a16="http://schemas.microsoft.com/office/drawing/2014/main" id="{6E6785CE-8C96-4924-8283-EC51081BD240}"/>
              </a:ext>
            </a:extLst>
          </p:cNvPr>
          <p:cNvSpPr>
            <a:spLocks noGrp="1"/>
          </p:cNvSpPr>
          <p:nvPr>
            <p:ph type="body" sz="quarter" idx="24" hasCustomPrompt="1"/>
          </p:nvPr>
        </p:nvSpPr>
        <p:spPr>
          <a:xfrm>
            <a:off x="3385612" y="4085054"/>
            <a:ext cx="2451097" cy="317772"/>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3" name="Universität Stuttgart">
            <a:extLst>
              <a:ext uri="{FF2B5EF4-FFF2-40B4-BE49-F238E27FC236}">
                <a16:creationId xmlns:a16="http://schemas.microsoft.com/office/drawing/2014/main" id="{0C08BB04-B052-4FF7-B62B-8ABD826FA796}"/>
              </a:ext>
            </a:extLst>
          </p:cNvPr>
          <p:cNvSpPr>
            <a:spLocks noGrp="1"/>
          </p:cNvSpPr>
          <p:nvPr>
            <p:ph type="body" sz="quarter" idx="34" hasCustomPrompt="1"/>
          </p:nvPr>
        </p:nvSpPr>
        <p:spPr>
          <a:xfrm>
            <a:off x="2899200" y="4677646"/>
            <a:ext cx="3333349" cy="291588"/>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761920" rtl="0" eaLnBrk="1" latinLnBrk="0" hangingPunct="1">
              <a:lnSpc>
                <a:spcPct val="120000"/>
              </a:lnSpc>
              <a:spcBef>
                <a:spcPts val="833"/>
              </a:spcBef>
              <a:spcAft>
                <a:spcPts val="0"/>
              </a:spcAft>
              <a:buClr>
                <a:schemeClr val="accent1"/>
              </a:buClr>
              <a:buFont typeface="Arial" panose="020B0604020202020204" pitchFamily="34" charset="0"/>
              <a:buNone/>
              <a:tabLst>
                <a:tab pos="721766" algn="l"/>
              </a:tabLst>
            </a:pPr>
            <a:r>
              <a:rPr lang="de-DE" dirty="0"/>
              <a:t>University </a:t>
            </a:r>
            <a:r>
              <a:rPr lang="de-DE" dirty="0" err="1"/>
              <a:t>of</a:t>
            </a:r>
            <a:r>
              <a:rPr lang="de-DE" dirty="0"/>
              <a:t> Stuttgart</a:t>
            </a:r>
          </a:p>
        </p:txBody>
      </p:sp>
      <p:sp>
        <p:nvSpPr>
          <p:cNvPr id="34" name="Abteilung Institut">
            <a:extLst>
              <a:ext uri="{FF2B5EF4-FFF2-40B4-BE49-F238E27FC236}">
                <a16:creationId xmlns:a16="http://schemas.microsoft.com/office/drawing/2014/main" id="{547D4004-B9BD-4097-81E1-6F5F7DA08A0D}"/>
              </a:ext>
            </a:extLst>
          </p:cNvPr>
          <p:cNvSpPr>
            <a:spLocks noGrp="1"/>
          </p:cNvSpPr>
          <p:nvPr>
            <p:ph type="body" sz="quarter" idx="25" hasCustomPrompt="1"/>
          </p:nvPr>
        </p:nvSpPr>
        <p:spPr>
          <a:xfrm>
            <a:off x="2899200" y="4996239"/>
            <a:ext cx="4386739" cy="288000"/>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35" name="Adressfeld">
            <a:extLst>
              <a:ext uri="{FF2B5EF4-FFF2-40B4-BE49-F238E27FC236}">
                <a16:creationId xmlns:a16="http://schemas.microsoft.com/office/drawing/2014/main" id="{9484ABC1-A1AA-40CB-8BB1-AB6F21778D07}"/>
              </a:ext>
            </a:extLst>
          </p:cNvPr>
          <p:cNvSpPr>
            <a:spLocks noGrp="1"/>
          </p:cNvSpPr>
          <p:nvPr>
            <p:ph type="body" sz="quarter" idx="21" hasCustomPrompt="1"/>
          </p:nvPr>
        </p:nvSpPr>
        <p:spPr>
          <a:xfrm>
            <a:off x="2899200" y="5311244"/>
            <a:ext cx="4386739" cy="288000"/>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177145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lussfolie bla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FB752999-B480-46AD-86AB-B98CEC626865}"/>
              </a:ext>
              <a:ext uri="{C183D7F6-B498-43B3-948B-1728B52AA6E4}">
                <adec:decorative xmlns:adec="http://schemas.microsoft.com/office/drawing/2017/decorative" val="1"/>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42400" y="459372"/>
            <a:ext cx="2848095" cy="575997"/>
          </a:xfrm>
          <a:prstGeom prst="rect">
            <a:avLst/>
          </a:prstGeom>
        </p:spPr>
      </p:pic>
      <p:pic>
        <p:nvPicPr>
          <p:cNvPr id="29" name="Grafik 28">
            <a:extLst>
              <a:ext uri="{FF2B5EF4-FFF2-40B4-BE49-F238E27FC236}">
                <a16:creationId xmlns:a16="http://schemas.microsoft.com/office/drawing/2014/main" id="{EA94CF37-DF83-4EB6-B7FC-3A54F0E0CFEA}"/>
              </a:ext>
              <a:ext uri="{C183D7F6-B498-43B3-948B-1728B52AA6E4}">
                <adec:decorative xmlns:adec="http://schemas.microsoft.com/office/drawing/2017/decorative" val="1"/>
              </a:ext>
            </a:extLst>
          </p:cNvPr>
          <p:cNvPicPr>
            <a:picLocks noChangeAspect="1"/>
          </p:cNvPicPr>
          <p:nvPr/>
        </p:nvPicPr>
        <p:blipFill rotWithShape="1">
          <a:blip r:embed="rId4">
            <a:biLevel thresh="25000"/>
            <a:extLst>
              <a:ext uri="{28A0092B-C50C-407E-A947-70E740481C1C}">
                <a14:useLocalDpi xmlns:a14="http://schemas.microsoft.com/office/drawing/2010/main" val="0"/>
              </a:ext>
            </a:extLst>
          </a:blip>
          <a:srcRect l="23763" t="1" b="-1"/>
          <a:stretch/>
        </p:blipFill>
        <p:spPr>
          <a:xfrm>
            <a:off x="1219201" y="875213"/>
            <a:ext cx="2171295" cy="224468"/>
          </a:xfrm>
          <a:prstGeom prst="rect">
            <a:avLst/>
          </a:prstGeom>
        </p:spPr>
      </p:pic>
      <p:sp>
        <p:nvSpPr>
          <p:cNvPr id="16" name="Textfeld 15"/>
          <p:cNvSpPr txBox="1"/>
          <p:nvPr/>
        </p:nvSpPr>
        <p:spPr>
          <a:xfrm>
            <a:off x="528000" y="1814400"/>
            <a:ext cx="2880000" cy="3888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67"/>
              </a:spcBef>
              <a:spcAft>
                <a:spcPts val="0"/>
              </a:spcAft>
              <a:tabLst>
                <a:tab pos="721758" algn="l"/>
              </a:tabLst>
            </a:pPr>
            <a:r>
              <a:rPr lang="de-DE" sz="2667" b="1" dirty="0" err="1">
                <a:solidFill>
                  <a:schemeClr val="bg1"/>
                </a:solidFill>
              </a:rPr>
              <a:t>Thank</a:t>
            </a:r>
            <a:r>
              <a:rPr lang="de-DE" sz="2667" b="1" dirty="0">
                <a:solidFill>
                  <a:schemeClr val="bg1"/>
                </a:solidFill>
              </a:rPr>
              <a:t> </a:t>
            </a:r>
            <a:r>
              <a:rPr lang="de-DE" sz="2667" b="1" dirty="0" err="1">
                <a:solidFill>
                  <a:schemeClr val="bg1"/>
                </a:solidFill>
              </a:rPr>
              <a:t>you</a:t>
            </a:r>
            <a:r>
              <a:rPr lang="de-DE" sz="2667" b="1" dirty="0">
                <a:solidFill>
                  <a:schemeClr val="bg1"/>
                </a:solidFill>
              </a:rPr>
              <a:t>!</a:t>
            </a:r>
          </a:p>
        </p:txBody>
      </p:sp>
      <p:sp>
        <p:nvSpPr>
          <p:cNvPr id="27" name="Bildplatzhalter 7">
            <a:extLst>
              <a:ext uri="{FF2B5EF4-FFF2-40B4-BE49-F238E27FC236}">
                <a16:creationId xmlns:a16="http://schemas.microsoft.com/office/drawing/2014/main" id="{E8FAD59D-97FD-4838-AA91-B266FA5DD370}"/>
              </a:ext>
            </a:extLst>
          </p:cNvPr>
          <p:cNvSpPr>
            <a:spLocks noGrp="1"/>
          </p:cNvSpPr>
          <p:nvPr>
            <p:ph type="pic" sz="quarter" idx="14"/>
          </p:nvPr>
        </p:nvSpPr>
        <p:spPr>
          <a:xfrm>
            <a:off x="547200" y="2548800"/>
            <a:ext cx="1920000" cy="1920000"/>
          </a:xfrm>
          <a:prstGeom prst="ellipse">
            <a:avLst/>
          </a:prstGeom>
          <a:solidFill>
            <a:schemeClr val="bg1"/>
          </a:solidFill>
        </p:spPr>
        <p:txBody>
          <a:bodyPr tIns="0"/>
          <a:lstStyle>
            <a:lvl1pPr marL="0" indent="0" algn="ctr">
              <a:buNone/>
              <a:defRPr sz="1600"/>
            </a:lvl1pPr>
          </a:lstStyle>
          <a:p>
            <a:r>
              <a:rPr lang="de-DE"/>
              <a:t>Bild durch Klicken auf Symbol hinzufügen</a:t>
            </a:r>
            <a:endParaRPr lang="en-US" dirty="0"/>
          </a:p>
        </p:txBody>
      </p:sp>
      <p:sp>
        <p:nvSpPr>
          <p:cNvPr id="20" name="Textplatzhalter 10"/>
          <p:cNvSpPr>
            <a:spLocks noGrp="1"/>
          </p:cNvSpPr>
          <p:nvPr>
            <p:ph type="body" sz="quarter" idx="15" hasCustomPrompt="1"/>
          </p:nvPr>
        </p:nvSpPr>
        <p:spPr>
          <a:xfrm>
            <a:off x="2899200" y="2790720"/>
            <a:ext cx="4386739" cy="259200"/>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1" name="E-Mail">
            <a:extLst>
              <a:ext uri="{FF2B5EF4-FFF2-40B4-BE49-F238E27FC236}">
                <a16:creationId xmlns:a16="http://schemas.microsoft.com/office/drawing/2014/main" id="{0EF3AEB7-6218-41A3-AF52-E25C7AF428CB}"/>
              </a:ext>
            </a:extLst>
          </p:cNvPr>
          <p:cNvSpPr>
            <a:spLocks noGrp="1"/>
          </p:cNvSpPr>
          <p:nvPr>
            <p:ph type="body" sz="quarter" idx="31" hasCustomPrompt="1"/>
          </p:nvPr>
        </p:nvSpPr>
        <p:spPr>
          <a:xfrm>
            <a:off x="2899200" y="3429000"/>
            <a:ext cx="723528" cy="288643"/>
          </a:xfrm>
        </p:spPr>
        <p:txBody>
          <a:bodyPr/>
          <a:lstStyle>
            <a:lvl1pPr>
              <a:buFontTx/>
              <a:buNone/>
              <a:defRPr lang="de-DE" sz="1600" b="0" kern="1200" dirty="0" smtClean="0">
                <a:solidFill>
                  <a:schemeClr val="bg1"/>
                </a:solidFill>
                <a:latin typeface="+mn-lt"/>
                <a:ea typeface="+mn-ea"/>
                <a:cs typeface="+mn-cs"/>
              </a:defRPr>
            </a:lvl1pPr>
            <a:lvl2pPr>
              <a:defRPr lang="de-DE" sz="1600" b="0" kern="1200" dirty="0" smtClean="0">
                <a:solidFill>
                  <a:schemeClr val="tx1"/>
                </a:solidFill>
                <a:latin typeface="+mn-lt"/>
                <a:ea typeface="+mn-ea"/>
                <a:cs typeface="+mn-cs"/>
              </a:defRPr>
            </a:lvl2pPr>
            <a:lvl3pPr>
              <a:defRPr lang="de-DE" sz="1600" b="0" kern="1200" dirty="0" smtClean="0">
                <a:solidFill>
                  <a:schemeClr val="tx1"/>
                </a:solidFill>
                <a:latin typeface="+mn-lt"/>
                <a:ea typeface="+mn-ea"/>
                <a:cs typeface="+mn-cs"/>
              </a:defRPr>
            </a:lvl3pPr>
            <a:lvl4pPr>
              <a:defRPr lang="de-DE" sz="1600" b="0" kern="1200" dirty="0" smtClean="0">
                <a:solidFill>
                  <a:schemeClr val="tx1"/>
                </a:solidFill>
                <a:latin typeface="+mn-lt"/>
                <a:ea typeface="+mn-ea"/>
                <a:cs typeface="+mn-cs"/>
              </a:defRPr>
            </a:lvl4pPr>
            <a:lvl5pPr>
              <a:defRPr lang="de-DE" sz="1600" b="0" kern="1200" dirty="0">
                <a:solidFill>
                  <a:schemeClr val="tx1"/>
                </a:solidFill>
                <a:latin typeface="+mn-lt"/>
                <a:ea typeface="+mn-ea"/>
                <a:cs typeface="+mn-cs"/>
              </a:defRPr>
            </a:lvl5pPr>
          </a:lstStyle>
          <a:p>
            <a:pPr marL="0" lvl="0" indent="0" algn="l" defTabSz="761920" rtl="0" eaLnBrk="1" latinLnBrk="0" hangingPunct="1">
              <a:lnSpc>
                <a:spcPct val="120000"/>
              </a:lnSpc>
              <a:spcBef>
                <a:spcPts val="833"/>
              </a:spcBef>
              <a:buClr>
                <a:schemeClr val="accent1"/>
              </a:buClr>
              <a:buFont typeface="Arial" panose="020B0604020202020204" pitchFamily="34" charset="0"/>
              <a:buNone/>
            </a:pPr>
            <a:r>
              <a:rPr lang="de-DE" dirty="0" err="1"/>
              <a:t>e-mail</a:t>
            </a:r>
            <a:endParaRPr lang="de-DE" dirty="0"/>
          </a:p>
        </p:txBody>
      </p:sp>
      <p:sp>
        <p:nvSpPr>
          <p:cNvPr id="30" name="Email Adresse">
            <a:extLst>
              <a:ext uri="{FF2B5EF4-FFF2-40B4-BE49-F238E27FC236}">
                <a16:creationId xmlns:a16="http://schemas.microsoft.com/office/drawing/2014/main" id="{118DEBC9-D26E-41CE-8AAB-C22253B8FBDB}"/>
              </a:ext>
            </a:extLst>
          </p:cNvPr>
          <p:cNvSpPr>
            <a:spLocks noGrp="1"/>
          </p:cNvSpPr>
          <p:nvPr>
            <p:ph type="body" sz="quarter" idx="26" hasCustomPrompt="1"/>
          </p:nvPr>
        </p:nvSpPr>
        <p:spPr>
          <a:xfrm>
            <a:off x="3622729" y="3429000"/>
            <a:ext cx="3663212" cy="288000"/>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8" name="Durchwahl">
            <a:extLst>
              <a:ext uri="{FF2B5EF4-FFF2-40B4-BE49-F238E27FC236}">
                <a16:creationId xmlns:a16="http://schemas.microsoft.com/office/drawing/2014/main" id="{E133C5D0-8225-4F00-87C0-B1A77BDD5308}"/>
              </a:ext>
            </a:extLst>
          </p:cNvPr>
          <p:cNvSpPr>
            <a:spLocks noGrp="1"/>
          </p:cNvSpPr>
          <p:nvPr>
            <p:ph type="body" sz="quarter" idx="35" hasCustomPrompt="1"/>
          </p:nvPr>
        </p:nvSpPr>
        <p:spPr>
          <a:xfrm>
            <a:off x="2899201" y="3737492"/>
            <a:ext cx="2327908" cy="327715"/>
          </a:xfrm>
        </p:spPr>
        <p:txBody>
          <a:bodyPr/>
          <a:lstStyle>
            <a:lvl1pPr marL="0" indent="0" defTabSz="719649">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phone</a:t>
            </a:r>
            <a:r>
              <a:rPr lang="de-DE" dirty="0"/>
              <a:t>	+49 (0) 711 685-</a:t>
            </a:r>
          </a:p>
        </p:txBody>
      </p:sp>
      <p:sp>
        <p:nvSpPr>
          <p:cNvPr id="32" name="Durchwahl">
            <a:extLst>
              <a:ext uri="{FF2B5EF4-FFF2-40B4-BE49-F238E27FC236}">
                <a16:creationId xmlns:a16="http://schemas.microsoft.com/office/drawing/2014/main" id="{76EA4574-E195-402F-BE7A-C5DAB28ED00E}"/>
              </a:ext>
            </a:extLst>
          </p:cNvPr>
          <p:cNvSpPr>
            <a:spLocks noGrp="1"/>
          </p:cNvSpPr>
          <p:nvPr>
            <p:ph type="body" sz="quarter" idx="23" hasCustomPrompt="1"/>
          </p:nvPr>
        </p:nvSpPr>
        <p:spPr>
          <a:xfrm>
            <a:off x="5148649" y="3737492"/>
            <a:ext cx="865689" cy="32771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3" name="www">
            <a:extLst>
              <a:ext uri="{FF2B5EF4-FFF2-40B4-BE49-F238E27FC236}">
                <a16:creationId xmlns:a16="http://schemas.microsoft.com/office/drawing/2014/main" id="{A2A5A03D-8A1F-46C2-8C7A-3BB7531CDFB9}"/>
              </a:ext>
            </a:extLst>
          </p:cNvPr>
          <p:cNvSpPr>
            <a:spLocks noGrp="1"/>
          </p:cNvSpPr>
          <p:nvPr>
            <p:ph type="body" sz="quarter" idx="33" hasCustomPrompt="1"/>
          </p:nvPr>
        </p:nvSpPr>
        <p:spPr>
          <a:xfrm>
            <a:off x="2899201" y="4085054"/>
            <a:ext cx="486408" cy="317772"/>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4" name="Webadresse">
            <a:extLst>
              <a:ext uri="{FF2B5EF4-FFF2-40B4-BE49-F238E27FC236}">
                <a16:creationId xmlns:a16="http://schemas.microsoft.com/office/drawing/2014/main" id="{728AF890-7B6D-440A-957D-471333F7DC28}"/>
              </a:ext>
            </a:extLst>
          </p:cNvPr>
          <p:cNvSpPr>
            <a:spLocks noGrp="1"/>
          </p:cNvSpPr>
          <p:nvPr>
            <p:ph type="body" sz="quarter" idx="24" hasCustomPrompt="1"/>
          </p:nvPr>
        </p:nvSpPr>
        <p:spPr>
          <a:xfrm>
            <a:off x="3385612" y="4085054"/>
            <a:ext cx="2451097" cy="317772"/>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5" name="Universität Stuttgart">
            <a:extLst>
              <a:ext uri="{FF2B5EF4-FFF2-40B4-BE49-F238E27FC236}">
                <a16:creationId xmlns:a16="http://schemas.microsoft.com/office/drawing/2014/main" id="{9B3B404A-B28D-4400-A9AD-FAFEB6FD8D1D}"/>
              </a:ext>
            </a:extLst>
          </p:cNvPr>
          <p:cNvSpPr>
            <a:spLocks noGrp="1"/>
          </p:cNvSpPr>
          <p:nvPr>
            <p:ph type="body" sz="quarter" idx="34" hasCustomPrompt="1"/>
          </p:nvPr>
        </p:nvSpPr>
        <p:spPr>
          <a:xfrm>
            <a:off x="2899200" y="4677646"/>
            <a:ext cx="3333349" cy="291588"/>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761920" rtl="0" eaLnBrk="1" latinLnBrk="0" hangingPunct="1">
              <a:lnSpc>
                <a:spcPct val="120000"/>
              </a:lnSpc>
              <a:spcBef>
                <a:spcPts val="833"/>
              </a:spcBef>
              <a:spcAft>
                <a:spcPts val="0"/>
              </a:spcAft>
              <a:buClr>
                <a:schemeClr val="accent1"/>
              </a:buClr>
              <a:buFont typeface="Arial" panose="020B0604020202020204" pitchFamily="34" charset="0"/>
              <a:buNone/>
              <a:tabLst>
                <a:tab pos="721766" algn="l"/>
              </a:tabLst>
            </a:pPr>
            <a:r>
              <a:rPr lang="de-DE" dirty="0"/>
              <a:t>University </a:t>
            </a:r>
            <a:r>
              <a:rPr lang="de-DE" dirty="0" err="1"/>
              <a:t>of</a:t>
            </a:r>
            <a:r>
              <a:rPr lang="de-DE" dirty="0"/>
              <a:t> Stuttgart</a:t>
            </a:r>
          </a:p>
        </p:txBody>
      </p:sp>
      <p:sp>
        <p:nvSpPr>
          <p:cNvPr id="36" name="Abteilung Institut">
            <a:extLst>
              <a:ext uri="{FF2B5EF4-FFF2-40B4-BE49-F238E27FC236}">
                <a16:creationId xmlns:a16="http://schemas.microsoft.com/office/drawing/2014/main" id="{635F31DC-6AAF-4C41-8D74-05D4427F48EA}"/>
              </a:ext>
            </a:extLst>
          </p:cNvPr>
          <p:cNvSpPr>
            <a:spLocks noGrp="1"/>
          </p:cNvSpPr>
          <p:nvPr>
            <p:ph type="body" sz="quarter" idx="25" hasCustomPrompt="1"/>
          </p:nvPr>
        </p:nvSpPr>
        <p:spPr>
          <a:xfrm>
            <a:off x="2899200" y="4996239"/>
            <a:ext cx="4386739" cy="288000"/>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37" name="Adressfeld">
            <a:extLst>
              <a:ext uri="{FF2B5EF4-FFF2-40B4-BE49-F238E27FC236}">
                <a16:creationId xmlns:a16="http://schemas.microsoft.com/office/drawing/2014/main" id="{4C5BC753-6D21-46B4-A737-8F9A5E20BA27}"/>
              </a:ext>
            </a:extLst>
          </p:cNvPr>
          <p:cNvSpPr>
            <a:spLocks noGrp="1"/>
          </p:cNvSpPr>
          <p:nvPr>
            <p:ph type="body" sz="quarter" idx="21" hasCustomPrompt="1"/>
          </p:nvPr>
        </p:nvSpPr>
        <p:spPr>
          <a:xfrm>
            <a:off x="2899200" y="5311244"/>
            <a:ext cx="4386739" cy="288000"/>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858000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nstitute_Schlussfolie">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81775667-CF64-48AD-BB4D-F55AF1DD9BD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 y="358611"/>
            <a:ext cx="2848095" cy="575997"/>
          </a:xfrm>
          <a:prstGeom prst="rect">
            <a:avLst/>
          </a:prstGeom>
        </p:spPr>
      </p:pic>
      <p:sp>
        <p:nvSpPr>
          <p:cNvPr id="26" name="Textplatzhalter 9">
            <a:extLst>
              <a:ext uri="{FF2B5EF4-FFF2-40B4-BE49-F238E27FC236}">
                <a16:creationId xmlns:a16="http://schemas.microsoft.com/office/drawing/2014/main" id="{CCC87B1C-0FE3-4333-ACA0-A95E3356614D}"/>
              </a:ext>
              <a:ext uri="{C183D7F6-B498-43B3-948B-1728B52AA6E4}">
                <adec:decorative xmlns:adec="http://schemas.microsoft.com/office/drawing/2017/decorative" val="0"/>
              </a:ext>
            </a:extLst>
          </p:cNvPr>
          <p:cNvSpPr>
            <a:spLocks noGrp="1"/>
          </p:cNvSpPr>
          <p:nvPr>
            <p:ph type="body" sz="quarter" idx="13" hasCustomPrompt="1"/>
          </p:nvPr>
        </p:nvSpPr>
        <p:spPr>
          <a:xfrm>
            <a:off x="1269940" y="790873"/>
            <a:ext cx="4749217" cy="580108"/>
          </a:xfrm>
        </p:spPr>
        <p:txBody>
          <a:bodyPr/>
          <a:lstStyle>
            <a:lvl1pPr marL="0" indent="0">
              <a:lnSpc>
                <a:spcPct val="100000"/>
              </a:lnSpc>
              <a:buFontTx/>
              <a:buNone/>
              <a:defRPr sz="1600"/>
            </a:lvl1pPr>
          </a:lstStyle>
          <a:p>
            <a:pPr lvl="0"/>
            <a:r>
              <a:rPr lang="de-DE" dirty="0"/>
              <a:t>Institutsname max. 2-zeilig, bitte hier klicken und überschreiben</a:t>
            </a:r>
          </a:p>
        </p:txBody>
      </p:sp>
      <p:sp>
        <p:nvSpPr>
          <p:cNvPr id="16" name="Textfeld 15"/>
          <p:cNvSpPr txBox="1"/>
          <p:nvPr/>
        </p:nvSpPr>
        <p:spPr>
          <a:xfrm>
            <a:off x="528000" y="1814400"/>
            <a:ext cx="2880000" cy="3888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67"/>
              </a:spcBef>
              <a:spcAft>
                <a:spcPts val="0"/>
              </a:spcAft>
              <a:tabLst>
                <a:tab pos="721758" algn="l"/>
              </a:tabLst>
            </a:pPr>
            <a:r>
              <a:rPr lang="de-DE" sz="2667" b="1" dirty="0" err="1">
                <a:solidFill>
                  <a:schemeClr val="tx1"/>
                </a:solidFill>
              </a:rPr>
              <a:t>Thank</a:t>
            </a:r>
            <a:r>
              <a:rPr lang="de-DE" sz="2667" b="1" dirty="0">
                <a:solidFill>
                  <a:schemeClr val="tx1"/>
                </a:solidFill>
              </a:rPr>
              <a:t> </a:t>
            </a:r>
            <a:r>
              <a:rPr lang="de-DE" sz="2667" b="1" dirty="0" err="1">
                <a:solidFill>
                  <a:schemeClr val="tx1"/>
                </a:solidFill>
              </a:rPr>
              <a:t>you</a:t>
            </a:r>
            <a:r>
              <a:rPr lang="de-DE" sz="2667" b="1" dirty="0">
                <a:solidFill>
                  <a:schemeClr val="tx1"/>
                </a:solidFill>
              </a:rPr>
              <a:t>!</a:t>
            </a:r>
          </a:p>
        </p:txBody>
      </p:sp>
      <p:sp>
        <p:nvSpPr>
          <p:cNvPr id="6" name="Bildplatzhalter 7">
            <a:extLst>
              <a:ext uri="{C183D7F6-B498-43B3-948B-1728B52AA6E4}">
                <adec:decorative xmlns:adec="http://schemas.microsoft.com/office/drawing/2017/decorative" val="1"/>
              </a:ext>
            </a:extLst>
          </p:cNvPr>
          <p:cNvSpPr>
            <a:spLocks noGrp="1"/>
          </p:cNvSpPr>
          <p:nvPr>
            <p:ph type="pic" sz="quarter" idx="14"/>
          </p:nvPr>
        </p:nvSpPr>
        <p:spPr>
          <a:xfrm>
            <a:off x="547200" y="2548800"/>
            <a:ext cx="1920000" cy="1920000"/>
          </a:xfrm>
          <a:prstGeom prst="ellipse">
            <a:avLst/>
          </a:prstGeom>
          <a:solidFill>
            <a:schemeClr val="bg1">
              <a:lumMod val="95000"/>
            </a:schemeClr>
          </a:solidFill>
        </p:spPr>
        <p:txBody>
          <a:bodyPr tIns="0"/>
          <a:lstStyle>
            <a:lvl1pPr marL="0" indent="0" algn="ctr">
              <a:buNone/>
              <a:defRPr sz="1600"/>
            </a:lvl1pPr>
          </a:lstStyle>
          <a:p>
            <a:r>
              <a:rPr lang="de-DE"/>
              <a:t>Bild durch Klicken auf Symbol hinzufügen</a:t>
            </a:r>
            <a:endParaRPr lang="en-US" dirty="0"/>
          </a:p>
        </p:txBody>
      </p:sp>
      <p:sp>
        <p:nvSpPr>
          <p:cNvPr id="19" name="Textplatzhalter 10"/>
          <p:cNvSpPr>
            <a:spLocks noGrp="1"/>
          </p:cNvSpPr>
          <p:nvPr>
            <p:ph type="body" sz="quarter" idx="15" hasCustomPrompt="1"/>
          </p:nvPr>
        </p:nvSpPr>
        <p:spPr>
          <a:xfrm>
            <a:off x="2899200" y="2790720"/>
            <a:ext cx="4386739" cy="259200"/>
          </a:xfrm>
        </p:spPr>
        <p:txBody>
          <a:bodyPr/>
          <a:lstStyle>
            <a:lvl1pPr marL="0" indent="0">
              <a:buNone/>
              <a:defRPr sz="16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0" name="E-Mail">
            <a:extLst>
              <a:ext uri="{FF2B5EF4-FFF2-40B4-BE49-F238E27FC236}">
                <a16:creationId xmlns:a16="http://schemas.microsoft.com/office/drawing/2014/main" id="{9F03756C-F8E1-41A9-9E8F-8F8808524CC2}"/>
              </a:ext>
            </a:extLst>
          </p:cNvPr>
          <p:cNvSpPr>
            <a:spLocks noGrp="1"/>
          </p:cNvSpPr>
          <p:nvPr>
            <p:ph type="body" sz="quarter" idx="31" hasCustomPrompt="1"/>
          </p:nvPr>
        </p:nvSpPr>
        <p:spPr>
          <a:xfrm>
            <a:off x="2899200" y="3429000"/>
            <a:ext cx="723528" cy="288643"/>
          </a:xfrm>
        </p:spPr>
        <p:txBody>
          <a:bodyPr/>
          <a:lstStyle>
            <a:lvl1pPr>
              <a:buFontTx/>
              <a:buNone/>
              <a:defRPr lang="de-DE" sz="1600" b="0" kern="1200" dirty="0" smtClean="0">
                <a:solidFill>
                  <a:schemeClr val="tx1"/>
                </a:solidFill>
                <a:latin typeface="+mn-lt"/>
                <a:ea typeface="+mn-ea"/>
                <a:cs typeface="+mn-cs"/>
              </a:defRPr>
            </a:lvl1pPr>
            <a:lvl2pPr>
              <a:defRPr lang="de-DE" sz="1600" b="0" kern="1200" dirty="0" smtClean="0">
                <a:solidFill>
                  <a:schemeClr val="tx1"/>
                </a:solidFill>
                <a:latin typeface="+mn-lt"/>
                <a:ea typeface="+mn-ea"/>
                <a:cs typeface="+mn-cs"/>
              </a:defRPr>
            </a:lvl2pPr>
            <a:lvl3pPr>
              <a:defRPr lang="de-DE" sz="1600" b="0" kern="1200" dirty="0" smtClean="0">
                <a:solidFill>
                  <a:schemeClr val="tx1"/>
                </a:solidFill>
                <a:latin typeface="+mn-lt"/>
                <a:ea typeface="+mn-ea"/>
                <a:cs typeface="+mn-cs"/>
              </a:defRPr>
            </a:lvl3pPr>
            <a:lvl4pPr>
              <a:defRPr lang="de-DE" sz="1600" b="0" kern="1200" dirty="0" smtClean="0">
                <a:solidFill>
                  <a:schemeClr val="tx1"/>
                </a:solidFill>
                <a:latin typeface="+mn-lt"/>
                <a:ea typeface="+mn-ea"/>
                <a:cs typeface="+mn-cs"/>
              </a:defRPr>
            </a:lvl4pPr>
            <a:lvl5pPr>
              <a:defRPr lang="de-DE" sz="1600" b="0" kern="1200" dirty="0">
                <a:solidFill>
                  <a:schemeClr val="tx1"/>
                </a:solidFill>
                <a:latin typeface="+mn-lt"/>
                <a:ea typeface="+mn-ea"/>
                <a:cs typeface="+mn-cs"/>
              </a:defRPr>
            </a:lvl5pPr>
          </a:lstStyle>
          <a:p>
            <a:pPr marL="0" lvl="0" indent="0" algn="l" defTabSz="761920" rtl="0" eaLnBrk="1" latinLnBrk="0" hangingPunct="1">
              <a:lnSpc>
                <a:spcPct val="120000"/>
              </a:lnSpc>
              <a:spcBef>
                <a:spcPts val="833"/>
              </a:spcBef>
              <a:buClr>
                <a:schemeClr val="accent1"/>
              </a:buClr>
              <a:buFont typeface="Arial" panose="020B0604020202020204" pitchFamily="34" charset="0"/>
              <a:buNone/>
            </a:pPr>
            <a:r>
              <a:rPr lang="de-DE" dirty="0" err="1"/>
              <a:t>e-mail</a:t>
            </a:r>
            <a:endParaRPr lang="de-DE" dirty="0"/>
          </a:p>
        </p:txBody>
      </p:sp>
      <p:sp>
        <p:nvSpPr>
          <p:cNvPr id="28" name="Email Adresse">
            <a:extLst>
              <a:ext uri="{FF2B5EF4-FFF2-40B4-BE49-F238E27FC236}">
                <a16:creationId xmlns:a16="http://schemas.microsoft.com/office/drawing/2014/main" id="{16E0C391-6D81-4638-AEFC-89677A952E40}"/>
              </a:ext>
            </a:extLst>
          </p:cNvPr>
          <p:cNvSpPr>
            <a:spLocks noGrp="1"/>
          </p:cNvSpPr>
          <p:nvPr>
            <p:ph type="body" sz="quarter" idx="26" hasCustomPrompt="1"/>
          </p:nvPr>
        </p:nvSpPr>
        <p:spPr>
          <a:xfrm>
            <a:off x="3622729" y="3429000"/>
            <a:ext cx="3663212" cy="288000"/>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29" name="Telefonnummer">
            <a:extLst>
              <a:ext uri="{FF2B5EF4-FFF2-40B4-BE49-F238E27FC236}">
                <a16:creationId xmlns:a16="http://schemas.microsoft.com/office/drawing/2014/main" id="{962EF95F-DFF9-42AD-846E-88B8E1EACBB8}"/>
              </a:ext>
            </a:extLst>
          </p:cNvPr>
          <p:cNvSpPr>
            <a:spLocks noGrp="1"/>
          </p:cNvSpPr>
          <p:nvPr>
            <p:ph type="body" sz="quarter" idx="32" hasCustomPrompt="1"/>
          </p:nvPr>
        </p:nvSpPr>
        <p:spPr>
          <a:xfrm>
            <a:off x="2899201" y="3737491"/>
            <a:ext cx="2327908" cy="327715"/>
          </a:xfrm>
        </p:spPr>
        <p:txBody>
          <a:bodyPr wrap="none"/>
          <a:lstStyle>
            <a:lvl1pPr marL="0" indent="0" defTabSz="717533">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761920" rtl="0" eaLnBrk="1" latinLnBrk="0" hangingPunct="1">
              <a:lnSpc>
                <a:spcPct val="120000"/>
              </a:lnSpc>
              <a:spcBef>
                <a:spcPts val="833"/>
              </a:spcBef>
              <a:spcAft>
                <a:spcPts val="0"/>
              </a:spcAft>
              <a:buClr>
                <a:schemeClr val="accent1"/>
              </a:buClr>
              <a:buFont typeface="Arial" panose="020B0604020202020204" pitchFamily="34" charset="0"/>
              <a:buNone/>
              <a:tabLst>
                <a:tab pos="721766" algn="l"/>
              </a:tabLst>
            </a:pPr>
            <a:r>
              <a:rPr lang="de-DE" dirty="0" err="1">
                <a:solidFill>
                  <a:schemeClr val="tx1"/>
                </a:solidFill>
              </a:rPr>
              <a:t>phone</a:t>
            </a:r>
            <a:r>
              <a:rPr lang="de-DE" dirty="0">
                <a:solidFill>
                  <a:schemeClr val="tx1"/>
                </a:solidFill>
              </a:rPr>
              <a:t>	+49 (0) 711 685-</a:t>
            </a:r>
          </a:p>
        </p:txBody>
      </p:sp>
      <p:sp>
        <p:nvSpPr>
          <p:cNvPr id="30" name="Durchwahl">
            <a:extLst>
              <a:ext uri="{FF2B5EF4-FFF2-40B4-BE49-F238E27FC236}">
                <a16:creationId xmlns:a16="http://schemas.microsoft.com/office/drawing/2014/main" id="{51DB8C5B-BB3C-4960-B1FA-19ECA6C9B7D6}"/>
              </a:ext>
            </a:extLst>
          </p:cNvPr>
          <p:cNvSpPr>
            <a:spLocks noGrp="1"/>
          </p:cNvSpPr>
          <p:nvPr>
            <p:ph type="body" sz="quarter" idx="23" hasCustomPrompt="1"/>
          </p:nvPr>
        </p:nvSpPr>
        <p:spPr>
          <a:xfrm>
            <a:off x="5148649" y="3737492"/>
            <a:ext cx="865689" cy="327715"/>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1" name="www">
            <a:extLst>
              <a:ext uri="{FF2B5EF4-FFF2-40B4-BE49-F238E27FC236}">
                <a16:creationId xmlns:a16="http://schemas.microsoft.com/office/drawing/2014/main" id="{49C9DA9F-B659-4D05-AF78-F90AE17CE3AA}"/>
              </a:ext>
            </a:extLst>
          </p:cNvPr>
          <p:cNvSpPr>
            <a:spLocks noGrp="1"/>
          </p:cNvSpPr>
          <p:nvPr>
            <p:ph type="body" sz="quarter" idx="33" hasCustomPrompt="1"/>
          </p:nvPr>
        </p:nvSpPr>
        <p:spPr>
          <a:xfrm>
            <a:off x="2899201" y="4085054"/>
            <a:ext cx="486408" cy="317772"/>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2" name="Webadresse">
            <a:extLst>
              <a:ext uri="{FF2B5EF4-FFF2-40B4-BE49-F238E27FC236}">
                <a16:creationId xmlns:a16="http://schemas.microsoft.com/office/drawing/2014/main" id="{0C4D8FC5-457E-4A8D-8556-21F9679D91EE}"/>
              </a:ext>
            </a:extLst>
          </p:cNvPr>
          <p:cNvSpPr>
            <a:spLocks noGrp="1"/>
          </p:cNvSpPr>
          <p:nvPr>
            <p:ph type="body" sz="quarter" idx="24" hasCustomPrompt="1"/>
          </p:nvPr>
        </p:nvSpPr>
        <p:spPr>
          <a:xfrm>
            <a:off x="3385612" y="4085054"/>
            <a:ext cx="2451097" cy="317772"/>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3" name="Universität Stuttgart">
            <a:extLst>
              <a:ext uri="{FF2B5EF4-FFF2-40B4-BE49-F238E27FC236}">
                <a16:creationId xmlns:a16="http://schemas.microsoft.com/office/drawing/2014/main" id="{83E91CC7-0E6F-4BB9-B42C-DCE91142E97E}"/>
              </a:ext>
            </a:extLst>
          </p:cNvPr>
          <p:cNvSpPr>
            <a:spLocks noGrp="1"/>
          </p:cNvSpPr>
          <p:nvPr>
            <p:ph type="body" sz="quarter" idx="34" hasCustomPrompt="1"/>
          </p:nvPr>
        </p:nvSpPr>
        <p:spPr>
          <a:xfrm>
            <a:off x="2899200" y="4677646"/>
            <a:ext cx="3333349" cy="291588"/>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761920" rtl="0" eaLnBrk="1" latinLnBrk="0" hangingPunct="1">
              <a:lnSpc>
                <a:spcPct val="120000"/>
              </a:lnSpc>
              <a:spcBef>
                <a:spcPts val="833"/>
              </a:spcBef>
              <a:spcAft>
                <a:spcPts val="0"/>
              </a:spcAft>
              <a:buClr>
                <a:schemeClr val="accent1"/>
              </a:buClr>
              <a:buFont typeface="Arial" panose="020B0604020202020204" pitchFamily="34" charset="0"/>
              <a:buNone/>
              <a:tabLst>
                <a:tab pos="721766" algn="l"/>
              </a:tabLst>
            </a:pPr>
            <a:r>
              <a:rPr lang="de-DE" dirty="0"/>
              <a:t>University </a:t>
            </a:r>
            <a:r>
              <a:rPr lang="de-DE" dirty="0" err="1"/>
              <a:t>of</a:t>
            </a:r>
            <a:r>
              <a:rPr lang="de-DE" dirty="0"/>
              <a:t> Stuttgart</a:t>
            </a:r>
          </a:p>
        </p:txBody>
      </p:sp>
      <p:sp>
        <p:nvSpPr>
          <p:cNvPr id="34" name="Abteilung Institut">
            <a:extLst>
              <a:ext uri="{FF2B5EF4-FFF2-40B4-BE49-F238E27FC236}">
                <a16:creationId xmlns:a16="http://schemas.microsoft.com/office/drawing/2014/main" id="{1D7FCBA3-310D-4C4F-B627-581B3FB01F62}"/>
              </a:ext>
            </a:extLst>
          </p:cNvPr>
          <p:cNvSpPr>
            <a:spLocks noGrp="1"/>
          </p:cNvSpPr>
          <p:nvPr>
            <p:ph type="body" sz="quarter" idx="25" hasCustomPrompt="1"/>
          </p:nvPr>
        </p:nvSpPr>
        <p:spPr>
          <a:xfrm>
            <a:off x="2899200" y="4996239"/>
            <a:ext cx="4386739" cy="288000"/>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35" name="Adressfeld">
            <a:extLst>
              <a:ext uri="{FF2B5EF4-FFF2-40B4-BE49-F238E27FC236}">
                <a16:creationId xmlns:a16="http://schemas.microsoft.com/office/drawing/2014/main" id="{3734D7D9-80A3-43EF-A48F-5C4CFE547D22}"/>
              </a:ext>
            </a:extLst>
          </p:cNvPr>
          <p:cNvSpPr>
            <a:spLocks noGrp="1"/>
          </p:cNvSpPr>
          <p:nvPr>
            <p:ph type="body" sz="quarter" idx="21" hasCustomPrompt="1"/>
          </p:nvPr>
        </p:nvSpPr>
        <p:spPr>
          <a:xfrm>
            <a:off x="2899200" y="5311244"/>
            <a:ext cx="4386739" cy="288000"/>
          </a:xfrm>
        </p:spPr>
        <p:txBody>
          <a:bodyPr/>
          <a:lstStyle>
            <a:lvl1pPr marL="0" indent="0">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3184720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stitute_Schlussfolie bla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E346FCD1-C77C-481D-AFE7-B381E7852474}"/>
              </a:ext>
              <a:ext uri="{C183D7F6-B498-43B3-948B-1728B52AA6E4}">
                <adec:decorative xmlns:adec="http://schemas.microsoft.com/office/drawing/2017/decorative" val="1"/>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42400" y="459372"/>
            <a:ext cx="2848095" cy="575997"/>
          </a:xfrm>
          <a:prstGeom prst="rect">
            <a:avLst/>
          </a:prstGeom>
        </p:spPr>
      </p:pic>
      <p:sp>
        <p:nvSpPr>
          <p:cNvPr id="28" name="Textplatzhalter 9">
            <a:extLst>
              <a:ext uri="{FF2B5EF4-FFF2-40B4-BE49-F238E27FC236}">
                <a16:creationId xmlns:a16="http://schemas.microsoft.com/office/drawing/2014/main" id="{F9396F62-FEBC-4F38-A2F8-B90611FD8C22}"/>
              </a:ext>
            </a:extLst>
          </p:cNvPr>
          <p:cNvSpPr>
            <a:spLocks noGrp="1"/>
          </p:cNvSpPr>
          <p:nvPr>
            <p:ph type="body" sz="quarter" idx="13" hasCustomPrompt="1"/>
          </p:nvPr>
        </p:nvSpPr>
        <p:spPr>
          <a:xfrm>
            <a:off x="1272001" y="866101"/>
            <a:ext cx="4749217" cy="644564"/>
          </a:xfrm>
        </p:spPr>
        <p:txBody>
          <a:bodyPr/>
          <a:lstStyle>
            <a:lvl1pPr marL="0" indent="0">
              <a:lnSpc>
                <a:spcPct val="100000"/>
              </a:lnSpc>
              <a:buFontTx/>
              <a:buNone/>
              <a:defRPr sz="1600">
                <a:solidFill>
                  <a:schemeClr val="bg1"/>
                </a:solidFill>
              </a:defRPr>
            </a:lvl1pPr>
          </a:lstStyle>
          <a:p>
            <a:pPr lvl="0"/>
            <a:r>
              <a:rPr lang="de-DE" dirty="0"/>
              <a:t>Institutsname max. 2-zeilig, bitte hier klicken und überschreiben</a:t>
            </a:r>
          </a:p>
        </p:txBody>
      </p:sp>
      <p:sp>
        <p:nvSpPr>
          <p:cNvPr id="16" name="Textfeld 15"/>
          <p:cNvSpPr txBox="1"/>
          <p:nvPr/>
        </p:nvSpPr>
        <p:spPr>
          <a:xfrm>
            <a:off x="528000" y="1814400"/>
            <a:ext cx="2880000" cy="3888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267"/>
              </a:spcBef>
              <a:spcAft>
                <a:spcPts val="0"/>
              </a:spcAft>
              <a:tabLst>
                <a:tab pos="721758" algn="l"/>
              </a:tabLst>
            </a:pPr>
            <a:r>
              <a:rPr lang="de-DE" sz="2667" b="1" dirty="0" err="1">
                <a:solidFill>
                  <a:schemeClr val="bg1"/>
                </a:solidFill>
              </a:rPr>
              <a:t>Thank</a:t>
            </a:r>
            <a:r>
              <a:rPr lang="de-DE" sz="2667" b="1" dirty="0">
                <a:solidFill>
                  <a:schemeClr val="bg1"/>
                </a:solidFill>
              </a:rPr>
              <a:t> </a:t>
            </a:r>
            <a:r>
              <a:rPr lang="de-DE" sz="2667" b="1" dirty="0" err="1">
                <a:solidFill>
                  <a:schemeClr val="bg1"/>
                </a:solidFill>
              </a:rPr>
              <a:t>you</a:t>
            </a:r>
            <a:r>
              <a:rPr lang="de-DE" sz="2667" b="1" dirty="0">
                <a:solidFill>
                  <a:schemeClr val="bg1"/>
                </a:solidFill>
              </a:rPr>
              <a:t>!</a:t>
            </a:r>
          </a:p>
        </p:txBody>
      </p:sp>
      <p:sp>
        <p:nvSpPr>
          <p:cNvPr id="27" name="Bildplatzhalter 7">
            <a:extLst>
              <a:ext uri="{FF2B5EF4-FFF2-40B4-BE49-F238E27FC236}">
                <a16:creationId xmlns:a16="http://schemas.microsoft.com/office/drawing/2014/main" id="{E8FAD59D-97FD-4838-AA91-B266FA5DD370}"/>
              </a:ext>
            </a:extLst>
          </p:cNvPr>
          <p:cNvSpPr>
            <a:spLocks noGrp="1"/>
          </p:cNvSpPr>
          <p:nvPr>
            <p:ph type="pic" sz="quarter" idx="14"/>
          </p:nvPr>
        </p:nvSpPr>
        <p:spPr>
          <a:xfrm>
            <a:off x="547200" y="2548800"/>
            <a:ext cx="1920000" cy="1920000"/>
          </a:xfrm>
          <a:prstGeom prst="ellipse">
            <a:avLst/>
          </a:prstGeom>
          <a:solidFill>
            <a:schemeClr val="bg1"/>
          </a:solidFill>
        </p:spPr>
        <p:txBody>
          <a:bodyPr tIns="0"/>
          <a:lstStyle>
            <a:lvl1pPr marL="0" indent="0" algn="ctr">
              <a:buNone/>
              <a:defRPr sz="1600"/>
            </a:lvl1pPr>
          </a:lstStyle>
          <a:p>
            <a:r>
              <a:rPr lang="de-DE"/>
              <a:t>Bild durch Klicken auf Symbol hinzufügen</a:t>
            </a:r>
            <a:endParaRPr lang="en-US" dirty="0"/>
          </a:p>
        </p:txBody>
      </p:sp>
      <p:sp>
        <p:nvSpPr>
          <p:cNvPr id="20" name="Textplatzhalter 10"/>
          <p:cNvSpPr>
            <a:spLocks noGrp="1"/>
          </p:cNvSpPr>
          <p:nvPr>
            <p:ph type="body" sz="quarter" idx="15" hasCustomPrompt="1"/>
          </p:nvPr>
        </p:nvSpPr>
        <p:spPr>
          <a:xfrm>
            <a:off x="2899200" y="2790720"/>
            <a:ext cx="4386739" cy="259200"/>
          </a:xfrm>
        </p:spPr>
        <p:txBody>
          <a:bodyPr/>
          <a:lstStyle>
            <a:lvl1pPr marL="0" indent="0">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1" name="E-Mail">
            <a:extLst>
              <a:ext uri="{FF2B5EF4-FFF2-40B4-BE49-F238E27FC236}">
                <a16:creationId xmlns:a16="http://schemas.microsoft.com/office/drawing/2014/main" id="{DCA0F4E3-1440-45FD-9AD3-AC60C7275A79}"/>
              </a:ext>
            </a:extLst>
          </p:cNvPr>
          <p:cNvSpPr>
            <a:spLocks noGrp="1"/>
          </p:cNvSpPr>
          <p:nvPr>
            <p:ph type="body" sz="quarter" idx="31" hasCustomPrompt="1"/>
          </p:nvPr>
        </p:nvSpPr>
        <p:spPr>
          <a:xfrm>
            <a:off x="2899200" y="3429000"/>
            <a:ext cx="723528" cy="288643"/>
          </a:xfrm>
        </p:spPr>
        <p:txBody>
          <a:bodyPr/>
          <a:lstStyle>
            <a:lvl1pPr>
              <a:buFontTx/>
              <a:buNone/>
              <a:defRPr lang="de-DE" sz="1600" b="0" kern="1200" dirty="0" smtClean="0">
                <a:solidFill>
                  <a:schemeClr val="bg1"/>
                </a:solidFill>
                <a:latin typeface="+mn-lt"/>
                <a:ea typeface="+mn-ea"/>
                <a:cs typeface="+mn-cs"/>
              </a:defRPr>
            </a:lvl1pPr>
            <a:lvl2pPr>
              <a:defRPr lang="de-DE" sz="1600" b="0" kern="1200" dirty="0" smtClean="0">
                <a:solidFill>
                  <a:schemeClr val="tx1"/>
                </a:solidFill>
                <a:latin typeface="+mn-lt"/>
                <a:ea typeface="+mn-ea"/>
                <a:cs typeface="+mn-cs"/>
              </a:defRPr>
            </a:lvl2pPr>
            <a:lvl3pPr>
              <a:defRPr lang="de-DE" sz="1600" b="0" kern="1200" dirty="0" smtClean="0">
                <a:solidFill>
                  <a:schemeClr val="tx1"/>
                </a:solidFill>
                <a:latin typeface="+mn-lt"/>
                <a:ea typeface="+mn-ea"/>
                <a:cs typeface="+mn-cs"/>
              </a:defRPr>
            </a:lvl3pPr>
            <a:lvl4pPr>
              <a:defRPr lang="de-DE" sz="1600" b="0" kern="1200" dirty="0" smtClean="0">
                <a:solidFill>
                  <a:schemeClr val="tx1"/>
                </a:solidFill>
                <a:latin typeface="+mn-lt"/>
                <a:ea typeface="+mn-ea"/>
                <a:cs typeface="+mn-cs"/>
              </a:defRPr>
            </a:lvl4pPr>
            <a:lvl5pPr>
              <a:defRPr lang="de-DE" sz="1600" b="0" kern="1200" dirty="0">
                <a:solidFill>
                  <a:schemeClr val="tx1"/>
                </a:solidFill>
                <a:latin typeface="+mn-lt"/>
                <a:ea typeface="+mn-ea"/>
                <a:cs typeface="+mn-cs"/>
              </a:defRPr>
            </a:lvl5pPr>
          </a:lstStyle>
          <a:p>
            <a:pPr marL="0" lvl="0" indent="0" algn="l" defTabSz="761920" rtl="0" eaLnBrk="1" latinLnBrk="0" hangingPunct="1">
              <a:lnSpc>
                <a:spcPct val="120000"/>
              </a:lnSpc>
              <a:spcBef>
                <a:spcPts val="833"/>
              </a:spcBef>
              <a:buClr>
                <a:schemeClr val="accent1"/>
              </a:buClr>
              <a:buFont typeface="Arial" panose="020B0604020202020204" pitchFamily="34" charset="0"/>
              <a:buNone/>
            </a:pPr>
            <a:r>
              <a:rPr lang="de-DE" dirty="0" err="1"/>
              <a:t>e-mail</a:t>
            </a:r>
            <a:endParaRPr lang="de-DE" dirty="0"/>
          </a:p>
        </p:txBody>
      </p:sp>
      <p:sp>
        <p:nvSpPr>
          <p:cNvPr id="30" name="Email Adresse">
            <a:extLst>
              <a:ext uri="{FF2B5EF4-FFF2-40B4-BE49-F238E27FC236}">
                <a16:creationId xmlns:a16="http://schemas.microsoft.com/office/drawing/2014/main" id="{18AFB8D7-22AC-4F06-9D32-AF7F36CC699E}"/>
              </a:ext>
            </a:extLst>
          </p:cNvPr>
          <p:cNvSpPr>
            <a:spLocks noGrp="1"/>
          </p:cNvSpPr>
          <p:nvPr>
            <p:ph type="body" sz="quarter" idx="26" hasCustomPrompt="1"/>
          </p:nvPr>
        </p:nvSpPr>
        <p:spPr>
          <a:xfrm>
            <a:off x="3622729" y="3429000"/>
            <a:ext cx="3663212" cy="288000"/>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7" name="Durchwahl">
            <a:extLst>
              <a:ext uri="{FF2B5EF4-FFF2-40B4-BE49-F238E27FC236}">
                <a16:creationId xmlns:a16="http://schemas.microsoft.com/office/drawing/2014/main" id="{185017B9-74A5-4F34-B4F0-E3B0154A9FDA}"/>
              </a:ext>
            </a:extLst>
          </p:cNvPr>
          <p:cNvSpPr>
            <a:spLocks noGrp="1"/>
          </p:cNvSpPr>
          <p:nvPr>
            <p:ph type="body" sz="quarter" idx="35" hasCustomPrompt="1"/>
          </p:nvPr>
        </p:nvSpPr>
        <p:spPr>
          <a:xfrm>
            <a:off x="2899201" y="3737492"/>
            <a:ext cx="2327908" cy="327715"/>
          </a:xfrm>
        </p:spPr>
        <p:txBody>
          <a:bodyPr/>
          <a:lstStyle>
            <a:lvl1pPr marL="0" indent="0" defTabSz="717533">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Phone	+49 (0) 711 685-</a:t>
            </a:r>
          </a:p>
        </p:txBody>
      </p:sp>
      <p:sp>
        <p:nvSpPr>
          <p:cNvPr id="31" name="Durchwahl">
            <a:extLst>
              <a:ext uri="{FF2B5EF4-FFF2-40B4-BE49-F238E27FC236}">
                <a16:creationId xmlns:a16="http://schemas.microsoft.com/office/drawing/2014/main" id="{01FBFF05-552E-459B-91AE-83CAFE128CD4}"/>
              </a:ext>
            </a:extLst>
          </p:cNvPr>
          <p:cNvSpPr>
            <a:spLocks noGrp="1"/>
          </p:cNvSpPr>
          <p:nvPr>
            <p:ph type="body" sz="quarter" idx="23" hasCustomPrompt="1"/>
          </p:nvPr>
        </p:nvSpPr>
        <p:spPr>
          <a:xfrm>
            <a:off x="5148649" y="3737492"/>
            <a:ext cx="865689" cy="32771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2" name="www">
            <a:extLst>
              <a:ext uri="{FF2B5EF4-FFF2-40B4-BE49-F238E27FC236}">
                <a16:creationId xmlns:a16="http://schemas.microsoft.com/office/drawing/2014/main" id="{67CA897D-892F-4CE9-B942-3B8DA0BA2496}"/>
              </a:ext>
            </a:extLst>
          </p:cNvPr>
          <p:cNvSpPr>
            <a:spLocks noGrp="1"/>
          </p:cNvSpPr>
          <p:nvPr>
            <p:ph type="body" sz="quarter" idx="33" hasCustomPrompt="1"/>
          </p:nvPr>
        </p:nvSpPr>
        <p:spPr>
          <a:xfrm>
            <a:off x="2899201" y="4085054"/>
            <a:ext cx="486408" cy="317772"/>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3" name="Webadresse">
            <a:extLst>
              <a:ext uri="{FF2B5EF4-FFF2-40B4-BE49-F238E27FC236}">
                <a16:creationId xmlns:a16="http://schemas.microsoft.com/office/drawing/2014/main" id="{2BEFE346-3B3E-4B37-B098-AEC82CBD8CB3}"/>
              </a:ext>
            </a:extLst>
          </p:cNvPr>
          <p:cNvSpPr>
            <a:spLocks noGrp="1"/>
          </p:cNvSpPr>
          <p:nvPr>
            <p:ph type="body" sz="quarter" idx="24" hasCustomPrompt="1"/>
          </p:nvPr>
        </p:nvSpPr>
        <p:spPr>
          <a:xfrm>
            <a:off x="3385612" y="4085054"/>
            <a:ext cx="2451097" cy="317772"/>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4" name="Universität Stuttgart">
            <a:extLst>
              <a:ext uri="{FF2B5EF4-FFF2-40B4-BE49-F238E27FC236}">
                <a16:creationId xmlns:a16="http://schemas.microsoft.com/office/drawing/2014/main" id="{1170A3D9-2665-43AC-B8CF-228214AB4591}"/>
              </a:ext>
            </a:extLst>
          </p:cNvPr>
          <p:cNvSpPr>
            <a:spLocks noGrp="1"/>
          </p:cNvSpPr>
          <p:nvPr>
            <p:ph type="body" sz="quarter" idx="34" hasCustomPrompt="1"/>
          </p:nvPr>
        </p:nvSpPr>
        <p:spPr>
          <a:xfrm>
            <a:off x="2899200" y="4677646"/>
            <a:ext cx="3333349" cy="291588"/>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761920" rtl="0" eaLnBrk="1" latinLnBrk="0" hangingPunct="1">
              <a:lnSpc>
                <a:spcPct val="120000"/>
              </a:lnSpc>
              <a:spcBef>
                <a:spcPts val="833"/>
              </a:spcBef>
              <a:spcAft>
                <a:spcPts val="0"/>
              </a:spcAft>
              <a:buClr>
                <a:schemeClr val="accent1"/>
              </a:buClr>
              <a:buFont typeface="Arial" panose="020B0604020202020204" pitchFamily="34" charset="0"/>
              <a:buNone/>
              <a:tabLst>
                <a:tab pos="721766" algn="l"/>
              </a:tabLst>
            </a:pPr>
            <a:r>
              <a:rPr lang="de-DE" dirty="0"/>
              <a:t>University </a:t>
            </a:r>
            <a:r>
              <a:rPr lang="de-DE" dirty="0" err="1"/>
              <a:t>of</a:t>
            </a:r>
            <a:r>
              <a:rPr lang="de-DE" dirty="0"/>
              <a:t> Stuttgart</a:t>
            </a:r>
          </a:p>
        </p:txBody>
      </p:sp>
      <p:sp>
        <p:nvSpPr>
          <p:cNvPr id="35" name="Abteilung Institut">
            <a:extLst>
              <a:ext uri="{FF2B5EF4-FFF2-40B4-BE49-F238E27FC236}">
                <a16:creationId xmlns:a16="http://schemas.microsoft.com/office/drawing/2014/main" id="{E7568E75-9942-41F4-B0BF-B47296C8126E}"/>
              </a:ext>
            </a:extLst>
          </p:cNvPr>
          <p:cNvSpPr>
            <a:spLocks noGrp="1"/>
          </p:cNvSpPr>
          <p:nvPr>
            <p:ph type="body" sz="quarter" idx="25" hasCustomPrompt="1"/>
          </p:nvPr>
        </p:nvSpPr>
        <p:spPr>
          <a:xfrm>
            <a:off x="2899200" y="4996239"/>
            <a:ext cx="4386739" cy="288000"/>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36" name="Adressfeld">
            <a:extLst>
              <a:ext uri="{FF2B5EF4-FFF2-40B4-BE49-F238E27FC236}">
                <a16:creationId xmlns:a16="http://schemas.microsoft.com/office/drawing/2014/main" id="{4CC9AD5A-92CF-494C-BE6A-00BD7C60B579}"/>
              </a:ext>
            </a:extLst>
          </p:cNvPr>
          <p:cNvSpPr>
            <a:spLocks noGrp="1"/>
          </p:cNvSpPr>
          <p:nvPr>
            <p:ph type="body" sz="quarter" idx="21" hasCustomPrompt="1"/>
          </p:nvPr>
        </p:nvSpPr>
        <p:spPr>
          <a:xfrm>
            <a:off x="2899200" y="5311244"/>
            <a:ext cx="4386739" cy="288000"/>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2458816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5FFB44E-D170-4685-AF14-F44ADD5311B7}"/>
              </a:ext>
            </a:extLst>
          </p:cNvPr>
          <p:cNvSpPr/>
          <p:nvPr userDrawn="1"/>
        </p:nvSpPr>
        <p:spPr>
          <a:xfrm>
            <a:off x="1" y="6501601"/>
            <a:ext cx="12192000" cy="3563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7" name="Rechteck 6">
            <a:extLst>
              <a:ext uri="{FF2B5EF4-FFF2-40B4-BE49-F238E27FC236}">
                <a16:creationId xmlns:a16="http://schemas.microsoft.com/office/drawing/2014/main" id="{018FF21A-5A94-4EE4-AA8A-5C93943E2A9F}"/>
              </a:ext>
            </a:extLst>
          </p:cNvPr>
          <p:cNvSpPr/>
          <p:nvPr userDrawn="1"/>
        </p:nvSpPr>
        <p:spPr>
          <a:xfrm>
            <a:off x="0" y="0"/>
            <a:ext cx="12192000" cy="11282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3" name="Inhaltsplatzhalter 2">
            <a:extLst>
              <a:ext uri="{FF2B5EF4-FFF2-40B4-BE49-F238E27FC236}">
                <a16:creationId xmlns:a16="http://schemas.microsoft.com/office/drawing/2014/main" id="{3D68FBF0-C7A1-4FC3-9D0F-0A20C983069B}"/>
              </a:ext>
            </a:extLst>
          </p:cNvPr>
          <p:cNvSpPr>
            <a:spLocks noGrp="1"/>
          </p:cNvSpPr>
          <p:nvPr>
            <p:ph idx="1"/>
          </p:nvPr>
        </p:nvSpPr>
        <p:spPr>
          <a:xfrm>
            <a:off x="624422" y="1494920"/>
            <a:ext cx="10991849" cy="4941845"/>
          </a:xfrm>
        </p:spPr>
        <p:txBody>
          <a:bodyPr/>
          <a:lstStyle>
            <a:lvl1pPr>
              <a:buSzPct val="110000"/>
              <a:buFont typeface="Wingdings" panose="05000000000000000000" pitchFamily="2" charset="2"/>
              <a:buChar char="§"/>
              <a:defRPr sz="2200"/>
            </a:lvl1pPr>
            <a:lvl2pPr>
              <a:buClr>
                <a:schemeClr val="accent2"/>
              </a:buClr>
              <a:buSzPct val="105000"/>
              <a:buFont typeface="Wingdings" panose="05000000000000000000" pitchFamily="2" charset="2"/>
              <a:buChar char="§"/>
              <a:defRPr sz="2200"/>
            </a:lvl2pPr>
            <a:lvl3pPr>
              <a:buClr>
                <a:schemeClr val="accent1"/>
              </a:buClr>
              <a:defRPr sz="2200"/>
            </a:lvl3pPr>
            <a:lvl4pPr>
              <a:buClr>
                <a:schemeClr val="accent2"/>
              </a:buClr>
              <a:defRPr sz="2200"/>
            </a:lvl4pPr>
            <a:lvl5pPr>
              <a:buClr>
                <a:schemeClr val="accent1"/>
              </a:buClr>
              <a:defRPr sz="22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itel 9">
            <a:extLst>
              <a:ext uri="{FF2B5EF4-FFF2-40B4-BE49-F238E27FC236}">
                <a16:creationId xmlns:a16="http://schemas.microsoft.com/office/drawing/2014/main" id="{5B22406F-FF0D-4F70-892F-07C2044916B6}"/>
              </a:ext>
            </a:extLst>
          </p:cNvPr>
          <p:cNvSpPr>
            <a:spLocks noGrp="1"/>
          </p:cNvSpPr>
          <p:nvPr>
            <p:ph type="title"/>
          </p:nvPr>
        </p:nvSpPr>
        <p:spPr>
          <a:xfrm>
            <a:off x="623361" y="194512"/>
            <a:ext cx="10993967" cy="336000"/>
          </a:xfrm>
        </p:spPr>
        <p:txBody>
          <a:bodyPr/>
          <a:lstStyle>
            <a:lvl1pPr>
              <a:defRPr sz="2800"/>
            </a:lvl1pPr>
          </a:lstStyle>
          <a:p>
            <a:r>
              <a:rPr lang="de-DE" dirty="0"/>
              <a:t>Mastertitelformat bearbeiten</a:t>
            </a:r>
          </a:p>
        </p:txBody>
      </p:sp>
      <p:sp>
        <p:nvSpPr>
          <p:cNvPr id="12" name="Inhaltsplatzhalter 11">
            <a:extLst>
              <a:ext uri="{FF2B5EF4-FFF2-40B4-BE49-F238E27FC236}">
                <a16:creationId xmlns:a16="http://schemas.microsoft.com/office/drawing/2014/main" id="{A2E43B27-C7A0-454A-94C9-47DA58BC4AA4}"/>
              </a:ext>
            </a:extLst>
          </p:cNvPr>
          <p:cNvSpPr>
            <a:spLocks noGrp="1"/>
          </p:cNvSpPr>
          <p:nvPr>
            <p:ph sz="quarter" idx="13" hasCustomPrompt="1"/>
          </p:nvPr>
        </p:nvSpPr>
        <p:spPr>
          <a:xfrm>
            <a:off x="623361" y="612586"/>
            <a:ext cx="7099300" cy="322263"/>
          </a:xfrm>
        </p:spPr>
        <p:txBody>
          <a:bodyPr/>
          <a:lstStyle>
            <a:lvl1pPr>
              <a:buNone/>
              <a:defRPr sz="2800"/>
            </a:lvl1pPr>
          </a:lstStyle>
          <a:p>
            <a:pPr lvl="0"/>
            <a:r>
              <a:rPr lang="de-DE" dirty="0"/>
              <a:t>Masteruntertitel</a:t>
            </a:r>
          </a:p>
        </p:txBody>
      </p:sp>
      <p:sp>
        <p:nvSpPr>
          <p:cNvPr id="5" name="Fußzeilenplatzhalter 4">
            <a:extLst>
              <a:ext uri="{FF2B5EF4-FFF2-40B4-BE49-F238E27FC236}">
                <a16:creationId xmlns:a16="http://schemas.microsoft.com/office/drawing/2014/main" id="{65883291-4A72-48D5-BB62-C85FBC80BF05}"/>
              </a:ext>
            </a:extLst>
          </p:cNvPr>
          <p:cNvSpPr>
            <a:spLocks noGrp="1"/>
          </p:cNvSpPr>
          <p:nvPr>
            <p:ph type="ftr" sz="quarter" idx="11"/>
          </p:nvPr>
        </p:nvSpPr>
        <p:spPr>
          <a:xfrm>
            <a:off x="623362" y="6583674"/>
            <a:ext cx="7099299" cy="164148"/>
          </a:xfrm>
        </p:spPr>
        <p:txBody>
          <a:bodyPr/>
          <a:lstStyle>
            <a:lvl1pPr>
              <a:defRPr>
                <a:solidFill>
                  <a:schemeClr val="bg1"/>
                </a:solidFill>
              </a:defRPr>
            </a:lvl1pPr>
          </a:lstStyle>
          <a:p>
            <a:pPr algn="ctr"/>
            <a:r>
              <a:rPr lang="de-DE" dirty="0"/>
              <a:t>Emotion Analysis | Corpus </a:t>
            </a:r>
            <a:r>
              <a:rPr lang="de-DE" dirty="0" err="1"/>
              <a:t>Creation</a:t>
            </a:r>
            <a:r>
              <a:rPr lang="de-DE" dirty="0"/>
              <a:t>				Felix Bühler | Max Wegge | Carlotta Quensel</a:t>
            </a:r>
          </a:p>
        </p:txBody>
      </p:sp>
      <p:sp>
        <p:nvSpPr>
          <p:cNvPr id="6" name="Foliennummernplatzhalter 5">
            <a:extLst>
              <a:ext uri="{FF2B5EF4-FFF2-40B4-BE49-F238E27FC236}">
                <a16:creationId xmlns:a16="http://schemas.microsoft.com/office/drawing/2014/main" id="{0DD2762A-9641-4C71-9712-69CAB6EB77D4}"/>
              </a:ext>
            </a:extLst>
          </p:cNvPr>
          <p:cNvSpPr>
            <a:spLocks noGrp="1"/>
          </p:cNvSpPr>
          <p:nvPr>
            <p:ph type="sldNum" sz="quarter" idx="12"/>
          </p:nvPr>
        </p:nvSpPr>
        <p:spPr>
          <a:xfrm>
            <a:off x="11269978" y="6583674"/>
            <a:ext cx="297600" cy="164148"/>
          </a:xfrm>
        </p:spPr>
        <p:txBody>
          <a:bodyPr/>
          <a:lstStyle>
            <a:lvl1pPr>
              <a:defRPr>
                <a:solidFill>
                  <a:schemeClr val="bg1"/>
                </a:solidFill>
              </a:defRPr>
            </a:lvl1pPr>
          </a:lstStyle>
          <a:p>
            <a:fld id="{54518C2F-5E54-4CF8-B37A-4631A050CED9}" type="slidenum">
              <a:rPr lang="de-DE" smtClean="0"/>
              <a:pPr/>
              <a:t>‹Nr.›</a:t>
            </a:fld>
            <a:endParaRPr lang="de-DE" dirty="0">
              <a:solidFill>
                <a:schemeClr val="bg1"/>
              </a:solidFill>
            </a:endParaRPr>
          </a:p>
        </p:txBody>
      </p:sp>
    </p:spTree>
    <p:extLst>
      <p:ext uri="{BB962C8B-B14F-4D97-AF65-F5344CB8AC3E}">
        <p14:creationId xmlns:p14="http://schemas.microsoft.com/office/powerpoint/2010/main" val="113166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folie Barrierefrei hellblau">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8916216-B032-4200-99C8-5BA3A21F88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 y="358611"/>
            <a:ext cx="2848095" cy="575997"/>
          </a:xfrm>
          <a:prstGeom prst="rect">
            <a:avLst/>
          </a:prstGeom>
        </p:spPr>
      </p:pic>
      <p:pic>
        <p:nvPicPr>
          <p:cNvPr id="8" name="Grafik 7">
            <a:extLst>
              <a:ext uri="{FF2B5EF4-FFF2-40B4-BE49-F238E27FC236}">
                <a16:creationId xmlns:a16="http://schemas.microsoft.com/office/drawing/2014/main" id="{A72007CB-CD36-48DD-9918-1BFC87D15E94}"/>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3763" t="1" b="-1"/>
          <a:stretch/>
        </p:blipFill>
        <p:spPr>
          <a:xfrm>
            <a:off x="1214118" y="774451"/>
            <a:ext cx="2171295" cy="224468"/>
          </a:xfrm>
          <a:prstGeom prst="rect">
            <a:avLst/>
          </a:prstGeom>
        </p:spPr>
      </p:pic>
      <p:sp>
        <p:nvSpPr>
          <p:cNvPr id="9" name="Bildplatzhalter 8"/>
          <p:cNvSpPr>
            <a:spLocks noGrp="1"/>
          </p:cNvSpPr>
          <p:nvPr>
            <p:ph type="pic" sz="quarter" idx="10"/>
          </p:nvPr>
        </p:nvSpPr>
        <p:spPr>
          <a:xfrm>
            <a:off x="0" y="1689121"/>
            <a:ext cx="12192000" cy="5168879"/>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3" name="Titel 2">
            <a:extLst>
              <a:ext uri="{FF2B5EF4-FFF2-40B4-BE49-F238E27FC236}">
                <a16:creationId xmlns:a16="http://schemas.microsoft.com/office/drawing/2014/main" id="{86BA6808-8CD4-4528-935A-3978EF1718CF}"/>
              </a:ext>
            </a:extLst>
          </p:cNvPr>
          <p:cNvSpPr>
            <a:spLocks noGrp="1"/>
          </p:cNvSpPr>
          <p:nvPr>
            <p:ph type="title" hasCustomPrompt="1"/>
          </p:nvPr>
        </p:nvSpPr>
        <p:spPr>
          <a:xfrm>
            <a:off x="6334029" y="599281"/>
            <a:ext cx="5520000" cy="5520000"/>
          </a:xfrm>
          <a:prstGeom prst="ellipse">
            <a:avLst/>
          </a:prstGeom>
          <a:solidFill>
            <a:schemeClr val="accent1"/>
          </a:solidFill>
        </p:spPr>
        <p:txBody>
          <a:bodyPr vert="horz" wrap="square" lIns="0" tIns="0" rIns="0" bIns="1116000" rtlCol="0" anchor="b" anchorCtr="0">
            <a:noAutofit/>
          </a:bodyPr>
          <a:lstStyle>
            <a:lvl1pPr>
              <a:defRPr lang="en-GB" sz="3733" baseline="0" dirty="0">
                <a:solidFill>
                  <a:schemeClr val="bg1"/>
                </a:solidFill>
                <a:highlight>
                  <a:srgbClr val="000000"/>
                </a:highlight>
              </a:defRPr>
            </a:lvl1pPr>
          </a:lstStyle>
          <a:p>
            <a:pPr marL="0" lvl="0" indent="0"/>
            <a:r>
              <a:rPr lang="de-DE"/>
              <a:t>Barrierefreier  Titel – Text durch Klicken </a:t>
            </a:r>
            <a:br>
              <a:rPr lang="de-DE"/>
            </a:br>
            <a:r>
              <a:rPr lang="de-DE"/>
              <a:t>hinzufügen</a:t>
            </a:r>
            <a:endParaRPr lang="en-GB" dirty="0"/>
          </a:p>
        </p:txBody>
      </p:sp>
      <p:sp>
        <p:nvSpPr>
          <p:cNvPr id="12" name="Subtitle 2"/>
          <p:cNvSpPr>
            <a:spLocks noGrp="1"/>
          </p:cNvSpPr>
          <p:nvPr>
            <p:ph type="subTitle" idx="1" hasCustomPrompt="1"/>
          </p:nvPr>
        </p:nvSpPr>
        <p:spPr>
          <a:xfrm>
            <a:off x="7141030" y="3951514"/>
            <a:ext cx="4016828" cy="740229"/>
          </a:xfrm>
        </p:spPr>
        <p:txBody>
          <a:bodyPr lIns="0" tIns="0" rIns="0" bIns="0">
            <a:noAutofit/>
          </a:bodyPr>
          <a:lstStyle>
            <a:lvl1pPr marL="0" indent="0" algn="l">
              <a:lnSpc>
                <a:spcPct val="110000"/>
              </a:lnSpc>
              <a:spcBef>
                <a:spcPts val="0"/>
              </a:spcBef>
              <a:buNone/>
              <a:defRPr sz="1600">
                <a:solidFill>
                  <a:schemeClr val="bg1"/>
                </a:solidFill>
                <a:highlight>
                  <a:srgbClr val="000000"/>
                </a:highlight>
              </a:defRPr>
            </a:lvl1pPr>
            <a:lvl2pPr marL="457185" indent="0" algn="ctr">
              <a:buNone/>
              <a:defRPr sz="2000"/>
            </a:lvl2pPr>
            <a:lvl3pPr marL="914368" indent="0" algn="ctr">
              <a:buNone/>
              <a:defRPr sz="1800"/>
            </a:lvl3pPr>
            <a:lvl4pPr marL="1371552" indent="0" algn="ctr">
              <a:buNone/>
              <a:defRPr sz="1600"/>
            </a:lvl4pPr>
            <a:lvl5pPr marL="1828736" indent="0" algn="ctr">
              <a:buNone/>
              <a:defRPr sz="1600"/>
            </a:lvl5pPr>
            <a:lvl6pPr marL="2285920" indent="0" algn="ctr">
              <a:buNone/>
              <a:defRPr sz="1600"/>
            </a:lvl6pPr>
            <a:lvl7pPr marL="2743103" indent="0" algn="ctr">
              <a:buNone/>
              <a:defRPr sz="1600"/>
            </a:lvl7pPr>
            <a:lvl8pPr marL="3200288" indent="0" algn="ctr">
              <a:buNone/>
              <a:defRPr sz="1600"/>
            </a:lvl8pPr>
            <a:lvl9pPr marL="3657473" indent="0" algn="ctr">
              <a:buNone/>
              <a:defRPr sz="1600"/>
            </a:lvl9pPr>
          </a:lstStyle>
          <a:p>
            <a:r>
              <a:rPr lang="de-DE"/>
              <a:t>Untertitel Text durch Klicken hinzufügen</a:t>
            </a:r>
            <a:endParaRPr lang="de-DE" dirty="0"/>
          </a:p>
        </p:txBody>
      </p:sp>
      <p:sp>
        <p:nvSpPr>
          <p:cNvPr id="14" name="Textplatzhalter 10">
            <a:extLst>
              <a:ext uri="{FF2B5EF4-FFF2-40B4-BE49-F238E27FC236}">
                <a16:creationId xmlns:a16="http://schemas.microsoft.com/office/drawing/2014/main" id="{3A6FC492-F4FE-474B-9BFE-DAAE645B98B7}"/>
              </a:ext>
            </a:extLst>
          </p:cNvPr>
          <p:cNvSpPr>
            <a:spLocks noGrp="1"/>
          </p:cNvSpPr>
          <p:nvPr>
            <p:ph type="body" sz="quarter" idx="11" hasCustomPrompt="1"/>
          </p:nvPr>
        </p:nvSpPr>
        <p:spPr>
          <a:xfrm>
            <a:off x="9764013" y="4794480"/>
            <a:ext cx="1699200" cy="1699200"/>
          </a:xfrm>
          <a:prstGeom prst="ellipse">
            <a:avLst/>
          </a:prstGeom>
          <a:solidFill>
            <a:schemeClr val="bg1"/>
          </a:solidFill>
        </p:spPr>
        <p:txBody>
          <a:bodyPr wrap="none" lIns="0" tIns="0" rIns="0" bIns="0" anchor="ctr">
            <a:noAutofit/>
          </a:bodyPr>
          <a:lstStyle>
            <a:lvl1pPr marL="0" indent="0">
              <a:lnSpc>
                <a:spcPts val="2000"/>
              </a:lnSpc>
              <a:spcBef>
                <a:spcPts val="0"/>
              </a:spcBef>
              <a:buNone/>
              <a:defRPr sz="1600" b="1">
                <a:solidFill>
                  <a:schemeClr val="tx1"/>
                </a:solidFill>
              </a:defRPr>
            </a:lvl1pPr>
          </a:lstStyle>
          <a:p>
            <a:pPr lvl="0"/>
            <a:r>
              <a:rPr lang="de-DE" dirty="0"/>
              <a:t>Vorname </a:t>
            </a:r>
            <a:br>
              <a:rPr lang="de-DE" dirty="0"/>
            </a:br>
            <a:r>
              <a:rPr lang="de-DE" dirty="0"/>
              <a:t>Name</a:t>
            </a:r>
          </a:p>
        </p:txBody>
      </p:sp>
    </p:spTree>
    <p:extLst>
      <p:ext uri="{BB962C8B-B14F-4D97-AF65-F5344CB8AC3E}">
        <p14:creationId xmlns:p14="http://schemas.microsoft.com/office/powerpoint/2010/main" val="98555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folie Institute">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CA70C5C8-1CB6-4CC4-A9D8-081FC52E5A9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 y="358611"/>
            <a:ext cx="2848095" cy="575997"/>
          </a:xfrm>
          <a:prstGeom prst="rect">
            <a:avLst/>
          </a:prstGeom>
        </p:spPr>
      </p:pic>
      <p:sp>
        <p:nvSpPr>
          <p:cNvPr id="9" name="Bildplatzhalter 8"/>
          <p:cNvSpPr>
            <a:spLocks noGrp="1"/>
          </p:cNvSpPr>
          <p:nvPr>
            <p:ph type="pic" sz="quarter" idx="10"/>
          </p:nvPr>
        </p:nvSpPr>
        <p:spPr>
          <a:xfrm>
            <a:off x="0" y="1689121"/>
            <a:ext cx="12192000" cy="5168879"/>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8" name="Titel 2">
            <a:extLst>
              <a:ext uri="{FF2B5EF4-FFF2-40B4-BE49-F238E27FC236}">
                <a16:creationId xmlns:a16="http://schemas.microsoft.com/office/drawing/2014/main" id="{098769ED-90D0-4473-B1B2-1CE12B519F39}"/>
              </a:ext>
            </a:extLst>
          </p:cNvPr>
          <p:cNvSpPr>
            <a:spLocks noGrp="1"/>
          </p:cNvSpPr>
          <p:nvPr>
            <p:ph type="title" hasCustomPrompt="1"/>
          </p:nvPr>
        </p:nvSpPr>
        <p:spPr>
          <a:xfrm>
            <a:off x="6334029" y="599281"/>
            <a:ext cx="5520000" cy="5520000"/>
          </a:xfrm>
          <a:prstGeom prst="ellipse">
            <a:avLst/>
          </a:prstGeom>
          <a:solidFill>
            <a:schemeClr val="accent1"/>
          </a:solidFill>
        </p:spPr>
        <p:txBody>
          <a:bodyPr vert="horz" wrap="square" lIns="0" tIns="0" rIns="0" bIns="1116000" rtlCol="0" anchor="b" anchorCtr="0">
            <a:noAutofit/>
          </a:bodyPr>
          <a:lstStyle>
            <a:lvl1pPr>
              <a:defRPr lang="en-GB" sz="3733" baseline="0" dirty="0">
                <a:solidFill>
                  <a:schemeClr val="tx1"/>
                </a:solidFill>
              </a:defRPr>
            </a:lvl1pPr>
          </a:lstStyle>
          <a:p>
            <a:pPr marL="0" lvl="0" indent="0"/>
            <a:r>
              <a:rPr lang="de-DE"/>
              <a:t>Titelfolie Institute – Text durch Klicken hinzufügen</a:t>
            </a:r>
            <a:endParaRPr lang="en-GB" dirty="0"/>
          </a:p>
        </p:txBody>
      </p:sp>
      <p:sp>
        <p:nvSpPr>
          <p:cNvPr id="12" name="Subtitle 2"/>
          <p:cNvSpPr>
            <a:spLocks noGrp="1"/>
          </p:cNvSpPr>
          <p:nvPr>
            <p:ph type="subTitle" idx="1" hasCustomPrompt="1"/>
          </p:nvPr>
        </p:nvSpPr>
        <p:spPr>
          <a:xfrm>
            <a:off x="7141030" y="3951514"/>
            <a:ext cx="4016828" cy="740229"/>
          </a:xfrm>
        </p:spPr>
        <p:txBody>
          <a:bodyPr lIns="0" tIns="0" rIns="0" bIns="0">
            <a:noAutofit/>
          </a:bodyPr>
          <a:lstStyle>
            <a:lvl1pPr marL="0" indent="0" algn="l">
              <a:lnSpc>
                <a:spcPct val="110000"/>
              </a:lnSpc>
              <a:spcBef>
                <a:spcPts val="0"/>
              </a:spcBef>
              <a:buNone/>
              <a:defRPr sz="1600">
                <a:solidFill>
                  <a:schemeClr val="tx1"/>
                </a:solidFill>
              </a:defRPr>
            </a:lvl1pPr>
            <a:lvl2pPr marL="457185" indent="0" algn="ctr">
              <a:buNone/>
              <a:defRPr sz="2000"/>
            </a:lvl2pPr>
            <a:lvl3pPr marL="914368" indent="0" algn="ctr">
              <a:buNone/>
              <a:defRPr sz="1800"/>
            </a:lvl3pPr>
            <a:lvl4pPr marL="1371552" indent="0" algn="ctr">
              <a:buNone/>
              <a:defRPr sz="1600"/>
            </a:lvl4pPr>
            <a:lvl5pPr marL="1828736" indent="0" algn="ctr">
              <a:buNone/>
              <a:defRPr sz="1600"/>
            </a:lvl5pPr>
            <a:lvl6pPr marL="2285920" indent="0" algn="ctr">
              <a:buNone/>
              <a:defRPr sz="1600"/>
            </a:lvl6pPr>
            <a:lvl7pPr marL="2743103" indent="0" algn="ctr">
              <a:buNone/>
              <a:defRPr sz="1600"/>
            </a:lvl7pPr>
            <a:lvl8pPr marL="3200288" indent="0" algn="ctr">
              <a:buNone/>
              <a:defRPr sz="1600"/>
            </a:lvl8pPr>
            <a:lvl9pPr marL="3657473" indent="0" algn="ctr">
              <a:buNone/>
              <a:defRPr sz="1600"/>
            </a:lvl9pPr>
          </a:lstStyle>
          <a:p>
            <a:r>
              <a:rPr lang="de-DE"/>
              <a:t>Untertitel Text durch Klicken hinzufügen</a:t>
            </a:r>
            <a:endParaRPr lang="de-DE" dirty="0"/>
          </a:p>
        </p:txBody>
      </p:sp>
      <p:sp>
        <p:nvSpPr>
          <p:cNvPr id="7" name="Bildplatzhalter 4">
            <a:extLst>
              <a:ext uri="{FF2B5EF4-FFF2-40B4-BE49-F238E27FC236}">
                <a16:creationId xmlns:a16="http://schemas.microsoft.com/office/drawing/2014/main" id="{B9FD99DC-C17A-49FB-8F13-40F41E801ABC}"/>
              </a:ext>
            </a:extLst>
          </p:cNvPr>
          <p:cNvSpPr>
            <a:spLocks noGrp="1" noChangeAspect="1"/>
          </p:cNvSpPr>
          <p:nvPr>
            <p:ph type="pic" sz="quarter" idx="14" hasCustomPrompt="1"/>
          </p:nvPr>
        </p:nvSpPr>
        <p:spPr>
          <a:xfrm>
            <a:off x="9399213" y="4612080"/>
            <a:ext cx="2064000" cy="2064000"/>
          </a:xfrm>
          <a:prstGeom prst="ellipse">
            <a:avLst/>
          </a:prstGeom>
          <a:solidFill>
            <a:schemeClr val="bg1"/>
          </a:solidFill>
        </p:spPr>
        <p:txBody>
          <a:bodyPr/>
          <a:lstStyle>
            <a:lvl1pPr marL="0" indent="0">
              <a:buFontTx/>
              <a:buNone/>
              <a:defRPr sz="1200" baseline="0"/>
            </a:lvl1pPr>
          </a:lstStyle>
          <a:p>
            <a:r>
              <a:rPr lang="de-DE" dirty="0" err="1"/>
              <a:t>Sublogo</a:t>
            </a:r>
            <a:r>
              <a:rPr lang="de-DE" dirty="0"/>
              <a:t> einfügen</a:t>
            </a:r>
          </a:p>
        </p:txBody>
      </p:sp>
    </p:spTree>
    <p:extLst>
      <p:ext uri="{BB962C8B-B14F-4D97-AF65-F5344CB8AC3E}">
        <p14:creationId xmlns:p14="http://schemas.microsoft.com/office/powerpoint/2010/main" val="389422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folie Institute 2">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30BE638A-719E-41CB-B435-44353E5553A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18" y="358611"/>
            <a:ext cx="2848095" cy="575997"/>
          </a:xfrm>
          <a:prstGeom prst="rect">
            <a:avLst/>
          </a:prstGeom>
        </p:spPr>
      </p:pic>
      <p:sp>
        <p:nvSpPr>
          <p:cNvPr id="28" name="Textplatzhalter 9">
            <a:extLst>
              <a:ext uri="{FF2B5EF4-FFF2-40B4-BE49-F238E27FC236}">
                <a16:creationId xmlns:a16="http://schemas.microsoft.com/office/drawing/2014/main" id="{F2727769-9A35-4722-8FB2-4C78D296549D}"/>
              </a:ext>
            </a:extLst>
          </p:cNvPr>
          <p:cNvSpPr>
            <a:spLocks noGrp="1"/>
          </p:cNvSpPr>
          <p:nvPr>
            <p:ph type="body" sz="quarter" idx="13" hasCustomPrompt="1"/>
          </p:nvPr>
        </p:nvSpPr>
        <p:spPr>
          <a:xfrm>
            <a:off x="1269940" y="790873"/>
            <a:ext cx="4749217" cy="580108"/>
          </a:xfrm>
        </p:spPr>
        <p:txBody>
          <a:bodyPr/>
          <a:lstStyle>
            <a:lvl1pPr marL="0" indent="0">
              <a:lnSpc>
                <a:spcPct val="100000"/>
              </a:lnSpc>
              <a:buFontTx/>
              <a:buNone/>
              <a:defRPr sz="1600"/>
            </a:lvl1pPr>
          </a:lstStyle>
          <a:p>
            <a:pPr lvl="0"/>
            <a:r>
              <a:rPr lang="de-DE" dirty="0"/>
              <a:t>Institutsname max. 2-zeilig, bitte hier klicken und überschreiben</a:t>
            </a:r>
          </a:p>
        </p:txBody>
      </p:sp>
      <p:sp>
        <p:nvSpPr>
          <p:cNvPr id="9" name="Bildplatzhalter 8"/>
          <p:cNvSpPr>
            <a:spLocks noGrp="1"/>
          </p:cNvSpPr>
          <p:nvPr>
            <p:ph type="pic" sz="quarter" idx="10"/>
          </p:nvPr>
        </p:nvSpPr>
        <p:spPr>
          <a:xfrm>
            <a:off x="0" y="1689121"/>
            <a:ext cx="12192000" cy="4406400"/>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16" name="Titel 2">
            <a:extLst>
              <a:ext uri="{FF2B5EF4-FFF2-40B4-BE49-F238E27FC236}">
                <a16:creationId xmlns:a16="http://schemas.microsoft.com/office/drawing/2014/main" id="{FCF15244-A895-48BB-9A90-27BC5159A1A9}"/>
              </a:ext>
            </a:extLst>
          </p:cNvPr>
          <p:cNvSpPr>
            <a:spLocks noGrp="1"/>
          </p:cNvSpPr>
          <p:nvPr>
            <p:ph type="title" hasCustomPrompt="1"/>
          </p:nvPr>
        </p:nvSpPr>
        <p:spPr>
          <a:xfrm>
            <a:off x="6702012" y="651579"/>
            <a:ext cx="5217600" cy="5217600"/>
          </a:xfrm>
          <a:prstGeom prst="ellipse">
            <a:avLst/>
          </a:prstGeom>
          <a:solidFill>
            <a:schemeClr val="accent1"/>
          </a:solidFill>
        </p:spPr>
        <p:txBody>
          <a:bodyPr vert="horz" wrap="square" lIns="0" tIns="0" rIns="0" bIns="1116000" rtlCol="0" anchor="b" anchorCtr="0">
            <a:noAutofit/>
          </a:bodyPr>
          <a:lstStyle>
            <a:lvl1pPr>
              <a:defRPr lang="en-GB" sz="3333" baseline="0" dirty="0">
                <a:solidFill>
                  <a:schemeClr val="tx1"/>
                </a:solidFill>
              </a:defRPr>
            </a:lvl1pPr>
          </a:lstStyle>
          <a:p>
            <a:pPr marL="0" lvl="0" indent="0"/>
            <a:r>
              <a:rPr lang="de-DE"/>
              <a:t>Titelfolie 2 Institute – Text durch Klicken hinzufügen</a:t>
            </a:r>
            <a:endParaRPr lang="en-GB" dirty="0"/>
          </a:p>
        </p:txBody>
      </p:sp>
      <p:sp>
        <p:nvSpPr>
          <p:cNvPr id="15" name="Subtitle 2">
            <a:extLst>
              <a:ext uri="{FF2B5EF4-FFF2-40B4-BE49-F238E27FC236}">
                <a16:creationId xmlns:a16="http://schemas.microsoft.com/office/drawing/2014/main" id="{FF9C1028-5CF0-4B0B-90F2-2CDD6683E1F7}"/>
              </a:ext>
            </a:extLst>
          </p:cNvPr>
          <p:cNvSpPr>
            <a:spLocks noGrp="1"/>
          </p:cNvSpPr>
          <p:nvPr>
            <p:ph type="subTitle" idx="1" hasCustomPrompt="1"/>
          </p:nvPr>
        </p:nvSpPr>
        <p:spPr>
          <a:xfrm>
            <a:off x="7478489" y="3842658"/>
            <a:ext cx="4016828" cy="740229"/>
          </a:xfrm>
        </p:spPr>
        <p:txBody>
          <a:bodyPr lIns="0" tIns="0" rIns="0" bIns="0">
            <a:noAutofit/>
          </a:bodyPr>
          <a:lstStyle>
            <a:lvl1pPr marL="0" indent="0" algn="l">
              <a:lnSpc>
                <a:spcPct val="110000"/>
              </a:lnSpc>
              <a:spcBef>
                <a:spcPts val="0"/>
              </a:spcBef>
              <a:buNone/>
              <a:defRPr sz="1600">
                <a:solidFill>
                  <a:schemeClr val="tx1"/>
                </a:solidFill>
              </a:defRPr>
            </a:lvl1pPr>
            <a:lvl2pPr marL="457185" indent="0" algn="ctr">
              <a:buNone/>
              <a:defRPr sz="2000"/>
            </a:lvl2pPr>
            <a:lvl3pPr marL="914368" indent="0" algn="ctr">
              <a:buNone/>
              <a:defRPr sz="1800"/>
            </a:lvl3pPr>
            <a:lvl4pPr marL="1371552" indent="0" algn="ctr">
              <a:buNone/>
              <a:defRPr sz="1600"/>
            </a:lvl4pPr>
            <a:lvl5pPr marL="1828736" indent="0" algn="ctr">
              <a:buNone/>
              <a:defRPr sz="1600"/>
            </a:lvl5pPr>
            <a:lvl6pPr marL="2285920" indent="0" algn="ctr">
              <a:buNone/>
              <a:defRPr sz="1600"/>
            </a:lvl6pPr>
            <a:lvl7pPr marL="2743103" indent="0" algn="ctr">
              <a:buNone/>
              <a:defRPr sz="1600"/>
            </a:lvl7pPr>
            <a:lvl8pPr marL="3200288" indent="0" algn="ctr">
              <a:buNone/>
              <a:defRPr sz="1600"/>
            </a:lvl8pPr>
            <a:lvl9pPr marL="3657473" indent="0" algn="ctr">
              <a:buNone/>
              <a:defRPr sz="1600"/>
            </a:lvl9pPr>
          </a:lstStyle>
          <a:p>
            <a:r>
              <a:rPr lang="de-DE"/>
              <a:t>Untertitel Text durch Klicken hinzufügen</a:t>
            </a:r>
            <a:endParaRPr lang="de-DE" dirty="0"/>
          </a:p>
        </p:txBody>
      </p:sp>
      <p:sp>
        <p:nvSpPr>
          <p:cNvPr id="7" name="Bildplatzhalter 6">
            <a:extLst>
              <a:ext uri="{C183D7F6-B498-43B3-948B-1728B52AA6E4}">
                <adec:decorative xmlns:adec="http://schemas.microsoft.com/office/drawing/2017/decorative" val="1"/>
              </a:ext>
            </a:extLst>
          </p:cNvPr>
          <p:cNvSpPr>
            <a:spLocks noGrp="1" noChangeAspect="1"/>
          </p:cNvSpPr>
          <p:nvPr>
            <p:ph type="pic" sz="quarter" idx="14" hasCustomPrompt="1"/>
          </p:nvPr>
        </p:nvSpPr>
        <p:spPr>
          <a:xfrm>
            <a:off x="9731507" y="6259680"/>
            <a:ext cx="1887880" cy="440640"/>
          </a:xfrm>
        </p:spPr>
        <p:txBody>
          <a:bodyPr/>
          <a:lstStyle>
            <a:lvl1pPr marL="0" indent="0">
              <a:buFontTx/>
              <a:buNone/>
              <a:defRPr sz="1467" baseline="0"/>
            </a:lvl1pPr>
          </a:lstStyle>
          <a:p>
            <a:r>
              <a:rPr lang="de-DE" dirty="0" err="1"/>
              <a:t>Sublogo</a:t>
            </a:r>
            <a:r>
              <a:rPr lang="de-DE" dirty="0"/>
              <a:t> einfügen</a:t>
            </a:r>
          </a:p>
        </p:txBody>
      </p:sp>
    </p:spTree>
    <p:extLst>
      <p:ext uri="{BB962C8B-B14F-4D97-AF65-F5344CB8AC3E}">
        <p14:creationId xmlns:p14="http://schemas.microsoft.com/office/powerpoint/2010/main" val="39879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5E028-F200-4ED8-8CC6-0D42239F975D}"/>
              </a:ext>
            </a:extLst>
          </p:cNvPr>
          <p:cNvSpPr>
            <a:spLocks noGrp="1"/>
          </p:cNvSpPr>
          <p:nvPr>
            <p:ph type="title"/>
          </p:nvPr>
        </p:nvSpPr>
        <p:spPr/>
        <p:txBody>
          <a:bodyPr/>
          <a:lstStyle/>
          <a:p>
            <a:r>
              <a:rPr lang="de-DE"/>
              <a:t>Mastertitelformat bearbeiten</a:t>
            </a:r>
            <a:endParaRPr lang="en-GB" dirty="0"/>
          </a:p>
        </p:txBody>
      </p:sp>
      <p:sp>
        <p:nvSpPr>
          <p:cNvPr id="9" name="Textplatzhalter 7">
            <a:extLst>
              <a:ext uri="{FF2B5EF4-FFF2-40B4-BE49-F238E27FC236}">
                <a16:creationId xmlns:a16="http://schemas.microsoft.com/office/drawing/2014/main" id="{18B4599F-1F24-4FF7-8F3E-EDB79B1AB99C}"/>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a:extLst>
              <a:ext uri="{FF2B5EF4-FFF2-40B4-BE49-F238E27FC236}">
                <a16:creationId xmlns:a16="http://schemas.microsoft.com/office/drawing/2014/main" id="{AEECCF2D-7F06-458A-8901-505FDDCD93CD}"/>
              </a:ext>
            </a:extLst>
          </p:cNvPr>
          <p:cNvSpPr>
            <a:spLocks noGrp="1"/>
          </p:cNvSpPr>
          <p:nvPr>
            <p:ph type="dt" sz="half" idx="14"/>
          </p:nvPr>
        </p:nvSpPr>
        <p:spPr/>
        <p:txBody>
          <a:bodyPr/>
          <a:lstStyle/>
          <a:p>
            <a:endParaRPr lang="de-DE"/>
          </a:p>
        </p:txBody>
      </p:sp>
      <p:sp>
        <p:nvSpPr>
          <p:cNvPr id="5" name="Fußzeilenplatzhalter 4">
            <a:extLst>
              <a:ext uri="{FF2B5EF4-FFF2-40B4-BE49-F238E27FC236}">
                <a16:creationId xmlns:a16="http://schemas.microsoft.com/office/drawing/2014/main" id="{CE875632-27F2-4790-9988-A67105977DD8}"/>
              </a:ext>
            </a:extLst>
          </p:cNvPr>
          <p:cNvSpPr>
            <a:spLocks noGrp="1"/>
          </p:cNvSpPr>
          <p:nvPr>
            <p:ph type="ftr" sz="quarter" idx="15"/>
          </p:nvPr>
        </p:nvSpPr>
        <p:spPr/>
        <p:txBody>
          <a:bodyPr/>
          <a:lstStyle/>
          <a:p>
            <a:r>
              <a:rPr lang="de-DE"/>
              <a:t>Emotion Analysis | Corpus Creation    Felix Bühler | Max Wegge | Carlotta Quensel</a:t>
            </a:r>
          </a:p>
        </p:txBody>
      </p:sp>
      <p:sp>
        <p:nvSpPr>
          <p:cNvPr id="6" name="Foliennummernplatzhalter 5">
            <a:extLst>
              <a:ext uri="{FF2B5EF4-FFF2-40B4-BE49-F238E27FC236}">
                <a16:creationId xmlns:a16="http://schemas.microsoft.com/office/drawing/2014/main" id="{BE022F37-9421-42C0-B7D8-5850C66EB8F9}"/>
              </a:ext>
            </a:extLst>
          </p:cNvPr>
          <p:cNvSpPr>
            <a:spLocks noGrp="1"/>
          </p:cNvSpPr>
          <p:nvPr>
            <p:ph type="sldNum" sz="quarter" idx="16"/>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38638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el 2zeilig und Inhalt">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D0727A05-0C1A-4583-AE41-BB5812D3F68A}"/>
              </a:ext>
            </a:extLst>
          </p:cNvPr>
          <p:cNvSpPr>
            <a:spLocks noGrp="1"/>
          </p:cNvSpPr>
          <p:nvPr>
            <p:ph type="title"/>
          </p:nvPr>
        </p:nvSpPr>
        <p:spPr/>
        <p:txBody>
          <a:bodyPr/>
          <a:lstStyle/>
          <a:p>
            <a:r>
              <a:rPr lang="de-DE"/>
              <a:t>Mastertitelformat bearbeiten</a:t>
            </a:r>
            <a:endParaRPr lang="en-GB" dirty="0"/>
          </a:p>
        </p:txBody>
      </p:sp>
      <p:sp>
        <p:nvSpPr>
          <p:cNvPr id="16" name="Textplatzhalter 7">
            <a:extLst>
              <a:ext uri="{FF2B5EF4-FFF2-40B4-BE49-F238E27FC236}">
                <a16:creationId xmlns:a16="http://schemas.microsoft.com/office/drawing/2014/main" id="{0DBE4A7F-2625-4844-8794-CF87BAE82F32}"/>
              </a:ext>
            </a:extLst>
          </p:cNvPr>
          <p:cNvSpPr>
            <a:spLocks noGrp="1"/>
          </p:cNvSpPr>
          <p:nvPr>
            <p:ph type="body" sz="quarter" idx="13" hasCustomPrompt="1"/>
          </p:nvPr>
        </p:nvSpPr>
        <p:spPr>
          <a:xfrm>
            <a:off x="624000" y="768000"/>
            <a:ext cx="10992267" cy="369600"/>
          </a:xfrm>
        </p:spPr>
        <p:txBody>
          <a:bodyPr lIns="0" tIns="0" rIns="0" bIns="0"/>
          <a:lstStyle>
            <a:lvl1pPr marL="0" indent="0">
              <a:buNone/>
              <a:defRPr sz="2400" baseline="0"/>
            </a:lvl1pPr>
          </a:lstStyle>
          <a:p>
            <a:pPr lvl="0"/>
            <a:r>
              <a:rPr lang="de-DE" dirty="0"/>
              <a:t>Untertitel durch Klicken bearbeiten</a:t>
            </a:r>
          </a:p>
        </p:txBody>
      </p:sp>
      <p:sp>
        <p:nvSpPr>
          <p:cNvPr id="3" name="Content Placeholder 2"/>
          <p:cNvSpPr>
            <a:spLocks noGrp="1"/>
          </p:cNvSpPr>
          <p:nvPr>
            <p:ph idx="1"/>
          </p:nvPr>
        </p:nvSpPr>
        <p:spPr>
          <a:xfrm>
            <a:off x="624422" y="1344000"/>
            <a:ext cx="10991849" cy="49418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Datumsplatzhalter 1">
            <a:extLst>
              <a:ext uri="{FF2B5EF4-FFF2-40B4-BE49-F238E27FC236}">
                <a16:creationId xmlns:a16="http://schemas.microsoft.com/office/drawing/2014/main" id="{6DE35B32-06B2-48EF-A04A-BC3F5F4173B3}"/>
              </a:ext>
              <a:ext uri="{C183D7F6-B498-43B3-948B-1728B52AA6E4}">
                <adec:decorative xmlns:adec="http://schemas.microsoft.com/office/drawing/2017/decorative" val="1"/>
              </a:ext>
            </a:extLst>
          </p:cNvPr>
          <p:cNvSpPr>
            <a:spLocks noGrp="1"/>
          </p:cNvSpPr>
          <p:nvPr>
            <p:ph type="dt" sz="half" idx="14"/>
          </p:nvPr>
        </p:nvSpPr>
        <p:spPr/>
        <p:txBody>
          <a:bodyPr/>
          <a:lstStyle/>
          <a:p>
            <a:endParaRPr lang="de-DE"/>
          </a:p>
        </p:txBody>
      </p:sp>
      <p:sp>
        <p:nvSpPr>
          <p:cNvPr id="7" name="Fußzeilenplatzhalter 6">
            <a:extLst>
              <a:ext uri="{FF2B5EF4-FFF2-40B4-BE49-F238E27FC236}">
                <a16:creationId xmlns:a16="http://schemas.microsoft.com/office/drawing/2014/main" id="{3A40F854-10E0-4E29-BF41-53A0539FC584}"/>
              </a:ext>
              <a:ext uri="{C183D7F6-B498-43B3-948B-1728B52AA6E4}">
                <adec:decorative xmlns:adec="http://schemas.microsoft.com/office/drawing/2017/decorative" val="1"/>
              </a:ext>
            </a:extLst>
          </p:cNvPr>
          <p:cNvSpPr>
            <a:spLocks noGrp="1"/>
          </p:cNvSpPr>
          <p:nvPr>
            <p:ph type="ftr" sz="quarter" idx="15"/>
          </p:nvPr>
        </p:nvSpPr>
        <p:spPr/>
        <p:txBody>
          <a:bodyPr/>
          <a:lstStyle/>
          <a:p>
            <a:r>
              <a:rPr lang="de-DE"/>
              <a:t>Emotion Analysis | Corpus Creation    Felix Bühler | Max Wegge | Carlotta Quensel</a:t>
            </a:r>
          </a:p>
        </p:txBody>
      </p:sp>
      <p:sp>
        <p:nvSpPr>
          <p:cNvPr id="8" name="Foliennummernplatzhalter 7">
            <a:extLst>
              <a:ext uri="{FF2B5EF4-FFF2-40B4-BE49-F238E27FC236}">
                <a16:creationId xmlns:a16="http://schemas.microsoft.com/office/drawing/2014/main" id="{575A3FC3-7E0C-4829-99EC-583BF5DA6743}"/>
              </a:ext>
              <a:ext uri="{C183D7F6-B498-43B3-948B-1728B52AA6E4}">
                <adec:decorative xmlns:adec="http://schemas.microsoft.com/office/drawing/2017/decorative" val="1"/>
              </a:ext>
            </a:extLst>
          </p:cNvPr>
          <p:cNvSpPr>
            <a:spLocks noGrp="1"/>
          </p:cNvSpPr>
          <p:nvPr>
            <p:ph type="sldNum" sz="quarter" idx="16"/>
          </p:nvPr>
        </p:nvSpPr>
        <p:spPr/>
        <p:txBody>
          <a:bodyPr/>
          <a:lstStyle/>
          <a:p>
            <a:fld id="{54518C2F-5E54-4CF8-B37A-4631A050CED9}" type="slidenum">
              <a:rPr lang="de-DE" smtClean="0"/>
              <a:t>‹Nr.›</a:t>
            </a:fld>
            <a:endParaRPr lang="de-DE"/>
          </a:p>
        </p:txBody>
      </p:sp>
    </p:spTree>
    <p:extLst>
      <p:ext uri="{BB962C8B-B14F-4D97-AF65-F5344CB8AC3E}">
        <p14:creationId xmlns:p14="http://schemas.microsoft.com/office/powerpoint/2010/main" val="358979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Kap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Freihandform: Form 8">
            <a:extLst>
              <a:ext uri="{FF2B5EF4-FFF2-40B4-BE49-F238E27FC236}">
                <a16:creationId xmlns:a16="http://schemas.microsoft.com/office/drawing/2014/main" id="{989E6229-E650-4C0F-8141-1787714FDDFC}"/>
              </a:ext>
              <a:ext uri="{C183D7F6-B498-43B3-948B-1728B52AA6E4}">
                <adec:decorative xmlns:adec="http://schemas.microsoft.com/office/drawing/2017/decorative" val="1"/>
              </a:ext>
            </a:extLst>
          </p:cNvPr>
          <p:cNvSpPr/>
          <p:nvPr/>
        </p:nvSpPr>
        <p:spPr>
          <a:xfrm>
            <a:off x="1706599" y="0"/>
            <a:ext cx="8724967" cy="4710853"/>
          </a:xfrm>
          <a:custGeom>
            <a:avLst/>
            <a:gdLst>
              <a:gd name="connsiteX0" fmla="*/ 10560 w 6543725"/>
              <a:gd name="connsiteY0" fmla="*/ 0 h 3533140"/>
              <a:gd name="connsiteX1" fmla="*/ 6533165 w 6543725"/>
              <a:gd name="connsiteY1" fmla="*/ 0 h 3533140"/>
              <a:gd name="connsiteX2" fmla="*/ 6543725 w 6543725"/>
              <a:gd name="connsiteY2" fmla="*/ 261277 h 3533140"/>
              <a:gd name="connsiteX3" fmla="*/ 6532879 w 6543725"/>
              <a:gd name="connsiteY3" fmla="*/ 529622 h 3533140"/>
              <a:gd name="connsiteX4" fmla="*/ 6500902 w 6543725"/>
              <a:gd name="connsiteY4" fmla="*/ 791992 h 3533140"/>
              <a:gd name="connsiteX5" fmla="*/ 6448637 w 6543725"/>
              <a:gd name="connsiteY5" fmla="*/ 1047546 h 3533140"/>
              <a:gd name="connsiteX6" fmla="*/ 6376924 w 6543725"/>
              <a:gd name="connsiteY6" fmla="*/ 1295442 h 3533140"/>
              <a:gd name="connsiteX7" fmla="*/ 6286607 w 6543725"/>
              <a:gd name="connsiteY7" fmla="*/ 1534837 h 3533140"/>
              <a:gd name="connsiteX8" fmla="*/ 6178527 w 6543725"/>
              <a:gd name="connsiteY8" fmla="*/ 1764890 h 3533140"/>
              <a:gd name="connsiteX9" fmla="*/ 6053527 w 6543725"/>
              <a:gd name="connsiteY9" fmla="*/ 1984758 h 3533140"/>
              <a:gd name="connsiteX10" fmla="*/ 5912448 w 6543725"/>
              <a:gd name="connsiteY10" fmla="*/ 2193600 h 3533140"/>
              <a:gd name="connsiteX11" fmla="*/ 5756132 w 6543725"/>
              <a:gd name="connsiteY11" fmla="*/ 2390573 h 3533140"/>
              <a:gd name="connsiteX12" fmla="*/ 5585421 w 6543725"/>
              <a:gd name="connsiteY12" fmla="*/ 2574836 h 3533140"/>
              <a:gd name="connsiteX13" fmla="*/ 5401159 w 6543725"/>
              <a:gd name="connsiteY13" fmla="*/ 2745547 h 3533140"/>
              <a:gd name="connsiteX14" fmla="*/ 5204185 w 6543725"/>
              <a:gd name="connsiteY14" fmla="*/ 2901862 h 3533140"/>
              <a:gd name="connsiteX15" fmla="*/ 4995343 w 6543725"/>
              <a:gd name="connsiteY15" fmla="*/ 3042941 h 3533140"/>
              <a:gd name="connsiteX16" fmla="*/ 4775475 w 6543725"/>
              <a:gd name="connsiteY16" fmla="*/ 3167942 h 3533140"/>
              <a:gd name="connsiteX17" fmla="*/ 4545422 w 6543725"/>
              <a:gd name="connsiteY17" fmla="*/ 3276022 h 3533140"/>
              <a:gd name="connsiteX18" fmla="*/ 4306027 w 6543725"/>
              <a:gd name="connsiteY18" fmla="*/ 3366339 h 3533140"/>
              <a:gd name="connsiteX19" fmla="*/ 4058131 w 6543725"/>
              <a:gd name="connsiteY19" fmla="*/ 3438051 h 3533140"/>
              <a:gd name="connsiteX20" fmla="*/ 3802577 w 6543725"/>
              <a:gd name="connsiteY20" fmla="*/ 3490317 h 3533140"/>
              <a:gd name="connsiteX21" fmla="*/ 3540207 w 6543725"/>
              <a:gd name="connsiteY21" fmla="*/ 3522294 h 3533140"/>
              <a:gd name="connsiteX22" fmla="*/ 3271862 w 6543725"/>
              <a:gd name="connsiteY22" fmla="*/ 3533140 h 3533140"/>
              <a:gd name="connsiteX23" fmla="*/ 3003520 w 6543725"/>
              <a:gd name="connsiteY23" fmla="*/ 3522294 h 3533140"/>
              <a:gd name="connsiteX24" fmla="*/ 2741151 w 6543725"/>
              <a:gd name="connsiteY24" fmla="*/ 3490317 h 3533140"/>
              <a:gd name="connsiteX25" fmla="*/ 2485598 w 6543725"/>
              <a:gd name="connsiteY25" fmla="*/ 3438051 h 3533140"/>
              <a:gd name="connsiteX26" fmla="*/ 2237703 w 6543725"/>
              <a:gd name="connsiteY26" fmla="*/ 3366339 h 3533140"/>
              <a:gd name="connsiteX27" fmla="*/ 1998308 w 6543725"/>
              <a:gd name="connsiteY27" fmla="*/ 3276022 h 3533140"/>
              <a:gd name="connsiteX28" fmla="*/ 1768256 w 6543725"/>
              <a:gd name="connsiteY28" fmla="*/ 3167942 h 3533140"/>
              <a:gd name="connsiteX29" fmla="*/ 1548387 w 6543725"/>
              <a:gd name="connsiteY29" fmla="*/ 3042941 h 3533140"/>
              <a:gd name="connsiteX30" fmla="*/ 1339545 w 6543725"/>
              <a:gd name="connsiteY30" fmla="*/ 2901862 h 3533140"/>
              <a:gd name="connsiteX31" fmla="*/ 1142571 w 6543725"/>
              <a:gd name="connsiteY31" fmla="*/ 2745547 h 3533140"/>
              <a:gd name="connsiteX32" fmla="*/ 958308 w 6543725"/>
              <a:gd name="connsiteY32" fmla="*/ 2574836 h 3533140"/>
              <a:gd name="connsiteX33" fmla="*/ 787597 w 6543725"/>
              <a:gd name="connsiteY33" fmla="*/ 2390573 h 3533140"/>
              <a:gd name="connsiteX34" fmla="*/ 631281 w 6543725"/>
              <a:gd name="connsiteY34" fmla="*/ 2193600 h 3533140"/>
              <a:gd name="connsiteX35" fmla="*/ 490201 w 6543725"/>
              <a:gd name="connsiteY35" fmla="*/ 1984758 h 3533140"/>
              <a:gd name="connsiteX36" fmla="*/ 365200 w 6543725"/>
              <a:gd name="connsiteY36" fmla="*/ 1764890 h 3533140"/>
              <a:gd name="connsiteX37" fmla="*/ 257120 w 6543725"/>
              <a:gd name="connsiteY37" fmla="*/ 1534837 h 3533140"/>
              <a:gd name="connsiteX38" fmla="*/ 166802 w 6543725"/>
              <a:gd name="connsiteY38" fmla="*/ 1295442 h 3533140"/>
              <a:gd name="connsiteX39" fmla="*/ 95089 w 6543725"/>
              <a:gd name="connsiteY39" fmla="*/ 1047546 h 3533140"/>
              <a:gd name="connsiteX40" fmla="*/ 42823 w 6543725"/>
              <a:gd name="connsiteY40" fmla="*/ 791992 h 3533140"/>
              <a:gd name="connsiteX41" fmla="*/ 10846 w 6543725"/>
              <a:gd name="connsiteY41" fmla="*/ 529622 h 3533140"/>
              <a:gd name="connsiteX42" fmla="*/ 0 w 6543725"/>
              <a:gd name="connsiteY42" fmla="*/ 261277 h 3533140"/>
              <a:gd name="connsiteX43" fmla="*/ 10560 w 6543725"/>
              <a:gd name="connsiteY43" fmla="*/ 0 h 353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543725" h="3533140">
                <a:moveTo>
                  <a:pt x="10560" y="0"/>
                </a:moveTo>
                <a:lnTo>
                  <a:pt x="6533165" y="0"/>
                </a:lnTo>
                <a:lnTo>
                  <a:pt x="6543725" y="261277"/>
                </a:lnTo>
                <a:lnTo>
                  <a:pt x="6532879" y="529622"/>
                </a:lnTo>
                <a:lnTo>
                  <a:pt x="6500902" y="791992"/>
                </a:lnTo>
                <a:lnTo>
                  <a:pt x="6448637" y="1047546"/>
                </a:lnTo>
                <a:lnTo>
                  <a:pt x="6376924" y="1295442"/>
                </a:lnTo>
                <a:lnTo>
                  <a:pt x="6286607" y="1534837"/>
                </a:lnTo>
                <a:lnTo>
                  <a:pt x="6178527" y="1764890"/>
                </a:lnTo>
                <a:lnTo>
                  <a:pt x="6053527" y="1984758"/>
                </a:lnTo>
                <a:lnTo>
                  <a:pt x="5912448" y="2193600"/>
                </a:lnTo>
                <a:lnTo>
                  <a:pt x="5756132" y="2390573"/>
                </a:lnTo>
                <a:lnTo>
                  <a:pt x="5585421" y="2574836"/>
                </a:lnTo>
                <a:lnTo>
                  <a:pt x="5401159" y="2745547"/>
                </a:lnTo>
                <a:lnTo>
                  <a:pt x="5204185" y="2901862"/>
                </a:lnTo>
                <a:lnTo>
                  <a:pt x="4995343" y="3042941"/>
                </a:lnTo>
                <a:lnTo>
                  <a:pt x="4775475" y="3167942"/>
                </a:lnTo>
                <a:lnTo>
                  <a:pt x="4545422" y="3276022"/>
                </a:lnTo>
                <a:lnTo>
                  <a:pt x="4306027" y="3366339"/>
                </a:lnTo>
                <a:lnTo>
                  <a:pt x="4058131" y="3438051"/>
                </a:lnTo>
                <a:lnTo>
                  <a:pt x="3802577" y="3490317"/>
                </a:lnTo>
                <a:lnTo>
                  <a:pt x="3540207" y="3522294"/>
                </a:lnTo>
                <a:lnTo>
                  <a:pt x="3271862" y="3533140"/>
                </a:lnTo>
                <a:lnTo>
                  <a:pt x="3003520" y="3522294"/>
                </a:lnTo>
                <a:lnTo>
                  <a:pt x="2741151" y="3490317"/>
                </a:lnTo>
                <a:lnTo>
                  <a:pt x="2485598" y="3438051"/>
                </a:lnTo>
                <a:lnTo>
                  <a:pt x="2237703" y="3366339"/>
                </a:lnTo>
                <a:lnTo>
                  <a:pt x="1998308" y="3276022"/>
                </a:lnTo>
                <a:lnTo>
                  <a:pt x="1768256" y="3167942"/>
                </a:lnTo>
                <a:lnTo>
                  <a:pt x="1548387" y="3042941"/>
                </a:lnTo>
                <a:lnTo>
                  <a:pt x="1339545" y="2901862"/>
                </a:lnTo>
                <a:lnTo>
                  <a:pt x="1142571" y="2745547"/>
                </a:lnTo>
                <a:lnTo>
                  <a:pt x="958308" y="2574836"/>
                </a:lnTo>
                <a:lnTo>
                  <a:pt x="787597" y="2390573"/>
                </a:lnTo>
                <a:lnTo>
                  <a:pt x="631281" y="2193600"/>
                </a:lnTo>
                <a:lnTo>
                  <a:pt x="490201" y="1984758"/>
                </a:lnTo>
                <a:lnTo>
                  <a:pt x="365200" y="1764890"/>
                </a:lnTo>
                <a:lnTo>
                  <a:pt x="257120" y="1534837"/>
                </a:lnTo>
                <a:lnTo>
                  <a:pt x="166802" y="1295442"/>
                </a:lnTo>
                <a:lnTo>
                  <a:pt x="95089" y="1047546"/>
                </a:lnTo>
                <a:lnTo>
                  <a:pt x="42823" y="791992"/>
                </a:lnTo>
                <a:lnTo>
                  <a:pt x="10846" y="529622"/>
                </a:lnTo>
                <a:lnTo>
                  <a:pt x="0" y="261277"/>
                </a:lnTo>
                <a:lnTo>
                  <a:pt x="105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133" dirty="0"/>
          </a:p>
        </p:txBody>
      </p:sp>
      <p:sp>
        <p:nvSpPr>
          <p:cNvPr id="3" name="Text Placeholder 2"/>
          <p:cNvSpPr>
            <a:spLocks noGrp="1"/>
          </p:cNvSpPr>
          <p:nvPr>
            <p:ph type="body" idx="1" hasCustomPrompt="1"/>
          </p:nvPr>
        </p:nvSpPr>
        <p:spPr>
          <a:xfrm>
            <a:off x="3323675" y="755794"/>
            <a:ext cx="5490813" cy="265919"/>
          </a:xfrm>
        </p:spPr>
        <p:txBody>
          <a:bodyPr>
            <a:noAutofit/>
          </a:bodyPr>
          <a:lstStyle>
            <a:lvl1pPr marL="0" indent="0">
              <a:buNone/>
              <a:defRPr sz="1600" baseline="0">
                <a:solidFill>
                  <a:schemeClr val="tx1"/>
                </a:solidFill>
              </a:defRPr>
            </a:lvl1pPr>
            <a:lvl2pPr marL="457185" indent="0">
              <a:buNone/>
              <a:defRPr sz="2000">
                <a:solidFill>
                  <a:schemeClr val="tx1">
                    <a:tint val="75000"/>
                  </a:schemeClr>
                </a:solidFill>
              </a:defRPr>
            </a:lvl2pPr>
            <a:lvl3pPr marL="914368" indent="0">
              <a:buNone/>
              <a:defRPr sz="1800">
                <a:solidFill>
                  <a:schemeClr val="tx1">
                    <a:tint val="75000"/>
                  </a:schemeClr>
                </a:solidFill>
              </a:defRPr>
            </a:lvl3pPr>
            <a:lvl4pPr marL="1371552" indent="0">
              <a:buNone/>
              <a:defRPr sz="1600">
                <a:solidFill>
                  <a:schemeClr val="tx1">
                    <a:tint val="75000"/>
                  </a:schemeClr>
                </a:solidFill>
              </a:defRPr>
            </a:lvl4pPr>
            <a:lvl5pPr marL="1828736" indent="0">
              <a:buNone/>
              <a:defRPr sz="1600">
                <a:solidFill>
                  <a:schemeClr val="tx1">
                    <a:tint val="75000"/>
                  </a:schemeClr>
                </a:solidFill>
              </a:defRPr>
            </a:lvl5pPr>
            <a:lvl6pPr marL="2285920" indent="0">
              <a:buNone/>
              <a:defRPr sz="1600">
                <a:solidFill>
                  <a:schemeClr val="tx1">
                    <a:tint val="75000"/>
                  </a:schemeClr>
                </a:solidFill>
              </a:defRPr>
            </a:lvl6pPr>
            <a:lvl7pPr marL="2743103" indent="0">
              <a:buNone/>
              <a:defRPr sz="1600">
                <a:solidFill>
                  <a:schemeClr val="tx1">
                    <a:tint val="75000"/>
                  </a:schemeClr>
                </a:solidFill>
              </a:defRPr>
            </a:lvl7pPr>
            <a:lvl8pPr marL="3200288" indent="0">
              <a:buNone/>
              <a:defRPr sz="1600">
                <a:solidFill>
                  <a:schemeClr val="tx1">
                    <a:tint val="75000"/>
                  </a:schemeClr>
                </a:solidFill>
              </a:defRPr>
            </a:lvl8pPr>
            <a:lvl9pPr marL="3657473" indent="0">
              <a:buNone/>
              <a:defRPr sz="1600">
                <a:solidFill>
                  <a:schemeClr val="tx1">
                    <a:tint val="75000"/>
                  </a:schemeClr>
                </a:solidFill>
              </a:defRPr>
            </a:lvl9pPr>
          </a:lstStyle>
          <a:p>
            <a:pPr lvl="0"/>
            <a:r>
              <a:rPr lang="de-DE" dirty="0"/>
              <a:t>Kapitel</a:t>
            </a:r>
          </a:p>
        </p:txBody>
      </p:sp>
      <p:sp>
        <p:nvSpPr>
          <p:cNvPr id="2" name="Title 1"/>
          <p:cNvSpPr>
            <a:spLocks noGrp="1"/>
          </p:cNvSpPr>
          <p:nvPr>
            <p:ph type="title"/>
          </p:nvPr>
        </p:nvSpPr>
        <p:spPr>
          <a:xfrm>
            <a:off x="3323675" y="1079999"/>
            <a:ext cx="5490813" cy="2471583"/>
          </a:xfrm>
          <a:prstGeom prst="rect">
            <a:avLst/>
          </a:prstGeom>
        </p:spPr>
        <p:txBody>
          <a:bodyPr anchor="t" anchorCtr="0"/>
          <a:lstStyle>
            <a:lvl1pPr>
              <a:defRPr sz="4267"/>
            </a:lvl1pPr>
          </a:lstStyle>
          <a:p>
            <a:r>
              <a:rPr lang="de-DE"/>
              <a:t>Mastertitelformat bearbeiten</a:t>
            </a:r>
            <a:endParaRPr lang="de-DE" dirty="0"/>
          </a:p>
        </p:txBody>
      </p:sp>
    </p:spTree>
    <p:extLst>
      <p:ext uri="{BB962C8B-B14F-4D97-AF65-F5344CB8AC3E}">
        <p14:creationId xmlns:p14="http://schemas.microsoft.com/office/powerpoint/2010/main" val="14854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Unterkapitel">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230405" y="2332803"/>
            <a:ext cx="4035639" cy="265919"/>
          </a:xfrm>
        </p:spPr>
        <p:txBody>
          <a:bodyPr>
            <a:noAutofit/>
          </a:bodyPr>
          <a:lstStyle>
            <a:lvl1pPr marL="0" indent="0">
              <a:buNone/>
              <a:defRPr sz="1600" baseline="0">
                <a:solidFill>
                  <a:schemeClr val="bg1"/>
                </a:solidFill>
              </a:defRPr>
            </a:lvl1pPr>
            <a:lvl2pPr marL="457185" indent="0">
              <a:buNone/>
              <a:defRPr sz="2000">
                <a:solidFill>
                  <a:schemeClr val="tx1">
                    <a:tint val="75000"/>
                  </a:schemeClr>
                </a:solidFill>
              </a:defRPr>
            </a:lvl2pPr>
            <a:lvl3pPr marL="914368" indent="0">
              <a:buNone/>
              <a:defRPr sz="1800">
                <a:solidFill>
                  <a:schemeClr val="tx1">
                    <a:tint val="75000"/>
                  </a:schemeClr>
                </a:solidFill>
              </a:defRPr>
            </a:lvl3pPr>
            <a:lvl4pPr marL="1371552" indent="0">
              <a:buNone/>
              <a:defRPr sz="1600">
                <a:solidFill>
                  <a:schemeClr val="tx1">
                    <a:tint val="75000"/>
                  </a:schemeClr>
                </a:solidFill>
              </a:defRPr>
            </a:lvl4pPr>
            <a:lvl5pPr marL="1828736" indent="0">
              <a:buNone/>
              <a:defRPr sz="1600">
                <a:solidFill>
                  <a:schemeClr val="tx1">
                    <a:tint val="75000"/>
                  </a:schemeClr>
                </a:solidFill>
              </a:defRPr>
            </a:lvl5pPr>
            <a:lvl6pPr marL="2285920" indent="0">
              <a:buNone/>
              <a:defRPr sz="1600">
                <a:solidFill>
                  <a:schemeClr val="tx1">
                    <a:tint val="75000"/>
                  </a:schemeClr>
                </a:solidFill>
              </a:defRPr>
            </a:lvl6pPr>
            <a:lvl7pPr marL="2743103" indent="0">
              <a:buNone/>
              <a:defRPr sz="1600">
                <a:solidFill>
                  <a:schemeClr val="tx1">
                    <a:tint val="75000"/>
                  </a:schemeClr>
                </a:solidFill>
              </a:defRPr>
            </a:lvl7pPr>
            <a:lvl8pPr marL="3200288" indent="0">
              <a:buNone/>
              <a:defRPr sz="1600">
                <a:solidFill>
                  <a:schemeClr val="tx1">
                    <a:tint val="75000"/>
                  </a:schemeClr>
                </a:solidFill>
              </a:defRPr>
            </a:lvl8pPr>
            <a:lvl9pPr marL="3657473" indent="0">
              <a:buNone/>
              <a:defRPr sz="1600">
                <a:solidFill>
                  <a:schemeClr val="tx1">
                    <a:tint val="75000"/>
                  </a:schemeClr>
                </a:solidFill>
              </a:defRPr>
            </a:lvl9pPr>
          </a:lstStyle>
          <a:p>
            <a:pPr lvl="0"/>
            <a:r>
              <a:rPr lang="de-DE" dirty="0"/>
              <a:t>Unterkapitel</a:t>
            </a:r>
          </a:p>
        </p:txBody>
      </p:sp>
      <p:sp>
        <p:nvSpPr>
          <p:cNvPr id="2" name="Title 1"/>
          <p:cNvSpPr>
            <a:spLocks noGrp="1"/>
          </p:cNvSpPr>
          <p:nvPr>
            <p:ph type="title"/>
          </p:nvPr>
        </p:nvSpPr>
        <p:spPr>
          <a:xfrm>
            <a:off x="3230403" y="2700000"/>
            <a:ext cx="7368775" cy="1080000"/>
          </a:xfrm>
          <a:prstGeom prst="rect">
            <a:avLst/>
          </a:prstGeom>
        </p:spPr>
        <p:txBody>
          <a:bodyPr anchor="t" anchorCtr="0"/>
          <a:lstStyle>
            <a:lvl1pPr>
              <a:defRPr sz="4267">
                <a:solidFill>
                  <a:schemeClr val="bg1"/>
                </a:solidFill>
              </a:defRPr>
            </a:lvl1pPr>
          </a:lstStyle>
          <a:p>
            <a:r>
              <a:rPr lang="de-DE"/>
              <a:t>Mastertitelformat bearbeiten</a:t>
            </a:r>
            <a:endParaRPr lang="de-DE" dirty="0"/>
          </a:p>
        </p:txBody>
      </p:sp>
    </p:spTree>
    <p:extLst>
      <p:ext uri="{BB962C8B-B14F-4D97-AF65-F5344CB8AC3E}">
        <p14:creationId xmlns:p14="http://schemas.microsoft.com/office/powerpoint/2010/main" val="18456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elplatzhalter 6"/>
          <p:cNvSpPr>
            <a:spLocks noGrp="1"/>
          </p:cNvSpPr>
          <p:nvPr>
            <p:ph type="title"/>
          </p:nvPr>
        </p:nvSpPr>
        <p:spPr>
          <a:xfrm>
            <a:off x="622303" y="432000"/>
            <a:ext cx="10993967" cy="336000"/>
          </a:xfrm>
          <a:prstGeom prst="rect">
            <a:avLst/>
          </a:prstGeom>
        </p:spPr>
        <p:txBody>
          <a:bodyPr vert="horz" lIns="0" tIns="0" rIns="0" bIns="0" rtlCol="0" anchor="t">
            <a:noAutofit/>
          </a:bodyPr>
          <a:lstStyle/>
          <a:p>
            <a:r>
              <a:rPr lang="de-DE" dirty="0"/>
              <a:t>Titelmasterformat durch Klicken bearbeiten</a:t>
            </a:r>
          </a:p>
        </p:txBody>
      </p:sp>
      <p:sp>
        <p:nvSpPr>
          <p:cNvPr id="3" name="Text Placeholder 2"/>
          <p:cNvSpPr>
            <a:spLocks noGrp="1"/>
          </p:cNvSpPr>
          <p:nvPr>
            <p:ph type="body" idx="1"/>
          </p:nvPr>
        </p:nvSpPr>
        <p:spPr>
          <a:xfrm>
            <a:off x="624422" y="1344000"/>
            <a:ext cx="10991849" cy="494184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ooter Placeholder 4">
            <a:extLst>
              <a:ext uri="{C183D7F6-B498-43B3-948B-1728B52AA6E4}">
                <adec:decorative xmlns:adec="http://schemas.microsoft.com/office/drawing/2017/decorative" val="1"/>
              </a:ext>
            </a:extLst>
          </p:cNvPr>
          <p:cNvSpPr>
            <a:spLocks noGrp="1"/>
          </p:cNvSpPr>
          <p:nvPr>
            <p:ph type="ftr" sz="quarter" idx="3"/>
          </p:nvPr>
        </p:nvSpPr>
        <p:spPr>
          <a:xfrm>
            <a:off x="622301" y="6501601"/>
            <a:ext cx="8084668" cy="164148"/>
          </a:xfrm>
          <a:prstGeom prst="rect">
            <a:avLst/>
          </a:prstGeom>
        </p:spPr>
        <p:txBody>
          <a:bodyPr vert="horz" wrap="square" lIns="0" tIns="0" rIns="0" bIns="0" rtlCol="0" anchor="t" anchorCtr="0">
            <a:spAutoFit/>
          </a:bodyPr>
          <a:lstStyle>
            <a:lvl1pPr algn="l">
              <a:defRPr sz="1067">
                <a:solidFill>
                  <a:schemeClr val="tx1"/>
                </a:solidFill>
              </a:defRPr>
            </a:lvl1pPr>
          </a:lstStyle>
          <a:p>
            <a:r>
              <a:rPr lang="de-DE"/>
              <a:t>Emotion Analysis | Corpus Creation    Felix Bühler | Max Wegge | Carlotta Quensel</a:t>
            </a:r>
          </a:p>
        </p:txBody>
      </p:sp>
      <p:sp>
        <p:nvSpPr>
          <p:cNvPr id="4" name="Date Placeholder 3">
            <a:extLst>
              <a:ext uri="{C183D7F6-B498-43B3-948B-1728B52AA6E4}">
                <adec:decorative xmlns:adec="http://schemas.microsoft.com/office/drawing/2017/decorative" val="1"/>
              </a:ext>
            </a:extLst>
          </p:cNvPr>
          <p:cNvSpPr>
            <a:spLocks noGrp="1"/>
          </p:cNvSpPr>
          <p:nvPr>
            <p:ph type="dt" sz="half" idx="2"/>
          </p:nvPr>
        </p:nvSpPr>
        <p:spPr>
          <a:xfrm>
            <a:off x="10339200" y="6501601"/>
            <a:ext cx="710400" cy="164148"/>
          </a:xfrm>
          <a:prstGeom prst="rect">
            <a:avLst/>
          </a:prstGeom>
        </p:spPr>
        <p:txBody>
          <a:bodyPr vert="horz" lIns="0" tIns="0" rIns="0" bIns="0" rtlCol="0" anchor="t" anchorCtr="0">
            <a:spAutoFit/>
          </a:bodyPr>
          <a:lstStyle>
            <a:lvl1pPr>
              <a:defRPr lang="en-US" sz="1067" smtClean="0"/>
            </a:lvl1pPr>
          </a:lstStyle>
          <a:p>
            <a:endParaRPr lang="de-DE"/>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4"/>
          </p:nvPr>
        </p:nvSpPr>
        <p:spPr>
          <a:xfrm>
            <a:off x="11318667" y="6501601"/>
            <a:ext cx="297600" cy="164148"/>
          </a:xfrm>
          <a:prstGeom prst="rect">
            <a:avLst/>
          </a:prstGeom>
        </p:spPr>
        <p:txBody>
          <a:bodyPr vert="horz" lIns="0" tIns="0" rIns="0" bIns="0" rtlCol="0" anchor="t" anchorCtr="0">
            <a:spAutoFit/>
          </a:bodyPr>
          <a:lstStyle>
            <a:lvl1pPr algn="r">
              <a:defRPr sz="1067">
                <a:solidFill>
                  <a:schemeClr val="tx1"/>
                </a:solidFill>
              </a:defRPr>
            </a:lvl1pPr>
          </a:lstStyle>
          <a:p>
            <a:fld id="{54518C2F-5E54-4CF8-B37A-4631A050CED9}" type="slidenum">
              <a:rPr lang="de-DE" smtClean="0"/>
              <a:t>‹Nr.›</a:t>
            </a:fld>
            <a:endParaRPr lang="de-DE"/>
          </a:p>
        </p:txBody>
      </p:sp>
    </p:spTree>
    <p:extLst>
      <p:ext uri="{BB962C8B-B14F-4D97-AF65-F5344CB8AC3E}">
        <p14:creationId xmlns:p14="http://schemas.microsoft.com/office/powerpoint/2010/main" val="944449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8" r:id="rId27"/>
  </p:sldLayoutIdLst>
  <p:hf hdr="0" dt="0"/>
  <p:txStyles>
    <p:titleStyle>
      <a:lvl1pPr algn="l" defTabSz="914368"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8" rtl="0" eaLnBrk="1" latinLnBrk="0" hangingPunct="1">
        <a:defRPr sz="1800" kern="1200">
          <a:solidFill>
            <a:schemeClr val="tx1"/>
          </a:solidFill>
          <a:latin typeface="+mn-lt"/>
          <a:ea typeface="+mn-ea"/>
          <a:cs typeface="+mn-cs"/>
        </a:defRPr>
      </a:lvl1pPr>
      <a:lvl2pPr marL="457185" algn="l" defTabSz="914368" rtl="0" eaLnBrk="1" latinLnBrk="0" hangingPunct="1">
        <a:defRPr sz="1800" kern="1200">
          <a:solidFill>
            <a:schemeClr val="tx1"/>
          </a:solidFill>
          <a:latin typeface="+mn-lt"/>
          <a:ea typeface="+mn-ea"/>
          <a:cs typeface="+mn-cs"/>
        </a:defRPr>
      </a:lvl2pPr>
      <a:lvl3pPr marL="914368" algn="l" defTabSz="914368" rtl="0" eaLnBrk="1" latinLnBrk="0" hangingPunct="1">
        <a:defRPr sz="1800" kern="1200">
          <a:solidFill>
            <a:schemeClr val="tx1"/>
          </a:solidFill>
          <a:latin typeface="+mn-lt"/>
          <a:ea typeface="+mn-ea"/>
          <a:cs typeface="+mn-cs"/>
        </a:defRPr>
      </a:lvl3pPr>
      <a:lvl4pPr marL="1371552" algn="l" defTabSz="914368" rtl="0" eaLnBrk="1" latinLnBrk="0" hangingPunct="1">
        <a:defRPr sz="1800" kern="1200">
          <a:solidFill>
            <a:schemeClr val="tx1"/>
          </a:solidFill>
          <a:latin typeface="+mn-lt"/>
          <a:ea typeface="+mn-ea"/>
          <a:cs typeface="+mn-cs"/>
        </a:defRPr>
      </a:lvl4pPr>
      <a:lvl5pPr marL="1828736" algn="l" defTabSz="914368" rtl="0" eaLnBrk="1" latinLnBrk="0" hangingPunct="1">
        <a:defRPr sz="1800" kern="1200">
          <a:solidFill>
            <a:schemeClr val="tx1"/>
          </a:solidFill>
          <a:latin typeface="+mn-lt"/>
          <a:ea typeface="+mn-ea"/>
          <a:cs typeface="+mn-cs"/>
        </a:defRPr>
      </a:lvl5pPr>
      <a:lvl6pPr marL="2285920" algn="l" defTabSz="914368" rtl="0" eaLnBrk="1" latinLnBrk="0" hangingPunct="1">
        <a:defRPr sz="1800" kern="1200">
          <a:solidFill>
            <a:schemeClr val="tx1"/>
          </a:solidFill>
          <a:latin typeface="+mn-lt"/>
          <a:ea typeface="+mn-ea"/>
          <a:cs typeface="+mn-cs"/>
        </a:defRPr>
      </a:lvl6pPr>
      <a:lvl7pPr marL="2743103" algn="l" defTabSz="914368" rtl="0" eaLnBrk="1" latinLnBrk="0" hangingPunct="1">
        <a:defRPr sz="1800" kern="1200">
          <a:solidFill>
            <a:schemeClr val="tx1"/>
          </a:solidFill>
          <a:latin typeface="+mn-lt"/>
          <a:ea typeface="+mn-ea"/>
          <a:cs typeface="+mn-cs"/>
        </a:defRPr>
      </a:lvl7pPr>
      <a:lvl8pPr marL="3200288" algn="l" defTabSz="914368" rtl="0" eaLnBrk="1" latinLnBrk="0" hangingPunct="1">
        <a:defRPr sz="1800" kern="1200">
          <a:solidFill>
            <a:schemeClr val="tx1"/>
          </a:solidFill>
          <a:latin typeface="+mn-lt"/>
          <a:ea typeface="+mn-ea"/>
          <a:cs typeface="+mn-cs"/>
        </a:defRPr>
      </a:lvl8pPr>
      <a:lvl9pPr marL="3657473" algn="l" defTabSz="91436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9">
          <p15:clr>
            <a:srgbClr val="F26B43"/>
          </p15:clr>
        </p15:guide>
        <p15:guide id="2" pos="295">
          <p15:clr>
            <a:srgbClr val="F26B43"/>
          </p15:clr>
        </p15:guide>
        <p15:guide id="3" orient="horz" pos="2967">
          <p15:clr>
            <a:srgbClr val="F26B43"/>
          </p15:clr>
        </p15:guide>
        <p15:guide id="4" pos="54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F3A09C24-0ADE-4F98-BE77-66D186E6AC71}"/>
              </a:ext>
            </a:extLst>
          </p:cNvPr>
          <p:cNvSpPr>
            <a:spLocks noGrp="1"/>
          </p:cNvSpPr>
          <p:nvPr>
            <p:ph type="pic" sz="quarter" idx="10"/>
          </p:nvPr>
        </p:nvSpPr>
        <p:spPr>
          <a:xfrm>
            <a:off x="0" y="-71021"/>
            <a:ext cx="12192000" cy="6964531"/>
          </a:xfrm>
          <a:solidFill>
            <a:schemeClr val="accent1"/>
          </a:solidFill>
        </p:spPr>
      </p:sp>
      <p:sp>
        <p:nvSpPr>
          <p:cNvPr id="3" name="Titel 2">
            <a:extLst>
              <a:ext uri="{FF2B5EF4-FFF2-40B4-BE49-F238E27FC236}">
                <a16:creationId xmlns:a16="http://schemas.microsoft.com/office/drawing/2014/main" id="{0CEF2F93-13BC-4DA0-9004-250CBC14B77A}"/>
              </a:ext>
            </a:extLst>
          </p:cNvPr>
          <p:cNvSpPr>
            <a:spLocks noGrp="1"/>
          </p:cNvSpPr>
          <p:nvPr>
            <p:ph type="title"/>
          </p:nvPr>
        </p:nvSpPr>
        <p:spPr>
          <a:xfrm>
            <a:off x="576000" y="316913"/>
            <a:ext cx="5520000" cy="5520000"/>
          </a:xfrm>
          <a:solidFill>
            <a:schemeClr val="bg1"/>
          </a:solidFill>
        </p:spPr>
        <p:txBody>
          <a:bodyPr bIns="0" anchor="ctr"/>
          <a:lstStyle/>
          <a:p>
            <a:r>
              <a:rPr lang="de-DE" sz="3800" dirty="0">
                <a:solidFill>
                  <a:schemeClr val="tx1"/>
                </a:solidFill>
              </a:rPr>
              <a:t>Corpus </a:t>
            </a:r>
            <a:r>
              <a:rPr lang="de-DE" sz="3800" dirty="0" err="1">
                <a:solidFill>
                  <a:schemeClr val="tx1"/>
                </a:solidFill>
              </a:rPr>
              <a:t>Creation</a:t>
            </a:r>
            <a:br>
              <a:rPr lang="de-DE" sz="3800" dirty="0">
                <a:solidFill>
                  <a:schemeClr val="tx1"/>
                </a:solidFill>
              </a:rPr>
            </a:br>
            <a:r>
              <a:rPr lang="de-DE" sz="2400" b="0" dirty="0">
                <a:solidFill>
                  <a:schemeClr val="tx1"/>
                </a:solidFill>
              </a:rPr>
              <a:t>Emotion Analysis</a:t>
            </a:r>
            <a:br>
              <a:rPr lang="de-DE" sz="2400" b="0" dirty="0">
                <a:solidFill>
                  <a:schemeClr val="tx1"/>
                </a:solidFill>
              </a:rPr>
            </a:br>
            <a:r>
              <a:rPr lang="de-DE" sz="2400" b="0" dirty="0" err="1">
                <a:solidFill>
                  <a:schemeClr val="tx1"/>
                </a:solidFill>
              </a:rPr>
              <a:t>Assignment</a:t>
            </a:r>
            <a:r>
              <a:rPr lang="de-DE" sz="2400" b="0" dirty="0">
                <a:solidFill>
                  <a:schemeClr val="tx1"/>
                </a:solidFill>
              </a:rPr>
              <a:t> 1</a:t>
            </a:r>
            <a:br>
              <a:rPr lang="de-DE" sz="2400" b="0" dirty="0">
                <a:solidFill>
                  <a:schemeClr val="tx1"/>
                </a:solidFill>
              </a:rPr>
            </a:br>
            <a:endParaRPr lang="de-DE" sz="2400" b="0" dirty="0">
              <a:solidFill>
                <a:schemeClr val="tx1"/>
              </a:solidFill>
            </a:endParaRPr>
          </a:p>
        </p:txBody>
      </p:sp>
      <p:sp>
        <p:nvSpPr>
          <p:cNvPr id="5" name="Textplatzhalter 4">
            <a:extLst>
              <a:ext uri="{FF2B5EF4-FFF2-40B4-BE49-F238E27FC236}">
                <a16:creationId xmlns:a16="http://schemas.microsoft.com/office/drawing/2014/main" id="{23B2E18B-9278-442C-B4CC-8D7B5CEF98F7}"/>
              </a:ext>
            </a:extLst>
          </p:cNvPr>
          <p:cNvSpPr>
            <a:spLocks noGrp="1"/>
          </p:cNvSpPr>
          <p:nvPr>
            <p:ph type="body" sz="quarter" idx="11"/>
          </p:nvPr>
        </p:nvSpPr>
        <p:spPr>
          <a:xfrm>
            <a:off x="4396800" y="4137712"/>
            <a:ext cx="1980000" cy="1980000"/>
          </a:xfrm>
          <a:solidFill>
            <a:schemeClr val="accent2"/>
          </a:solidFill>
        </p:spPr>
        <p:txBody>
          <a:bodyPr/>
          <a:lstStyle/>
          <a:p>
            <a:r>
              <a:rPr lang="de-DE" dirty="0">
                <a:solidFill>
                  <a:schemeClr val="bg1"/>
                </a:solidFill>
              </a:rPr>
              <a:t>Felix Bühler </a:t>
            </a:r>
          </a:p>
          <a:p>
            <a:pPr algn="ctr"/>
            <a:r>
              <a:rPr lang="de-DE" dirty="0">
                <a:solidFill>
                  <a:schemeClr val="bg1"/>
                </a:solidFill>
              </a:rPr>
              <a:t>Carlotta Quensel</a:t>
            </a:r>
            <a:br>
              <a:rPr lang="de-DE" dirty="0">
                <a:solidFill>
                  <a:schemeClr val="bg1"/>
                </a:solidFill>
              </a:rPr>
            </a:br>
            <a:r>
              <a:rPr lang="de-DE" dirty="0">
                <a:solidFill>
                  <a:schemeClr val="bg1"/>
                </a:solidFill>
              </a:rPr>
              <a:t>Max Wegge</a:t>
            </a:r>
          </a:p>
        </p:txBody>
      </p:sp>
      <p:pic>
        <p:nvPicPr>
          <p:cNvPr id="8" name="Grafik 7">
            <a:extLst>
              <a:ext uri="{FF2B5EF4-FFF2-40B4-BE49-F238E27FC236}">
                <a16:creationId xmlns:a16="http://schemas.microsoft.com/office/drawing/2014/main" id="{80F28910-08C6-49E3-93C2-9F95678CC4F8}"/>
              </a:ext>
            </a:extLst>
          </p:cNvPr>
          <p:cNvPicPr>
            <a:picLocks noChangeAspect="1"/>
          </p:cNvPicPr>
          <p:nvPr/>
        </p:nvPicPr>
        <p:blipFill rotWithShape="1">
          <a:blip r:embed="rId2">
            <a:clrChange>
              <a:clrFrom>
                <a:srgbClr val="FFFFFF"/>
              </a:clrFrom>
              <a:clrTo>
                <a:srgbClr val="FFFFFF">
                  <a:alpha val="0"/>
                </a:srgbClr>
              </a:clrTo>
            </a:clrChange>
            <a:duotone>
              <a:prstClr val="black"/>
              <a:schemeClr val="tx2">
                <a:tint val="45000"/>
                <a:satMod val="400000"/>
              </a:schemeClr>
            </a:duotone>
          </a:blip>
          <a:srcRect l="25653"/>
          <a:stretch/>
        </p:blipFill>
        <p:spPr>
          <a:xfrm>
            <a:off x="7920216" y="-71021"/>
            <a:ext cx="3161489" cy="1093565"/>
          </a:xfrm>
          <a:prstGeom prst="rect">
            <a:avLst/>
          </a:prstGeom>
        </p:spPr>
      </p:pic>
      <p:pic>
        <p:nvPicPr>
          <p:cNvPr id="9" name="Grafik 8">
            <a:extLst>
              <a:ext uri="{FF2B5EF4-FFF2-40B4-BE49-F238E27FC236}">
                <a16:creationId xmlns:a16="http://schemas.microsoft.com/office/drawing/2014/main" id="{82D3285B-AFA9-4EEC-9D65-3C3599656CDB}"/>
              </a:ext>
            </a:extLst>
          </p:cNvPr>
          <p:cNvPicPr>
            <a:picLocks noChangeAspect="1"/>
          </p:cNvPicPr>
          <p:nvPr/>
        </p:nvPicPr>
        <p:blipFill rotWithShape="1">
          <a:blip r:embed="rId2">
            <a:clrChange>
              <a:clrFrom>
                <a:srgbClr val="FFFFFF"/>
              </a:clrFrom>
              <a:clrTo>
                <a:srgbClr val="FFFFFF">
                  <a:alpha val="0"/>
                </a:srgbClr>
              </a:clrTo>
            </a:clrChange>
            <a:duotone>
              <a:prstClr val="black"/>
              <a:schemeClr val="tx2">
                <a:tint val="45000"/>
                <a:satMod val="400000"/>
              </a:schemeClr>
            </a:duotone>
          </a:blip>
          <a:srcRect r="73890"/>
          <a:stretch/>
        </p:blipFill>
        <p:spPr>
          <a:xfrm>
            <a:off x="11081705" y="-71021"/>
            <a:ext cx="1110295" cy="1093565"/>
          </a:xfrm>
          <a:prstGeom prst="rect">
            <a:avLst/>
          </a:prstGeom>
        </p:spPr>
      </p:pic>
    </p:spTree>
    <p:extLst>
      <p:ext uri="{BB962C8B-B14F-4D97-AF65-F5344CB8AC3E}">
        <p14:creationId xmlns:p14="http://schemas.microsoft.com/office/powerpoint/2010/main" val="184089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67BD5-3AB0-4C0C-8C35-C1D3E0B06E47}"/>
              </a:ext>
            </a:extLst>
          </p:cNvPr>
          <p:cNvSpPr>
            <a:spLocks noGrp="1"/>
          </p:cNvSpPr>
          <p:nvPr>
            <p:ph type="title"/>
          </p:nvPr>
        </p:nvSpPr>
        <p:spPr>
          <a:xfrm>
            <a:off x="624422" y="236155"/>
            <a:ext cx="10993967" cy="336000"/>
          </a:xfrm>
        </p:spPr>
        <p:txBody>
          <a:bodyPr/>
          <a:lstStyle/>
          <a:p>
            <a:r>
              <a:rPr lang="de-DE" dirty="0"/>
              <a:t>Annotation Task</a:t>
            </a:r>
            <a:br>
              <a:rPr lang="de-DE" dirty="0"/>
            </a:br>
            <a:r>
              <a:rPr lang="de-DE" sz="2400" b="0" dirty="0" err="1"/>
              <a:t>define</a:t>
            </a:r>
            <a:r>
              <a:rPr lang="de-DE" sz="2400" b="0" dirty="0"/>
              <a:t> </a:t>
            </a:r>
            <a:r>
              <a:rPr lang="de-DE" sz="2400" b="0" dirty="0" err="1"/>
              <a:t>annotation</a:t>
            </a:r>
            <a:r>
              <a:rPr lang="de-DE" sz="2400" b="0" dirty="0"/>
              <a:t> </a:t>
            </a:r>
            <a:r>
              <a:rPr lang="de-DE" sz="2400" b="0" dirty="0" err="1"/>
              <a:t>guidelines</a:t>
            </a:r>
            <a:endParaRPr lang="de-DE" b="0" dirty="0"/>
          </a:p>
        </p:txBody>
      </p:sp>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10</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10" name="Inhaltsplatzhalter 4">
            <a:extLst>
              <a:ext uri="{FF2B5EF4-FFF2-40B4-BE49-F238E27FC236}">
                <a16:creationId xmlns:a16="http://schemas.microsoft.com/office/drawing/2014/main" id="{591C3BFD-C56F-42FF-8F32-35DB379D398F}"/>
              </a:ext>
            </a:extLst>
          </p:cNvPr>
          <p:cNvSpPr txBox="1">
            <a:spLocks/>
          </p:cNvSpPr>
          <p:nvPr/>
        </p:nvSpPr>
        <p:spPr>
          <a:xfrm>
            <a:off x="6336267" y="1344000"/>
            <a:ext cx="5280000" cy="4944000"/>
          </a:xfrm>
          <a:prstGeom prst="rect">
            <a:avLst/>
          </a:prstGeom>
        </p:spPr>
        <p:txBody>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r>
              <a:rPr lang="en-US" sz="1600" dirty="0"/>
              <a:t>for every instance, each emotion is assigned a value between 0 and 3</a:t>
            </a:r>
          </a:p>
          <a:p>
            <a:r>
              <a:rPr lang="en-US" sz="1600" dirty="0"/>
              <a:t>intensity scores are not linked to the emotion in Plutchik’s wheel</a:t>
            </a:r>
          </a:p>
          <a:p>
            <a:r>
              <a:rPr lang="en-US" sz="1600" dirty="0"/>
              <a:t>the annotation of one emotion does not exclude its opposed emotion</a:t>
            </a:r>
          </a:p>
          <a:p>
            <a:r>
              <a:rPr lang="en-US" sz="1600" dirty="0"/>
              <a:t>emotions are not assigned to trigger combinations</a:t>
            </a:r>
          </a:p>
          <a:p>
            <a:r>
              <a:rPr lang="en-US" sz="1600" dirty="0"/>
              <a:t>emotions that are only implied by the corpus domain but not present in the instance are not annotated</a:t>
            </a:r>
          </a:p>
          <a:p>
            <a:r>
              <a:rPr lang="en-US" sz="1600" dirty="0"/>
              <a:t>perspective: described situations/emotions</a:t>
            </a:r>
          </a:p>
          <a:p>
            <a:pPr lvl="1"/>
            <a:r>
              <a:rPr lang="en-US" sz="1600" dirty="0"/>
              <a:t>not the author‘s experience while writing the comment</a:t>
            </a:r>
          </a:p>
        </p:txBody>
      </p:sp>
      <p:sp>
        <p:nvSpPr>
          <p:cNvPr id="11" name="Inhaltsplatzhalter 7">
            <a:extLst>
              <a:ext uri="{FF2B5EF4-FFF2-40B4-BE49-F238E27FC236}">
                <a16:creationId xmlns:a16="http://schemas.microsoft.com/office/drawing/2014/main" id="{18B78694-7BC9-42DF-9B30-A7F3EC1EC672}"/>
              </a:ext>
            </a:extLst>
          </p:cNvPr>
          <p:cNvSpPr>
            <a:spLocks noGrp="1"/>
          </p:cNvSpPr>
          <p:nvPr>
            <p:ph sz="half" idx="1"/>
          </p:nvPr>
        </p:nvSpPr>
        <p:spPr>
          <a:xfrm>
            <a:off x="624000" y="1344000"/>
            <a:ext cx="5280000" cy="4944000"/>
          </a:xfrm>
        </p:spPr>
        <p:txBody>
          <a:bodyPr anchor="ctr"/>
          <a:lstStyle/>
          <a:p>
            <a:pPr marL="0" indent="0">
              <a:buNone/>
            </a:pPr>
            <a:r>
              <a:rPr lang="en-US" sz="1550" i="1" dirty="0"/>
              <a:t>I remember the first time I tripped over her shoes at my place, it was adorable. A real "I'm not alone," warm and fuzzy feeling.</a:t>
            </a:r>
            <a:br>
              <a:rPr lang="en-US" sz="1550" i="1" dirty="0"/>
            </a:br>
            <a:br>
              <a:rPr lang="en-US" sz="1550" i="1" dirty="0"/>
            </a:br>
            <a:r>
              <a:rPr lang="en-US" sz="1550" i="1" dirty="0"/>
              <a:t>That's gone. She's just a slob now. </a:t>
            </a:r>
            <a:r>
              <a:rPr lang="en-US" sz="1550" dirty="0"/>
              <a:t>[ID 006]</a:t>
            </a:r>
            <a:endParaRPr lang="de-DE" sz="1550" dirty="0">
              <a:solidFill>
                <a:schemeClr val="tx2"/>
              </a:solidFill>
            </a:endParaRPr>
          </a:p>
        </p:txBody>
      </p:sp>
    </p:spTree>
    <p:extLst>
      <p:ext uri="{BB962C8B-B14F-4D97-AF65-F5344CB8AC3E}">
        <p14:creationId xmlns:p14="http://schemas.microsoft.com/office/powerpoint/2010/main" val="346059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F923F6C-39D2-4AE9-BABC-36D9FA587DBE}"/>
              </a:ext>
            </a:extLst>
          </p:cNvPr>
          <p:cNvSpPr>
            <a:spLocks noGrp="1"/>
          </p:cNvSpPr>
          <p:nvPr>
            <p:ph type="sldNum" sz="quarter" idx="12"/>
          </p:nvPr>
        </p:nvSpPr>
        <p:spPr/>
        <p:txBody>
          <a:bodyPr/>
          <a:lstStyle/>
          <a:p>
            <a:fld id="{54518C2F-5E54-4CF8-B37A-4631A050CED9}" type="slidenum">
              <a:rPr lang="de-DE" smtClean="0"/>
              <a:pPr/>
              <a:t>11</a:t>
            </a:fld>
            <a:endParaRPr lang="de-DE" dirty="0">
              <a:solidFill>
                <a:schemeClr val="bg1"/>
              </a:solidFill>
            </a:endParaRPr>
          </a:p>
        </p:txBody>
      </p:sp>
      <p:sp>
        <p:nvSpPr>
          <p:cNvPr id="6" name="Fußzeilenplatzhalter 5">
            <a:extLst>
              <a:ext uri="{FF2B5EF4-FFF2-40B4-BE49-F238E27FC236}">
                <a16:creationId xmlns:a16="http://schemas.microsoft.com/office/drawing/2014/main" id="{C706109E-C8E9-42A3-896F-4E56AC8DA676}"/>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FA57CCD9-5849-41AF-818F-F5005CBF6D13}"/>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a:t>Evaluation</a:t>
            </a:r>
            <a:br>
              <a:rPr lang="de-DE" dirty="0"/>
            </a:br>
            <a:r>
              <a:rPr lang="de-DE" sz="2400" b="0" dirty="0"/>
              <a:t>inter-</a:t>
            </a:r>
            <a:r>
              <a:rPr lang="de-DE" sz="2400" b="0" dirty="0" err="1"/>
              <a:t>annotator</a:t>
            </a:r>
            <a:r>
              <a:rPr lang="de-DE" sz="2400" b="0" dirty="0"/>
              <a:t> </a:t>
            </a:r>
            <a:r>
              <a:rPr lang="de-DE" sz="2400" b="0" dirty="0" err="1"/>
              <a:t>agreement</a:t>
            </a:r>
            <a:endParaRPr lang="de-DE" b="0" dirty="0"/>
          </a:p>
        </p:txBody>
      </p:sp>
      <p:pic>
        <p:nvPicPr>
          <p:cNvPr id="7" name="Inhaltsplatzhalter 3">
            <a:extLst>
              <a:ext uri="{FF2B5EF4-FFF2-40B4-BE49-F238E27FC236}">
                <a16:creationId xmlns:a16="http://schemas.microsoft.com/office/drawing/2014/main" id="{A0B307E8-9D89-4A09-BD78-0E3FBA2C95B0}"/>
              </a:ext>
            </a:extLst>
          </p:cNvPr>
          <p:cNvPicPr>
            <a:picLocks noChangeAspect="1"/>
          </p:cNvPicPr>
          <p:nvPr/>
        </p:nvPicPr>
        <p:blipFill rotWithShape="1">
          <a:blip r:embed="rId2">
            <a:extLst>
              <a:ext uri="{28A0092B-C50C-407E-A947-70E740481C1C}">
                <a14:useLocalDpi xmlns:a14="http://schemas.microsoft.com/office/drawing/2010/main" val="0"/>
              </a:ext>
            </a:extLst>
          </a:blip>
          <a:srcRect t="9001"/>
          <a:stretch/>
        </p:blipFill>
        <p:spPr>
          <a:xfrm>
            <a:off x="1985316" y="1706809"/>
            <a:ext cx="8221367" cy="3878594"/>
          </a:xfrm>
          <a:prstGeom prst="rect">
            <a:avLst/>
          </a:prstGeom>
        </p:spPr>
      </p:pic>
    </p:spTree>
    <p:extLst>
      <p:ext uri="{BB962C8B-B14F-4D97-AF65-F5344CB8AC3E}">
        <p14:creationId xmlns:p14="http://schemas.microsoft.com/office/powerpoint/2010/main" val="370432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0C071D9-C152-4B4C-8670-17953DFAFBAD}"/>
              </a:ext>
            </a:extLst>
          </p:cNvPr>
          <p:cNvSpPr>
            <a:spLocks noGrp="1"/>
          </p:cNvSpPr>
          <p:nvPr>
            <p:ph idx="1"/>
          </p:nvPr>
        </p:nvSpPr>
        <p:spPr>
          <a:xfrm>
            <a:off x="624422" y="4435813"/>
            <a:ext cx="10991849" cy="2013624"/>
          </a:xfrm>
        </p:spPr>
        <p:txBody>
          <a:bodyPr/>
          <a:lstStyle/>
          <a:p>
            <a:r>
              <a:rPr lang="de-DE" dirty="0" err="1"/>
              <a:t>the</a:t>
            </a:r>
            <a:r>
              <a:rPr lang="de-DE" dirty="0"/>
              <a:t> </a:t>
            </a:r>
            <a:r>
              <a:rPr lang="de-DE" dirty="0" err="1"/>
              <a:t>longer</a:t>
            </a:r>
            <a:r>
              <a:rPr lang="de-DE" dirty="0"/>
              <a:t> a </a:t>
            </a:r>
            <a:r>
              <a:rPr lang="de-DE" dirty="0" err="1"/>
              <a:t>text</a:t>
            </a:r>
            <a:r>
              <a:rPr lang="de-DE" dirty="0"/>
              <a:t>, </a:t>
            </a:r>
            <a:r>
              <a:rPr lang="de-DE" dirty="0" err="1"/>
              <a:t>the</a:t>
            </a:r>
            <a:r>
              <a:rPr lang="de-DE" dirty="0"/>
              <a:t> </a:t>
            </a:r>
            <a:r>
              <a:rPr lang="de-DE" dirty="0" err="1"/>
              <a:t>more</a:t>
            </a:r>
            <a:r>
              <a:rPr lang="de-DE" dirty="0"/>
              <a:t> </a:t>
            </a:r>
            <a:r>
              <a:rPr lang="de-DE" dirty="0" err="1"/>
              <a:t>we</a:t>
            </a:r>
            <a:r>
              <a:rPr lang="de-DE" dirty="0"/>
              <a:t> </a:t>
            </a:r>
            <a:r>
              <a:rPr lang="de-DE" dirty="0" err="1"/>
              <a:t>disagreed</a:t>
            </a:r>
            <a:r>
              <a:rPr lang="de-DE" dirty="0"/>
              <a:t> </a:t>
            </a:r>
            <a:r>
              <a:rPr lang="de-DE" dirty="0" err="1"/>
              <a:t>despite</a:t>
            </a:r>
            <a:r>
              <a:rPr lang="de-DE" dirty="0"/>
              <a:t> </a:t>
            </a:r>
            <a:r>
              <a:rPr lang="de-DE" dirty="0" err="1"/>
              <a:t>the</a:t>
            </a:r>
            <a:r>
              <a:rPr lang="de-DE" dirty="0"/>
              <a:t> </a:t>
            </a:r>
            <a:r>
              <a:rPr lang="de-DE" dirty="0" err="1"/>
              <a:t>guidelines</a:t>
            </a:r>
            <a:endParaRPr lang="de-DE" dirty="0"/>
          </a:p>
        </p:txBody>
      </p:sp>
      <p:sp>
        <p:nvSpPr>
          <p:cNvPr id="5" name="Foliennummernplatzhalter 4">
            <a:extLst>
              <a:ext uri="{FF2B5EF4-FFF2-40B4-BE49-F238E27FC236}">
                <a16:creationId xmlns:a16="http://schemas.microsoft.com/office/drawing/2014/main" id="{8AA0AB04-E529-4D5B-8313-25777FD9A531}"/>
              </a:ext>
            </a:extLst>
          </p:cNvPr>
          <p:cNvSpPr>
            <a:spLocks noGrp="1"/>
          </p:cNvSpPr>
          <p:nvPr>
            <p:ph type="sldNum" sz="quarter" idx="12"/>
          </p:nvPr>
        </p:nvSpPr>
        <p:spPr/>
        <p:txBody>
          <a:bodyPr/>
          <a:lstStyle/>
          <a:p>
            <a:fld id="{54518C2F-5E54-4CF8-B37A-4631A050CED9}" type="slidenum">
              <a:rPr lang="de-DE" smtClean="0"/>
              <a:pPr/>
              <a:t>12</a:t>
            </a:fld>
            <a:endParaRPr lang="de-DE" dirty="0">
              <a:solidFill>
                <a:schemeClr val="bg1"/>
              </a:solidFill>
            </a:endParaRPr>
          </a:p>
        </p:txBody>
      </p:sp>
      <p:sp>
        <p:nvSpPr>
          <p:cNvPr id="6" name="Fußzeilenplatzhalter 5">
            <a:extLst>
              <a:ext uri="{FF2B5EF4-FFF2-40B4-BE49-F238E27FC236}">
                <a16:creationId xmlns:a16="http://schemas.microsoft.com/office/drawing/2014/main" id="{5FF77C2B-6752-4230-AD30-9EA2731C052D}"/>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030E1C4A-A844-41C0-9D98-62558EDA55DC}"/>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a:t>Evaluation</a:t>
            </a:r>
            <a:br>
              <a:rPr lang="de-DE" dirty="0"/>
            </a:br>
            <a:r>
              <a:rPr lang="de-DE" sz="2400" b="0" dirty="0"/>
              <a:t>inter-</a:t>
            </a:r>
            <a:r>
              <a:rPr lang="de-DE" sz="2400" b="0" dirty="0" err="1"/>
              <a:t>annotator</a:t>
            </a:r>
            <a:r>
              <a:rPr lang="de-DE" sz="2400" b="0" dirty="0"/>
              <a:t> </a:t>
            </a:r>
            <a:r>
              <a:rPr lang="de-DE" sz="2400" b="0" dirty="0" err="1"/>
              <a:t>agreement</a:t>
            </a:r>
            <a:endParaRPr lang="de-DE" b="0" dirty="0"/>
          </a:p>
        </p:txBody>
      </p:sp>
      <p:sp>
        <p:nvSpPr>
          <p:cNvPr id="7" name="Inhaltsplatzhalter 3">
            <a:extLst>
              <a:ext uri="{FF2B5EF4-FFF2-40B4-BE49-F238E27FC236}">
                <a16:creationId xmlns:a16="http://schemas.microsoft.com/office/drawing/2014/main" id="{B38E7E01-FC08-43A1-B7A8-42388CBD5BBD}"/>
              </a:ext>
            </a:extLst>
          </p:cNvPr>
          <p:cNvSpPr txBox="1">
            <a:spLocks/>
          </p:cNvSpPr>
          <p:nvPr/>
        </p:nvSpPr>
        <p:spPr>
          <a:xfrm>
            <a:off x="1723444" y="1237137"/>
            <a:ext cx="8793804" cy="1807620"/>
          </a:xfrm>
          <a:prstGeom prst="rect">
            <a:avLst/>
          </a:prstGeom>
          <a:ln>
            <a:solidFill>
              <a:schemeClr val="accent1"/>
            </a:solidFill>
          </a:ln>
        </p:spPr>
        <p:txBody>
          <a:bodyPr vert="horz" lIns="0" tIns="0" rIns="0" bIns="0" rtlCol="0" anchor="t">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234943" lvl="1" indent="0">
              <a:buNone/>
            </a:pPr>
            <a:r>
              <a:rPr lang="en-US" sz="1550" i="1" dirty="0"/>
              <a:t>I really had to cut down on the gaming... like... drastically. </a:t>
            </a:r>
          </a:p>
          <a:p>
            <a:pPr marL="234943" lvl="1" indent="0">
              <a:buNone/>
            </a:pPr>
            <a:r>
              <a:rPr lang="en-US" sz="1550" i="1" dirty="0"/>
              <a:t> I didn't really go out much except maybe once every other week since drinking is so expensive, and I don't watch tv, so when I wasn't working or in school I would be gaming. Period. That's been my hobby for years. I would spend hours every evening like it was nothing. </a:t>
            </a:r>
          </a:p>
          <a:p>
            <a:pPr marL="234943" lvl="1" indent="0">
              <a:buNone/>
            </a:pPr>
            <a:r>
              <a:rPr lang="en-US" sz="1550" i="1" dirty="0"/>
              <a:t> Yeah, turns out that makes a woman feel hopelessly neglected and alone after a bit. Sacrifices were made. It was a huge point of contention for a while, but we are much happier now.  </a:t>
            </a:r>
            <a:r>
              <a:rPr lang="en-US" sz="1550" dirty="0"/>
              <a:t>[ID 036]</a:t>
            </a:r>
            <a:endParaRPr lang="de-DE" sz="1550" dirty="0"/>
          </a:p>
        </p:txBody>
      </p:sp>
      <p:graphicFrame>
        <p:nvGraphicFramePr>
          <p:cNvPr id="11" name="Tabelle 11">
            <a:extLst>
              <a:ext uri="{FF2B5EF4-FFF2-40B4-BE49-F238E27FC236}">
                <a16:creationId xmlns:a16="http://schemas.microsoft.com/office/drawing/2014/main" id="{BEBE2452-A93B-4904-8A42-A1E4A7CAC633}"/>
              </a:ext>
            </a:extLst>
          </p:cNvPr>
          <p:cNvGraphicFramePr>
            <a:graphicFrameLocks noGrp="1"/>
          </p:cNvGraphicFramePr>
          <p:nvPr>
            <p:extLst>
              <p:ext uri="{D42A27DB-BD31-4B8C-83A1-F6EECF244321}">
                <p14:modId xmlns:p14="http://schemas.microsoft.com/office/powerpoint/2010/main" val="1056307445"/>
              </p:ext>
            </p:extLst>
          </p:nvPr>
        </p:nvGraphicFramePr>
        <p:xfrm>
          <a:off x="1376680" y="3178994"/>
          <a:ext cx="9438640" cy="741680"/>
        </p:xfrm>
        <a:graphic>
          <a:graphicData uri="http://schemas.openxmlformats.org/drawingml/2006/table">
            <a:tbl>
              <a:tblPr firstRow="1" bandRow="1">
                <a:tableStyleId>{69012ECD-51FC-41F1-AA8D-1B2483CD663E}</a:tableStyleId>
              </a:tblPr>
              <a:tblGrid>
                <a:gridCol w="373380">
                  <a:extLst>
                    <a:ext uri="{9D8B030D-6E8A-4147-A177-3AD203B41FA5}">
                      <a16:colId xmlns:a16="http://schemas.microsoft.com/office/drawing/2014/main" val="1440235310"/>
                    </a:ext>
                  </a:extLst>
                </a:gridCol>
                <a:gridCol w="373380">
                  <a:extLst>
                    <a:ext uri="{9D8B030D-6E8A-4147-A177-3AD203B41FA5}">
                      <a16:colId xmlns:a16="http://schemas.microsoft.com/office/drawing/2014/main" val="1593799373"/>
                    </a:ext>
                  </a:extLst>
                </a:gridCol>
                <a:gridCol w="373380">
                  <a:extLst>
                    <a:ext uri="{9D8B030D-6E8A-4147-A177-3AD203B41FA5}">
                      <a16:colId xmlns:a16="http://schemas.microsoft.com/office/drawing/2014/main" val="1344295307"/>
                    </a:ext>
                  </a:extLst>
                </a:gridCol>
                <a:gridCol w="373380">
                  <a:extLst>
                    <a:ext uri="{9D8B030D-6E8A-4147-A177-3AD203B41FA5}">
                      <a16:colId xmlns:a16="http://schemas.microsoft.com/office/drawing/2014/main" val="2636349016"/>
                    </a:ext>
                  </a:extLst>
                </a:gridCol>
                <a:gridCol w="414020">
                  <a:extLst>
                    <a:ext uri="{9D8B030D-6E8A-4147-A177-3AD203B41FA5}">
                      <a16:colId xmlns:a16="http://schemas.microsoft.com/office/drawing/2014/main" val="1512213375"/>
                    </a:ext>
                  </a:extLst>
                </a:gridCol>
                <a:gridCol w="373380">
                  <a:extLst>
                    <a:ext uri="{9D8B030D-6E8A-4147-A177-3AD203B41FA5}">
                      <a16:colId xmlns:a16="http://schemas.microsoft.com/office/drawing/2014/main" val="3813819892"/>
                    </a:ext>
                  </a:extLst>
                </a:gridCol>
                <a:gridCol w="373380">
                  <a:extLst>
                    <a:ext uri="{9D8B030D-6E8A-4147-A177-3AD203B41FA5}">
                      <a16:colId xmlns:a16="http://schemas.microsoft.com/office/drawing/2014/main" val="2571549334"/>
                    </a:ext>
                  </a:extLst>
                </a:gridCol>
                <a:gridCol w="373380">
                  <a:extLst>
                    <a:ext uri="{9D8B030D-6E8A-4147-A177-3AD203B41FA5}">
                      <a16:colId xmlns:a16="http://schemas.microsoft.com/office/drawing/2014/main" val="3920059013"/>
                    </a:ext>
                  </a:extLst>
                </a:gridCol>
                <a:gridCol w="373380">
                  <a:extLst>
                    <a:ext uri="{9D8B030D-6E8A-4147-A177-3AD203B41FA5}">
                      <a16:colId xmlns:a16="http://schemas.microsoft.com/office/drawing/2014/main" val="2986665162"/>
                    </a:ext>
                  </a:extLst>
                </a:gridCol>
                <a:gridCol w="373380">
                  <a:extLst>
                    <a:ext uri="{9D8B030D-6E8A-4147-A177-3AD203B41FA5}">
                      <a16:colId xmlns:a16="http://schemas.microsoft.com/office/drawing/2014/main" val="3948129237"/>
                    </a:ext>
                  </a:extLst>
                </a:gridCol>
                <a:gridCol w="373380">
                  <a:extLst>
                    <a:ext uri="{9D8B030D-6E8A-4147-A177-3AD203B41FA5}">
                      <a16:colId xmlns:a16="http://schemas.microsoft.com/office/drawing/2014/main" val="765431178"/>
                    </a:ext>
                  </a:extLst>
                </a:gridCol>
                <a:gridCol w="373380">
                  <a:extLst>
                    <a:ext uri="{9D8B030D-6E8A-4147-A177-3AD203B41FA5}">
                      <a16:colId xmlns:a16="http://schemas.microsoft.com/office/drawing/2014/main" val="2655977211"/>
                    </a:ext>
                  </a:extLst>
                </a:gridCol>
                <a:gridCol w="373380">
                  <a:extLst>
                    <a:ext uri="{9D8B030D-6E8A-4147-A177-3AD203B41FA5}">
                      <a16:colId xmlns:a16="http://schemas.microsoft.com/office/drawing/2014/main" val="3351987623"/>
                    </a:ext>
                  </a:extLst>
                </a:gridCol>
                <a:gridCol w="373380">
                  <a:extLst>
                    <a:ext uri="{9D8B030D-6E8A-4147-A177-3AD203B41FA5}">
                      <a16:colId xmlns:a16="http://schemas.microsoft.com/office/drawing/2014/main" val="3190117050"/>
                    </a:ext>
                  </a:extLst>
                </a:gridCol>
                <a:gridCol w="373380">
                  <a:extLst>
                    <a:ext uri="{9D8B030D-6E8A-4147-A177-3AD203B41FA5}">
                      <a16:colId xmlns:a16="http://schemas.microsoft.com/office/drawing/2014/main" val="1633087028"/>
                    </a:ext>
                  </a:extLst>
                </a:gridCol>
                <a:gridCol w="373380">
                  <a:extLst>
                    <a:ext uri="{9D8B030D-6E8A-4147-A177-3AD203B41FA5}">
                      <a16:colId xmlns:a16="http://schemas.microsoft.com/office/drawing/2014/main" val="183353099"/>
                    </a:ext>
                  </a:extLst>
                </a:gridCol>
                <a:gridCol w="373380">
                  <a:extLst>
                    <a:ext uri="{9D8B030D-6E8A-4147-A177-3AD203B41FA5}">
                      <a16:colId xmlns:a16="http://schemas.microsoft.com/office/drawing/2014/main" val="3883925280"/>
                    </a:ext>
                  </a:extLst>
                </a:gridCol>
                <a:gridCol w="373380">
                  <a:extLst>
                    <a:ext uri="{9D8B030D-6E8A-4147-A177-3AD203B41FA5}">
                      <a16:colId xmlns:a16="http://schemas.microsoft.com/office/drawing/2014/main" val="4130138487"/>
                    </a:ext>
                  </a:extLst>
                </a:gridCol>
                <a:gridCol w="373380">
                  <a:extLst>
                    <a:ext uri="{9D8B030D-6E8A-4147-A177-3AD203B41FA5}">
                      <a16:colId xmlns:a16="http://schemas.microsoft.com/office/drawing/2014/main" val="2536973865"/>
                    </a:ext>
                  </a:extLst>
                </a:gridCol>
                <a:gridCol w="401320">
                  <a:extLst>
                    <a:ext uri="{9D8B030D-6E8A-4147-A177-3AD203B41FA5}">
                      <a16:colId xmlns:a16="http://schemas.microsoft.com/office/drawing/2014/main" val="3430693676"/>
                    </a:ext>
                  </a:extLst>
                </a:gridCol>
                <a:gridCol w="373380">
                  <a:extLst>
                    <a:ext uri="{9D8B030D-6E8A-4147-A177-3AD203B41FA5}">
                      <a16:colId xmlns:a16="http://schemas.microsoft.com/office/drawing/2014/main" val="1746826903"/>
                    </a:ext>
                  </a:extLst>
                </a:gridCol>
                <a:gridCol w="505946">
                  <a:extLst>
                    <a:ext uri="{9D8B030D-6E8A-4147-A177-3AD203B41FA5}">
                      <a16:colId xmlns:a16="http://schemas.microsoft.com/office/drawing/2014/main" val="2777316119"/>
                    </a:ext>
                  </a:extLst>
                </a:gridCol>
                <a:gridCol w="476656">
                  <a:extLst>
                    <a:ext uri="{9D8B030D-6E8A-4147-A177-3AD203B41FA5}">
                      <a16:colId xmlns:a16="http://schemas.microsoft.com/office/drawing/2014/main" val="1440505331"/>
                    </a:ext>
                  </a:extLst>
                </a:gridCol>
                <a:gridCol w="546478">
                  <a:extLst>
                    <a:ext uri="{9D8B030D-6E8A-4147-A177-3AD203B41FA5}">
                      <a16:colId xmlns:a16="http://schemas.microsoft.com/office/drawing/2014/main" val="3266229621"/>
                    </a:ext>
                  </a:extLst>
                </a:gridCol>
              </a:tblGrid>
              <a:tr h="370840">
                <a:tc gridSpan="3">
                  <a:txBody>
                    <a:bodyPr/>
                    <a:lstStyle/>
                    <a:p>
                      <a:r>
                        <a:rPr lang="de-DE" dirty="0" err="1"/>
                        <a:t>joy</a:t>
                      </a:r>
                      <a:endParaRPr lang="de-DE" dirty="0"/>
                    </a:p>
                  </a:txBody>
                  <a:tcPr anchor="ctr" anchorCtr="1"/>
                </a:tc>
                <a:tc hMerge="1">
                  <a:txBody>
                    <a:bodyPr/>
                    <a:lstStyle/>
                    <a:p>
                      <a:endParaRPr lang="de-DE" dirty="0"/>
                    </a:p>
                  </a:txBody>
                  <a:tcPr/>
                </a:tc>
                <a:tc hMerge="1">
                  <a:txBody>
                    <a:bodyPr/>
                    <a:lstStyle/>
                    <a:p>
                      <a:endParaRPr lang="de-DE" dirty="0"/>
                    </a:p>
                  </a:txBody>
                  <a:tcPr/>
                </a:tc>
                <a:tc gridSpan="3">
                  <a:txBody>
                    <a:bodyPr/>
                    <a:lstStyle/>
                    <a:p>
                      <a:r>
                        <a:rPr lang="de-DE" dirty="0" err="1"/>
                        <a:t>sadness</a:t>
                      </a:r>
                      <a:endParaRPr lang="de-DE" dirty="0"/>
                    </a:p>
                  </a:txBody>
                  <a:tcPr anchor="ctr" anchorCtr="1"/>
                </a:tc>
                <a:tc hMerge="1">
                  <a:txBody>
                    <a:bodyPr/>
                    <a:lstStyle/>
                    <a:p>
                      <a:endParaRPr lang="de-DE" dirty="0"/>
                    </a:p>
                  </a:txBody>
                  <a:tcPr/>
                </a:tc>
                <a:tc hMerge="1">
                  <a:txBody>
                    <a:bodyPr/>
                    <a:lstStyle/>
                    <a:p>
                      <a:r>
                        <a:rPr lang="de-DE" dirty="0" err="1"/>
                        <a:t>sadness</a:t>
                      </a:r>
                      <a:endParaRPr lang="de-DE" dirty="0"/>
                    </a:p>
                  </a:txBody>
                  <a:tcPr/>
                </a:tc>
                <a:tc gridSpan="3">
                  <a:txBody>
                    <a:bodyPr/>
                    <a:lstStyle/>
                    <a:p>
                      <a:r>
                        <a:rPr lang="de-DE" dirty="0" err="1"/>
                        <a:t>trust</a:t>
                      </a:r>
                      <a:endParaRPr lang="de-DE" dirty="0"/>
                    </a:p>
                  </a:txBody>
                  <a:tcPr anchor="ctr" anchorCtr="1"/>
                </a:tc>
                <a:tc hMerge="1">
                  <a:txBody>
                    <a:bodyPr/>
                    <a:lstStyle/>
                    <a:p>
                      <a:endParaRPr lang="de-DE" dirty="0"/>
                    </a:p>
                  </a:txBody>
                  <a:tcPr/>
                </a:tc>
                <a:tc hMerge="1">
                  <a:txBody>
                    <a:bodyPr/>
                    <a:lstStyle/>
                    <a:p>
                      <a:endParaRPr lang="de-DE" dirty="0"/>
                    </a:p>
                  </a:txBody>
                  <a:tcPr/>
                </a:tc>
                <a:tc gridSpan="3">
                  <a:txBody>
                    <a:bodyPr/>
                    <a:lstStyle/>
                    <a:p>
                      <a:r>
                        <a:rPr lang="de-DE" dirty="0" err="1"/>
                        <a:t>disgust</a:t>
                      </a:r>
                      <a:endParaRPr lang="de-DE" dirty="0"/>
                    </a:p>
                  </a:txBody>
                  <a:tcPr anchor="ctr" anchorCtr="1"/>
                </a:tc>
                <a:tc hMerge="1">
                  <a:txBody>
                    <a:bodyPr/>
                    <a:lstStyle/>
                    <a:p>
                      <a:endParaRPr lang="de-DE" dirty="0"/>
                    </a:p>
                  </a:txBody>
                  <a:tcPr/>
                </a:tc>
                <a:tc hMerge="1">
                  <a:txBody>
                    <a:bodyPr/>
                    <a:lstStyle/>
                    <a:p>
                      <a:r>
                        <a:rPr lang="de-DE" dirty="0" err="1"/>
                        <a:t>disgust</a:t>
                      </a:r>
                      <a:endParaRPr lang="de-DE" dirty="0"/>
                    </a:p>
                  </a:txBody>
                  <a:tcPr/>
                </a:tc>
                <a:tc gridSpan="3">
                  <a:txBody>
                    <a:bodyPr/>
                    <a:lstStyle/>
                    <a:p>
                      <a:r>
                        <a:rPr lang="de-DE" dirty="0" err="1"/>
                        <a:t>fear</a:t>
                      </a:r>
                      <a:endParaRPr lang="de-DE" dirty="0"/>
                    </a:p>
                  </a:txBody>
                  <a:tcPr anchor="ctr" anchorCtr="1"/>
                </a:tc>
                <a:tc hMerge="1">
                  <a:txBody>
                    <a:bodyPr/>
                    <a:lstStyle/>
                    <a:p>
                      <a:endParaRPr lang="de-DE" dirty="0"/>
                    </a:p>
                  </a:txBody>
                  <a:tcPr/>
                </a:tc>
                <a:tc hMerge="1">
                  <a:txBody>
                    <a:bodyPr/>
                    <a:lstStyle/>
                    <a:p>
                      <a:r>
                        <a:rPr lang="de-DE" dirty="0" err="1"/>
                        <a:t>fear</a:t>
                      </a:r>
                      <a:endParaRPr lang="de-DE" dirty="0"/>
                    </a:p>
                  </a:txBody>
                  <a:tcPr/>
                </a:tc>
                <a:tc gridSpan="3">
                  <a:txBody>
                    <a:bodyPr/>
                    <a:lstStyle/>
                    <a:p>
                      <a:r>
                        <a:rPr lang="de-DE" dirty="0" err="1"/>
                        <a:t>anger</a:t>
                      </a:r>
                      <a:endParaRPr lang="de-DE" dirty="0"/>
                    </a:p>
                  </a:txBody>
                  <a:tcPr anchor="ctr" anchorCtr="1"/>
                </a:tc>
                <a:tc hMerge="1">
                  <a:txBody>
                    <a:bodyPr/>
                    <a:lstStyle/>
                    <a:p>
                      <a:endParaRPr lang="de-DE" dirty="0"/>
                    </a:p>
                  </a:txBody>
                  <a:tcPr/>
                </a:tc>
                <a:tc hMerge="1">
                  <a:txBody>
                    <a:bodyPr/>
                    <a:lstStyle/>
                    <a:p>
                      <a:endParaRPr lang="de-DE" dirty="0"/>
                    </a:p>
                  </a:txBody>
                  <a:tcPr/>
                </a:tc>
                <a:tc gridSpan="3">
                  <a:txBody>
                    <a:bodyPr/>
                    <a:lstStyle/>
                    <a:p>
                      <a:r>
                        <a:rPr lang="de-DE" dirty="0" err="1"/>
                        <a:t>surprise</a:t>
                      </a:r>
                      <a:endParaRPr lang="de-DE" dirty="0"/>
                    </a:p>
                  </a:txBody>
                  <a:tcPr anchor="ctr" anchorCtr="1"/>
                </a:tc>
                <a:tc hMerge="1">
                  <a:txBody>
                    <a:bodyPr/>
                    <a:lstStyle/>
                    <a:p>
                      <a:endParaRPr lang="de-DE" dirty="0"/>
                    </a:p>
                  </a:txBody>
                  <a:tcPr/>
                </a:tc>
                <a:tc hMerge="1">
                  <a:txBody>
                    <a:bodyPr/>
                    <a:lstStyle/>
                    <a:p>
                      <a:endParaRPr lang="de-DE" dirty="0"/>
                    </a:p>
                  </a:txBody>
                  <a:tcPr/>
                </a:tc>
                <a:tc gridSpan="3">
                  <a:txBody>
                    <a:bodyPr/>
                    <a:lstStyle/>
                    <a:p>
                      <a:r>
                        <a:rPr lang="de-DE" dirty="0" err="1"/>
                        <a:t>anticipation</a:t>
                      </a:r>
                      <a:endParaRPr lang="de-DE" dirty="0"/>
                    </a:p>
                  </a:txBody>
                  <a:tcPr anchor="ctr" anchorCtr="1"/>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219152065"/>
                  </a:ext>
                </a:extLst>
              </a:tr>
              <a:tr h="370840">
                <a:tc>
                  <a:txBody>
                    <a:bodyPr/>
                    <a:lstStyle/>
                    <a:p>
                      <a:r>
                        <a:rPr lang="de-DE" dirty="0"/>
                        <a:t>1</a:t>
                      </a:r>
                    </a:p>
                  </a:txBody>
                  <a:tcPr anchor="ctr" anchorCtr="1"/>
                </a:tc>
                <a:tc>
                  <a:txBody>
                    <a:bodyPr/>
                    <a:lstStyle/>
                    <a:p>
                      <a:r>
                        <a:rPr lang="de-DE" dirty="0"/>
                        <a:t>0</a:t>
                      </a:r>
                    </a:p>
                  </a:txBody>
                  <a:tcPr anchor="ctr" anchorCtr="1"/>
                </a:tc>
                <a:tc>
                  <a:txBody>
                    <a:bodyPr/>
                    <a:lstStyle/>
                    <a:p>
                      <a:r>
                        <a:rPr lang="de-DE" dirty="0"/>
                        <a:t>2</a:t>
                      </a:r>
                    </a:p>
                  </a:txBody>
                  <a:tcPr anchor="ctr" anchorCtr="1">
                    <a:lnR w="12700" cap="flat" cmpd="sng" algn="ctr">
                      <a:solidFill>
                        <a:schemeClr val="accent1"/>
                      </a:solidFill>
                      <a:prstDash val="solid"/>
                      <a:round/>
                      <a:headEnd type="none" w="med" len="med"/>
                      <a:tailEnd type="none" w="med" len="med"/>
                    </a:lnR>
                  </a:tcPr>
                </a:tc>
                <a:tc>
                  <a:txBody>
                    <a:bodyPr/>
                    <a:lstStyle/>
                    <a:p>
                      <a:r>
                        <a:rPr lang="de-DE" dirty="0"/>
                        <a:t>1</a:t>
                      </a:r>
                    </a:p>
                  </a:txBody>
                  <a:tcPr anchor="ctr" anchorCtr="1">
                    <a:lnL w="12700" cap="flat" cmpd="sng" algn="ctr">
                      <a:solidFill>
                        <a:schemeClr val="accent1"/>
                      </a:solidFill>
                      <a:prstDash val="solid"/>
                      <a:round/>
                      <a:headEnd type="none" w="med" len="med"/>
                      <a:tailEnd type="none" w="med" len="med"/>
                    </a:lnL>
                  </a:tcPr>
                </a:tc>
                <a:tc>
                  <a:txBody>
                    <a:bodyPr/>
                    <a:lstStyle/>
                    <a:p>
                      <a:r>
                        <a:rPr lang="de-DE" dirty="0"/>
                        <a:t>2</a:t>
                      </a:r>
                    </a:p>
                  </a:txBody>
                  <a:tcPr anchor="ctr" anchorCtr="1"/>
                </a:tc>
                <a:tc>
                  <a:txBody>
                    <a:bodyPr/>
                    <a:lstStyle/>
                    <a:p>
                      <a:r>
                        <a:rPr lang="de-DE" dirty="0"/>
                        <a:t>1</a:t>
                      </a:r>
                    </a:p>
                  </a:txBody>
                  <a:tcPr anchor="ctr" anchorCtr="1">
                    <a:lnR w="12700" cap="flat" cmpd="sng" algn="ctr">
                      <a:solidFill>
                        <a:schemeClr val="accent1"/>
                      </a:solidFill>
                      <a:prstDash val="solid"/>
                      <a:round/>
                      <a:headEnd type="none" w="med" len="med"/>
                      <a:tailEnd type="none" w="med" len="med"/>
                    </a:lnR>
                  </a:tcPr>
                </a:tc>
                <a:tc>
                  <a:txBody>
                    <a:bodyPr/>
                    <a:lstStyle/>
                    <a:p>
                      <a:r>
                        <a:rPr lang="de-DE" dirty="0"/>
                        <a:t>1</a:t>
                      </a:r>
                    </a:p>
                  </a:txBody>
                  <a:tcPr anchor="ctr" anchorCtr="1">
                    <a:lnL w="12700" cap="flat" cmpd="sng" algn="ctr">
                      <a:solidFill>
                        <a:schemeClr val="accent1"/>
                      </a:solidFill>
                      <a:prstDash val="solid"/>
                      <a:round/>
                      <a:headEnd type="none" w="med" len="med"/>
                      <a:tailEnd type="none" w="med" len="med"/>
                    </a:lnL>
                  </a:tcPr>
                </a:tc>
                <a:tc>
                  <a:txBody>
                    <a:bodyPr/>
                    <a:lstStyle/>
                    <a:p>
                      <a:r>
                        <a:rPr lang="de-DE" dirty="0"/>
                        <a:t>0</a:t>
                      </a:r>
                    </a:p>
                  </a:txBody>
                  <a:tcPr anchor="ctr" anchorCtr="1"/>
                </a:tc>
                <a:tc>
                  <a:txBody>
                    <a:bodyPr/>
                    <a:lstStyle/>
                    <a:p>
                      <a:r>
                        <a:rPr lang="de-DE" dirty="0"/>
                        <a:t>2</a:t>
                      </a:r>
                    </a:p>
                  </a:txBody>
                  <a:tcPr anchor="ctr" anchorCtr="1">
                    <a:lnR w="12700" cap="flat" cmpd="sng" algn="ctr">
                      <a:solidFill>
                        <a:schemeClr val="accent1"/>
                      </a:solidFill>
                      <a:prstDash val="solid"/>
                      <a:round/>
                      <a:headEnd type="none" w="med" len="med"/>
                      <a:tailEnd type="none" w="med" len="med"/>
                    </a:lnR>
                  </a:tcPr>
                </a:tc>
                <a:tc>
                  <a:txBody>
                    <a:bodyPr/>
                    <a:lstStyle/>
                    <a:p>
                      <a:r>
                        <a:rPr lang="de-DE" dirty="0"/>
                        <a:t>0</a:t>
                      </a:r>
                    </a:p>
                  </a:txBody>
                  <a:tcPr anchor="ctr" anchorCtr="1">
                    <a:lnL w="12700" cap="flat" cmpd="sng" algn="ctr">
                      <a:solidFill>
                        <a:schemeClr val="accent1"/>
                      </a:solidFill>
                      <a:prstDash val="solid"/>
                      <a:round/>
                      <a:headEnd type="none" w="med" len="med"/>
                      <a:tailEnd type="none" w="med" len="med"/>
                    </a:lnL>
                  </a:tcPr>
                </a:tc>
                <a:tc>
                  <a:txBody>
                    <a:bodyPr/>
                    <a:lstStyle/>
                    <a:p>
                      <a:r>
                        <a:rPr lang="de-DE" dirty="0"/>
                        <a:t>0</a:t>
                      </a:r>
                    </a:p>
                  </a:txBody>
                  <a:tcPr anchor="ctr" anchorCtr="1"/>
                </a:tc>
                <a:tc>
                  <a:txBody>
                    <a:bodyPr/>
                    <a:lstStyle/>
                    <a:p>
                      <a:r>
                        <a:rPr lang="de-DE" dirty="0"/>
                        <a:t>0</a:t>
                      </a:r>
                    </a:p>
                  </a:txBody>
                  <a:tcPr anchor="ctr" anchorCtr="1">
                    <a:lnR w="12700" cap="flat" cmpd="sng" algn="ctr">
                      <a:solidFill>
                        <a:schemeClr val="accent1"/>
                      </a:solidFill>
                      <a:prstDash val="solid"/>
                      <a:round/>
                      <a:headEnd type="none" w="med" len="med"/>
                      <a:tailEnd type="none" w="med" len="med"/>
                    </a:lnR>
                  </a:tcPr>
                </a:tc>
                <a:tc>
                  <a:txBody>
                    <a:bodyPr/>
                    <a:lstStyle/>
                    <a:p>
                      <a:r>
                        <a:rPr lang="de-DE" dirty="0"/>
                        <a:t>0</a:t>
                      </a:r>
                    </a:p>
                  </a:txBody>
                  <a:tcPr anchor="ctr" anchorCtr="1">
                    <a:lnL w="12700" cap="flat" cmpd="sng" algn="ctr">
                      <a:solidFill>
                        <a:schemeClr val="accent1"/>
                      </a:solidFill>
                      <a:prstDash val="solid"/>
                      <a:round/>
                      <a:headEnd type="none" w="med" len="med"/>
                      <a:tailEnd type="none" w="med" len="med"/>
                    </a:lnL>
                  </a:tcPr>
                </a:tc>
                <a:tc>
                  <a:txBody>
                    <a:bodyPr/>
                    <a:lstStyle/>
                    <a:p>
                      <a:r>
                        <a:rPr lang="de-DE" dirty="0"/>
                        <a:t>0</a:t>
                      </a:r>
                    </a:p>
                  </a:txBody>
                  <a:tcPr anchor="ctr" anchorCtr="1"/>
                </a:tc>
                <a:tc>
                  <a:txBody>
                    <a:bodyPr/>
                    <a:lstStyle/>
                    <a:p>
                      <a:r>
                        <a:rPr lang="de-DE" dirty="0"/>
                        <a:t>0</a:t>
                      </a:r>
                    </a:p>
                  </a:txBody>
                  <a:tcPr anchor="ctr" anchorCtr="1">
                    <a:lnR w="12700" cap="flat" cmpd="sng" algn="ctr">
                      <a:solidFill>
                        <a:schemeClr val="accent1"/>
                      </a:solidFill>
                      <a:prstDash val="solid"/>
                      <a:round/>
                      <a:headEnd type="none" w="med" len="med"/>
                      <a:tailEnd type="none" w="med" len="med"/>
                    </a:lnR>
                  </a:tcPr>
                </a:tc>
                <a:tc>
                  <a:txBody>
                    <a:bodyPr/>
                    <a:lstStyle/>
                    <a:p>
                      <a:r>
                        <a:rPr lang="de-DE" dirty="0"/>
                        <a:t>0</a:t>
                      </a:r>
                    </a:p>
                  </a:txBody>
                  <a:tcPr anchor="ctr" anchorCtr="1">
                    <a:lnL w="12700" cap="flat" cmpd="sng" algn="ctr">
                      <a:solidFill>
                        <a:schemeClr val="accent1"/>
                      </a:solidFill>
                      <a:prstDash val="solid"/>
                      <a:round/>
                      <a:headEnd type="none" w="med" len="med"/>
                      <a:tailEnd type="none" w="med" len="med"/>
                    </a:lnL>
                  </a:tcPr>
                </a:tc>
                <a:tc>
                  <a:txBody>
                    <a:bodyPr/>
                    <a:lstStyle/>
                    <a:p>
                      <a:r>
                        <a:rPr lang="de-DE" dirty="0"/>
                        <a:t>1</a:t>
                      </a:r>
                    </a:p>
                  </a:txBody>
                  <a:tcPr anchor="ctr" anchorCtr="1"/>
                </a:tc>
                <a:tc>
                  <a:txBody>
                    <a:bodyPr/>
                    <a:lstStyle/>
                    <a:p>
                      <a:r>
                        <a:rPr lang="de-DE" dirty="0"/>
                        <a:t>1</a:t>
                      </a:r>
                    </a:p>
                  </a:txBody>
                  <a:tcPr anchor="ctr" anchorCtr="1">
                    <a:lnR w="12700" cap="flat" cmpd="sng" algn="ctr">
                      <a:solidFill>
                        <a:schemeClr val="accent1"/>
                      </a:solidFill>
                      <a:prstDash val="solid"/>
                      <a:round/>
                      <a:headEnd type="none" w="med" len="med"/>
                      <a:tailEnd type="none" w="med" len="med"/>
                    </a:lnR>
                  </a:tcPr>
                </a:tc>
                <a:tc>
                  <a:txBody>
                    <a:bodyPr/>
                    <a:lstStyle/>
                    <a:p>
                      <a:r>
                        <a:rPr lang="de-DE" dirty="0"/>
                        <a:t>2</a:t>
                      </a:r>
                    </a:p>
                  </a:txBody>
                  <a:tcPr anchor="ctr" anchorCtr="1">
                    <a:lnL w="12700" cap="flat" cmpd="sng" algn="ctr">
                      <a:solidFill>
                        <a:schemeClr val="accent1"/>
                      </a:solidFill>
                      <a:prstDash val="solid"/>
                      <a:round/>
                      <a:headEnd type="none" w="med" len="med"/>
                      <a:tailEnd type="none" w="med" len="med"/>
                    </a:lnL>
                  </a:tcPr>
                </a:tc>
                <a:tc>
                  <a:txBody>
                    <a:bodyPr/>
                    <a:lstStyle/>
                    <a:p>
                      <a:r>
                        <a:rPr lang="de-DE" dirty="0"/>
                        <a:t>0</a:t>
                      </a:r>
                    </a:p>
                  </a:txBody>
                  <a:tcPr anchor="ctr" anchorCtr="1"/>
                </a:tc>
                <a:tc>
                  <a:txBody>
                    <a:bodyPr/>
                    <a:lstStyle/>
                    <a:p>
                      <a:r>
                        <a:rPr lang="de-DE" dirty="0"/>
                        <a:t>1</a:t>
                      </a:r>
                    </a:p>
                  </a:txBody>
                  <a:tcPr anchor="ctr" anchorCtr="1">
                    <a:lnR w="12700" cap="flat" cmpd="sng" algn="ctr">
                      <a:solidFill>
                        <a:schemeClr val="accent1"/>
                      </a:solidFill>
                      <a:prstDash val="solid"/>
                      <a:round/>
                      <a:headEnd type="none" w="med" len="med"/>
                      <a:tailEnd type="none" w="med" len="med"/>
                    </a:lnR>
                  </a:tcPr>
                </a:tc>
                <a:tc>
                  <a:txBody>
                    <a:bodyPr/>
                    <a:lstStyle/>
                    <a:p>
                      <a:r>
                        <a:rPr lang="de-DE" dirty="0"/>
                        <a:t>0</a:t>
                      </a:r>
                    </a:p>
                  </a:txBody>
                  <a:tcPr anchor="ctr" anchorCtr="1">
                    <a:lnL w="12700" cap="flat" cmpd="sng" algn="ctr">
                      <a:solidFill>
                        <a:schemeClr val="accent1"/>
                      </a:solidFill>
                      <a:prstDash val="solid"/>
                      <a:round/>
                      <a:headEnd type="none" w="med" len="med"/>
                      <a:tailEnd type="none" w="med" len="med"/>
                    </a:lnL>
                  </a:tcPr>
                </a:tc>
                <a:tc>
                  <a:txBody>
                    <a:bodyPr/>
                    <a:lstStyle/>
                    <a:p>
                      <a:r>
                        <a:rPr lang="de-DE" dirty="0"/>
                        <a:t>0</a:t>
                      </a:r>
                    </a:p>
                  </a:txBody>
                  <a:tcPr anchor="ctr" anchorCtr="1"/>
                </a:tc>
                <a:tc>
                  <a:txBody>
                    <a:bodyPr/>
                    <a:lstStyle/>
                    <a:p>
                      <a:r>
                        <a:rPr lang="de-DE" dirty="0"/>
                        <a:t>1</a:t>
                      </a:r>
                    </a:p>
                  </a:txBody>
                  <a:tcPr anchor="ctr" anchorCtr="1"/>
                </a:tc>
                <a:extLst>
                  <a:ext uri="{0D108BD9-81ED-4DB2-BD59-A6C34878D82A}">
                    <a16:rowId xmlns:a16="http://schemas.microsoft.com/office/drawing/2014/main" val="261579096"/>
                  </a:ext>
                </a:extLst>
              </a:tr>
            </a:tbl>
          </a:graphicData>
        </a:graphic>
      </p:graphicFrame>
    </p:spTree>
    <p:extLst>
      <p:ext uri="{BB962C8B-B14F-4D97-AF65-F5344CB8AC3E}">
        <p14:creationId xmlns:p14="http://schemas.microsoft.com/office/powerpoint/2010/main" val="101852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78677E2-3871-4EB1-9638-C60EABEB7788}"/>
              </a:ext>
            </a:extLst>
          </p:cNvPr>
          <p:cNvSpPr>
            <a:spLocks noGrp="1"/>
          </p:cNvSpPr>
          <p:nvPr>
            <p:ph type="sldNum" sz="quarter" idx="12"/>
          </p:nvPr>
        </p:nvSpPr>
        <p:spPr/>
        <p:txBody>
          <a:bodyPr/>
          <a:lstStyle/>
          <a:p>
            <a:fld id="{54518C2F-5E54-4CF8-B37A-4631A050CED9}" type="slidenum">
              <a:rPr lang="de-DE" smtClean="0"/>
              <a:pPr/>
              <a:t>13</a:t>
            </a:fld>
            <a:endParaRPr lang="de-DE" dirty="0">
              <a:solidFill>
                <a:schemeClr val="bg1"/>
              </a:solidFill>
            </a:endParaRPr>
          </a:p>
        </p:txBody>
      </p:sp>
      <p:sp>
        <p:nvSpPr>
          <p:cNvPr id="6" name="Fußzeilenplatzhalter 5">
            <a:extLst>
              <a:ext uri="{FF2B5EF4-FFF2-40B4-BE49-F238E27FC236}">
                <a16:creationId xmlns:a16="http://schemas.microsoft.com/office/drawing/2014/main" id="{8C3F8C20-2557-41C5-939A-FD6E581E5742}"/>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7A04DA2A-1F61-41DE-BA08-44B7F1730FE9}"/>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a:t>Evaluation</a:t>
            </a:r>
            <a:br>
              <a:rPr lang="de-DE" dirty="0"/>
            </a:br>
            <a:r>
              <a:rPr lang="de-DE" sz="2400" b="0" dirty="0" err="1"/>
              <a:t>corpus</a:t>
            </a:r>
            <a:r>
              <a:rPr lang="de-DE" sz="2400" b="0" dirty="0"/>
              <a:t> </a:t>
            </a:r>
            <a:r>
              <a:rPr lang="de-DE" sz="2400" b="0" dirty="0" err="1"/>
              <a:t>statistics</a:t>
            </a:r>
            <a:r>
              <a:rPr lang="de-DE" sz="2400" b="0" dirty="0"/>
              <a:t> - quantitative</a:t>
            </a:r>
            <a:endParaRPr lang="de-DE" b="0" dirty="0"/>
          </a:p>
        </p:txBody>
      </p:sp>
      <p:graphicFrame>
        <p:nvGraphicFramePr>
          <p:cNvPr id="7" name="Inhaltsplatzhalter 1">
            <a:extLst>
              <a:ext uri="{FF2B5EF4-FFF2-40B4-BE49-F238E27FC236}">
                <a16:creationId xmlns:a16="http://schemas.microsoft.com/office/drawing/2014/main" id="{EBA934A4-6C0A-4CD9-BD84-CD3A6BBC477B}"/>
              </a:ext>
            </a:extLst>
          </p:cNvPr>
          <p:cNvGraphicFramePr>
            <a:graphicFrameLocks/>
          </p:cNvGraphicFramePr>
          <p:nvPr>
            <p:extLst>
              <p:ext uri="{D42A27DB-BD31-4B8C-83A1-F6EECF244321}">
                <p14:modId xmlns:p14="http://schemas.microsoft.com/office/powerpoint/2010/main" val="3693900404"/>
              </p:ext>
            </p:extLst>
          </p:nvPr>
        </p:nvGraphicFramePr>
        <p:xfrm>
          <a:off x="2669173" y="1886625"/>
          <a:ext cx="6853654" cy="3382579"/>
        </p:xfrm>
        <a:graphic>
          <a:graphicData uri="http://schemas.openxmlformats.org/drawingml/2006/table">
            <a:tbl>
              <a:tblPr firstRow="1" firstCol="1">
                <a:tableStyleId>{21E4AEA4-8DFA-4A89-87EB-49C32662AFE0}</a:tableStyleId>
              </a:tblPr>
              <a:tblGrid>
                <a:gridCol w="1077278">
                  <a:extLst>
                    <a:ext uri="{9D8B030D-6E8A-4147-A177-3AD203B41FA5}">
                      <a16:colId xmlns:a16="http://schemas.microsoft.com/office/drawing/2014/main" val="3937803798"/>
                    </a:ext>
                  </a:extLst>
                </a:gridCol>
                <a:gridCol w="422721">
                  <a:extLst>
                    <a:ext uri="{9D8B030D-6E8A-4147-A177-3AD203B41FA5}">
                      <a16:colId xmlns:a16="http://schemas.microsoft.com/office/drawing/2014/main" val="2752857444"/>
                    </a:ext>
                  </a:extLst>
                </a:gridCol>
                <a:gridCol w="892922">
                  <a:extLst>
                    <a:ext uri="{9D8B030D-6E8A-4147-A177-3AD203B41FA5}">
                      <a16:colId xmlns:a16="http://schemas.microsoft.com/office/drawing/2014/main" val="1446306026"/>
                    </a:ext>
                  </a:extLst>
                </a:gridCol>
                <a:gridCol w="524178">
                  <a:extLst>
                    <a:ext uri="{9D8B030D-6E8A-4147-A177-3AD203B41FA5}">
                      <a16:colId xmlns:a16="http://schemas.microsoft.com/office/drawing/2014/main" val="1883644168"/>
                    </a:ext>
                  </a:extLst>
                </a:gridCol>
                <a:gridCol w="799569">
                  <a:extLst>
                    <a:ext uri="{9D8B030D-6E8A-4147-A177-3AD203B41FA5}">
                      <a16:colId xmlns:a16="http://schemas.microsoft.com/office/drawing/2014/main" val="856347553"/>
                    </a:ext>
                  </a:extLst>
                </a:gridCol>
                <a:gridCol w="491782">
                  <a:extLst>
                    <a:ext uri="{9D8B030D-6E8A-4147-A177-3AD203B41FA5}">
                      <a16:colId xmlns:a16="http://schemas.microsoft.com/office/drawing/2014/main" val="1688670559"/>
                    </a:ext>
                  </a:extLst>
                </a:gridCol>
                <a:gridCol w="649894">
                  <a:extLst>
                    <a:ext uri="{9D8B030D-6E8A-4147-A177-3AD203B41FA5}">
                      <a16:colId xmlns:a16="http://schemas.microsoft.com/office/drawing/2014/main" val="392094431"/>
                    </a:ext>
                  </a:extLst>
                </a:gridCol>
                <a:gridCol w="775653">
                  <a:extLst>
                    <a:ext uri="{9D8B030D-6E8A-4147-A177-3AD203B41FA5}">
                      <a16:colId xmlns:a16="http://schemas.microsoft.com/office/drawing/2014/main" val="2213119794"/>
                    </a:ext>
                  </a:extLst>
                </a:gridCol>
                <a:gridCol w="1219657">
                  <a:extLst>
                    <a:ext uri="{9D8B030D-6E8A-4147-A177-3AD203B41FA5}">
                      <a16:colId xmlns:a16="http://schemas.microsoft.com/office/drawing/2014/main" val="1660269044"/>
                    </a:ext>
                  </a:extLst>
                </a:gridCol>
              </a:tblGrid>
              <a:tr h="375874">
                <a:tc>
                  <a:txBody>
                    <a:bodyPr/>
                    <a:lstStyle/>
                    <a:p>
                      <a:pPr algn="l" fontAlgn="b">
                        <a:lnSpc>
                          <a:spcPct val="150000"/>
                        </a:lnSpc>
                        <a:spcAft>
                          <a:spcPts val="600"/>
                        </a:spcAft>
                      </a:pPr>
                      <a:endParaRPr lang="en-US" sz="1400" b="1" i="0" u="none" strike="noStrike" noProof="0" dirty="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u="none" strike="noStrike" noProof="0">
                          <a:solidFill>
                            <a:schemeClr val="bg1"/>
                          </a:solidFill>
                          <a:effectLst/>
                        </a:rPr>
                        <a:t>Joy</a:t>
                      </a:r>
                    </a:p>
                  </a:txBody>
                  <a:tcPr marL="36000" marR="0" marT="0" marB="0" anchor="ctr"/>
                </a:tc>
                <a:tc>
                  <a:txBody>
                    <a:bodyPr/>
                    <a:lstStyle/>
                    <a:p>
                      <a:pPr algn="ctr" fontAlgn="b">
                        <a:lnSpc>
                          <a:spcPct val="150000"/>
                        </a:lnSpc>
                        <a:spcAft>
                          <a:spcPts val="600"/>
                        </a:spcAft>
                      </a:pPr>
                      <a:r>
                        <a:rPr lang="en-US" sz="1400" b="1" u="none" strike="noStrike" noProof="0">
                          <a:solidFill>
                            <a:schemeClr val="bg1"/>
                          </a:solidFill>
                          <a:effectLst/>
                        </a:rPr>
                        <a:t>Sadness</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u="none" strike="noStrike" noProof="0" dirty="0">
                          <a:solidFill>
                            <a:schemeClr val="bg1"/>
                          </a:solidFill>
                          <a:effectLst/>
                        </a:rPr>
                        <a:t>Trust</a:t>
                      </a:r>
                      <a:endParaRPr lang="en-US" sz="1400" b="1" i="0" u="none" strike="noStrike" noProof="0" dirty="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u="none" strike="noStrike" noProof="0">
                          <a:solidFill>
                            <a:schemeClr val="bg1"/>
                          </a:solidFill>
                          <a:effectLst/>
                        </a:rPr>
                        <a:t>Disgust</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u="none" strike="noStrike" noProof="0">
                          <a:solidFill>
                            <a:schemeClr val="bg1"/>
                          </a:solidFill>
                          <a:effectLst/>
                        </a:rPr>
                        <a:t>Fear</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u="none" strike="noStrike" noProof="0" dirty="0">
                          <a:solidFill>
                            <a:schemeClr val="bg1"/>
                          </a:solidFill>
                          <a:effectLst/>
                        </a:rPr>
                        <a:t>Anger</a:t>
                      </a:r>
                      <a:endParaRPr lang="en-US" sz="1400" b="1" i="0" u="none" strike="noStrike" noProof="0" dirty="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u="none" strike="noStrike" noProof="0">
                          <a:solidFill>
                            <a:schemeClr val="bg1"/>
                          </a:solidFill>
                          <a:effectLst/>
                        </a:rPr>
                        <a:t>Surprise</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u="none" strike="noStrike" noProof="0">
                          <a:solidFill>
                            <a:schemeClr val="bg1"/>
                          </a:solidFill>
                          <a:effectLst/>
                        </a:rPr>
                        <a:t>Anticipation</a:t>
                      </a:r>
                      <a:endParaRPr lang="en-US" sz="1400" b="1" i="0" u="none" strike="noStrike" noProof="0">
                        <a:solidFill>
                          <a:schemeClr val="bg1"/>
                        </a:solidFill>
                        <a:effectLst/>
                        <a:latin typeface="Calibri" panose="020F0502020204030204" pitchFamily="34" charset="0"/>
                      </a:endParaRPr>
                    </a:p>
                  </a:txBody>
                  <a:tcPr marL="36000" marR="0" marT="0" marB="0" anchor="ctr"/>
                </a:tc>
                <a:extLst>
                  <a:ext uri="{0D108BD9-81ED-4DB2-BD59-A6C34878D82A}">
                    <a16:rowId xmlns:a16="http://schemas.microsoft.com/office/drawing/2014/main" val="1385282963"/>
                  </a:ext>
                </a:extLst>
              </a:tr>
              <a:tr h="375874">
                <a:tc>
                  <a:txBody>
                    <a:bodyPr/>
                    <a:lstStyle/>
                    <a:p>
                      <a:pPr algn="l" fontAlgn="b">
                        <a:lnSpc>
                          <a:spcPct val="150000"/>
                        </a:lnSpc>
                        <a:spcAft>
                          <a:spcPts val="600"/>
                        </a:spcAft>
                      </a:pPr>
                      <a:r>
                        <a:rPr lang="en-US" sz="1400" b="1" u="none" strike="noStrike" noProof="0">
                          <a:solidFill>
                            <a:schemeClr val="bg1"/>
                          </a:solidFill>
                          <a:effectLst/>
                        </a:rPr>
                        <a:t>Anticipation</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0" i="0" u="none" strike="noStrike" noProof="0" dirty="0">
                          <a:solidFill>
                            <a:srgbClr val="000000"/>
                          </a:solidFill>
                          <a:effectLst/>
                        </a:rPr>
                        <a:t>1</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0</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1</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0</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0</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1</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0</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1" i="0" u="none" strike="noStrike" noProof="0">
                          <a:solidFill>
                            <a:srgbClr val="000000"/>
                          </a:solidFill>
                          <a:effectLst/>
                        </a:rPr>
                        <a:t>2</a:t>
                      </a:r>
                      <a:endParaRPr lang="en-US" sz="1400" b="1"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extLst>
                  <a:ext uri="{0D108BD9-81ED-4DB2-BD59-A6C34878D82A}">
                    <a16:rowId xmlns:a16="http://schemas.microsoft.com/office/drawing/2014/main" val="581557692"/>
                  </a:ext>
                </a:extLst>
              </a:tr>
              <a:tr h="375833">
                <a:tc>
                  <a:txBody>
                    <a:bodyPr/>
                    <a:lstStyle/>
                    <a:p>
                      <a:pPr algn="l" fontAlgn="b">
                        <a:lnSpc>
                          <a:spcPct val="150000"/>
                        </a:lnSpc>
                        <a:spcAft>
                          <a:spcPts val="600"/>
                        </a:spcAft>
                      </a:pPr>
                      <a:r>
                        <a:rPr lang="en-US" sz="1400" b="1" u="none" strike="noStrike" noProof="0">
                          <a:solidFill>
                            <a:schemeClr val="bg1"/>
                          </a:solidFill>
                          <a:effectLst/>
                        </a:rPr>
                        <a:t>Surprise</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0" i="0" u="none" strike="noStrike" noProof="0">
                          <a:solidFill>
                            <a:srgbClr val="000000"/>
                          </a:solidFill>
                          <a:effectLst/>
                        </a:rPr>
                        <a:t>7</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1</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2</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1</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0</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3</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1" i="0" u="none" strike="noStrike" noProof="0">
                          <a:solidFill>
                            <a:srgbClr val="000000"/>
                          </a:solidFill>
                          <a:effectLst/>
                        </a:rPr>
                        <a:t>18</a:t>
                      </a:r>
                      <a:endParaRPr lang="en-US" sz="1400" b="1"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extLst>
                  <a:ext uri="{0D108BD9-81ED-4DB2-BD59-A6C34878D82A}">
                    <a16:rowId xmlns:a16="http://schemas.microsoft.com/office/drawing/2014/main" val="4045166104"/>
                  </a:ext>
                </a:extLst>
              </a:tr>
              <a:tr h="375833">
                <a:tc>
                  <a:txBody>
                    <a:bodyPr/>
                    <a:lstStyle/>
                    <a:p>
                      <a:pPr algn="l" fontAlgn="b">
                        <a:lnSpc>
                          <a:spcPct val="150000"/>
                        </a:lnSpc>
                        <a:spcAft>
                          <a:spcPts val="600"/>
                        </a:spcAft>
                      </a:pPr>
                      <a:r>
                        <a:rPr lang="en-US" sz="1400" b="1" u="none" strike="noStrike" noProof="0" dirty="0">
                          <a:solidFill>
                            <a:schemeClr val="bg1"/>
                          </a:solidFill>
                          <a:effectLst/>
                        </a:rPr>
                        <a:t>Anger</a:t>
                      </a:r>
                      <a:endParaRPr lang="en-US" sz="1400" b="1" i="0" u="none" strike="noStrike" noProof="0" dirty="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0" i="0" u="none" strike="noStrike" noProof="0">
                          <a:solidFill>
                            <a:srgbClr val="000000"/>
                          </a:solidFill>
                          <a:effectLst/>
                        </a:rPr>
                        <a:t>1</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2</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1</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1</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0</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1" i="0" u="none" strike="noStrike" noProof="0">
                          <a:solidFill>
                            <a:srgbClr val="000000"/>
                          </a:solidFill>
                          <a:effectLst/>
                        </a:rPr>
                        <a:t>18</a:t>
                      </a:r>
                      <a:endParaRPr lang="en-US" sz="1400" b="1"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extLst>
                  <a:ext uri="{0D108BD9-81ED-4DB2-BD59-A6C34878D82A}">
                    <a16:rowId xmlns:a16="http://schemas.microsoft.com/office/drawing/2014/main" val="2715735580"/>
                  </a:ext>
                </a:extLst>
              </a:tr>
              <a:tr h="375833">
                <a:tc>
                  <a:txBody>
                    <a:bodyPr/>
                    <a:lstStyle/>
                    <a:p>
                      <a:pPr algn="l" fontAlgn="b">
                        <a:lnSpc>
                          <a:spcPct val="150000"/>
                        </a:lnSpc>
                        <a:spcAft>
                          <a:spcPts val="600"/>
                        </a:spcAft>
                      </a:pPr>
                      <a:r>
                        <a:rPr lang="en-US" sz="1400" b="1" u="none" strike="noStrike" noProof="0">
                          <a:solidFill>
                            <a:schemeClr val="bg1"/>
                          </a:solidFill>
                          <a:effectLst/>
                        </a:rPr>
                        <a:t>Fear</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0" i="0" u="none" strike="noStrike" noProof="0">
                          <a:solidFill>
                            <a:srgbClr val="000000"/>
                          </a:solidFill>
                          <a:effectLst/>
                        </a:rPr>
                        <a:t>0</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0</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1</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1</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1" i="0" u="none" strike="noStrike" noProof="0">
                          <a:solidFill>
                            <a:srgbClr val="000000"/>
                          </a:solidFill>
                          <a:effectLst/>
                        </a:rPr>
                        <a:t>2</a:t>
                      </a:r>
                      <a:endParaRPr lang="en-US" sz="1400" b="1"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extLst>
                  <a:ext uri="{0D108BD9-81ED-4DB2-BD59-A6C34878D82A}">
                    <a16:rowId xmlns:a16="http://schemas.microsoft.com/office/drawing/2014/main" val="2674686231"/>
                  </a:ext>
                </a:extLst>
              </a:tr>
              <a:tr h="375833">
                <a:tc>
                  <a:txBody>
                    <a:bodyPr/>
                    <a:lstStyle/>
                    <a:p>
                      <a:pPr algn="l" fontAlgn="b">
                        <a:lnSpc>
                          <a:spcPct val="150000"/>
                        </a:lnSpc>
                        <a:spcAft>
                          <a:spcPts val="600"/>
                        </a:spcAft>
                      </a:pPr>
                      <a:r>
                        <a:rPr lang="en-US" sz="1400" b="1" u="none" strike="noStrike" noProof="0">
                          <a:solidFill>
                            <a:schemeClr val="bg1"/>
                          </a:solidFill>
                          <a:effectLst/>
                        </a:rPr>
                        <a:t>Disgust</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0" i="0" u="none" strike="noStrike" noProof="0">
                          <a:solidFill>
                            <a:srgbClr val="000000"/>
                          </a:solidFill>
                          <a:effectLst/>
                        </a:rPr>
                        <a:t>0</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0</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dirty="0">
                          <a:solidFill>
                            <a:srgbClr val="000000"/>
                          </a:solidFill>
                          <a:effectLst/>
                        </a:rPr>
                        <a:t>0</a:t>
                      </a:r>
                      <a:endParaRPr lang="en-US" sz="1400" b="0"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1" i="0" u="none" strike="noStrike" noProof="0" dirty="0">
                          <a:solidFill>
                            <a:srgbClr val="000000"/>
                          </a:solidFill>
                          <a:effectLst/>
                        </a:rPr>
                        <a:t>5</a:t>
                      </a:r>
                      <a:endParaRPr lang="en-US" sz="1400" b="1"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extLst>
                  <a:ext uri="{0D108BD9-81ED-4DB2-BD59-A6C34878D82A}">
                    <a16:rowId xmlns:a16="http://schemas.microsoft.com/office/drawing/2014/main" val="2049252676"/>
                  </a:ext>
                </a:extLst>
              </a:tr>
              <a:tr h="375833">
                <a:tc>
                  <a:txBody>
                    <a:bodyPr/>
                    <a:lstStyle/>
                    <a:p>
                      <a:pPr algn="l" fontAlgn="b">
                        <a:lnSpc>
                          <a:spcPct val="150000"/>
                        </a:lnSpc>
                        <a:spcAft>
                          <a:spcPts val="600"/>
                        </a:spcAft>
                      </a:pPr>
                      <a:r>
                        <a:rPr lang="en-US" sz="1400" b="1" u="none" strike="noStrike" noProof="0">
                          <a:solidFill>
                            <a:schemeClr val="bg1"/>
                          </a:solidFill>
                          <a:effectLst/>
                        </a:rPr>
                        <a:t>Trust</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0" i="0" u="none" strike="noStrike" noProof="0">
                          <a:solidFill>
                            <a:srgbClr val="000000"/>
                          </a:solidFill>
                          <a:effectLst/>
                        </a:rPr>
                        <a:t>6</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0" i="0" u="none" strike="noStrike" noProof="0">
                          <a:solidFill>
                            <a:srgbClr val="000000"/>
                          </a:solidFill>
                          <a:effectLst/>
                        </a:rPr>
                        <a:t>1</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1" i="0" u="none" strike="noStrike" noProof="0" dirty="0">
                          <a:solidFill>
                            <a:srgbClr val="000000"/>
                          </a:solidFill>
                          <a:effectLst/>
                        </a:rPr>
                        <a:t>16</a:t>
                      </a:r>
                      <a:endParaRPr lang="en-US" sz="1400" b="1" i="0" u="none" strike="noStrike" noProof="0" dirty="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extLst>
                  <a:ext uri="{0D108BD9-81ED-4DB2-BD59-A6C34878D82A}">
                    <a16:rowId xmlns:a16="http://schemas.microsoft.com/office/drawing/2014/main" val="3203515586"/>
                  </a:ext>
                </a:extLst>
              </a:tr>
              <a:tr h="375833">
                <a:tc>
                  <a:txBody>
                    <a:bodyPr/>
                    <a:lstStyle/>
                    <a:p>
                      <a:pPr algn="l" fontAlgn="b">
                        <a:lnSpc>
                          <a:spcPct val="150000"/>
                        </a:lnSpc>
                        <a:spcAft>
                          <a:spcPts val="600"/>
                        </a:spcAft>
                      </a:pPr>
                      <a:r>
                        <a:rPr lang="en-US" sz="1400" b="1" u="none" strike="noStrike" noProof="0">
                          <a:solidFill>
                            <a:schemeClr val="bg1"/>
                          </a:solidFill>
                          <a:effectLst/>
                        </a:rPr>
                        <a:t>Sadness</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0" i="0" u="none" strike="noStrike" noProof="0">
                          <a:solidFill>
                            <a:srgbClr val="000000"/>
                          </a:solidFill>
                          <a:effectLst/>
                        </a:rPr>
                        <a:t>1</a:t>
                      </a:r>
                      <a:endParaRPr lang="en-US" sz="1400" b="0"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r>
                        <a:rPr lang="en-US" sz="1400" b="1" i="0" u="none" strike="noStrike" noProof="0">
                          <a:solidFill>
                            <a:srgbClr val="000000"/>
                          </a:solidFill>
                          <a:effectLst/>
                        </a:rPr>
                        <a:t>5</a:t>
                      </a:r>
                      <a:endParaRPr lang="en-US" sz="1400" b="1"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extLst>
                  <a:ext uri="{0D108BD9-81ED-4DB2-BD59-A6C34878D82A}">
                    <a16:rowId xmlns:a16="http://schemas.microsoft.com/office/drawing/2014/main" val="2833289482"/>
                  </a:ext>
                </a:extLst>
              </a:tr>
              <a:tr h="375833">
                <a:tc>
                  <a:txBody>
                    <a:bodyPr/>
                    <a:lstStyle/>
                    <a:p>
                      <a:pPr algn="l" fontAlgn="b">
                        <a:lnSpc>
                          <a:spcPct val="150000"/>
                        </a:lnSpc>
                        <a:spcAft>
                          <a:spcPts val="600"/>
                        </a:spcAft>
                      </a:pPr>
                      <a:r>
                        <a:rPr lang="en-US" sz="1400" b="1" u="none" strike="noStrike" noProof="0">
                          <a:solidFill>
                            <a:schemeClr val="bg1"/>
                          </a:solidFill>
                          <a:effectLst/>
                        </a:rPr>
                        <a:t>Joy</a:t>
                      </a:r>
                      <a:endParaRPr lang="en-US" sz="1400" b="1" i="0" u="none" strike="noStrike" noProof="0">
                        <a:solidFill>
                          <a:schemeClr val="bg1"/>
                        </a:solidFill>
                        <a:effectLst/>
                        <a:latin typeface="Calibri" panose="020F0502020204030204" pitchFamily="34" charset="0"/>
                      </a:endParaRPr>
                    </a:p>
                  </a:txBody>
                  <a:tcPr marL="36000" marR="0" marT="0" marB="0" anchor="ctr"/>
                </a:tc>
                <a:tc>
                  <a:txBody>
                    <a:bodyPr/>
                    <a:lstStyle/>
                    <a:p>
                      <a:pPr algn="ctr" fontAlgn="b">
                        <a:lnSpc>
                          <a:spcPct val="150000"/>
                        </a:lnSpc>
                        <a:spcAft>
                          <a:spcPts val="600"/>
                        </a:spcAft>
                      </a:pPr>
                      <a:r>
                        <a:rPr lang="en-US" sz="1400" b="1" i="0" u="none" strike="noStrike" noProof="0">
                          <a:solidFill>
                            <a:srgbClr val="000000"/>
                          </a:solidFill>
                          <a:effectLst/>
                        </a:rPr>
                        <a:t>24</a:t>
                      </a:r>
                      <a:endParaRPr lang="en-US" sz="1400" b="1" i="0" u="none" strike="noStrike" noProof="0">
                        <a:solidFill>
                          <a:srgbClr val="000000"/>
                        </a:solidFill>
                        <a:effectLst/>
                        <a:latin typeface="Calibri" panose="020F0502020204030204" pitchFamily="34" charset="0"/>
                      </a:endParaRPr>
                    </a:p>
                  </a:txBody>
                  <a:tcPr marL="36000" marR="0" marT="0" marB="0" anchor="ctr">
                    <a:solidFill>
                      <a:schemeClr val="accent2">
                        <a:lumMod val="20000"/>
                        <a:lumOff val="80000"/>
                      </a:schemeClr>
                    </a:solid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a:solidFill>
                          <a:srgbClr val="000000"/>
                        </a:solidFill>
                        <a:effectLst/>
                        <a:latin typeface="Calibri" panose="020F0502020204030204" pitchFamily="34" charset="0"/>
                      </a:endParaRPr>
                    </a:p>
                  </a:txBody>
                  <a:tcPr marL="36000" marR="0" marT="0" marB="0" anchor="ctr">
                    <a:noFill/>
                  </a:tcPr>
                </a:tc>
                <a:tc>
                  <a:txBody>
                    <a:bodyPr/>
                    <a:lstStyle/>
                    <a:p>
                      <a:pPr algn="ctr" fontAlgn="b">
                        <a:lnSpc>
                          <a:spcPct val="150000"/>
                        </a:lnSpc>
                        <a:spcAft>
                          <a:spcPts val="600"/>
                        </a:spcAft>
                      </a:pPr>
                      <a:endParaRPr lang="en-US" sz="1400" b="0" i="0" u="none" strike="noStrike" noProof="0" dirty="0">
                        <a:solidFill>
                          <a:srgbClr val="000000"/>
                        </a:solidFill>
                        <a:effectLst/>
                        <a:latin typeface="Calibri" panose="020F0502020204030204" pitchFamily="34" charset="0"/>
                      </a:endParaRPr>
                    </a:p>
                  </a:txBody>
                  <a:tcPr marL="36000" marR="0" marT="0" marB="0" anchor="ctr">
                    <a:noFill/>
                  </a:tcPr>
                </a:tc>
                <a:extLst>
                  <a:ext uri="{0D108BD9-81ED-4DB2-BD59-A6C34878D82A}">
                    <a16:rowId xmlns:a16="http://schemas.microsoft.com/office/drawing/2014/main" val="2077585175"/>
                  </a:ext>
                </a:extLst>
              </a:tr>
            </a:tbl>
          </a:graphicData>
        </a:graphic>
      </p:graphicFrame>
      <p:sp>
        <p:nvSpPr>
          <p:cNvPr id="9" name="Textfeld 8">
            <a:extLst>
              <a:ext uri="{FF2B5EF4-FFF2-40B4-BE49-F238E27FC236}">
                <a16:creationId xmlns:a16="http://schemas.microsoft.com/office/drawing/2014/main" id="{DDAA39B0-3A20-4D00-9744-79EA77338366}"/>
              </a:ext>
            </a:extLst>
          </p:cNvPr>
          <p:cNvSpPr txBox="1"/>
          <p:nvPr/>
        </p:nvSpPr>
        <p:spPr>
          <a:xfrm>
            <a:off x="2669173" y="5418291"/>
            <a:ext cx="6094617" cy="268279"/>
          </a:xfrm>
          <a:prstGeom prst="rect">
            <a:avLst/>
          </a:prstGeom>
          <a:noFill/>
        </p:spPr>
        <p:txBody>
          <a:bodyPr wrap="none" lIns="0" tIns="0" rIns="0" bIns="0" rtlCol="0">
            <a:spAutoFit/>
          </a:bodyPr>
          <a:lstStyle/>
          <a:p>
            <a:pPr>
              <a:lnSpc>
                <a:spcPct val="120000"/>
              </a:lnSpc>
              <a:spcBef>
                <a:spcPts val="750"/>
              </a:spcBef>
              <a:buClr>
                <a:schemeClr val="accent1"/>
              </a:buClr>
            </a:pPr>
            <a:r>
              <a:rPr lang="de-DE" sz="1600" i="1" dirty="0"/>
              <a:t>Co-annotation </a:t>
            </a:r>
            <a:r>
              <a:rPr lang="de-DE" sz="1600" i="1" dirty="0" err="1"/>
              <a:t>of</a:t>
            </a:r>
            <a:r>
              <a:rPr lang="de-DE" sz="1600" i="1" dirty="0"/>
              <a:t> </a:t>
            </a:r>
            <a:r>
              <a:rPr lang="de-DE" sz="1600" i="1" dirty="0" err="1"/>
              <a:t>emotions</a:t>
            </a:r>
            <a:r>
              <a:rPr lang="de-DE" sz="1600" i="1" dirty="0"/>
              <a:t> </a:t>
            </a:r>
            <a:r>
              <a:rPr lang="de-DE" sz="1600" i="1" dirty="0" err="1"/>
              <a:t>taken</a:t>
            </a:r>
            <a:r>
              <a:rPr lang="de-DE" sz="1600" i="1" dirty="0"/>
              <a:t> </a:t>
            </a:r>
            <a:r>
              <a:rPr lang="de-DE" sz="1600" i="1" dirty="0" err="1"/>
              <a:t>from</a:t>
            </a:r>
            <a:r>
              <a:rPr lang="de-DE" sz="1600" i="1" dirty="0"/>
              <a:t> </a:t>
            </a:r>
            <a:r>
              <a:rPr lang="de-DE" sz="1600" i="1" dirty="0" err="1"/>
              <a:t>the</a:t>
            </a:r>
            <a:r>
              <a:rPr lang="de-DE" sz="1600" i="1" dirty="0"/>
              <a:t> </a:t>
            </a:r>
            <a:r>
              <a:rPr lang="de-DE" sz="1600" i="1" dirty="0" err="1"/>
              <a:t>average</a:t>
            </a:r>
            <a:r>
              <a:rPr lang="de-DE" sz="1600" i="1" dirty="0"/>
              <a:t> </a:t>
            </a:r>
            <a:r>
              <a:rPr lang="de-DE" sz="1600" i="1" dirty="0" err="1"/>
              <a:t>of</a:t>
            </a:r>
            <a:r>
              <a:rPr lang="de-DE" sz="1600" i="1" dirty="0"/>
              <a:t> all </a:t>
            </a:r>
            <a:r>
              <a:rPr lang="de-DE" sz="1600" i="1" dirty="0" err="1"/>
              <a:t>annotators</a:t>
            </a:r>
            <a:endParaRPr lang="de-DE" sz="1600" i="1" dirty="0"/>
          </a:p>
        </p:txBody>
      </p:sp>
    </p:spTree>
    <p:extLst>
      <p:ext uri="{BB962C8B-B14F-4D97-AF65-F5344CB8AC3E}">
        <p14:creationId xmlns:p14="http://schemas.microsoft.com/office/powerpoint/2010/main" val="33964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78677E2-3871-4EB1-9638-C60EABEB7788}"/>
              </a:ext>
            </a:extLst>
          </p:cNvPr>
          <p:cNvSpPr>
            <a:spLocks noGrp="1"/>
          </p:cNvSpPr>
          <p:nvPr>
            <p:ph type="sldNum" sz="quarter" idx="12"/>
          </p:nvPr>
        </p:nvSpPr>
        <p:spPr/>
        <p:txBody>
          <a:bodyPr/>
          <a:lstStyle/>
          <a:p>
            <a:fld id="{54518C2F-5E54-4CF8-B37A-4631A050CED9}" type="slidenum">
              <a:rPr lang="de-DE" smtClean="0"/>
              <a:pPr/>
              <a:t>14</a:t>
            </a:fld>
            <a:endParaRPr lang="de-DE" dirty="0">
              <a:solidFill>
                <a:schemeClr val="bg1"/>
              </a:solidFill>
            </a:endParaRPr>
          </a:p>
        </p:txBody>
      </p:sp>
      <p:sp>
        <p:nvSpPr>
          <p:cNvPr id="6" name="Fußzeilenplatzhalter 5">
            <a:extLst>
              <a:ext uri="{FF2B5EF4-FFF2-40B4-BE49-F238E27FC236}">
                <a16:creationId xmlns:a16="http://schemas.microsoft.com/office/drawing/2014/main" id="{8C3F8C20-2557-41C5-939A-FD6E581E5742}"/>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7A04DA2A-1F61-41DE-BA08-44B7F1730FE9}"/>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a:t>Evaluation</a:t>
            </a:r>
            <a:br>
              <a:rPr lang="de-DE" dirty="0"/>
            </a:br>
            <a:r>
              <a:rPr lang="de-DE" sz="2400" b="0" dirty="0" err="1"/>
              <a:t>corpus</a:t>
            </a:r>
            <a:r>
              <a:rPr lang="de-DE" sz="2400" b="0" dirty="0"/>
              <a:t> </a:t>
            </a:r>
            <a:r>
              <a:rPr lang="de-DE" sz="2400" b="0" dirty="0" err="1"/>
              <a:t>statistics</a:t>
            </a:r>
            <a:r>
              <a:rPr lang="de-DE" sz="2400" b="0" dirty="0"/>
              <a:t> - quantitative</a:t>
            </a:r>
            <a:endParaRPr lang="de-DE" b="0" dirty="0"/>
          </a:p>
        </p:txBody>
      </p:sp>
      <p:sp>
        <p:nvSpPr>
          <p:cNvPr id="9" name="Textfeld 8">
            <a:extLst>
              <a:ext uri="{FF2B5EF4-FFF2-40B4-BE49-F238E27FC236}">
                <a16:creationId xmlns:a16="http://schemas.microsoft.com/office/drawing/2014/main" id="{DDAA39B0-3A20-4D00-9744-79EA77338366}"/>
              </a:ext>
            </a:extLst>
          </p:cNvPr>
          <p:cNvSpPr txBox="1"/>
          <p:nvPr/>
        </p:nvSpPr>
        <p:spPr>
          <a:xfrm>
            <a:off x="3883054" y="5455090"/>
            <a:ext cx="4425892" cy="268279"/>
          </a:xfrm>
          <a:prstGeom prst="rect">
            <a:avLst/>
          </a:prstGeom>
          <a:noFill/>
        </p:spPr>
        <p:txBody>
          <a:bodyPr wrap="none" lIns="0" tIns="0" rIns="0" bIns="0" rtlCol="0">
            <a:spAutoFit/>
          </a:bodyPr>
          <a:lstStyle/>
          <a:p>
            <a:pPr>
              <a:lnSpc>
                <a:spcPct val="120000"/>
              </a:lnSpc>
              <a:spcBef>
                <a:spcPts val="750"/>
              </a:spcBef>
              <a:buClr>
                <a:schemeClr val="accent1"/>
              </a:buClr>
            </a:pPr>
            <a:r>
              <a:rPr lang="de-DE" sz="1600" i="1" dirty="0" err="1"/>
              <a:t>Number</a:t>
            </a:r>
            <a:r>
              <a:rPr lang="de-DE" sz="1600" i="1" dirty="0"/>
              <a:t> </a:t>
            </a:r>
            <a:r>
              <a:rPr lang="de-DE" sz="1600" i="1" dirty="0" err="1"/>
              <a:t>of</a:t>
            </a:r>
            <a:r>
              <a:rPr lang="de-DE" sz="1600" i="1" dirty="0"/>
              <a:t> </a:t>
            </a:r>
            <a:r>
              <a:rPr lang="de-DE" sz="1600" i="1" dirty="0" err="1"/>
              <a:t>emotions</a:t>
            </a:r>
            <a:r>
              <a:rPr lang="de-DE" sz="1600" i="1" dirty="0"/>
              <a:t> </a:t>
            </a:r>
            <a:r>
              <a:rPr lang="de-DE" sz="1600" i="1" dirty="0" err="1"/>
              <a:t>assigned</a:t>
            </a:r>
            <a:r>
              <a:rPr lang="de-DE" sz="1600" i="1" dirty="0"/>
              <a:t> </a:t>
            </a:r>
            <a:r>
              <a:rPr lang="de-DE" sz="1600" i="1" dirty="0" err="1"/>
              <a:t>by</a:t>
            </a:r>
            <a:r>
              <a:rPr lang="de-DE" sz="1600" i="1" dirty="0"/>
              <a:t> </a:t>
            </a:r>
            <a:r>
              <a:rPr lang="de-DE" sz="1600" i="1" dirty="0" err="1"/>
              <a:t>each</a:t>
            </a:r>
            <a:r>
              <a:rPr lang="de-DE" sz="1600" i="1" dirty="0"/>
              <a:t> </a:t>
            </a:r>
            <a:r>
              <a:rPr lang="de-DE" sz="1600" i="1" dirty="0" err="1"/>
              <a:t>annotator</a:t>
            </a:r>
            <a:endParaRPr lang="de-DE" sz="1600" i="1" dirty="0"/>
          </a:p>
        </p:txBody>
      </p:sp>
      <p:graphicFrame>
        <p:nvGraphicFramePr>
          <p:cNvPr id="2" name="Tabelle 1">
            <a:extLst>
              <a:ext uri="{FF2B5EF4-FFF2-40B4-BE49-F238E27FC236}">
                <a16:creationId xmlns:a16="http://schemas.microsoft.com/office/drawing/2014/main" id="{9C69D8D2-17DD-484A-B20A-C2C67745A69B}"/>
              </a:ext>
            </a:extLst>
          </p:cNvPr>
          <p:cNvGraphicFramePr>
            <a:graphicFrameLocks noGrp="1"/>
          </p:cNvGraphicFramePr>
          <p:nvPr>
            <p:extLst>
              <p:ext uri="{D42A27DB-BD31-4B8C-83A1-F6EECF244321}">
                <p14:modId xmlns:p14="http://schemas.microsoft.com/office/powerpoint/2010/main" val="2843569875"/>
              </p:ext>
            </p:extLst>
          </p:nvPr>
        </p:nvGraphicFramePr>
        <p:xfrm>
          <a:off x="3139878" y="1746113"/>
          <a:ext cx="5963054" cy="3365774"/>
        </p:xfrm>
        <a:graphic>
          <a:graphicData uri="http://schemas.openxmlformats.org/drawingml/2006/table">
            <a:tbl>
              <a:tblPr firstRow="1" firstCol="1" lastRow="1" lastCol="1">
                <a:tableStyleId>{21E4AEA4-8DFA-4A89-87EB-49C32662AFE0}</a:tableStyleId>
              </a:tblPr>
              <a:tblGrid>
                <a:gridCol w="1412190">
                  <a:extLst>
                    <a:ext uri="{9D8B030D-6E8A-4147-A177-3AD203B41FA5}">
                      <a16:colId xmlns:a16="http://schemas.microsoft.com/office/drawing/2014/main" val="2999993249"/>
                    </a:ext>
                  </a:extLst>
                </a:gridCol>
                <a:gridCol w="1137716">
                  <a:extLst>
                    <a:ext uri="{9D8B030D-6E8A-4147-A177-3AD203B41FA5}">
                      <a16:colId xmlns:a16="http://schemas.microsoft.com/office/drawing/2014/main" val="2708009369"/>
                    </a:ext>
                  </a:extLst>
                </a:gridCol>
                <a:gridCol w="1137716">
                  <a:extLst>
                    <a:ext uri="{9D8B030D-6E8A-4147-A177-3AD203B41FA5}">
                      <a16:colId xmlns:a16="http://schemas.microsoft.com/office/drawing/2014/main" val="995681119"/>
                    </a:ext>
                  </a:extLst>
                </a:gridCol>
                <a:gridCol w="1137716">
                  <a:extLst>
                    <a:ext uri="{9D8B030D-6E8A-4147-A177-3AD203B41FA5}">
                      <a16:colId xmlns:a16="http://schemas.microsoft.com/office/drawing/2014/main" val="4158541386"/>
                    </a:ext>
                  </a:extLst>
                </a:gridCol>
                <a:gridCol w="1137716">
                  <a:extLst>
                    <a:ext uri="{9D8B030D-6E8A-4147-A177-3AD203B41FA5}">
                      <a16:colId xmlns:a16="http://schemas.microsoft.com/office/drawing/2014/main" val="100135623"/>
                    </a:ext>
                  </a:extLst>
                </a:gridCol>
              </a:tblGrid>
              <a:tr h="585352">
                <a:tc>
                  <a:txBody>
                    <a:bodyPr/>
                    <a:lstStyle/>
                    <a:p>
                      <a:pPr algn="ctr" rtl="0" fontAlgn="ctr"/>
                      <a:endParaRPr lang="de-DE" b="1" dirty="0">
                        <a:solidFill>
                          <a:schemeClr val="bg1"/>
                        </a:solidFill>
                        <a:effectLst/>
                      </a:endParaRPr>
                    </a:p>
                  </a:txBody>
                  <a:tcPr marL="22860" marR="22860" marT="0" marB="0" anchor="ctr"/>
                </a:tc>
                <a:tc>
                  <a:txBody>
                    <a:bodyPr/>
                    <a:lstStyle/>
                    <a:p>
                      <a:pPr algn="ctr" rtl="0" fontAlgn="ctr"/>
                      <a:r>
                        <a:rPr lang="de-DE" sz="1200" b="1">
                          <a:effectLst/>
                        </a:rPr>
                        <a:t>Felix</a:t>
                      </a:r>
                    </a:p>
                  </a:txBody>
                  <a:tcPr marL="22860" marR="22860" marT="0" marB="0" anchor="ctr"/>
                </a:tc>
                <a:tc>
                  <a:txBody>
                    <a:bodyPr/>
                    <a:lstStyle/>
                    <a:p>
                      <a:pPr algn="ctr" rtl="0" fontAlgn="ctr"/>
                      <a:r>
                        <a:rPr lang="de-DE" sz="1200" b="1" dirty="0">
                          <a:effectLst/>
                        </a:rPr>
                        <a:t>Carlotta</a:t>
                      </a:r>
                    </a:p>
                  </a:txBody>
                  <a:tcPr marL="22860" marR="22860" marT="0" marB="0" anchor="ctr"/>
                </a:tc>
                <a:tc>
                  <a:txBody>
                    <a:bodyPr/>
                    <a:lstStyle/>
                    <a:p>
                      <a:pPr algn="ctr" rtl="0" fontAlgn="ctr"/>
                      <a:r>
                        <a:rPr lang="de-DE" sz="1200" b="1">
                          <a:effectLst/>
                        </a:rPr>
                        <a:t>Max</a:t>
                      </a:r>
                    </a:p>
                  </a:txBody>
                  <a:tcPr marL="22860" marR="22860" marT="0" marB="0" anchor="ctr"/>
                </a:tc>
                <a:tc>
                  <a:txBody>
                    <a:bodyPr/>
                    <a:lstStyle/>
                    <a:p>
                      <a:pPr algn="ctr" rtl="0" fontAlgn="ctr"/>
                      <a:r>
                        <a:rPr lang="de-DE" sz="1200" dirty="0">
                          <a:solidFill>
                            <a:schemeClr val="bg1"/>
                          </a:solidFill>
                          <a:effectLst/>
                          <a:latin typeface="Calibri" panose="020F0502020204030204" pitchFamily="34" charset="0"/>
                          <a:cs typeface="Calibri" panose="020F0502020204030204" pitchFamily="34" charset="0"/>
                        </a:rPr>
                        <a:t>Ø / </a:t>
                      </a:r>
                      <a:r>
                        <a:rPr lang="de-DE" sz="1200" dirty="0">
                          <a:effectLst/>
                        </a:rPr>
                        <a:t>Emotion</a:t>
                      </a:r>
                    </a:p>
                  </a:txBody>
                  <a:tcPr marL="22860" marR="22860" marT="0" marB="0" anchor="ctr"/>
                </a:tc>
                <a:extLst>
                  <a:ext uri="{0D108BD9-81ED-4DB2-BD59-A6C34878D82A}">
                    <a16:rowId xmlns:a16="http://schemas.microsoft.com/office/drawing/2014/main" val="1011215486"/>
                  </a:ext>
                </a:extLst>
              </a:tr>
              <a:tr h="292676">
                <a:tc>
                  <a:txBody>
                    <a:bodyPr/>
                    <a:lstStyle/>
                    <a:p>
                      <a:pPr algn="ctr" rtl="0" fontAlgn="ctr"/>
                      <a:r>
                        <a:rPr lang="de-DE" sz="1200" b="1" dirty="0" err="1">
                          <a:solidFill>
                            <a:schemeClr val="bg1"/>
                          </a:solidFill>
                          <a:effectLst/>
                        </a:rPr>
                        <a:t>joy</a:t>
                      </a:r>
                      <a:endParaRPr lang="de-DE" sz="1200" b="1" dirty="0">
                        <a:solidFill>
                          <a:schemeClr val="bg1"/>
                        </a:solidFill>
                        <a:effectLst/>
                      </a:endParaRPr>
                    </a:p>
                  </a:txBody>
                  <a:tcPr marL="22860" marR="22860" marT="0" marB="0" anchor="ctr"/>
                </a:tc>
                <a:tc>
                  <a:txBody>
                    <a:bodyPr/>
                    <a:lstStyle/>
                    <a:p>
                      <a:pPr algn="ctr" rtl="0" fontAlgn="ctr"/>
                      <a:r>
                        <a:rPr lang="de-DE" sz="1200" dirty="0">
                          <a:effectLst/>
                        </a:rPr>
                        <a:t>35</a:t>
                      </a:r>
                    </a:p>
                  </a:txBody>
                  <a:tcPr marL="22860" marR="22860" marT="0" marB="0" anchor="ctr">
                    <a:solidFill>
                      <a:schemeClr val="accent2">
                        <a:lumMod val="20000"/>
                        <a:lumOff val="80000"/>
                      </a:schemeClr>
                    </a:solidFill>
                  </a:tcPr>
                </a:tc>
                <a:tc>
                  <a:txBody>
                    <a:bodyPr/>
                    <a:lstStyle/>
                    <a:p>
                      <a:pPr algn="ctr" rtl="0" fontAlgn="ctr"/>
                      <a:r>
                        <a:rPr lang="de-DE" sz="1200">
                          <a:effectLst/>
                        </a:rPr>
                        <a:t>28</a:t>
                      </a:r>
                    </a:p>
                  </a:txBody>
                  <a:tcPr marL="22860" marR="22860" marT="0" marB="0" anchor="ctr">
                    <a:solidFill>
                      <a:schemeClr val="accent2">
                        <a:lumMod val="20000"/>
                        <a:lumOff val="80000"/>
                      </a:schemeClr>
                    </a:solidFill>
                  </a:tcPr>
                </a:tc>
                <a:tc>
                  <a:txBody>
                    <a:bodyPr/>
                    <a:lstStyle/>
                    <a:p>
                      <a:pPr algn="ctr" rtl="0" fontAlgn="ctr"/>
                      <a:r>
                        <a:rPr lang="de-DE" sz="1200">
                          <a:effectLst/>
                        </a:rPr>
                        <a:t>22</a:t>
                      </a:r>
                    </a:p>
                  </a:txBody>
                  <a:tcPr marL="22860" marR="22860" marT="0" marB="0" anchor="ctr">
                    <a:solidFill>
                      <a:schemeClr val="accent2">
                        <a:lumMod val="20000"/>
                        <a:lumOff val="80000"/>
                      </a:schemeClr>
                    </a:solidFill>
                  </a:tcPr>
                </a:tc>
                <a:tc>
                  <a:txBody>
                    <a:bodyPr/>
                    <a:lstStyle/>
                    <a:p>
                      <a:pPr algn="ctr" rtl="0" fontAlgn="ctr"/>
                      <a:r>
                        <a:rPr lang="de-DE" sz="1200" dirty="0">
                          <a:effectLst/>
                        </a:rPr>
                        <a:t>28,33</a:t>
                      </a:r>
                    </a:p>
                  </a:txBody>
                  <a:tcPr marL="22860" marR="22860" marT="0" marB="0" anchor="ctr">
                    <a:solidFill>
                      <a:schemeClr val="accent2">
                        <a:lumMod val="40000"/>
                        <a:lumOff val="60000"/>
                      </a:schemeClr>
                    </a:solidFill>
                  </a:tcPr>
                </a:tc>
                <a:extLst>
                  <a:ext uri="{0D108BD9-81ED-4DB2-BD59-A6C34878D82A}">
                    <a16:rowId xmlns:a16="http://schemas.microsoft.com/office/drawing/2014/main" val="1583875297"/>
                  </a:ext>
                </a:extLst>
              </a:tr>
              <a:tr h="292676">
                <a:tc>
                  <a:txBody>
                    <a:bodyPr/>
                    <a:lstStyle/>
                    <a:p>
                      <a:pPr algn="ctr" rtl="0" fontAlgn="ctr"/>
                      <a:r>
                        <a:rPr lang="de-DE" sz="1200" b="1">
                          <a:solidFill>
                            <a:schemeClr val="bg1"/>
                          </a:solidFill>
                          <a:effectLst/>
                        </a:rPr>
                        <a:t>sadness</a:t>
                      </a:r>
                    </a:p>
                  </a:txBody>
                  <a:tcPr marL="22860" marR="22860" marT="0" marB="0" anchor="ctr"/>
                </a:tc>
                <a:tc>
                  <a:txBody>
                    <a:bodyPr/>
                    <a:lstStyle/>
                    <a:p>
                      <a:pPr algn="ctr" rtl="0" fontAlgn="ctr"/>
                      <a:r>
                        <a:rPr lang="de-DE" sz="1200" dirty="0">
                          <a:effectLst/>
                        </a:rPr>
                        <a:t>11</a:t>
                      </a:r>
                    </a:p>
                  </a:txBody>
                  <a:tcPr marL="22860" marR="22860" marT="0" marB="0" anchor="ctr">
                    <a:solidFill>
                      <a:schemeClr val="accent2">
                        <a:lumMod val="20000"/>
                        <a:lumOff val="80000"/>
                      </a:schemeClr>
                    </a:solidFill>
                  </a:tcPr>
                </a:tc>
                <a:tc>
                  <a:txBody>
                    <a:bodyPr/>
                    <a:lstStyle/>
                    <a:p>
                      <a:pPr algn="ctr" rtl="0" fontAlgn="ctr"/>
                      <a:r>
                        <a:rPr lang="de-DE" sz="1200">
                          <a:effectLst/>
                        </a:rPr>
                        <a:t>6</a:t>
                      </a:r>
                    </a:p>
                  </a:txBody>
                  <a:tcPr marL="22860" marR="22860" marT="0" marB="0" anchor="ctr">
                    <a:solidFill>
                      <a:schemeClr val="accent2">
                        <a:lumMod val="20000"/>
                        <a:lumOff val="80000"/>
                      </a:schemeClr>
                    </a:solidFill>
                  </a:tcPr>
                </a:tc>
                <a:tc>
                  <a:txBody>
                    <a:bodyPr/>
                    <a:lstStyle/>
                    <a:p>
                      <a:pPr algn="ctr" rtl="0" fontAlgn="ctr"/>
                      <a:r>
                        <a:rPr lang="de-DE" sz="1200">
                          <a:effectLst/>
                        </a:rPr>
                        <a:t>4</a:t>
                      </a:r>
                    </a:p>
                  </a:txBody>
                  <a:tcPr marL="22860" marR="22860" marT="0" marB="0" anchor="ctr">
                    <a:solidFill>
                      <a:schemeClr val="accent2">
                        <a:lumMod val="20000"/>
                        <a:lumOff val="80000"/>
                      </a:schemeClr>
                    </a:solidFill>
                  </a:tcPr>
                </a:tc>
                <a:tc>
                  <a:txBody>
                    <a:bodyPr/>
                    <a:lstStyle/>
                    <a:p>
                      <a:pPr algn="ctr" rtl="0" fontAlgn="ctr"/>
                      <a:r>
                        <a:rPr lang="de-DE" sz="1200" dirty="0">
                          <a:effectLst/>
                        </a:rPr>
                        <a:t>7</a:t>
                      </a:r>
                    </a:p>
                  </a:txBody>
                  <a:tcPr marL="22860" marR="22860" marT="0" marB="0" anchor="ctr">
                    <a:solidFill>
                      <a:schemeClr val="accent2">
                        <a:lumMod val="40000"/>
                        <a:lumOff val="60000"/>
                      </a:schemeClr>
                    </a:solidFill>
                  </a:tcPr>
                </a:tc>
                <a:extLst>
                  <a:ext uri="{0D108BD9-81ED-4DB2-BD59-A6C34878D82A}">
                    <a16:rowId xmlns:a16="http://schemas.microsoft.com/office/drawing/2014/main" val="3622003224"/>
                  </a:ext>
                </a:extLst>
              </a:tr>
              <a:tr h="292676">
                <a:tc>
                  <a:txBody>
                    <a:bodyPr/>
                    <a:lstStyle/>
                    <a:p>
                      <a:pPr algn="ctr" rtl="0" fontAlgn="ctr"/>
                      <a:r>
                        <a:rPr lang="de-DE" sz="1200" b="1">
                          <a:solidFill>
                            <a:schemeClr val="bg1"/>
                          </a:solidFill>
                          <a:effectLst/>
                        </a:rPr>
                        <a:t>trust</a:t>
                      </a:r>
                    </a:p>
                  </a:txBody>
                  <a:tcPr marL="22860" marR="22860" marT="0" marB="0" anchor="ctr"/>
                </a:tc>
                <a:tc>
                  <a:txBody>
                    <a:bodyPr/>
                    <a:lstStyle/>
                    <a:p>
                      <a:pPr algn="ctr" rtl="0" fontAlgn="ctr"/>
                      <a:r>
                        <a:rPr lang="de-DE" sz="1200" dirty="0">
                          <a:effectLst/>
                        </a:rPr>
                        <a:t>21</a:t>
                      </a:r>
                    </a:p>
                  </a:txBody>
                  <a:tcPr marL="22860" marR="22860" marT="0" marB="0" anchor="ctr">
                    <a:solidFill>
                      <a:schemeClr val="accent2">
                        <a:lumMod val="20000"/>
                        <a:lumOff val="80000"/>
                      </a:schemeClr>
                    </a:solidFill>
                  </a:tcPr>
                </a:tc>
                <a:tc>
                  <a:txBody>
                    <a:bodyPr/>
                    <a:lstStyle/>
                    <a:p>
                      <a:pPr algn="ctr" rtl="0" fontAlgn="ctr"/>
                      <a:r>
                        <a:rPr lang="de-DE" sz="1200" dirty="0">
                          <a:effectLst/>
                        </a:rPr>
                        <a:t>23</a:t>
                      </a:r>
                    </a:p>
                  </a:txBody>
                  <a:tcPr marL="22860" marR="22860" marT="0" marB="0" anchor="ctr">
                    <a:solidFill>
                      <a:schemeClr val="accent2">
                        <a:lumMod val="20000"/>
                        <a:lumOff val="80000"/>
                      </a:schemeClr>
                    </a:solidFill>
                  </a:tcPr>
                </a:tc>
                <a:tc>
                  <a:txBody>
                    <a:bodyPr/>
                    <a:lstStyle/>
                    <a:p>
                      <a:pPr algn="ctr" rtl="0" fontAlgn="ctr"/>
                      <a:r>
                        <a:rPr lang="de-DE" sz="1200">
                          <a:effectLst/>
                        </a:rPr>
                        <a:t>16</a:t>
                      </a:r>
                    </a:p>
                  </a:txBody>
                  <a:tcPr marL="22860" marR="22860" marT="0" marB="0" anchor="ctr">
                    <a:solidFill>
                      <a:schemeClr val="accent2">
                        <a:lumMod val="20000"/>
                        <a:lumOff val="80000"/>
                      </a:schemeClr>
                    </a:solidFill>
                  </a:tcPr>
                </a:tc>
                <a:tc>
                  <a:txBody>
                    <a:bodyPr/>
                    <a:lstStyle/>
                    <a:p>
                      <a:pPr algn="ctr" rtl="0" fontAlgn="ctr"/>
                      <a:r>
                        <a:rPr lang="de-DE" sz="1200" dirty="0">
                          <a:effectLst/>
                        </a:rPr>
                        <a:t>20</a:t>
                      </a:r>
                    </a:p>
                  </a:txBody>
                  <a:tcPr marL="22860" marR="22860" marT="0" marB="0" anchor="ctr">
                    <a:solidFill>
                      <a:schemeClr val="accent2">
                        <a:lumMod val="40000"/>
                        <a:lumOff val="60000"/>
                      </a:schemeClr>
                    </a:solidFill>
                  </a:tcPr>
                </a:tc>
                <a:extLst>
                  <a:ext uri="{0D108BD9-81ED-4DB2-BD59-A6C34878D82A}">
                    <a16:rowId xmlns:a16="http://schemas.microsoft.com/office/drawing/2014/main" val="2905450611"/>
                  </a:ext>
                </a:extLst>
              </a:tr>
              <a:tr h="292676">
                <a:tc>
                  <a:txBody>
                    <a:bodyPr/>
                    <a:lstStyle/>
                    <a:p>
                      <a:pPr algn="ctr" rtl="0" fontAlgn="ctr"/>
                      <a:r>
                        <a:rPr lang="de-DE" sz="1200" b="1">
                          <a:solidFill>
                            <a:schemeClr val="bg1"/>
                          </a:solidFill>
                          <a:effectLst/>
                        </a:rPr>
                        <a:t>disgust</a:t>
                      </a:r>
                    </a:p>
                  </a:txBody>
                  <a:tcPr marL="22860" marR="22860" marT="0" marB="0" anchor="ctr"/>
                </a:tc>
                <a:tc>
                  <a:txBody>
                    <a:bodyPr/>
                    <a:lstStyle/>
                    <a:p>
                      <a:pPr algn="ctr" rtl="0" fontAlgn="ctr"/>
                      <a:r>
                        <a:rPr lang="de-DE" sz="1200" dirty="0">
                          <a:effectLst/>
                        </a:rPr>
                        <a:t>7</a:t>
                      </a:r>
                    </a:p>
                  </a:txBody>
                  <a:tcPr marL="22860" marR="22860" marT="0" marB="0" anchor="ctr">
                    <a:solidFill>
                      <a:schemeClr val="accent2">
                        <a:lumMod val="20000"/>
                        <a:lumOff val="80000"/>
                      </a:schemeClr>
                    </a:solidFill>
                  </a:tcPr>
                </a:tc>
                <a:tc>
                  <a:txBody>
                    <a:bodyPr/>
                    <a:lstStyle/>
                    <a:p>
                      <a:pPr algn="ctr" rtl="0" fontAlgn="ctr"/>
                      <a:r>
                        <a:rPr lang="de-DE" sz="1200">
                          <a:effectLst/>
                        </a:rPr>
                        <a:t>6</a:t>
                      </a:r>
                    </a:p>
                  </a:txBody>
                  <a:tcPr marL="22860" marR="22860" marT="0" marB="0" anchor="ctr">
                    <a:solidFill>
                      <a:schemeClr val="accent2">
                        <a:lumMod val="20000"/>
                        <a:lumOff val="80000"/>
                      </a:schemeClr>
                    </a:solidFill>
                  </a:tcPr>
                </a:tc>
                <a:tc>
                  <a:txBody>
                    <a:bodyPr/>
                    <a:lstStyle/>
                    <a:p>
                      <a:pPr algn="ctr" rtl="0" fontAlgn="ctr"/>
                      <a:r>
                        <a:rPr lang="de-DE" sz="1200" dirty="0">
                          <a:effectLst/>
                        </a:rPr>
                        <a:t>2</a:t>
                      </a:r>
                    </a:p>
                  </a:txBody>
                  <a:tcPr marL="22860" marR="22860" marT="0" marB="0" anchor="ctr">
                    <a:solidFill>
                      <a:schemeClr val="accent2">
                        <a:lumMod val="20000"/>
                        <a:lumOff val="80000"/>
                      </a:schemeClr>
                    </a:solidFill>
                  </a:tcPr>
                </a:tc>
                <a:tc>
                  <a:txBody>
                    <a:bodyPr/>
                    <a:lstStyle/>
                    <a:p>
                      <a:pPr algn="ctr" rtl="0" fontAlgn="ctr"/>
                      <a:r>
                        <a:rPr lang="de-DE" sz="1200" dirty="0">
                          <a:effectLst/>
                        </a:rPr>
                        <a:t>5</a:t>
                      </a:r>
                    </a:p>
                  </a:txBody>
                  <a:tcPr marL="22860" marR="22860" marT="0" marB="0" anchor="ctr">
                    <a:solidFill>
                      <a:schemeClr val="accent2">
                        <a:lumMod val="40000"/>
                        <a:lumOff val="60000"/>
                      </a:schemeClr>
                    </a:solidFill>
                  </a:tcPr>
                </a:tc>
                <a:extLst>
                  <a:ext uri="{0D108BD9-81ED-4DB2-BD59-A6C34878D82A}">
                    <a16:rowId xmlns:a16="http://schemas.microsoft.com/office/drawing/2014/main" val="212302208"/>
                  </a:ext>
                </a:extLst>
              </a:tr>
              <a:tr h="292676">
                <a:tc>
                  <a:txBody>
                    <a:bodyPr/>
                    <a:lstStyle/>
                    <a:p>
                      <a:pPr algn="ctr" rtl="0" fontAlgn="ctr"/>
                      <a:r>
                        <a:rPr lang="de-DE" sz="1200" b="1">
                          <a:solidFill>
                            <a:schemeClr val="bg1"/>
                          </a:solidFill>
                          <a:effectLst/>
                        </a:rPr>
                        <a:t>fear</a:t>
                      </a:r>
                    </a:p>
                  </a:txBody>
                  <a:tcPr marL="22860" marR="22860" marT="0" marB="0" anchor="ctr"/>
                </a:tc>
                <a:tc>
                  <a:txBody>
                    <a:bodyPr/>
                    <a:lstStyle/>
                    <a:p>
                      <a:pPr algn="ctr" rtl="0" fontAlgn="ctr"/>
                      <a:r>
                        <a:rPr lang="de-DE" sz="1200" dirty="0">
                          <a:effectLst/>
                        </a:rPr>
                        <a:t>3</a:t>
                      </a:r>
                    </a:p>
                  </a:txBody>
                  <a:tcPr marL="22860" marR="22860" marT="0" marB="0" anchor="ctr">
                    <a:solidFill>
                      <a:schemeClr val="accent2">
                        <a:lumMod val="20000"/>
                        <a:lumOff val="80000"/>
                      </a:schemeClr>
                    </a:solidFill>
                  </a:tcPr>
                </a:tc>
                <a:tc>
                  <a:txBody>
                    <a:bodyPr/>
                    <a:lstStyle/>
                    <a:p>
                      <a:pPr algn="ctr" rtl="0" fontAlgn="ctr"/>
                      <a:r>
                        <a:rPr lang="de-DE" sz="1200">
                          <a:effectLst/>
                        </a:rPr>
                        <a:t>3</a:t>
                      </a:r>
                    </a:p>
                  </a:txBody>
                  <a:tcPr marL="22860" marR="22860" marT="0" marB="0" anchor="ctr">
                    <a:solidFill>
                      <a:schemeClr val="accent2">
                        <a:lumMod val="20000"/>
                        <a:lumOff val="80000"/>
                      </a:schemeClr>
                    </a:solidFill>
                  </a:tcPr>
                </a:tc>
                <a:tc>
                  <a:txBody>
                    <a:bodyPr/>
                    <a:lstStyle/>
                    <a:p>
                      <a:pPr algn="ctr" rtl="0" fontAlgn="ctr"/>
                      <a:r>
                        <a:rPr lang="de-DE" sz="1200">
                          <a:effectLst/>
                        </a:rPr>
                        <a:t>2</a:t>
                      </a:r>
                    </a:p>
                  </a:txBody>
                  <a:tcPr marL="22860" marR="22860" marT="0" marB="0" anchor="ctr">
                    <a:solidFill>
                      <a:schemeClr val="accent2">
                        <a:lumMod val="20000"/>
                        <a:lumOff val="80000"/>
                      </a:schemeClr>
                    </a:solidFill>
                  </a:tcPr>
                </a:tc>
                <a:tc>
                  <a:txBody>
                    <a:bodyPr/>
                    <a:lstStyle/>
                    <a:p>
                      <a:pPr algn="ctr" rtl="0" fontAlgn="ctr"/>
                      <a:r>
                        <a:rPr lang="de-DE" sz="1200" dirty="0">
                          <a:effectLst/>
                        </a:rPr>
                        <a:t>2,67</a:t>
                      </a:r>
                    </a:p>
                  </a:txBody>
                  <a:tcPr marL="22860" marR="22860" marT="0" marB="0" anchor="ctr">
                    <a:solidFill>
                      <a:schemeClr val="accent2">
                        <a:lumMod val="40000"/>
                        <a:lumOff val="60000"/>
                      </a:schemeClr>
                    </a:solidFill>
                  </a:tcPr>
                </a:tc>
                <a:extLst>
                  <a:ext uri="{0D108BD9-81ED-4DB2-BD59-A6C34878D82A}">
                    <a16:rowId xmlns:a16="http://schemas.microsoft.com/office/drawing/2014/main" val="1879524986"/>
                  </a:ext>
                </a:extLst>
              </a:tr>
              <a:tr h="292676">
                <a:tc>
                  <a:txBody>
                    <a:bodyPr/>
                    <a:lstStyle/>
                    <a:p>
                      <a:pPr algn="ctr" rtl="0" fontAlgn="ctr"/>
                      <a:r>
                        <a:rPr lang="de-DE" sz="1200" b="1">
                          <a:solidFill>
                            <a:schemeClr val="bg1"/>
                          </a:solidFill>
                          <a:effectLst/>
                        </a:rPr>
                        <a:t>anger</a:t>
                      </a:r>
                    </a:p>
                  </a:txBody>
                  <a:tcPr marL="22860" marR="22860" marT="0" marB="0" anchor="ctr"/>
                </a:tc>
                <a:tc>
                  <a:txBody>
                    <a:bodyPr/>
                    <a:lstStyle/>
                    <a:p>
                      <a:pPr algn="ctr" rtl="0" fontAlgn="ctr"/>
                      <a:r>
                        <a:rPr lang="de-DE" sz="1200" dirty="0">
                          <a:effectLst/>
                        </a:rPr>
                        <a:t>26</a:t>
                      </a:r>
                    </a:p>
                  </a:txBody>
                  <a:tcPr marL="22860" marR="22860" marT="0" marB="0" anchor="ctr">
                    <a:solidFill>
                      <a:schemeClr val="accent2">
                        <a:lumMod val="20000"/>
                        <a:lumOff val="80000"/>
                      </a:schemeClr>
                    </a:solidFill>
                  </a:tcPr>
                </a:tc>
                <a:tc>
                  <a:txBody>
                    <a:bodyPr/>
                    <a:lstStyle/>
                    <a:p>
                      <a:pPr algn="ctr" rtl="0" fontAlgn="ctr"/>
                      <a:r>
                        <a:rPr lang="de-DE" sz="1200" dirty="0">
                          <a:effectLst/>
                        </a:rPr>
                        <a:t>19</a:t>
                      </a:r>
                    </a:p>
                  </a:txBody>
                  <a:tcPr marL="22860" marR="22860" marT="0" marB="0" anchor="ctr">
                    <a:solidFill>
                      <a:schemeClr val="accent2">
                        <a:lumMod val="20000"/>
                        <a:lumOff val="80000"/>
                      </a:schemeClr>
                    </a:solidFill>
                  </a:tcPr>
                </a:tc>
                <a:tc>
                  <a:txBody>
                    <a:bodyPr/>
                    <a:lstStyle/>
                    <a:p>
                      <a:pPr algn="ctr" rtl="0" fontAlgn="ctr"/>
                      <a:r>
                        <a:rPr lang="de-DE" sz="1200" dirty="0">
                          <a:effectLst/>
                        </a:rPr>
                        <a:t>19</a:t>
                      </a:r>
                    </a:p>
                  </a:txBody>
                  <a:tcPr marL="22860" marR="22860" marT="0" marB="0" anchor="ctr">
                    <a:solidFill>
                      <a:schemeClr val="accent2">
                        <a:lumMod val="20000"/>
                        <a:lumOff val="80000"/>
                      </a:schemeClr>
                    </a:solidFill>
                  </a:tcPr>
                </a:tc>
                <a:tc>
                  <a:txBody>
                    <a:bodyPr/>
                    <a:lstStyle/>
                    <a:p>
                      <a:pPr algn="ctr" rtl="0" fontAlgn="ctr"/>
                      <a:r>
                        <a:rPr lang="de-DE" sz="1200" dirty="0">
                          <a:effectLst/>
                        </a:rPr>
                        <a:t>21,33</a:t>
                      </a:r>
                    </a:p>
                  </a:txBody>
                  <a:tcPr marL="22860" marR="22860" marT="0" marB="0" anchor="ctr">
                    <a:solidFill>
                      <a:schemeClr val="accent2">
                        <a:lumMod val="40000"/>
                        <a:lumOff val="60000"/>
                      </a:schemeClr>
                    </a:solidFill>
                  </a:tcPr>
                </a:tc>
                <a:extLst>
                  <a:ext uri="{0D108BD9-81ED-4DB2-BD59-A6C34878D82A}">
                    <a16:rowId xmlns:a16="http://schemas.microsoft.com/office/drawing/2014/main" val="2016354619"/>
                  </a:ext>
                </a:extLst>
              </a:tr>
              <a:tr h="292676">
                <a:tc>
                  <a:txBody>
                    <a:bodyPr/>
                    <a:lstStyle/>
                    <a:p>
                      <a:pPr algn="ctr" rtl="0" fontAlgn="ctr"/>
                      <a:r>
                        <a:rPr lang="de-DE" sz="1200" b="1">
                          <a:solidFill>
                            <a:schemeClr val="bg1"/>
                          </a:solidFill>
                          <a:effectLst/>
                        </a:rPr>
                        <a:t>surprise</a:t>
                      </a:r>
                    </a:p>
                  </a:txBody>
                  <a:tcPr marL="22860" marR="22860" marT="0" marB="0" anchor="ctr"/>
                </a:tc>
                <a:tc>
                  <a:txBody>
                    <a:bodyPr/>
                    <a:lstStyle/>
                    <a:p>
                      <a:pPr algn="ctr" rtl="0" fontAlgn="ctr"/>
                      <a:r>
                        <a:rPr lang="de-DE" sz="1200">
                          <a:effectLst/>
                        </a:rPr>
                        <a:t>43</a:t>
                      </a:r>
                    </a:p>
                  </a:txBody>
                  <a:tcPr marL="22860" marR="22860" marT="0" marB="0" anchor="ctr">
                    <a:solidFill>
                      <a:schemeClr val="accent2">
                        <a:lumMod val="20000"/>
                        <a:lumOff val="80000"/>
                      </a:schemeClr>
                    </a:solidFill>
                  </a:tcPr>
                </a:tc>
                <a:tc>
                  <a:txBody>
                    <a:bodyPr/>
                    <a:lstStyle/>
                    <a:p>
                      <a:pPr algn="ctr" rtl="0" fontAlgn="ctr"/>
                      <a:r>
                        <a:rPr lang="de-DE" sz="1200" dirty="0">
                          <a:effectLst/>
                        </a:rPr>
                        <a:t>24</a:t>
                      </a:r>
                    </a:p>
                  </a:txBody>
                  <a:tcPr marL="22860" marR="22860" marT="0" marB="0" anchor="ctr">
                    <a:solidFill>
                      <a:schemeClr val="accent2">
                        <a:lumMod val="20000"/>
                        <a:lumOff val="80000"/>
                      </a:schemeClr>
                    </a:solidFill>
                  </a:tcPr>
                </a:tc>
                <a:tc>
                  <a:txBody>
                    <a:bodyPr/>
                    <a:lstStyle/>
                    <a:p>
                      <a:pPr algn="ctr" rtl="0" fontAlgn="ctr"/>
                      <a:r>
                        <a:rPr lang="de-DE" sz="1200" dirty="0">
                          <a:effectLst/>
                        </a:rPr>
                        <a:t>19</a:t>
                      </a:r>
                    </a:p>
                  </a:txBody>
                  <a:tcPr marL="22860" marR="22860" marT="0" marB="0" anchor="ctr">
                    <a:solidFill>
                      <a:schemeClr val="accent2">
                        <a:lumMod val="20000"/>
                        <a:lumOff val="80000"/>
                      </a:schemeClr>
                    </a:solidFill>
                  </a:tcPr>
                </a:tc>
                <a:tc>
                  <a:txBody>
                    <a:bodyPr/>
                    <a:lstStyle/>
                    <a:p>
                      <a:pPr algn="ctr" rtl="0" fontAlgn="ctr"/>
                      <a:r>
                        <a:rPr lang="de-DE" sz="1200" dirty="0">
                          <a:effectLst/>
                        </a:rPr>
                        <a:t>28,67</a:t>
                      </a:r>
                    </a:p>
                  </a:txBody>
                  <a:tcPr marL="22860" marR="22860" marT="0" marB="0" anchor="ctr">
                    <a:solidFill>
                      <a:schemeClr val="accent2">
                        <a:lumMod val="40000"/>
                        <a:lumOff val="60000"/>
                      </a:schemeClr>
                    </a:solidFill>
                  </a:tcPr>
                </a:tc>
                <a:extLst>
                  <a:ext uri="{0D108BD9-81ED-4DB2-BD59-A6C34878D82A}">
                    <a16:rowId xmlns:a16="http://schemas.microsoft.com/office/drawing/2014/main" val="3784619136"/>
                  </a:ext>
                </a:extLst>
              </a:tr>
              <a:tr h="292676">
                <a:tc>
                  <a:txBody>
                    <a:bodyPr/>
                    <a:lstStyle/>
                    <a:p>
                      <a:pPr algn="ctr" rtl="0" fontAlgn="ctr"/>
                      <a:r>
                        <a:rPr lang="de-DE" sz="1200" b="1">
                          <a:solidFill>
                            <a:schemeClr val="bg1"/>
                          </a:solidFill>
                          <a:effectLst/>
                        </a:rPr>
                        <a:t>anticipation</a:t>
                      </a:r>
                    </a:p>
                  </a:txBody>
                  <a:tcPr marL="22860" marR="22860" marT="0" marB="0" anchor="ctr"/>
                </a:tc>
                <a:tc>
                  <a:txBody>
                    <a:bodyPr/>
                    <a:lstStyle/>
                    <a:p>
                      <a:pPr algn="ctr" rtl="0" fontAlgn="ctr"/>
                      <a:r>
                        <a:rPr lang="de-DE" sz="1200">
                          <a:effectLst/>
                        </a:rPr>
                        <a:t>10</a:t>
                      </a:r>
                    </a:p>
                  </a:txBody>
                  <a:tcPr marL="22860" marR="22860" marT="0" marB="0" anchor="ctr">
                    <a:solidFill>
                      <a:schemeClr val="accent2">
                        <a:lumMod val="20000"/>
                        <a:lumOff val="80000"/>
                      </a:schemeClr>
                    </a:solidFill>
                  </a:tcPr>
                </a:tc>
                <a:tc>
                  <a:txBody>
                    <a:bodyPr/>
                    <a:lstStyle/>
                    <a:p>
                      <a:pPr algn="ctr" rtl="0" fontAlgn="ctr"/>
                      <a:r>
                        <a:rPr lang="de-DE" sz="1200">
                          <a:effectLst/>
                        </a:rPr>
                        <a:t>15</a:t>
                      </a:r>
                    </a:p>
                  </a:txBody>
                  <a:tcPr marL="22860" marR="22860" marT="0" marB="0" anchor="ctr">
                    <a:solidFill>
                      <a:schemeClr val="accent2">
                        <a:lumMod val="20000"/>
                        <a:lumOff val="80000"/>
                      </a:schemeClr>
                    </a:solidFill>
                  </a:tcPr>
                </a:tc>
                <a:tc>
                  <a:txBody>
                    <a:bodyPr/>
                    <a:lstStyle/>
                    <a:p>
                      <a:pPr algn="ctr" rtl="0" fontAlgn="ctr"/>
                      <a:r>
                        <a:rPr lang="de-DE" sz="1200" dirty="0">
                          <a:effectLst/>
                        </a:rPr>
                        <a:t>3</a:t>
                      </a:r>
                    </a:p>
                  </a:txBody>
                  <a:tcPr marL="22860" marR="22860" marT="0" marB="0" anchor="ctr">
                    <a:solidFill>
                      <a:schemeClr val="accent2">
                        <a:lumMod val="20000"/>
                        <a:lumOff val="80000"/>
                      </a:schemeClr>
                    </a:solidFill>
                  </a:tcPr>
                </a:tc>
                <a:tc>
                  <a:txBody>
                    <a:bodyPr/>
                    <a:lstStyle/>
                    <a:p>
                      <a:pPr algn="ctr" rtl="0" fontAlgn="ctr"/>
                      <a:r>
                        <a:rPr lang="de-DE" sz="1200" dirty="0">
                          <a:effectLst/>
                        </a:rPr>
                        <a:t>9,33</a:t>
                      </a:r>
                    </a:p>
                  </a:txBody>
                  <a:tcPr marL="22860" marR="22860" marT="0" marB="0" anchor="ctr">
                    <a:solidFill>
                      <a:schemeClr val="accent2">
                        <a:lumMod val="40000"/>
                        <a:lumOff val="60000"/>
                      </a:schemeClr>
                    </a:solidFill>
                  </a:tcPr>
                </a:tc>
                <a:extLst>
                  <a:ext uri="{0D108BD9-81ED-4DB2-BD59-A6C34878D82A}">
                    <a16:rowId xmlns:a16="http://schemas.microsoft.com/office/drawing/2014/main" val="514700054"/>
                  </a:ext>
                </a:extLst>
              </a:tr>
              <a:tr h="439014">
                <a:tc>
                  <a:txBody>
                    <a:bodyPr/>
                    <a:lstStyle/>
                    <a:p>
                      <a:pPr algn="ctr" rtl="0" fontAlgn="ctr"/>
                      <a:r>
                        <a:rPr lang="de-DE" sz="1200" dirty="0">
                          <a:solidFill>
                            <a:schemeClr val="bg1"/>
                          </a:solidFill>
                          <a:effectLst/>
                          <a:latin typeface="Calibri" panose="020F0502020204030204" pitchFamily="34" charset="0"/>
                          <a:cs typeface="Calibri" panose="020F0502020204030204" pitchFamily="34" charset="0"/>
                        </a:rPr>
                        <a:t>Ø /</a:t>
                      </a:r>
                      <a:r>
                        <a:rPr lang="de-DE" sz="1200" dirty="0">
                          <a:solidFill>
                            <a:schemeClr val="bg1"/>
                          </a:solidFill>
                          <a:effectLst/>
                        </a:rPr>
                        <a:t>Text</a:t>
                      </a:r>
                    </a:p>
                  </a:txBody>
                  <a:tcPr marL="22860" marR="22860" marT="0" marB="0" anchor="ctr"/>
                </a:tc>
                <a:tc>
                  <a:txBody>
                    <a:bodyPr/>
                    <a:lstStyle/>
                    <a:p>
                      <a:pPr algn="ctr" rtl="0" fontAlgn="ctr"/>
                      <a:r>
                        <a:rPr lang="de-DE" sz="1200" dirty="0">
                          <a:effectLst/>
                        </a:rPr>
                        <a:t>1,56</a:t>
                      </a:r>
                    </a:p>
                  </a:txBody>
                  <a:tcPr marL="22860" marR="22860" marT="0" marB="0" anchor="ctr">
                    <a:solidFill>
                      <a:schemeClr val="accent2">
                        <a:lumMod val="40000"/>
                        <a:lumOff val="60000"/>
                      </a:schemeClr>
                    </a:solidFill>
                  </a:tcPr>
                </a:tc>
                <a:tc>
                  <a:txBody>
                    <a:bodyPr/>
                    <a:lstStyle/>
                    <a:p>
                      <a:pPr algn="ctr" rtl="0" fontAlgn="ctr"/>
                      <a:r>
                        <a:rPr lang="de-DE" sz="1200" dirty="0">
                          <a:effectLst/>
                        </a:rPr>
                        <a:t>1,24</a:t>
                      </a:r>
                    </a:p>
                  </a:txBody>
                  <a:tcPr marL="22860" marR="22860" marT="0" marB="0" anchor="ctr">
                    <a:solidFill>
                      <a:schemeClr val="accent2">
                        <a:lumMod val="40000"/>
                        <a:lumOff val="60000"/>
                      </a:schemeClr>
                    </a:solidFill>
                  </a:tcPr>
                </a:tc>
                <a:tc>
                  <a:txBody>
                    <a:bodyPr/>
                    <a:lstStyle/>
                    <a:p>
                      <a:pPr algn="ctr" rtl="0" fontAlgn="ctr"/>
                      <a:r>
                        <a:rPr lang="de-DE" sz="1200" dirty="0">
                          <a:effectLst/>
                        </a:rPr>
                        <a:t>0,87</a:t>
                      </a:r>
                    </a:p>
                  </a:txBody>
                  <a:tcPr marL="22860" marR="22860" marT="0" marB="0" anchor="ctr">
                    <a:solidFill>
                      <a:schemeClr val="accent2">
                        <a:lumMod val="40000"/>
                        <a:lumOff val="60000"/>
                      </a:schemeClr>
                    </a:solidFill>
                  </a:tcPr>
                </a:tc>
                <a:tc>
                  <a:txBody>
                    <a:bodyPr/>
                    <a:lstStyle/>
                    <a:p>
                      <a:pPr rtl="0" fontAlgn="ctr"/>
                      <a:endParaRPr lang="de-DE" dirty="0">
                        <a:effectLst/>
                      </a:endParaRPr>
                    </a:p>
                  </a:txBody>
                  <a:tcPr marL="22860" marR="22860" marT="0" marB="0" anchor="ctr">
                    <a:solidFill>
                      <a:schemeClr val="accent2">
                        <a:lumMod val="40000"/>
                        <a:lumOff val="60000"/>
                      </a:schemeClr>
                    </a:solidFill>
                  </a:tcPr>
                </a:tc>
                <a:extLst>
                  <a:ext uri="{0D108BD9-81ED-4DB2-BD59-A6C34878D82A}">
                    <a16:rowId xmlns:a16="http://schemas.microsoft.com/office/drawing/2014/main" val="865210946"/>
                  </a:ext>
                </a:extLst>
              </a:tr>
            </a:tbl>
          </a:graphicData>
        </a:graphic>
      </p:graphicFrame>
    </p:spTree>
    <p:extLst>
      <p:ext uri="{BB962C8B-B14F-4D97-AF65-F5344CB8AC3E}">
        <p14:creationId xmlns:p14="http://schemas.microsoft.com/office/powerpoint/2010/main" val="11710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0C071D9-C152-4B4C-8670-17953DFAFBAD}"/>
              </a:ext>
            </a:extLst>
          </p:cNvPr>
          <p:cNvSpPr>
            <a:spLocks noGrp="1"/>
          </p:cNvSpPr>
          <p:nvPr>
            <p:ph idx="1"/>
          </p:nvPr>
        </p:nvSpPr>
        <p:spPr/>
        <p:txBody>
          <a:bodyPr/>
          <a:lstStyle/>
          <a:p>
            <a:r>
              <a:rPr lang="de-DE" dirty="0" err="1"/>
              <a:t>difficulties</a:t>
            </a:r>
            <a:r>
              <a:rPr lang="de-DE" dirty="0"/>
              <a:t>:</a:t>
            </a:r>
          </a:p>
          <a:p>
            <a:pPr lvl="1"/>
            <a:r>
              <a:rPr lang="de-DE" dirty="0" err="1"/>
              <a:t>irony</a:t>
            </a:r>
            <a:r>
              <a:rPr lang="de-DE" dirty="0"/>
              <a:t>/</a:t>
            </a:r>
            <a:r>
              <a:rPr lang="de-DE" dirty="0" err="1"/>
              <a:t>gags</a:t>
            </a:r>
            <a:endParaRPr lang="de-DE" dirty="0"/>
          </a:p>
          <a:p>
            <a:pPr marL="234943" lvl="1" indent="0">
              <a:buNone/>
            </a:pPr>
            <a:endParaRPr lang="de-DE" dirty="0"/>
          </a:p>
          <a:p>
            <a:pPr marL="234943" lvl="1" indent="0">
              <a:buNone/>
            </a:pPr>
            <a:endParaRPr lang="de-DE" dirty="0"/>
          </a:p>
          <a:p>
            <a:pPr marL="234943" lvl="1" indent="0">
              <a:buNone/>
            </a:pPr>
            <a:endParaRPr lang="de-DE" dirty="0"/>
          </a:p>
          <a:p>
            <a:pPr lvl="1"/>
            <a:r>
              <a:rPr lang="de-DE" dirty="0" err="1"/>
              <a:t>neutrality</a:t>
            </a:r>
            <a:endParaRPr lang="de-DE" dirty="0"/>
          </a:p>
          <a:p>
            <a:pPr lvl="1"/>
            <a:endParaRPr lang="de-DE" dirty="0"/>
          </a:p>
          <a:p>
            <a:pPr marL="234943" lvl="1" indent="0">
              <a:buNone/>
            </a:pPr>
            <a:endParaRPr lang="de-DE" dirty="0"/>
          </a:p>
          <a:p>
            <a:pPr lvl="1"/>
            <a:r>
              <a:rPr lang="de-DE" dirty="0" err="1"/>
              <a:t>difficult</a:t>
            </a:r>
            <a:r>
              <a:rPr lang="de-DE" dirty="0"/>
              <a:t> </a:t>
            </a:r>
            <a:r>
              <a:rPr lang="de-DE" dirty="0" err="1"/>
              <a:t>emotions</a:t>
            </a:r>
            <a:r>
              <a:rPr lang="de-DE" dirty="0"/>
              <a:t>:</a:t>
            </a:r>
          </a:p>
          <a:p>
            <a:pPr lvl="2"/>
            <a:r>
              <a:rPr lang="de-DE" dirty="0" err="1"/>
              <a:t>anticipation</a:t>
            </a:r>
            <a:r>
              <a:rPr lang="de-DE" dirty="0"/>
              <a:t> (</a:t>
            </a:r>
            <a:r>
              <a:rPr lang="de-DE" dirty="0" err="1"/>
              <a:t>vs</a:t>
            </a:r>
            <a:r>
              <a:rPr lang="de-DE" dirty="0"/>
              <a:t> </a:t>
            </a:r>
            <a:r>
              <a:rPr lang="de-DE" dirty="0" err="1"/>
              <a:t>surprise</a:t>
            </a:r>
            <a:r>
              <a:rPr lang="de-DE" dirty="0"/>
              <a:t>)</a:t>
            </a:r>
          </a:p>
        </p:txBody>
      </p:sp>
      <p:sp>
        <p:nvSpPr>
          <p:cNvPr id="5" name="Foliennummernplatzhalter 4">
            <a:extLst>
              <a:ext uri="{FF2B5EF4-FFF2-40B4-BE49-F238E27FC236}">
                <a16:creationId xmlns:a16="http://schemas.microsoft.com/office/drawing/2014/main" id="{1264C534-9C1C-4CBF-85F3-CF17E0F22CE5}"/>
              </a:ext>
            </a:extLst>
          </p:cNvPr>
          <p:cNvSpPr>
            <a:spLocks noGrp="1"/>
          </p:cNvSpPr>
          <p:nvPr>
            <p:ph type="sldNum" sz="quarter" idx="12"/>
          </p:nvPr>
        </p:nvSpPr>
        <p:spPr/>
        <p:txBody>
          <a:bodyPr/>
          <a:lstStyle/>
          <a:p>
            <a:fld id="{54518C2F-5E54-4CF8-B37A-4631A050CED9}" type="slidenum">
              <a:rPr lang="de-DE" smtClean="0"/>
              <a:pPr/>
              <a:t>15</a:t>
            </a:fld>
            <a:endParaRPr lang="de-DE" dirty="0">
              <a:solidFill>
                <a:schemeClr val="bg1"/>
              </a:solidFill>
            </a:endParaRPr>
          </a:p>
        </p:txBody>
      </p:sp>
      <p:sp>
        <p:nvSpPr>
          <p:cNvPr id="6" name="Fußzeilenplatzhalter 5">
            <a:extLst>
              <a:ext uri="{FF2B5EF4-FFF2-40B4-BE49-F238E27FC236}">
                <a16:creationId xmlns:a16="http://schemas.microsoft.com/office/drawing/2014/main" id="{08C70A51-FCB6-47DA-BDB0-87AF5D90C5D6}"/>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2D41F250-E767-4A7A-94B4-BCD8DFEC5E88}"/>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a:t>Evaluation</a:t>
            </a:r>
            <a:br>
              <a:rPr lang="de-DE" dirty="0"/>
            </a:br>
            <a:r>
              <a:rPr lang="de-DE" sz="2400" b="0" dirty="0" err="1"/>
              <a:t>corpus</a:t>
            </a:r>
            <a:r>
              <a:rPr lang="de-DE" sz="2400" b="0" dirty="0"/>
              <a:t> </a:t>
            </a:r>
            <a:r>
              <a:rPr lang="de-DE" sz="2400" b="0" dirty="0" err="1"/>
              <a:t>statistics</a:t>
            </a:r>
            <a:r>
              <a:rPr lang="de-DE" sz="2400" b="0" dirty="0"/>
              <a:t> - qualitative</a:t>
            </a:r>
            <a:endParaRPr lang="de-DE" b="0" dirty="0"/>
          </a:p>
        </p:txBody>
      </p:sp>
      <p:sp>
        <p:nvSpPr>
          <p:cNvPr id="7" name="Inhaltsplatzhalter 3">
            <a:extLst>
              <a:ext uri="{FF2B5EF4-FFF2-40B4-BE49-F238E27FC236}">
                <a16:creationId xmlns:a16="http://schemas.microsoft.com/office/drawing/2014/main" id="{8D5C7A2D-47A7-4226-A13D-1B7DB86BB252}"/>
              </a:ext>
            </a:extLst>
          </p:cNvPr>
          <p:cNvSpPr txBox="1">
            <a:spLocks/>
          </p:cNvSpPr>
          <p:nvPr/>
        </p:nvSpPr>
        <p:spPr>
          <a:xfrm>
            <a:off x="4027097" y="1884859"/>
            <a:ext cx="3920402" cy="670192"/>
          </a:xfrm>
          <a:prstGeom prst="rect">
            <a:avLst/>
          </a:prstGeom>
          <a:ln>
            <a:solidFill>
              <a:schemeClr val="accent1"/>
            </a:solidFill>
          </a:ln>
        </p:spPr>
        <p:txBody>
          <a:bodyPr vert="horz" lIns="0" tIns="0" rIns="0" bIns="0" rtlCol="0" anchor="t">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234943" lvl="1" indent="0">
              <a:buNone/>
            </a:pPr>
            <a:r>
              <a:rPr lang="en-US" sz="1550" i="1" dirty="0"/>
              <a:t>Not much changed.</a:t>
            </a:r>
          </a:p>
          <a:p>
            <a:pPr marL="234943" lvl="1" indent="0">
              <a:buNone/>
            </a:pPr>
            <a:r>
              <a:rPr lang="en-US" sz="1550" i="1" dirty="0"/>
              <a:t> ... Until the fire nation attacked.  </a:t>
            </a:r>
            <a:r>
              <a:rPr lang="en-US" sz="1550" dirty="0"/>
              <a:t>[ID 076]</a:t>
            </a:r>
            <a:endParaRPr lang="de-DE" sz="1550" dirty="0"/>
          </a:p>
        </p:txBody>
      </p:sp>
      <p:sp>
        <p:nvSpPr>
          <p:cNvPr id="9" name="Inhaltsplatzhalter 3">
            <a:extLst>
              <a:ext uri="{FF2B5EF4-FFF2-40B4-BE49-F238E27FC236}">
                <a16:creationId xmlns:a16="http://schemas.microsoft.com/office/drawing/2014/main" id="{6F11E7E7-0B6E-40EF-A0D6-E69872962DA3}"/>
              </a:ext>
            </a:extLst>
          </p:cNvPr>
          <p:cNvSpPr txBox="1">
            <a:spLocks/>
          </p:cNvSpPr>
          <p:nvPr/>
        </p:nvSpPr>
        <p:spPr>
          <a:xfrm>
            <a:off x="2927871" y="2701960"/>
            <a:ext cx="7182410" cy="1807620"/>
          </a:xfrm>
          <a:prstGeom prst="rect">
            <a:avLst/>
          </a:prstGeom>
          <a:ln>
            <a:solidFill>
              <a:schemeClr val="accent1"/>
            </a:solidFill>
          </a:ln>
        </p:spPr>
        <p:txBody>
          <a:bodyPr vert="horz" lIns="0" tIns="0" rIns="0" bIns="0" rtlCol="0" anchor="t">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234943" lvl="1" indent="0">
              <a:buNone/>
            </a:pPr>
            <a:r>
              <a:rPr lang="en-US" sz="1550" i="1" dirty="0"/>
              <a:t>The way we organize our books. He likes them to be organized by topic or use, then grouped into subgroups and arranged alphabetically. </a:t>
            </a:r>
          </a:p>
          <a:p>
            <a:pPr marL="234943" lvl="1" indent="0">
              <a:buNone/>
            </a:pPr>
            <a:r>
              <a:rPr lang="en-US" sz="1550" i="1" dirty="0"/>
              <a:t> I like things to be arranged by topic, then arranged visually on the shelf so that they're grouped by size and the largest books are near the outside of the shelf (on both ends) moving inward to the smallest. And the heaviest books all have to be on the bottom shelf.  </a:t>
            </a:r>
            <a:r>
              <a:rPr lang="en-US" sz="1550" dirty="0"/>
              <a:t>[ID 031]</a:t>
            </a:r>
            <a:endParaRPr lang="de-DE" sz="1550" dirty="0"/>
          </a:p>
        </p:txBody>
      </p:sp>
    </p:spTree>
    <p:extLst>
      <p:ext uri="{BB962C8B-B14F-4D97-AF65-F5344CB8AC3E}">
        <p14:creationId xmlns:p14="http://schemas.microsoft.com/office/powerpoint/2010/main" val="25558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0C071D9-C152-4B4C-8670-17953DFAFBAD}"/>
              </a:ext>
            </a:extLst>
          </p:cNvPr>
          <p:cNvSpPr>
            <a:spLocks noGrp="1"/>
          </p:cNvSpPr>
          <p:nvPr>
            <p:ph idx="1"/>
          </p:nvPr>
        </p:nvSpPr>
        <p:spPr/>
        <p:txBody>
          <a:bodyPr/>
          <a:lstStyle/>
          <a:p>
            <a:r>
              <a:rPr lang="de-DE" dirty="0"/>
              <a:t>easy </a:t>
            </a:r>
            <a:r>
              <a:rPr lang="de-DE" dirty="0" err="1"/>
              <a:t>emotions</a:t>
            </a:r>
            <a:r>
              <a:rPr lang="de-DE" dirty="0"/>
              <a:t>:</a:t>
            </a:r>
          </a:p>
          <a:p>
            <a:pPr lvl="2"/>
            <a:r>
              <a:rPr lang="de-DE" dirty="0" err="1"/>
              <a:t>disgust</a:t>
            </a:r>
            <a:endParaRPr lang="de-DE" dirty="0"/>
          </a:p>
          <a:p>
            <a:pPr lvl="2"/>
            <a:r>
              <a:rPr lang="de-DE" dirty="0" err="1"/>
              <a:t>anger</a:t>
            </a:r>
            <a:r>
              <a:rPr lang="de-DE" dirty="0"/>
              <a:t>, </a:t>
            </a:r>
            <a:r>
              <a:rPr lang="de-DE" dirty="0" err="1"/>
              <a:t>joy</a:t>
            </a:r>
            <a:r>
              <a:rPr lang="de-DE" dirty="0"/>
              <a:t>, </a:t>
            </a:r>
            <a:r>
              <a:rPr lang="de-DE" dirty="0" err="1"/>
              <a:t>sadness</a:t>
            </a:r>
            <a:endParaRPr lang="de-DE" dirty="0"/>
          </a:p>
        </p:txBody>
      </p:sp>
      <p:sp>
        <p:nvSpPr>
          <p:cNvPr id="5" name="Foliennummernplatzhalter 4">
            <a:extLst>
              <a:ext uri="{FF2B5EF4-FFF2-40B4-BE49-F238E27FC236}">
                <a16:creationId xmlns:a16="http://schemas.microsoft.com/office/drawing/2014/main" id="{1264C534-9C1C-4CBF-85F3-CF17E0F22CE5}"/>
              </a:ext>
            </a:extLst>
          </p:cNvPr>
          <p:cNvSpPr>
            <a:spLocks noGrp="1"/>
          </p:cNvSpPr>
          <p:nvPr>
            <p:ph type="sldNum" sz="quarter" idx="12"/>
          </p:nvPr>
        </p:nvSpPr>
        <p:spPr/>
        <p:txBody>
          <a:bodyPr/>
          <a:lstStyle/>
          <a:p>
            <a:fld id="{54518C2F-5E54-4CF8-B37A-4631A050CED9}" type="slidenum">
              <a:rPr lang="de-DE" smtClean="0"/>
              <a:pPr/>
              <a:t>16</a:t>
            </a:fld>
            <a:endParaRPr lang="de-DE" dirty="0">
              <a:solidFill>
                <a:schemeClr val="bg1"/>
              </a:solidFill>
            </a:endParaRPr>
          </a:p>
        </p:txBody>
      </p:sp>
      <p:sp>
        <p:nvSpPr>
          <p:cNvPr id="6" name="Fußzeilenplatzhalter 5">
            <a:extLst>
              <a:ext uri="{FF2B5EF4-FFF2-40B4-BE49-F238E27FC236}">
                <a16:creationId xmlns:a16="http://schemas.microsoft.com/office/drawing/2014/main" id="{08C70A51-FCB6-47DA-BDB0-87AF5D90C5D6}"/>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2D41F250-E767-4A7A-94B4-BCD8DFEC5E88}"/>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a:t>Evaluation</a:t>
            </a:r>
            <a:br>
              <a:rPr lang="de-DE" dirty="0"/>
            </a:br>
            <a:r>
              <a:rPr lang="de-DE" sz="2400" b="0" dirty="0" err="1"/>
              <a:t>corpus</a:t>
            </a:r>
            <a:r>
              <a:rPr lang="de-DE" sz="2400" b="0" dirty="0"/>
              <a:t> </a:t>
            </a:r>
            <a:r>
              <a:rPr lang="de-DE" sz="2400" b="0" dirty="0" err="1"/>
              <a:t>statistics</a:t>
            </a:r>
            <a:r>
              <a:rPr lang="de-DE" sz="2400" b="0" dirty="0"/>
              <a:t> - qualitative</a:t>
            </a:r>
            <a:endParaRPr lang="de-DE" b="0" dirty="0"/>
          </a:p>
        </p:txBody>
      </p:sp>
      <p:sp>
        <p:nvSpPr>
          <p:cNvPr id="9" name="Inhaltsplatzhalter 3">
            <a:extLst>
              <a:ext uri="{FF2B5EF4-FFF2-40B4-BE49-F238E27FC236}">
                <a16:creationId xmlns:a16="http://schemas.microsoft.com/office/drawing/2014/main" id="{6F11E7E7-0B6E-40EF-A0D6-E69872962DA3}"/>
              </a:ext>
            </a:extLst>
          </p:cNvPr>
          <p:cNvSpPr txBox="1">
            <a:spLocks/>
          </p:cNvSpPr>
          <p:nvPr/>
        </p:nvSpPr>
        <p:spPr>
          <a:xfrm>
            <a:off x="4636696" y="2346090"/>
            <a:ext cx="7182410" cy="1807620"/>
          </a:xfrm>
          <a:prstGeom prst="rect">
            <a:avLst/>
          </a:prstGeom>
          <a:ln>
            <a:solidFill>
              <a:schemeClr val="accent1"/>
            </a:solidFill>
          </a:ln>
        </p:spPr>
        <p:txBody>
          <a:bodyPr vert="horz" lIns="0" tIns="0" rIns="0" bIns="0" rtlCol="0" anchor="t">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234943" lvl="1" indent="0">
              <a:buNone/>
            </a:pPr>
            <a:r>
              <a:rPr lang="en-US" sz="1550" i="1" dirty="0"/>
              <a:t>The way we organize our books. He likes them to be organized by topic or use, then grouped into subgroups and arranged alphabetically. </a:t>
            </a:r>
          </a:p>
          <a:p>
            <a:pPr marL="234943" lvl="1" indent="0">
              <a:buNone/>
            </a:pPr>
            <a:r>
              <a:rPr lang="en-US" sz="1550" i="1" dirty="0"/>
              <a:t> I like things to be arranged by topic, then arranged visually on the shelf so that they're grouped by size and the largest books are near the outside of the shelf (on both ends) moving inward to the smallest. And the heaviest books all have to be on the bottom shelf.  </a:t>
            </a:r>
            <a:r>
              <a:rPr lang="en-US" sz="1550" dirty="0"/>
              <a:t>[ID 031]</a:t>
            </a:r>
            <a:endParaRPr lang="de-DE" sz="1550" dirty="0"/>
          </a:p>
        </p:txBody>
      </p:sp>
    </p:spTree>
    <p:extLst>
      <p:ext uri="{BB962C8B-B14F-4D97-AF65-F5344CB8AC3E}">
        <p14:creationId xmlns:p14="http://schemas.microsoft.com/office/powerpoint/2010/main" val="7613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0C071D9-C152-4B4C-8670-17953DFAFBAD}"/>
              </a:ext>
            </a:extLst>
          </p:cNvPr>
          <p:cNvSpPr>
            <a:spLocks noGrp="1"/>
          </p:cNvSpPr>
          <p:nvPr>
            <p:ph idx="1"/>
          </p:nvPr>
        </p:nvSpPr>
        <p:spPr>
          <a:xfrm>
            <a:off x="624422" y="1494921"/>
            <a:ext cx="10991849" cy="4672415"/>
          </a:xfrm>
        </p:spPr>
        <p:txBody>
          <a:bodyPr anchor="ctr"/>
          <a:lstStyle/>
          <a:p>
            <a:r>
              <a:rPr lang="de-DE" dirty="0" err="1"/>
              <a:t>emotions</a:t>
            </a:r>
            <a:r>
              <a:rPr lang="de-DE" dirty="0"/>
              <a:t> </a:t>
            </a:r>
            <a:r>
              <a:rPr lang="de-DE" dirty="0" err="1"/>
              <a:t>are</a:t>
            </a:r>
            <a:r>
              <a:rPr lang="de-DE" dirty="0"/>
              <a:t> </a:t>
            </a:r>
            <a:r>
              <a:rPr lang="de-DE" dirty="0" err="1"/>
              <a:t>very</a:t>
            </a:r>
            <a:r>
              <a:rPr lang="de-DE" dirty="0"/>
              <a:t> </a:t>
            </a:r>
            <a:r>
              <a:rPr lang="de-DE" dirty="0" err="1"/>
              <a:t>subjective</a:t>
            </a:r>
            <a:r>
              <a:rPr lang="de-DE" dirty="0"/>
              <a:t> and so </a:t>
            </a:r>
            <a:r>
              <a:rPr lang="de-DE" dirty="0" err="1"/>
              <a:t>is</a:t>
            </a:r>
            <a:r>
              <a:rPr lang="de-DE" dirty="0"/>
              <a:t> </a:t>
            </a:r>
            <a:r>
              <a:rPr lang="de-DE" dirty="0" err="1"/>
              <a:t>their</a:t>
            </a:r>
            <a:r>
              <a:rPr lang="de-DE" dirty="0"/>
              <a:t> </a:t>
            </a:r>
            <a:r>
              <a:rPr lang="de-DE" dirty="0" err="1"/>
              <a:t>annotation</a:t>
            </a:r>
            <a:endParaRPr lang="de-DE" dirty="0"/>
          </a:p>
          <a:p>
            <a:pPr lvl="1"/>
            <a:r>
              <a:rPr lang="de-DE" dirty="0" err="1"/>
              <a:t>there</a:t>
            </a:r>
            <a:r>
              <a:rPr lang="de-DE" dirty="0"/>
              <a:t> </a:t>
            </a:r>
            <a:r>
              <a:rPr lang="de-DE" dirty="0" err="1"/>
              <a:t>is</a:t>
            </a:r>
            <a:r>
              <a:rPr lang="de-DE" dirty="0"/>
              <a:t> </a:t>
            </a:r>
            <a:r>
              <a:rPr lang="de-DE" dirty="0" err="1"/>
              <a:t>no</a:t>
            </a:r>
            <a:r>
              <a:rPr lang="de-DE" dirty="0"/>
              <a:t> </a:t>
            </a:r>
            <a:r>
              <a:rPr lang="de-DE" dirty="0" err="1"/>
              <a:t>objective</a:t>
            </a:r>
            <a:r>
              <a:rPr lang="de-DE" dirty="0"/>
              <a:t> </a:t>
            </a:r>
            <a:r>
              <a:rPr lang="de-DE" dirty="0" err="1"/>
              <a:t>measure</a:t>
            </a:r>
            <a:r>
              <a:rPr lang="de-DE" dirty="0"/>
              <a:t> </a:t>
            </a:r>
            <a:r>
              <a:rPr lang="de-DE" dirty="0" err="1"/>
              <a:t>for</a:t>
            </a:r>
            <a:r>
              <a:rPr lang="de-DE" dirty="0"/>
              <a:t> </a:t>
            </a:r>
            <a:r>
              <a:rPr lang="de-DE" dirty="0" err="1"/>
              <a:t>scaling</a:t>
            </a:r>
            <a:r>
              <a:rPr lang="de-DE" dirty="0"/>
              <a:t> </a:t>
            </a:r>
            <a:r>
              <a:rPr lang="de-DE" dirty="0" err="1"/>
              <a:t>emotion</a:t>
            </a:r>
            <a:r>
              <a:rPr lang="de-DE" dirty="0"/>
              <a:t> </a:t>
            </a:r>
            <a:r>
              <a:rPr lang="de-DE" dirty="0" err="1"/>
              <a:t>intensity</a:t>
            </a:r>
            <a:endParaRPr lang="de-DE" dirty="0"/>
          </a:p>
          <a:p>
            <a:pPr lvl="1"/>
            <a:r>
              <a:rPr lang="de-DE" dirty="0" err="1"/>
              <a:t>annotation</a:t>
            </a:r>
            <a:r>
              <a:rPr lang="de-DE" dirty="0"/>
              <a:t> </a:t>
            </a:r>
            <a:r>
              <a:rPr lang="de-DE" dirty="0" err="1"/>
              <a:t>guidelines</a:t>
            </a:r>
            <a:r>
              <a:rPr lang="de-DE" dirty="0"/>
              <a:t> </a:t>
            </a:r>
            <a:r>
              <a:rPr lang="de-DE" dirty="0" err="1"/>
              <a:t>are</a:t>
            </a:r>
            <a:r>
              <a:rPr lang="de-DE" dirty="0"/>
              <a:t> imperative</a:t>
            </a:r>
          </a:p>
          <a:p>
            <a:pPr lvl="1"/>
            <a:r>
              <a:rPr lang="de-DE" dirty="0" err="1"/>
              <a:t>even</a:t>
            </a:r>
            <a:r>
              <a:rPr lang="de-DE" dirty="0"/>
              <a:t> </a:t>
            </a:r>
            <a:r>
              <a:rPr lang="de-DE" dirty="0" err="1"/>
              <a:t>with</a:t>
            </a:r>
            <a:r>
              <a:rPr lang="de-DE" dirty="0"/>
              <a:t> </a:t>
            </a:r>
            <a:r>
              <a:rPr lang="de-DE" dirty="0" err="1"/>
              <a:t>guidelines</a:t>
            </a:r>
            <a:r>
              <a:rPr lang="de-DE" dirty="0"/>
              <a:t> </a:t>
            </a:r>
            <a:r>
              <a:rPr lang="de-DE" dirty="0" err="1"/>
              <a:t>defined</a:t>
            </a:r>
            <a:r>
              <a:rPr lang="de-DE" dirty="0"/>
              <a:t>, </a:t>
            </a:r>
            <a:r>
              <a:rPr lang="de-DE" dirty="0" err="1"/>
              <a:t>some</a:t>
            </a:r>
            <a:r>
              <a:rPr lang="de-DE" dirty="0"/>
              <a:t> </a:t>
            </a:r>
            <a:r>
              <a:rPr lang="de-DE" dirty="0" err="1"/>
              <a:t>instances</a:t>
            </a:r>
            <a:r>
              <a:rPr lang="de-DE" dirty="0"/>
              <a:t> </a:t>
            </a:r>
            <a:r>
              <a:rPr lang="de-DE" dirty="0" err="1"/>
              <a:t>remain</a:t>
            </a:r>
            <a:r>
              <a:rPr lang="de-DE" dirty="0"/>
              <a:t> </a:t>
            </a:r>
            <a:r>
              <a:rPr lang="de-DE" dirty="0" err="1"/>
              <a:t>debatable</a:t>
            </a:r>
            <a:endParaRPr lang="de-DE" dirty="0"/>
          </a:p>
          <a:p>
            <a:pPr lvl="1"/>
            <a:r>
              <a:rPr lang="de-DE" dirty="0" err="1"/>
              <a:t>annotators</a:t>
            </a:r>
            <a:r>
              <a:rPr lang="de-DE" dirty="0"/>
              <a:t> </a:t>
            </a:r>
            <a:r>
              <a:rPr lang="de-DE" dirty="0" err="1"/>
              <a:t>agree</a:t>
            </a:r>
            <a:r>
              <a:rPr lang="de-DE" dirty="0"/>
              <a:t> </a:t>
            </a:r>
            <a:r>
              <a:rPr lang="de-DE" dirty="0" err="1"/>
              <a:t>more</a:t>
            </a:r>
            <a:r>
              <a:rPr lang="de-DE" dirty="0"/>
              <a:t> on </a:t>
            </a:r>
            <a:r>
              <a:rPr lang="de-DE" dirty="0" err="1"/>
              <a:t>some</a:t>
            </a:r>
            <a:r>
              <a:rPr lang="de-DE" dirty="0"/>
              <a:t> </a:t>
            </a:r>
            <a:r>
              <a:rPr lang="de-DE" dirty="0" err="1"/>
              <a:t>emotions</a:t>
            </a:r>
            <a:r>
              <a:rPr lang="de-DE" dirty="0"/>
              <a:t> </a:t>
            </a:r>
            <a:r>
              <a:rPr lang="de-DE" dirty="0" err="1"/>
              <a:t>than</a:t>
            </a:r>
            <a:r>
              <a:rPr lang="de-DE" dirty="0"/>
              <a:t> on </a:t>
            </a:r>
            <a:r>
              <a:rPr lang="de-DE" dirty="0" err="1"/>
              <a:t>others</a:t>
            </a:r>
            <a:endParaRPr lang="de-DE" dirty="0"/>
          </a:p>
        </p:txBody>
      </p:sp>
      <p:sp>
        <p:nvSpPr>
          <p:cNvPr id="5" name="Foliennummernplatzhalter 4">
            <a:extLst>
              <a:ext uri="{FF2B5EF4-FFF2-40B4-BE49-F238E27FC236}">
                <a16:creationId xmlns:a16="http://schemas.microsoft.com/office/drawing/2014/main" id="{1264C534-9C1C-4CBF-85F3-CF17E0F22CE5}"/>
              </a:ext>
            </a:extLst>
          </p:cNvPr>
          <p:cNvSpPr>
            <a:spLocks noGrp="1"/>
          </p:cNvSpPr>
          <p:nvPr>
            <p:ph type="sldNum" sz="quarter" idx="12"/>
          </p:nvPr>
        </p:nvSpPr>
        <p:spPr/>
        <p:txBody>
          <a:bodyPr/>
          <a:lstStyle/>
          <a:p>
            <a:fld id="{54518C2F-5E54-4CF8-B37A-4631A050CED9}" type="slidenum">
              <a:rPr lang="de-DE" smtClean="0"/>
              <a:pPr/>
              <a:t>17</a:t>
            </a:fld>
            <a:endParaRPr lang="de-DE" dirty="0">
              <a:solidFill>
                <a:schemeClr val="bg1"/>
              </a:solidFill>
            </a:endParaRPr>
          </a:p>
        </p:txBody>
      </p:sp>
      <p:sp>
        <p:nvSpPr>
          <p:cNvPr id="6" name="Fußzeilenplatzhalter 5">
            <a:extLst>
              <a:ext uri="{FF2B5EF4-FFF2-40B4-BE49-F238E27FC236}">
                <a16:creationId xmlns:a16="http://schemas.microsoft.com/office/drawing/2014/main" id="{08C70A51-FCB6-47DA-BDB0-87AF5D90C5D6}"/>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2D41F250-E767-4A7A-94B4-BCD8DFEC5E88}"/>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err="1"/>
              <a:t>Conclusion</a:t>
            </a:r>
            <a:br>
              <a:rPr lang="de-DE" dirty="0"/>
            </a:br>
            <a:r>
              <a:rPr lang="de-DE" sz="2400" b="0" dirty="0" err="1"/>
              <a:t>take</a:t>
            </a:r>
            <a:r>
              <a:rPr lang="de-DE" sz="2400" b="0" dirty="0"/>
              <a:t> </a:t>
            </a:r>
            <a:r>
              <a:rPr lang="de-DE" sz="2400" b="0" dirty="0" err="1"/>
              <a:t>away</a:t>
            </a:r>
            <a:endParaRPr lang="de-DE" b="0" dirty="0"/>
          </a:p>
        </p:txBody>
      </p:sp>
    </p:spTree>
    <p:extLst>
      <p:ext uri="{BB962C8B-B14F-4D97-AF65-F5344CB8AC3E}">
        <p14:creationId xmlns:p14="http://schemas.microsoft.com/office/powerpoint/2010/main" val="3704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178677E2-3871-4EB1-9638-C60EABEB7788}"/>
              </a:ext>
            </a:extLst>
          </p:cNvPr>
          <p:cNvSpPr>
            <a:spLocks noGrp="1"/>
          </p:cNvSpPr>
          <p:nvPr>
            <p:ph type="sldNum" sz="quarter" idx="12"/>
          </p:nvPr>
        </p:nvSpPr>
        <p:spPr/>
        <p:txBody>
          <a:bodyPr/>
          <a:lstStyle/>
          <a:p>
            <a:fld id="{54518C2F-5E54-4CF8-B37A-4631A050CED9}" type="slidenum">
              <a:rPr lang="de-DE" smtClean="0"/>
              <a:pPr/>
              <a:t>2</a:t>
            </a:fld>
            <a:endParaRPr lang="de-DE" dirty="0">
              <a:solidFill>
                <a:schemeClr val="bg1"/>
              </a:solidFill>
            </a:endParaRPr>
          </a:p>
        </p:txBody>
      </p:sp>
      <p:sp>
        <p:nvSpPr>
          <p:cNvPr id="6" name="Fußzeilenplatzhalter 5">
            <a:extLst>
              <a:ext uri="{FF2B5EF4-FFF2-40B4-BE49-F238E27FC236}">
                <a16:creationId xmlns:a16="http://schemas.microsoft.com/office/drawing/2014/main" id="{8C3F8C20-2557-41C5-939A-FD6E581E5742}"/>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8" name="Titel 1">
            <a:extLst>
              <a:ext uri="{FF2B5EF4-FFF2-40B4-BE49-F238E27FC236}">
                <a16:creationId xmlns:a16="http://schemas.microsoft.com/office/drawing/2014/main" id="{7A04DA2A-1F61-41DE-BA08-44B7F1730FE9}"/>
              </a:ext>
            </a:extLst>
          </p:cNvPr>
          <p:cNvSpPr txBox="1">
            <a:spLocks/>
          </p:cNvSpPr>
          <p:nvPr/>
        </p:nvSpPr>
        <p:spPr>
          <a:xfrm>
            <a:off x="624422" y="236155"/>
            <a:ext cx="10993967" cy="336000"/>
          </a:xfrm>
          <a:prstGeom prst="rect">
            <a:avLst/>
          </a:prstGeom>
        </p:spPr>
        <p:txBody>
          <a:bodyPr vert="horz" lIns="0" tIns="0" rIns="0" bIns="0" rtlCol="0" anchor="t">
            <a:noAutofit/>
          </a:bodyPr>
          <a:lstStyle>
            <a:lvl1pPr algn="l" defTabSz="914368" rtl="0" eaLnBrk="1" latinLnBrk="0" hangingPunct="1">
              <a:lnSpc>
                <a:spcPct val="90000"/>
              </a:lnSpc>
              <a:spcBef>
                <a:spcPct val="0"/>
              </a:spcBef>
              <a:buNone/>
              <a:defRPr sz="2800" b="1" kern="1200">
                <a:solidFill>
                  <a:schemeClr val="tx1"/>
                </a:solidFill>
                <a:latin typeface="+mj-lt"/>
                <a:ea typeface="+mj-ea"/>
                <a:cs typeface="+mj-cs"/>
              </a:defRPr>
            </a:lvl1pPr>
          </a:lstStyle>
          <a:p>
            <a:r>
              <a:rPr lang="de-DE" dirty="0" err="1"/>
              <a:t>Preparation</a:t>
            </a:r>
            <a:br>
              <a:rPr lang="de-DE" dirty="0"/>
            </a:br>
            <a:r>
              <a:rPr lang="en-US" sz="2000" b="0" dirty="0"/>
              <a:t>selecting a data source</a:t>
            </a:r>
            <a:endParaRPr lang="en-US" sz="2400" b="0" dirty="0"/>
          </a:p>
        </p:txBody>
      </p:sp>
      <p:sp>
        <p:nvSpPr>
          <p:cNvPr id="7" name="Inhaltsplatzhalter 3">
            <a:extLst>
              <a:ext uri="{FF2B5EF4-FFF2-40B4-BE49-F238E27FC236}">
                <a16:creationId xmlns:a16="http://schemas.microsoft.com/office/drawing/2014/main" id="{514DE648-80A0-4EF3-AB1B-044DAFBD5493}"/>
              </a:ext>
            </a:extLst>
          </p:cNvPr>
          <p:cNvSpPr>
            <a:spLocks noGrp="1"/>
          </p:cNvSpPr>
          <p:nvPr>
            <p:ph sz="half" idx="1"/>
          </p:nvPr>
        </p:nvSpPr>
        <p:spPr>
          <a:xfrm>
            <a:off x="6047120" y="1346877"/>
            <a:ext cx="5569147" cy="4944000"/>
          </a:xfrm>
        </p:spPr>
        <p:txBody>
          <a:bodyPr anchor="ctr" anchorCtr="0"/>
          <a:lstStyle/>
          <a:p>
            <a:r>
              <a:rPr lang="en-US" dirty="0"/>
              <a:t>topic encourages a variety of emotional responses</a:t>
            </a:r>
          </a:p>
          <a:p>
            <a:r>
              <a:rPr lang="en-US" dirty="0"/>
              <a:t>sufficient amount of relevant data</a:t>
            </a:r>
          </a:p>
          <a:p>
            <a:r>
              <a:rPr lang="en-US" dirty="0"/>
              <a:t>ca. 500 stand-alone comments </a:t>
            </a:r>
          </a:p>
          <a:p>
            <a:r>
              <a:rPr lang="en-US" dirty="0"/>
              <a:t>further answers/questions/ conversations, deleted users and bots were ignored</a:t>
            </a:r>
          </a:p>
          <a:p>
            <a:r>
              <a:rPr lang="en-US" dirty="0"/>
              <a:t>first 100 comments used for annotation</a:t>
            </a:r>
          </a:p>
        </p:txBody>
      </p:sp>
      <p:pic>
        <p:nvPicPr>
          <p:cNvPr id="9" name="Bildplatzhalter 6">
            <a:extLst>
              <a:ext uri="{FF2B5EF4-FFF2-40B4-BE49-F238E27FC236}">
                <a16:creationId xmlns:a16="http://schemas.microsoft.com/office/drawing/2014/main" id="{7491F9E7-82B5-4875-8561-662FB4343AC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55813" y="2751791"/>
            <a:ext cx="5460419" cy="1652247"/>
          </a:xfrm>
          <a:prstGeom prst="rect">
            <a:avLst/>
          </a:prstGeom>
        </p:spPr>
      </p:pic>
    </p:spTree>
    <p:extLst>
      <p:ext uri="{BB962C8B-B14F-4D97-AF65-F5344CB8AC3E}">
        <p14:creationId xmlns:p14="http://schemas.microsoft.com/office/powerpoint/2010/main" val="6267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67BD5-3AB0-4C0C-8C35-C1D3E0B06E47}"/>
              </a:ext>
            </a:extLst>
          </p:cNvPr>
          <p:cNvSpPr>
            <a:spLocks noGrp="1"/>
          </p:cNvSpPr>
          <p:nvPr>
            <p:ph type="title"/>
          </p:nvPr>
        </p:nvSpPr>
        <p:spPr>
          <a:xfrm>
            <a:off x="624422" y="236155"/>
            <a:ext cx="10993967" cy="336000"/>
          </a:xfrm>
        </p:spPr>
        <p:txBody>
          <a:bodyPr/>
          <a:lstStyle/>
          <a:p>
            <a:r>
              <a:rPr lang="de-DE" dirty="0" err="1"/>
              <a:t>Preparation</a:t>
            </a:r>
            <a:br>
              <a:rPr lang="de-DE" dirty="0"/>
            </a:br>
            <a:r>
              <a:rPr lang="de-DE" sz="2400" b="0" dirty="0" err="1"/>
              <a:t>choosing</a:t>
            </a:r>
            <a:r>
              <a:rPr lang="de-DE" sz="2400" b="0" dirty="0"/>
              <a:t> an </a:t>
            </a:r>
            <a:r>
              <a:rPr lang="de-DE" sz="2400" b="0" dirty="0" err="1"/>
              <a:t>emotion</a:t>
            </a:r>
            <a:r>
              <a:rPr lang="de-DE" sz="2400" b="0" dirty="0"/>
              <a:t> </a:t>
            </a:r>
            <a:r>
              <a:rPr lang="de-DE" sz="2400" b="0" dirty="0" err="1"/>
              <a:t>model</a:t>
            </a:r>
            <a:endParaRPr lang="de-DE" b="0" dirty="0"/>
          </a:p>
        </p:txBody>
      </p:sp>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3</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10" name="Inhaltsplatzhalter 3">
            <a:extLst>
              <a:ext uri="{FF2B5EF4-FFF2-40B4-BE49-F238E27FC236}">
                <a16:creationId xmlns:a16="http://schemas.microsoft.com/office/drawing/2014/main" id="{43DC6BDE-3CC9-40EC-B16C-CB43B0EC02D8}"/>
              </a:ext>
            </a:extLst>
          </p:cNvPr>
          <p:cNvSpPr txBox="1">
            <a:spLocks/>
          </p:cNvSpPr>
          <p:nvPr/>
        </p:nvSpPr>
        <p:spPr>
          <a:xfrm>
            <a:off x="6047120" y="1333840"/>
            <a:ext cx="5569147" cy="4959511"/>
          </a:xfrm>
          <a:prstGeom prst="rect">
            <a:avLst/>
          </a:prstGeom>
        </p:spPr>
        <p:txBody>
          <a:bodyPr vert="horz" lIns="0" tIns="0" rIns="0" bIns="0" rtlCol="0" anchor="ctr" anchorCtr="0">
            <a:noAutofit/>
          </a:bodyPr>
          <a:lstStyle>
            <a:lvl1pPr marL="228592" indent="-228592" algn="l" defTabSz="914368" rtl="0" eaLnBrk="1" latinLnBrk="0" hangingPunct="1">
              <a:lnSpc>
                <a:spcPct val="120000"/>
              </a:lnSpc>
              <a:spcBef>
                <a:spcPts val="1000"/>
              </a:spcBef>
              <a:buClr>
                <a:schemeClr val="accent1"/>
              </a:buClr>
              <a:buSzPct val="110000"/>
              <a:buFont typeface="Wingdings" panose="05000000000000000000" pitchFamily="2" charset="2"/>
              <a:buChar char="§"/>
              <a:defRPr sz="2200"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accent2"/>
              </a:buClr>
              <a:buSzPct val="105000"/>
              <a:buFont typeface="Wingdings" panose="05000000000000000000" pitchFamily="2" charset="2"/>
              <a:buChar char="§"/>
              <a:defRPr sz="2200"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accent1"/>
              </a:buClr>
              <a:buFont typeface="Arial" panose="020B0604020202020204" pitchFamily="34" charset="0"/>
              <a:buChar char="•"/>
              <a:defRPr sz="2200"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accent2"/>
              </a:buClr>
              <a:buFont typeface="Arial" panose="020B0604020202020204" pitchFamily="34" charset="0"/>
              <a:buChar char="•"/>
              <a:defRPr sz="2200"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accent1"/>
              </a:buClr>
              <a:buFont typeface="Arial" panose="020B0604020202020204" pitchFamily="34" charset="0"/>
              <a:buChar char="•"/>
              <a:defRPr sz="2200"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r>
              <a:rPr lang="en-US" sz="1600" dirty="0"/>
              <a:t>why we decided to use this model:</a:t>
            </a:r>
          </a:p>
          <a:p>
            <a:pPr lvl="1"/>
            <a:r>
              <a:rPr lang="en-US" sz="1600" dirty="0"/>
              <a:t>eight basic emotions</a:t>
            </a:r>
          </a:p>
          <a:p>
            <a:pPr lvl="1"/>
            <a:r>
              <a:rPr lang="en-US" sz="1600" dirty="0"/>
              <a:t> combinations</a:t>
            </a:r>
          </a:p>
          <a:p>
            <a:pPr lvl="1"/>
            <a:r>
              <a:rPr lang="en-US" sz="1600" dirty="0"/>
              <a:t>different intensities</a:t>
            </a:r>
          </a:p>
        </p:txBody>
      </p:sp>
      <p:pic>
        <p:nvPicPr>
          <p:cNvPr id="11" name="Bildplatzhalter 10">
            <a:extLst>
              <a:ext uri="{FF2B5EF4-FFF2-40B4-BE49-F238E27FC236}">
                <a16:creationId xmlns:a16="http://schemas.microsoft.com/office/drawing/2014/main" id="{2D099F13-AD0B-4B9C-B8E3-C5B9C927B743}"/>
              </a:ext>
            </a:extLst>
          </p:cNvPr>
          <p:cNvPicPr>
            <a:picLocks noChangeAspect="1"/>
          </p:cNvPicPr>
          <p:nvPr/>
        </p:nvPicPr>
        <p:blipFill>
          <a:blip r:embed="rId3">
            <a:extLst>
              <a:ext uri="{28A0092B-C50C-407E-A947-70E740481C1C}">
                <a14:useLocalDpi xmlns:a14="http://schemas.microsoft.com/office/drawing/2010/main" val="0"/>
              </a:ext>
            </a:extLst>
          </a:blip>
          <a:srcRect t="445" b="445"/>
          <a:stretch>
            <a:fillRect/>
          </a:stretch>
        </p:blipFill>
        <p:spPr>
          <a:xfrm>
            <a:off x="622303" y="1333840"/>
            <a:ext cx="5088683" cy="4944000"/>
          </a:xfrm>
          <a:prstGeom prst="rect">
            <a:avLst/>
          </a:prstGeom>
        </p:spPr>
      </p:pic>
      <p:sp>
        <p:nvSpPr>
          <p:cNvPr id="12" name="Inhaltsplatzhalter 3">
            <a:extLst>
              <a:ext uri="{FF2B5EF4-FFF2-40B4-BE49-F238E27FC236}">
                <a16:creationId xmlns:a16="http://schemas.microsoft.com/office/drawing/2014/main" id="{C345378E-878A-4EC0-800C-19C6FB8B30CB}"/>
              </a:ext>
            </a:extLst>
          </p:cNvPr>
          <p:cNvSpPr txBox="1">
            <a:spLocks/>
          </p:cNvSpPr>
          <p:nvPr/>
        </p:nvSpPr>
        <p:spPr>
          <a:xfrm>
            <a:off x="622303" y="6018540"/>
            <a:ext cx="5088683" cy="274811"/>
          </a:xfrm>
          <a:prstGeom prst="rect">
            <a:avLst/>
          </a:prstGeom>
        </p:spPr>
        <p:txBody>
          <a:bodyPr vert="horz" lIns="0" tIns="0" rIns="0" bIns="0" rtlCol="0" anchor="ctr">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200" i="1" dirty="0"/>
              <a:t>Plutchik‘s </a:t>
            </a:r>
            <a:r>
              <a:rPr lang="de-DE" sz="1200" i="1" dirty="0" err="1"/>
              <a:t>wheel</a:t>
            </a:r>
            <a:r>
              <a:rPr lang="de-DE" sz="1200" i="1" dirty="0"/>
              <a:t> </a:t>
            </a:r>
            <a:r>
              <a:rPr lang="de-DE" sz="1200" i="1" dirty="0" err="1"/>
              <a:t>of</a:t>
            </a:r>
            <a:r>
              <a:rPr lang="de-DE" sz="1200" i="1" dirty="0"/>
              <a:t> </a:t>
            </a:r>
            <a:r>
              <a:rPr lang="de-DE" sz="1200" i="1" dirty="0" err="1"/>
              <a:t>emotions</a:t>
            </a:r>
            <a:endParaRPr lang="de-DE" sz="1200" i="1" dirty="0"/>
          </a:p>
        </p:txBody>
      </p:sp>
    </p:spTree>
    <p:extLst>
      <p:ext uri="{BB962C8B-B14F-4D97-AF65-F5344CB8AC3E}">
        <p14:creationId xmlns:p14="http://schemas.microsoft.com/office/powerpoint/2010/main" val="188963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4</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9" name="Inhaltsplatzhalter 3">
            <a:extLst>
              <a:ext uri="{FF2B5EF4-FFF2-40B4-BE49-F238E27FC236}">
                <a16:creationId xmlns:a16="http://schemas.microsoft.com/office/drawing/2014/main" id="{95645FC8-00B8-477E-9FCC-666AE62DFA9E}"/>
              </a:ext>
            </a:extLst>
          </p:cNvPr>
          <p:cNvSpPr>
            <a:spLocks noGrp="1"/>
          </p:cNvSpPr>
          <p:nvPr>
            <p:ph sz="half" idx="1"/>
          </p:nvPr>
        </p:nvSpPr>
        <p:spPr>
          <a:xfrm>
            <a:off x="622302" y="1333840"/>
            <a:ext cx="10993966" cy="5315438"/>
          </a:xfrm>
        </p:spPr>
        <p:txBody>
          <a:bodyPr anchor="t"/>
          <a:lstStyle/>
          <a:p>
            <a:r>
              <a:rPr lang="en-US" sz="1600" dirty="0"/>
              <a:t>problems we encountered while annotating:</a:t>
            </a:r>
          </a:p>
          <a:p>
            <a:pPr lvl="1"/>
            <a:r>
              <a:rPr lang="en-US" sz="1600" dirty="0"/>
              <a:t>instances containing opposing emotions</a:t>
            </a:r>
          </a:p>
        </p:txBody>
      </p:sp>
      <p:sp>
        <p:nvSpPr>
          <p:cNvPr id="14" name="Titel 1">
            <a:extLst>
              <a:ext uri="{FF2B5EF4-FFF2-40B4-BE49-F238E27FC236}">
                <a16:creationId xmlns:a16="http://schemas.microsoft.com/office/drawing/2014/main" id="{84C873C9-A7EF-44F1-A09A-F438EC4E50CC}"/>
              </a:ext>
            </a:extLst>
          </p:cNvPr>
          <p:cNvSpPr>
            <a:spLocks noGrp="1"/>
          </p:cNvSpPr>
          <p:nvPr>
            <p:ph type="title"/>
          </p:nvPr>
        </p:nvSpPr>
        <p:spPr>
          <a:xfrm>
            <a:off x="624422" y="236155"/>
            <a:ext cx="10993967" cy="336000"/>
          </a:xfrm>
        </p:spPr>
        <p:txBody>
          <a:bodyPr/>
          <a:lstStyle/>
          <a:p>
            <a:r>
              <a:rPr lang="de-DE" dirty="0" err="1"/>
              <a:t>Preparation</a:t>
            </a:r>
            <a:br>
              <a:rPr lang="de-DE" dirty="0"/>
            </a:br>
            <a:r>
              <a:rPr lang="de-DE" sz="2400" b="0" dirty="0" err="1"/>
              <a:t>choosing</a:t>
            </a:r>
            <a:r>
              <a:rPr lang="de-DE" sz="2400" b="0" dirty="0"/>
              <a:t> an </a:t>
            </a:r>
            <a:r>
              <a:rPr lang="de-DE" sz="2400" b="0" dirty="0" err="1"/>
              <a:t>emotion</a:t>
            </a:r>
            <a:r>
              <a:rPr lang="de-DE" sz="2400" b="0" dirty="0"/>
              <a:t> </a:t>
            </a:r>
            <a:r>
              <a:rPr lang="de-DE" sz="2400" b="0" dirty="0" err="1"/>
              <a:t>model</a:t>
            </a:r>
            <a:endParaRPr lang="de-DE" b="0" dirty="0"/>
          </a:p>
        </p:txBody>
      </p:sp>
      <p:sp>
        <p:nvSpPr>
          <p:cNvPr id="10" name="Inhaltsplatzhalter 3">
            <a:extLst>
              <a:ext uri="{FF2B5EF4-FFF2-40B4-BE49-F238E27FC236}">
                <a16:creationId xmlns:a16="http://schemas.microsoft.com/office/drawing/2014/main" id="{100A6178-13E5-4FEB-9826-3B3BB23C4031}"/>
              </a:ext>
            </a:extLst>
          </p:cNvPr>
          <p:cNvSpPr txBox="1">
            <a:spLocks/>
          </p:cNvSpPr>
          <p:nvPr/>
        </p:nvSpPr>
        <p:spPr>
          <a:xfrm>
            <a:off x="1066770" y="2244703"/>
            <a:ext cx="6655891" cy="1229843"/>
          </a:xfrm>
          <a:prstGeom prst="rect">
            <a:avLst/>
          </a:prstGeom>
          <a:ln>
            <a:solidFill>
              <a:schemeClr val="accent1"/>
            </a:solidFill>
          </a:ln>
        </p:spPr>
        <p:txBody>
          <a:bodyPr vert="horz" lIns="0" tIns="0" rIns="0" bIns="0" rtlCol="0" anchor="t">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234943" lvl="1" indent="0">
              <a:buNone/>
            </a:pPr>
            <a:r>
              <a:rPr lang="en-US" sz="1550" i="1" dirty="0">
                <a:solidFill>
                  <a:schemeClr val="accent2"/>
                </a:solidFill>
              </a:rPr>
              <a:t>[…] When I lived alone, I would […] have disordered eating or hours-long crying spells […]</a:t>
            </a:r>
            <a:r>
              <a:rPr lang="en-US" sz="1550" i="1" dirty="0">
                <a:solidFill>
                  <a:srgbClr val="392353"/>
                </a:solidFill>
              </a:rPr>
              <a:t>.</a:t>
            </a:r>
            <a:r>
              <a:rPr lang="en-US" sz="1550" i="1" dirty="0">
                <a:solidFill>
                  <a:schemeClr val="accent2">
                    <a:lumMod val="75000"/>
                  </a:schemeClr>
                </a:solidFill>
              </a:rPr>
              <a:t> </a:t>
            </a:r>
            <a:r>
              <a:rPr lang="en-US" sz="1550" i="1" dirty="0"/>
              <a:t>I was forced to be a lot more honest about problems […] and I had to actually fix them. I can't present as ideal an image of myself anymore, but </a:t>
            </a:r>
            <a:r>
              <a:rPr lang="en-US" sz="1550" i="1" dirty="0">
                <a:solidFill>
                  <a:schemeClr val="accent6">
                    <a:lumMod val="60000"/>
                    <a:lumOff val="40000"/>
                  </a:schemeClr>
                </a:solidFill>
              </a:rPr>
              <a:t>the person I actually am has improved. </a:t>
            </a:r>
            <a:r>
              <a:rPr lang="en-US" sz="1550" dirty="0">
                <a:solidFill>
                  <a:schemeClr val="tx2"/>
                </a:solidFill>
              </a:rPr>
              <a:t>[ID 002]</a:t>
            </a:r>
            <a:endParaRPr lang="de-DE" sz="1550" dirty="0">
              <a:solidFill>
                <a:schemeClr val="tx2"/>
              </a:solidFill>
            </a:endParaRPr>
          </a:p>
        </p:txBody>
      </p:sp>
    </p:spTree>
    <p:extLst>
      <p:ext uri="{BB962C8B-B14F-4D97-AF65-F5344CB8AC3E}">
        <p14:creationId xmlns:p14="http://schemas.microsoft.com/office/powerpoint/2010/main" val="171965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5</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9" name="Inhaltsplatzhalter 3">
            <a:extLst>
              <a:ext uri="{FF2B5EF4-FFF2-40B4-BE49-F238E27FC236}">
                <a16:creationId xmlns:a16="http://schemas.microsoft.com/office/drawing/2014/main" id="{95645FC8-00B8-477E-9FCC-666AE62DFA9E}"/>
              </a:ext>
            </a:extLst>
          </p:cNvPr>
          <p:cNvSpPr>
            <a:spLocks noGrp="1"/>
          </p:cNvSpPr>
          <p:nvPr>
            <p:ph sz="half" idx="1"/>
          </p:nvPr>
        </p:nvSpPr>
        <p:spPr>
          <a:xfrm>
            <a:off x="622302" y="1333840"/>
            <a:ext cx="10993966" cy="4684700"/>
          </a:xfrm>
        </p:spPr>
        <p:txBody>
          <a:bodyPr anchor="t"/>
          <a:lstStyle/>
          <a:p>
            <a:r>
              <a:rPr lang="en-US" sz="1600" dirty="0"/>
              <a:t>problems we encountered while annotating:</a:t>
            </a:r>
          </a:p>
          <a:p>
            <a:pPr lvl="1"/>
            <a:r>
              <a:rPr lang="en-US" sz="1600" dirty="0"/>
              <a:t>instances containing opposing emotions</a:t>
            </a:r>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intensity ≠ emotion in the wheel</a:t>
            </a:r>
          </a:p>
          <a:p>
            <a:pPr lvl="1"/>
            <a:endParaRPr lang="en-US" sz="1600" dirty="0"/>
          </a:p>
          <a:p>
            <a:pPr lvl="1"/>
            <a:endParaRPr lang="en-US" sz="1600" dirty="0"/>
          </a:p>
          <a:p>
            <a:pPr>
              <a:buSzPct val="90000"/>
              <a:buFont typeface="Wingdings" panose="05000000000000000000" pitchFamily="2" charset="2"/>
              <a:buChar char=""/>
            </a:pPr>
            <a:r>
              <a:rPr lang="en-US" sz="1600" dirty="0"/>
              <a:t>adjustments of the model:</a:t>
            </a:r>
          </a:p>
          <a:p>
            <a:pPr lvl="1"/>
            <a:r>
              <a:rPr lang="en-US" sz="1600" dirty="0"/>
              <a:t>opposing emotions can co-occur</a:t>
            </a:r>
          </a:p>
          <a:p>
            <a:pPr lvl="1"/>
            <a:r>
              <a:rPr lang="en-US" sz="1600" dirty="0"/>
              <a:t>Intensity scores are separate from Plutchik’s wheel</a:t>
            </a:r>
          </a:p>
        </p:txBody>
      </p:sp>
      <p:sp>
        <p:nvSpPr>
          <p:cNvPr id="14" name="Titel 1">
            <a:extLst>
              <a:ext uri="{FF2B5EF4-FFF2-40B4-BE49-F238E27FC236}">
                <a16:creationId xmlns:a16="http://schemas.microsoft.com/office/drawing/2014/main" id="{84C873C9-A7EF-44F1-A09A-F438EC4E50CC}"/>
              </a:ext>
            </a:extLst>
          </p:cNvPr>
          <p:cNvSpPr>
            <a:spLocks noGrp="1"/>
          </p:cNvSpPr>
          <p:nvPr>
            <p:ph type="title"/>
          </p:nvPr>
        </p:nvSpPr>
        <p:spPr>
          <a:xfrm>
            <a:off x="624422" y="236155"/>
            <a:ext cx="10993967" cy="336000"/>
          </a:xfrm>
        </p:spPr>
        <p:txBody>
          <a:bodyPr/>
          <a:lstStyle/>
          <a:p>
            <a:r>
              <a:rPr lang="de-DE" dirty="0" err="1"/>
              <a:t>Preparation</a:t>
            </a:r>
            <a:br>
              <a:rPr lang="de-DE" dirty="0"/>
            </a:br>
            <a:r>
              <a:rPr lang="de-DE" sz="2400" b="0" dirty="0" err="1"/>
              <a:t>choosing</a:t>
            </a:r>
            <a:r>
              <a:rPr lang="de-DE" sz="2400" b="0" dirty="0"/>
              <a:t> an </a:t>
            </a:r>
            <a:r>
              <a:rPr lang="de-DE" sz="2400" b="0" dirty="0" err="1"/>
              <a:t>emotion</a:t>
            </a:r>
            <a:r>
              <a:rPr lang="de-DE" sz="2400" b="0" dirty="0"/>
              <a:t> </a:t>
            </a:r>
            <a:r>
              <a:rPr lang="de-DE" sz="2400" b="0" dirty="0" err="1"/>
              <a:t>model</a:t>
            </a:r>
            <a:endParaRPr lang="de-DE" b="0" dirty="0"/>
          </a:p>
        </p:txBody>
      </p:sp>
      <p:sp>
        <p:nvSpPr>
          <p:cNvPr id="10" name="Inhaltsplatzhalter 3">
            <a:extLst>
              <a:ext uri="{FF2B5EF4-FFF2-40B4-BE49-F238E27FC236}">
                <a16:creationId xmlns:a16="http://schemas.microsoft.com/office/drawing/2014/main" id="{100A6178-13E5-4FEB-9826-3B3BB23C4031}"/>
              </a:ext>
            </a:extLst>
          </p:cNvPr>
          <p:cNvSpPr txBox="1">
            <a:spLocks/>
          </p:cNvSpPr>
          <p:nvPr/>
        </p:nvSpPr>
        <p:spPr>
          <a:xfrm>
            <a:off x="1066770" y="2244703"/>
            <a:ext cx="6655891" cy="1229843"/>
          </a:xfrm>
          <a:prstGeom prst="rect">
            <a:avLst/>
          </a:prstGeom>
          <a:ln>
            <a:solidFill>
              <a:schemeClr val="accent1"/>
            </a:solidFill>
          </a:ln>
        </p:spPr>
        <p:txBody>
          <a:bodyPr vert="horz" lIns="0" tIns="0" rIns="0" bIns="0" rtlCol="0" anchor="t">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234943" lvl="1" indent="0">
              <a:buNone/>
            </a:pPr>
            <a:r>
              <a:rPr lang="en-US" sz="1550" i="1" dirty="0">
                <a:solidFill>
                  <a:schemeClr val="accent2"/>
                </a:solidFill>
              </a:rPr>
              <a:t>[…] When I lived alone, I would […] have disordered eating or hours-long crying spells […]</a:t>
            </a:r>
            <a:r>
              <a:rPr lang="en-US" sz="1550" i="1" dirty="0">
                <a:solidFill>
                  <a:srgbClr val="392353"/>
                </a:solidFill>
              </a:rPr>
              <a:t>.</a:t>
            </a:r>
            <a:r>
              <a:rPr lang="en-US" sz="1550" i="1" dirty="0">
                <a:solidFill>
                  <a:schemeClr val="accent2">
                    <a:lumMod val="75000"/>
                  </a:schemeClr>
                </a:solidFill>
              </a:rPr>
              <a:t> </a:t>
            </a:r>
            <a:r>
              <a:rPr lang="en-US" sz="1550" i="1" dirty="0"/>
              <a:t>I was forced to be a lot more honest about problems […] and I had to actually fix them. I can't present as ideal an image of myself anymore, but </a:t>
            </a:r>
            <a:r>
              <a:rPr lang="en-US" sz="1550" i="1" dirty="0">
                <a:solidFill>
                  <a:schemeClr val="accent6">
                    <a:lumMod val="60000"/>
                    <a:lumOff val="40000"/>
                  </a:schemeClr>
                </a:solidFill>
              </a:rPr>
              <a:t>the person I actually am has improved. </a:t>
            </a:r>
            <a:r>
              <a:rPr lang="en-US" sz="1550" dirty="0">
                <a:solidFill>
                  <a:schemeClr val="tx2"/>
                </a:solidFill>
              </a:rPr>
              <a:t>[ID 002]</a:t>
            </a:r>
            <a:endParaRPr lang="de-DE" sz="1550" dirty="0">
              <a:solidFill>
                <a:schemeClr val="tx2"/>
              </a:solidFill>
            </a:endParaRPr>
          </a:p>
        </p:txBody>
      </p:sp>
      <p:sp>
        <p:nvSpPr>
          <p:cNvPr id="11" name="Inhaltsplatzhalter 3">
            <a:extLst>
              <a:ext uri="{FF2B5EF4-FFF2-40B4-BE49-F238E27FC236}">
                <a16:creationId xmlns:a16="http://schemas.microsoft.com/office/drawing/2014/main" id="{571768AA-DC59-4CF6-9D63-C14C577BE9BB}"/>
              </a:ext>
            </a:extLst>
          </p:cNvPr>
          <p:cNvSpPr txBox="1">
            <a:spLocks/>
          </p:cNvSpPr>
          <p:nvPr/>
        </p:nvSpPr>
        <p:spPr>
          <a:xfrm>
            <a:off x="1066770" y="4236231"/>
            <a:ext cx="3057939" cy="256686"/>
          </a:xfrm>
          <a:prstGeom prst="rect">
            <a:avLst/>
          </a:prstGeom>
          <a:ln>
            <a:solidFill>
              <a:schemeClr val="accent1"/>
            </a:solidFill>
          </a:ln>
        </p:spPr>
        <p:txBody>
          <a:bodyPr vert="horz" lIns="0" tIns="0" rIns="0" bIns="0" rtlCol="0" anchor="t">
            <a:noAutofit/>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pPr marL="234943" lvl="1" indent="0">
              <a:buNone/>
            </a:pPr>
            <a:r>
              <a:rPr lang="en-US" sz="1550" i="1" dirty="0">
                <a:solidFill>
                  <a:srgbClr val="FF54FF"/>
                </a:solidFill>
              </a:rPr>
              <a:t>Hair. Hair everywhere.</a:t>
            </a:r>
            <a:r>
              <a:rPr lang="en-US" sz="1550" i="1" dirty="0">
                <a:solidFill>
                  <a:srgbClr val="7030A0"/>
                </a:solidFill>
              </a:rPr>
              <a:t> </a:t>
            </a:r>
            <a:r>
              <a:rPr lang="en-US" sz="1550" dirty="0">
                <a:solidFill>
                  <a:schemeClr val="tx2"/>
                </a:solidFill>
              </a:rPr>
              <a:t>[ID 004]</a:t>
            </a:r>
            <a:endParaRPr lang="de-DE" sz="1300" dirty="0">
              <a:solidFill>
                <a:schemeClr val="tx2"/>
              </a:solidFill>
            </a:endParaRPr>
          </a:p>
        </p:txBody>
      </p:sp>
    </p:spTree>
    <p:extLst>
      <p:ext uri="{BB962C8B-B14F-4D97-AF65-F5344CB8AC3E}">
        <p14:creationId xmlns:p14="http://schemas.microsoft.com/office/powerpoint/2010/main" val="153259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6">
            <a:extLst>
              <a:ext uri="{FF2B5EF4-FFF2-40B4-BE49-F238E27FC236}">
                <a16:creationId xmlns:a16="http://schemas.microsoft.com/office/drawing/2014/main" id="{491A18BC-F1F0-4B21-8138-DE20CDCFB8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2303" y="1311551"/>
            <a:ext cx="5088683" cy="4988577"/>
          </a:xfrm>
          <a:prstGeom prst="rect">
            <a:avLst/>
          </a:prstGeom>
        </p:spPr>
      </p:pic>
      <p:sp>
        <p:nvSpPr>
          <p:cNvPr id="2" name="Titel 1">
            <a:extLst>
              <a:ext uri="{FF2B5EF4-FFF2-40B4-BE49-F238E27FC236}">
                <a16:creationId xmlns:a16="http://schemas.microsoft.com/office/drawing/2014/main" id="{30F67BD5-3AB0-4C0C-8C35-C1D3E0B06E47}"/>
              </a:ext>
            </a:extLst>
          </p:cNvPr>
          <p:cNvSpPr>
            <a:spLocks noGrp="1"/>
          </p:cNvSpPr>
          <p:nvPr>
            <p:ph type="title"/>
          </p:nvPr>
        </p:nvSpPr>
        <p:spPr>
          <a:xfrm>
            <a:off x="624422" y="236155"/>
            <a:ext cx="10993967" cy="336000"/>
          </a:xfrm>
        </p:spPr>
        <p:txBody>
          <a:bodyPr/>
          <a:lstStyle/>
          <a:p>
            <a:r>
              <a:rPr lang="de-DE" dirty="0"/>
              <a:t>Annotation Task</a:t>
            </a:r>
            <a:br>
              <a:rPr lang="de-DE" dirty="0"/>
            </a:br>
            <a:r>
              <a:rPr lang="de-DE" sz="2400" b="0" dirty="0" err="1"/>
              <a:t>define</a:t>
            </a:r>
            <a:r>
              <a:rPr lang="de-DE" sz="2400" b="0" dirty="0"/>
              <a:t> </a:t>
            </a:r>
            <a:r>
              <a:rPr lang="de-DE" sz="2400" b="0" dirty="0" err="1"/>
              <a:t>annotation</a:t>
            </a:r>
            <a:r>
              <a:rPr lang="de-DE" sz="2400" b="0" dirty="0"/>
              <a:t> </a:t>
            </a:r>
            <a:r>
              <a:rPr lang="de-DE" sz="2400" b="0" dirty="0" err="1"/>
              <a:t>guidelines</a:t>
            </a:r>
            <a:endParaRPr lang="de-DE" b="0" dirty="0"/>
          </a:p>
        </p:txBody>
      </p:sp>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6</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13" name="Inhaltsplatzhalter 4">
            <a:extLst>
              <a:ext uri="{FF2B5EF4-FFF2-40B4-BE49-F238E27FC236}">
                <a16:creationId xmlns:a16="http://schemas.microsoft.com/office/drawing/2014/main" id="{F11CC6D9-9530-4712-BE69-8C564B7596C9}"/>
              </a:ext>
            </a:extLst>
          </p:cNvPr>
          <p:cNvSpPr txBox="1">
            <a:spLocks/>
          </p:cNvSpPr>
          <p:nvPr/>
        </p:nvSpPr>
        <p:spPr>
          <a:xfrm>
            <a:off x="6336267" y="1344000"/>
            <a:ext cx="5280000" cy="4944000"/>
          </a:xfrm>
          <a:prstGeom prst="rect">
            <a:avLst/>
          </a:prstGeom>
        </p:spPr>
        <p:txBody>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r>
              <a:rPr lang="en-US" sz="1600" dirty="0"/>
              <a:t>for every instance, each emotion is assigned a value between 0 and 3</a:t>
            </a:r>
          </a:p>
        </p:txBody>
      </p:sp>
    </p:spTree>
    <p:extLst>
      <p:ext uri="{BB962C8B-B14F-4D97-AF65-F5344CB8AC3E}">
        <p14:creationId xmlns:p14="http://schemas.microsoft.com/office/powerpoint/2010/main" val="190275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6">
            <a:extLst>
              <a:ext uri="{FF2B5EF4-FFF2-40B4-BE49-F238E27FC236}">
                <a16:creationId xmlns:a16="http://schemas.microsoft.com/office/drawing/2014/main" id="{491A18BC-F1F0-4B21-8138-DE20CDCFB8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311" y="1311551"/>
            <a:ext cx="5084666" cy="4988577"/>
          </a:xfrm>
          <a:prstGeom prst="rect">
            <a:avLst/>
          </a:prstGeom>
        </p:spPr>
      </p:pic>
      <p:sp>
        <p:nvSpPr>
          <p:cNvPr id="2" name="Titel 1">
            <a:extLst>
              <a:ext uri="{FF2B5EF4-FFF2-40B4-BE49-F238E27FC236}">
                <a16:creationId xmlns:a16="http://schemas.microsoft.com/office/drawing/2014/main" id="{30F67BD5-3AB0-4C0C-8C35-C1D3E0B06E47}"/>
              </a:ext>
            </a:extLst>
          </p:cNvPr>
          <p:cNvSpPr>
            <a:spLocks noGrp="1"/>
          </p:cNvSpPr>
          <p:nvPr>
            <p:ph type="title"/>
          </p:nvPr>
        </p:nvSpPr>
        <p:spPr>
          <a:xfrm>
            <a:off x="624422" y="236155"/>
            <a:ext cx="10993967" cy="336000"/>
          </a:xfrm>
        </p:spPr>
        <p:txBody>
          <a:bodyPr/>
          <a:lstStyle/>
          <a:p>
            <a:r>
              <a:rPr lang="de-DE" dirty="0"/>
              <a:t>Annotation Task</a:t>
            </a:r>
            <a:br>
              <a:rPr lang="de-DE" dirty="0"/>
            </a:br>
            <a:r>
              <a:rPr lang="de-DE" sz="2400" b="0" dirty="0" err="1"/>
              <a:t>define</a:t>
            </a:r>
            <a:r>
              <a:rPr lang="de-DE" sz="2400" b="0" dirty="0"/>
              <a:t> </a:t>
            </a:r>
            <a:r>
              <a:rPr lang="de-DE" sz="2400" b="0" dirty="0" err="1"/>
              <a:t>annotation</a:t>
            </a:r>
            <a:r>
              <a:rPr lang="de-DE" sz="2400" b="0" dirty="0"/>
              <a:t> </a:t>
            </a:r>
            <a:r>
              <a:rPr lang="de-DE" sz="2400" b="0" dirty="0" err="1"/>
              <a:t>guidelines</a:t>
            </a:r>
            <a:endParaRPr lang="de-DE" b="0" dirty="0"/>
          </a:p>
        </p:txBody>
      </p:sp>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7</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10" name="Inhaltsplatzhalter 4">
            <a:extLst>
              <a:ext uri="{FF2B5EF4-FFF2-40B4-BE49-F238E27FC236}">
                <a16:creationId xmlns:a16="http://schemas.microsoft.com/office/drawing/2014/main" id="{B32728B9-754A-4F5E-9516-9F80163778A9}"/>
              </a:ext>
            </a:extLst>
          </p:cNvPr>
          <p:cNvSpPr txBox="1">
            <a:spLocks/>
          </p:cNvSpPr>
          <p:nvPr/>
        </p:nvSpPr>
        <p:spPr>
          <a:xfrm>
            <a:off x="6336267" y="1344000"/>
            <a:ext cx="5280000" cy="4944000"/>
          </a:xfrm>
          <a:prstGeom prst="rect">
            <a:avLst/>
          </a:prstGeom>
        </p:spPr>
        <p:txBody>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r>
              <a:rPr lang="en-US" sz="1600" dirty="0"/>
              <a:t>for every instance, each emotion is assigned a value between 0 and 3</a:t>
            </a:r>
          </a:p>
          <a:p>
            <a:r>
              <a:rPr lang="en-US" sz="1600" dirty="0"/>
              <a:t>intensity scores are not linked to the emotion in Plutchik’s wheel</a:t>
            </a:r>
          </a:p>
          <a:p>
            <a:r>
              <a:rPr lang="en-US" sz="1600" dirty="0"/>
              <a:t>the annotation of one emotion does not exclude its opposed emotion</a:t>
            </a:r>
          </a:p>
        </p:txBody>
      </p:sp>
    </p:spTree>
    <p:extLst>
      <p:ext uri="{BB962C8B-B14F-4D97-AF65-F5344CB8AC3E}">
        <p14:creationId xmlns:p14="http://schemas.microsoft.com/office/powerpoint/2010/main" val="23838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6">
            <a:extLst>
              <a:ext uri="{FF2B5EF4-FFF2-40B4-BE49-F238E27FC236}">
                <a16:creationId xmlns:a16="http://schemas.microsoft.com/office/drawing/2014/main" id="{491A18BC-F1F0-4B21-8138-DE20CDCFB8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311" y="1311551"/>
            <a:ext cx="5084666" cy="4988576"/>
          </a:xfrm>
          <a:prstGeom prst="rect">
            <a:avLst/>
          </a:prstGeom>
        </p:spPr>
      </p:pic>
      <p:sp>
        <p:nvSpPr>
          <p:cNvPr id="2" name="Titel 1">
            <a:extLst>
              <a:ext uri="{FF2B5EF4-FFF2-40B4-BE49-F238E27FC236}">
                <a16:creationId xmlns:a16="http://schemas.microsoft.com/office/drawing/2014/main" id="{30F67BD5-3AB0-4C0C-8C35-C1D3E0B06E47}"/>
              </a:ext>
            </a:extLst>
          </p:cNvPr>
          <p:cNvSpPr>
            <a:spLocks noGrp="1"/>
          </p:cNvSpPr>
          <p:nvPr>
            <p:ph type="title"/>
          </p:nvPr>
        </p:nvSpPr>
        <p:spPr>
          <a:xfrm>
            <a:off x="624422" y="236155"/>
            <a:ext cx="10993967" cy="336000"/>
          </a:xfrm>
        </p:spPr>
        <p:txBody>
          <a:bodyPr/>
          <a:lstStyle/>
          <a:p>
            <a:r>
              <a:rPr lang="de-DE" dirty="0"/>
              <a:t>Annotation Task</a:t>
            </a:r>
            <a:br>
              <a:rPr lang="de-DE" dirty="0"/>
            </a:br>
            <a:r>
              <a:rPr lang="de-DE" sz="2400" b="0" dirty="0" err="1"/>
              <a:t>define</a:t>
            </a:r>
            <a:r>
              <a:rPr lang="de-DE" sz="2400" b="0" dirty="0"/>
              <a:t> </a:t>
            </a:r>
            <a:r>
              <a:rPr lang="de-DE" sz="2400" b="0" dirty="0" err="1"/>
              <a:t>annotation</a:t>
            </a:r>
            <a:r>
              <a:rPr lang="de-DE" sz="2400" b="0" dirty="0"/>
              <a:t> </a:t>
            </a:r>
            <a:r>
              <a:rPr lang="de-DE" sz="2400" b="0" dirty="0" err="1"/>
              <a:t>guidelines</a:t>
            </a:r>
            <a:endParaRPr lang="de-DE" b="0" dirty="0"/>
          </a:p>
        </p:txBody>
      </p:sp>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8</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p:sp>
        <p:nvSpPr>
          <p:cNvPr id="11" name="Inhaltsplatzhalter 4">
            <a:extLst>
              <a:ext uri="{FF2B5EF4-FFF2-40B4-BE49-F238E27FC236}">
                <a16:creationId xmlns:a16="http://schemas.microsoft.com/office/drawing/2014/main" id="{766A6666-6643-40E0-BF14-48EA623F666D}"/>
              </a:ext>
            </a:extLst>
          </p:cNvPr>
          <p:cNvSpPr txBox="1">
            <a:spLocks/>
          </p:cNvSpPr>
          <p:nvPr/>
        </p:nvSpPr>
        <p:spPr>
          <a:xfrm>
            <a:off x="6336267" y="1344000"/>
            <a:ext cx="5280000" cy="4944000"/>
          </a:xfrm>
          <a:prstGeom prst="rect">
            <a:avLst/>
          </a:prstGeom>
        </p:spPr>
        <p:txBody>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r>
              <a:rPr lang="en-US" sz="1600" dirty="0"/>
              <a:t>for every instance, each emotion is assigned a value between 0 and 3</a:t>
            </a:r>
          </a:p>
          <a:p>
            <a:r>
              <a:rPr lang="en-US" sz="1600" dirty="0"/>
              <a:t>intensity scores are not linked to the emotion in Plutchik’s wheel</a:t>
            </a:r>
          </a:p>
          <a:p>
            <a:r>
              <a:rPr lang="en-US" sz="1600" dirty="0"/>
              <a:t>the annotation of one emotion does not exclude its opposed emotion</a:t>
            </a:r>
          </a:p>
          <a:p>
            <a:r>
              <a:rPr lang="en-US" sz="1600" dirty="0"/>
              <a:t>emotions are not assigned to trigger combinations</a:t>
            </a:r>
          </a:p>
        </p:txBody>
      </p:sp>
    </p:spTree>
    <p:extLst>
      <p:ext uri="{BB962C8B-B14F-4D97-AF65-F5344CB8AC3E}">
        <p14:creationId xmlns:p14="http://schemas.microsoft.com/office/powerpoint/2010/main" val="353859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6">
            <a:extLst>
              <a:ext uri="{FF2B5EF4-FFF2-40B4-BE49-F238E27FC236}">
                <a16:creationId xmlns:a16="http://schemas.microsoft.com/office/drawing/2014/main" id="{491A18BC-F1F0-4B21-8138-DE20CDCFB8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311" y="3283281"/>
            <a:ext cx="5084666" cy="1045115"/>
          </a:xfrm>
          <a:prstGeom prst="rect">
            <a:avLst/>
          </a:prstGeom>
        </p:spPr>
      </p:pic>
      <p:sp>
        <p:nvSpPr>
          <p:cNvPr id="2" name="Titel 1">
            <a:extLst>
              <a:ext uri="{FF2B5EF4-FFF2-40B4-BE49-F238E27FC236}">
                <a16:creationId xmlns:a16="http://schemas.microsoft.com/office/drawing/2014/main" id="{30F67BD5-3AB0-4C0C-8C35-C1D3E0B06E47}"/>
              </a:ext>
            </a:extLst>
          </p:cNvPr>
          <p:cNvSpPr>
            <a:spLocks noGrp="1"/>
          </p:cNvSpPr>
          <p:nvPr>
            <p:ph type="title"/>
          </p:nvPr>
        </p:nvSpPr>
        <p:spPr>
          <a:xfrm>
            <a:off x="624422" y="236155"/>
            <a:ext cx="10993967" cy="336000"/>
          </a:xfrm>
        </p:spPr>
        <p:txBody>
          <a:bodyPr/>
          <a:lstStyle/>
          <a:p>
            <a:r>
              <a:rPr lang="de-DE" dirty="0"/>
              <a:t>Annotation Task</a:t>
            </a:r>
            <a:br>
              <a:rPr lang="de-DE" dirty="0"/>
            </a:br>
            <a:r>
              <a:rPr lang="de-DE" sz="2400" b="0" dirty="0" err="1"/>
              <a:t>define</a:t>
            </a:r>
            <a:r>
              <a:rPr lang="de-DE" sz="2400" b="0" dirty="0"/>
              <a:t> </a:t>
            </a:r>
            <a:r>
              <a:rPr lang="de-DE" sz="2400" b="0" dirty="0" err="1"/>
              <a:t>annotation</a:t>
            </a:r>
            <a:r>
              <a:rPr lang="de-DE" sz="2400" b="0" dirty="0"/>
              <a:t> </a:t>
            </a:r>
            <a:r>
              <a:rPr lang="de-DE" sz="2400" b="0" dirty="0" err="1"/>
              <a:t>guidelines</a:t>
            </a:r>
            <a:endParaRPr lang="de-DE" b="0" dirty="0"/>
          </a:p>
        </p:txBody>
      </p:sp>
      <p:sp>
        <p:nvSpPr>
          <p:cNvPr id="7" name="Foliennummernplatzhalter 6">
            <a:extLst>
              <a:ext uri="{FF2B5EF4-FFF2-40B4-BE49-F238E27FC236}">
                <a16:creationId xmlns:a16="http://schemas.microsoft.com/office/drawing/2014/main" id="{297D183C-AF25-4DE3-BCA9-8B22762522DA}"/>
              </a:ext>
            </a:extLst>
          </p:cNvPr>
          <p:cNvSpPr>
            <a:spLocks noGrp="1"/>
          </p:cNvSpPr>
          <p:nvPr>
            <p:ph type="sldNum" sz="quarter" idx="12"/>
          </p:nvPr>
        </p:nvSpPr>
        <p:spPr/>
        <p:txBody>
          <a:bodyPr/>
          <a:lstStyle/>
          <a:p>
            <a:fld id="{54518C2F-5E54-4CF8-B37A-4631A050CED9}" type="slidenum">
              <a:rPr lang="de-DE" smtClean="0"/>
              <a:pPr/>
              <a:t>9</a:t>
            </a:fld>
            <a:endParaRPr lang="de-DE" dirty="0">
              <a:solidFill>
                <a:schemeClr val="bg1"/>
              </a:solidFill>
            </a:endParaRPr>
          </a:p>
        </p:txBody>
      </p:sp>
      <p:sp>
        <p:nvSpPr>
          <p:cNvPr id="8" name="Fußzeilenplatzhalter 7">
            <a:extLst>
              <a:ext uri="{FF2B5EF4-FFF2-40B4-BE49-F238E27FC236}">
                <a16:creationId xmlns:a16="http://schemas.microsoft.com/office/drawing/2014/main" id="{D152DA5E-F399-4E07-90D0-164E20395AB3}"/>
              </a:ext>
            </a:extLst>
          </p:cNvPr>
          <p:cNvSpPr>
            <a:spLocks noGrp="1"/>
          </p:cNvSpPr>
          <p:nvPr>
            <p:ph type="ftr" sz="quarter" idx="11"/>
          </p:nvPr>
        </p:nvSpPr>
        <p:spPr/>
        <p:txBody>
          <a:bodyPr/>
          <a:lstStyle/>
          <a:p>
            <a:pPr algn="ctr"/>
            <a:r>
              <a:rPr lang="de-DE"/>
              <a:t>Emotion Analysis | Corpus Creation				Felix Bühler | Max Wegge | Carlotta Quensel</a:t>
            </a:r>
            <a:endParaRPr lang="de-DE" dirty="0"/>
          </a:p>
        </p:txBody>
      </p:sp>
      <mc:AlternateContent xmlns:mc="http://schemas.openxmlformats.org/markup-compatibility/2006" xmlns:p14="http://schemas.microsoft.com/office/powerpoint/2010/main">
        <mc:Choice Requires="p14">
          <p:contentPart p14:bwMode="auto" r:id="rId4">
            <p14:nvContentPartPr>
              <p14:cNvPr id="5" name="Freihand 4">
                <a:extLst>
                  <a:ext uri="{FF2B5EF4-FFF2-40B4-BE49-F238E27FC236}">
                    <a16:creationId xmlns:a16="http://schemas.microsoft.com/office/drawing/2014/main" id="{8FDB07BC-48E7-438A-991F-6C5C16264133}"/>
                  </a:ext>
                </a:extLst>
              </p14:cNvPr>
              <p14:cNvContentPartPr/>
              <p14:nvPr/>
            </p14:nvContentPartPr>
            <p14:xfrm>
              <a:off x="3119000" y="3626400"/>
              <a:ext cx="1427040" cy="21240"/>
            </p14:xfrm>
          </p:contentPart>
        </mc:Choice>
        <mc:Fallback xmlns="">
          <p:pic>
            <p:nvPicPr>
              <p:cNvPr id="5" name="Freihand 4">
                <a:extLst>
                  <a:ext uri="{FF2B5EF4-FFF2-40B4-BE49-F238E27FC236}">
                    <a16:creationId xmlns:a16="http://schemas.microsoft.com/office/drawing/2014/main" id="{8FDB07BC-48E7-438A-991F-6C5C16264133}"/>
                  </a:ext>
                </a:extLst>
              </p:cNvPr>
              <p:cNvPicPr/>
              <p:nvPr/>
            </p:nvPicPr>
            <p:blipFill>
              <a:blip r:embed="rId5"/>
              <a:stretch>
                <a:fillRect/>
              </a:stretch>
            </p:blipFill>
            <p:spPr>
              <a:xfrm>
                <a:off x="3083360" y="3554400"/>
                <a:ext cx="14986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Freihand 11">
                <a:extLst>
                  <a:ext uri="{FF2B5EF4-FFF2-40B4-BE49-F238E27FC236}">
                    <a16:creationId xmlns:a16="http://schemas.microsoft.com/office/drawing/2014/main" id="{222EF7B7-6816-4C44-817A-0F8814B3A8F2}"/>
                  </a:ext>
                </a:extLst>
              </p14:cNvPr>
              <p14:cNvContentPartPr/>
              <p14:nvPr/>
            </p14:nvContentPartPr>
            <p14:xfrm>
              <a:off x="1025760" y="3794880"/>
              <a:ext cx="1275120" cy="15840"/>
            </p14:xfrm>
          </p:contentPart>
        </mc:Choice>
        <mc:Fallback xmlns="">
          <p:pic>
            <p:nvPicPr>
              <p:cNvPr id="12" name="Freihand 11">
                <a:extLst>
                  <a:ext uri="{FF2B5EF4-FFF2-40B4-BE49-F238E27FC236}">
                    <a16:creationId xmlns:a16="http://schemas.microsoft.com/office/drawing/2014/main" id="{222EF7B7-6816-4C44-817A-0F8814B3A8F2}"/>
                  </a:ext>
                </a:extLst>
              </p:cNvPr>
              <p:cNvPicPr/>
              <p:nvPr/>
            </p:nvPicPr>
            <p:blipFill>
              <a:blip r:embed="rId7"/>
              <a:stretch>
                <a:fillRect/>
              </a:stretch>
            </p:blipFill>
            <p:spPr>
              <a:xfrm>
                <a:off x="990120" y="3722880"/>
                <a:ext cx="1346760" cy="159480"/>
              </a:xfrm>
              <a:prstGeom prst="rect">
                <a:avLst/>
              </a:prstGeom>
            </p:spPr>
          </p:pic>
        </mc:Fallback>
      </mc:AlternateContent>
      <p:sp>
        <p:nvSpPr>
          <p:cNvPr id="13" name="Inhaltsplatzhalter 4">
            <a:extLst>
              <a:ext uri="{FF2B5EF4-FFF2-40B4-BE49-F238E27FC236}">
                <a16:creationId xmlns:a16="http://schemas.microsoft.com/office/drawing/2014/main" id="{5A97BB1C-6009-464A-905C-7E597E4F175E}"/>
              </a:ext>
            </a:extLst>
          </p:cNvPr>
          <p:cNvSpPr txBox="1">
            <a:spLocks/>
          </p:cNvSpPr>
          <p:nvPr/>
        </p:nvSpPr>
        <p:spPr>
          <a:xfrm>
            <a:off x="6336267" y="1344000"/>
            <a:ext cx="5280000" cy="4944000"/>
          </a:xfrm>
          <a:prstGeom prst="rect">
            <a:avLst/>
          </a:prstGeom>
        </p:spPr>
        <p:txBody>
          <a:bodyPr/>
          <a:lstStyle>
            <a:lvl1pPr marL="228592" indent="-228592" algn="l" defTabSz="914368" rtl="0" eaLnBrk="1" latinLnBrk="0" hangingPunct="1">
              <a:lnSpc>
                <a:spcPct val="120000"/>
              </a:lnSpc>
              <a:spcBef>
                <a:spcPts val="1000"/>
              </a:spcBef>
              <a:buClr>
                <a:schemeClr val="accent1"/>
              </a:buClr>
              <a:buFont typeface="Arial" panose="020B0604020202020204" pitchFamily="34" charset="0"/>
              <a:buChar char="•"/>
              <a:defRPr sz="2133" kern="1200">
                <a:solidFill>
                  <a:schemeClr val="tx1"/>
                </a:solidFill>
                <a:latin typeface="+mn-lt"/>
                <a:ea typeface="+mn-ea"/>
                <a:cs typeface="+mn-cs"/>
              </a:defRPr>
            </a:lvl1pPr>
            <a:lvl2pPr marL="480468" indent="-245525" algn="l" defTabSz="914368" rtl="0" eaLnBrk="1" latinLnBrk="0" hangingPunct="1">
              <a:lnSpc>
                <a:spcPct val="120000"/>
              </a:lnSpc>
              <a:spcBef>
                <a:spcPts val="501"/>
              </a:spcBef>
              <a:buClr>
                <a:schemeClr val="tx1"/>
              </a:buClr>
              <a:buFont typeface="Arial" panose="020B0604020202020204" pitchFamily="34" charset="0"/>
              <a:buChar char="•"/>
              <a:defRPr sz="2133" kern="1200">
                <a:solidFill>
                  <a:schemeClr val="tx1"/>
                </a:solidFill>
                <a:latin typeface="+mn-lt"/>
                <a:ea typeface="+mn-ea"/>
                <a:cs typeface="+mn-cs"/>
              </a:defRPr>
            </a:lvl2pPr>
            <a:lvl3pPr marL="715409"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3pPr>
            <a:lvl4pPr marL="960933" indent="-245525"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4pPr>
            <a:lvl5pPr marL="1195875" indent="-234943" algn="l" defTabSz="914368" rtl="0" eaLnBrk="1" latinLnBrk="0" hangingPunct="1">
              <a:lnSpc>
                <a:spcPct val="120000"/>
              </a:lnSpc>
              <a:spcBef>
                <a:spcPts val="501"/>
              </a:spcBef>
              <a:buClr>
                <a:schemeClr val="tx1"/>
              </a:buClr>
              <a:buFont typeface="Arial" panose="020B0604020202020204" pitchFamily="34" charset="0"/>
              <a:buChar char="•"/>
              <a:defRPr sz="1867" kern="1200">
                <a:solidFill>
                  <a:schemeClr val="tx1"/>
                </a:solidFill>
                <a:latin typeface="+mn-lt"/>
                <a:ea typeface="+mn-ea"/>
                <a:cs typeface="+mn-cs"/>
              </a:defRPr>
            </a:lvl5pPr>
            <a:lvl6pPr marL="2514512"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a:lstStyle>
          <a:p>
            <a:r>
              <a:rPr lang="en-US" sz="1600" dirty="0"/>
              <a:t>for every instance, each emotion is assigned a value between 0 and 3</a:t>
            </a:r>
          </a:p>
          <a:p>
            <a:r>
              <a:rPr lang="en-US" sz="1600" dirty="0"/>
              <a:t>intensity scores are not linked to the emotion in Plutchik’s wheel</a:t>
            </a:r>
          </a:p>
          <a:p>
            <a:r>
              <a:rPr lang="en-US" sz="1600" dirty="0"/>
              <a:t>the annotation of one emotion does not exclude its opposed emotion</a:t>
            </a:r>
          </a:p>
          <a:p>
            <a:r>
              <a:rPr lang="en-US" sz="1600" dirty="0"/>
              <a:t>emotions are not assigned to trigger combinations</a:t>
            </a:r>
          </a:p>
          <a:p>
            <a:r>
              <a:rPr lang="en-US" sz="1600" dirty="0"/>
              <a:t>emotions that are only implied by the corpus domain but not present in the instance are not annotated</a:t>
            </a:r>
          </a:p>
        </p:txBody>
      </p:sp>
    </p:spTree>
    <p:extLst>
      <p:ext uri="{BB962C8B-B14F-4D97-AF65-F5344CB8AC3E}">
        <p14:creationId xmlns:p14="http://schemas.microsoft.com/office/powerpoint/2010/main" val="79509190"/>
      </p:ext>
    </p:extLst>
  </p:cSld>
  <p:clrMapOvr>
    <a:masterClrMapping/>
  </p:clrMapOvr>
</p:sld>
</file>

<file path=ppt/theme/theme1.xml><?xml version="1.0" encoding="utf-8"?>
<a:theme xmlns:a="http://schemas.openxmlformats.org/drawingml/2006/main" name="Uni_Stuttgart">
  <a:themeElements>
    <a:clrScheme name="UNI COLOUR">
      <a:dk1>
        <a:srgbClr val="3E444C"/>
      </a:dk1>
      <a:lt1>
        <a:sysClr val="window" lastClr="FFFFFF"/>
      </a:lt1>
      <a:dk2>
        <a:srgbClr val="000000"/>
      </a:dk2>
      <a:lt2>
        <a:srgbClr val="9F9998"/>
      </a:lt2>
      <a:accent1>
        <a:srgbClr val="00BEFF"/>
      </a:accent1>
      <a:accent2>
        <a:srgbClr val="00519E"/>
      </a:accent2>
      <a:accent3>
        <a:srgbClr val="3E444C"/>
      </a:accent3>
      <a:accent4>
        <a:srgbClr val="7DC6EA"/>
      </a:accent4>
      <a:accent5>
        <a:srgbClr val="9F9998"/>
      </a:accent5>
      <a:accent6>
        <a:srgbClr val="FFD500"/>
      </a:accent6>
      <a:hlink>
        <a:srgbClr val="00BEFF"/>
      </a:hlink>
      <a:folHlink>
        <a:srgbClr val="3E444C"/>
      </a:folHlink>
    </a:clrScheme>
    <a:fontScheme name="Universitaet_Stuttgart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9388" indent="-179388">
          <a:lnSpc>
            <a:spcPct val="120000"/>
          </a:lnSpc>
          <a:spcBef>
            <a:spcPts val="750"/>
          </a:spcBef>
          <a:buClr>
            <a:schemeClr val="accent1"/>
          </a:buClr>
          <a:buFont typeface="Arial" panose="020B0604020202020204" pitchFamily="34" charset="0"/>
          <a:buChar char="•"/>
          <a:defRPr sz="1600" dirty="0" smtClean="0"/>
        </a:defPPr>
      </a:lstStyle>
    </a:txDef>
  </a:objectDefaults>
  <a:extraClrSchemeLst/>
  <a:extLst>
    <a:ext uri="{05A4C25C-085E-4340-85A3-A5531E510DB2}">
      <thm15:themeFamily xmlns:thm15="http://schemas.microsoft.com/office/thememl/2012/main" name="Uni Master D_16zu10 Institute.potx" id="{C3B3A38B-0338-49FB-B231-116B7D339AEF}" vid="{AA825256-4409-4510-8B2A-E00170960EB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wegge_3531576_assignment1</Template>
  <TotalTime>0</TotalTime>
  <Words>1442</Words>
  <Application>Microsoft Office PowerPoint</Application>
  <PresentationFormat>Breitbild</PresentationFormat>
  <Paragraphs>270</Paragraphs>
  <Slides>17</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Wingdings</vt:lpstr>
      <vt:lpstr>Uni_Stuttgart</vt:lpstr>
      <vt:lpstr>Corpus Creation Emotion Analysis Assignment 1 </vt:lpstr>
      <vt:lpstr>PowerPoint-Präsentation</vt:lpstr>
      <vt:lpstr>Preparation choosing an emotion model</vt:lpstr>
      <vt:lpstr>Preparation choosing an emotion model</vt:lpstr>
      <vt:lpstr>Preparation choosing an emotion model</vt:lpstr>
      <vt:lpstr>Annotation Task define annotation guidelines</vt:lpstr>
      <vt:lpstr>Annotation Task define annotation guidelines</vt:lpstr>
      <vt:lpstr>Annotation Task define annotation guidelines</vt:lpstr>
      <vt:lpstr>Annotation Task define annotation guidelines</vt:lpstr>
      <vt:lpstr>Annotation Task define annotation guidelines</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Maximilian Wegge</dc:creator>
  <cp:lastModifiedBy>Carlotta Quensel</cp:lastModifiedBy>
  <cp:revision>69</cp:revision>
  <dcterms:created xsi:type="dcterms:W3CDTF">2020-11-27T16:00:59Z</dcterms:created>
  <dcterms:modified xsi:type="dcterms:W3CDTF">2020-11-29T22:46:21Z</dcterms:modified>
</cp:coreProperties>
</file>